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8" r:id="rId1"/>
  </p:sldMasterIdLst>
  <p:notesMasterIdLst>
    <p:notesMasterId r:id="rId14"/>
  </p:notes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Lst>
  <p:sldSz cx="9144000" cy="5143500" type="screen16x9"/>
  <p:notesSz cx="6858000" cy="9144000"/>
  <p:embeddedFontLst>
    <p:embeddedFont>
      <p:font typeface="Century Gothic" panose="020B0502020202020204" pitchFamily="34" charset="0"/>
      <p:regular r:id="rId15"/>
      <p:bold r:id="rId16"/>
      <p:italic r:id="rId17"/>
      <p:boldItalic r:id="rId18"/>
    </p:embeddedFont>
    <p:embeddedFont>
      <p:font typeface="Gill Sans Ultra Bold" panose="020B0A02020104020203" pitchFamily="34" charset="0"/>
      <p:regular r:id="rId19"/>
    </p:embeddedFont>
    <p:embeddedFont>
      <p:font typeface="Patrick Hand" panose="020B0604020202020204" charset="0"/>
      <p:regular r:id="rId20"/>
    </p:embeddedFont>
    <p:embeddedFont>
      <p:font typeface="Patrick Hand SC" panose="020B0604020202020204" charset="0"/>
      <p:regular r:id="rId2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521415D9-36F7-43E2-AB2F-B90AF26B5E84}">
      <p14:sectionLst xmlns:p14="http://schemas.microsoft.com/office/powerpoint/2010/main">
        <p14:section name="Sección predeterminada" id="{C9D9F6AE-97C5-4735-8516-354604E1CB60}">
          <p14:sldIdLst>
            <p14:sldId id="256"/>
            <p14:sldId id="257"/>
            <p14:sldId id="258"/>
            <p14:sldId id="259"/>
            <p14:sldId id="260"/>
            <p14:sldId id="261"/>
            <p14:sldId id="263"/>
            <p14:sldId id="264"/>
            <p14:sldId id="265"/>
            <p14:sldId id="266"/>
            <p14:sldId id="267"/>
            <p14:sldId id="26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859C965-143B-4D97-9E5A-301E53CB92CF}">
  <a:tblStyle styleId="{A859C965-143B-4D97-9E5A-301E53CB92CF}"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8799B23B-EC83-4686-B30A-512413B5E67A}" styleName="Estilo claro 3 - Acento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6" d="100"/>
          <a:sy n="96" d="100"/>
        </p:scale>
        <p:origin x="63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font" Target="fonts/font7.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font" Target="fonts/font6.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font" Target="fonts/font1.fntdata"/><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413103570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959832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Google Shape;273;gab5bfae178_0_2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4" name="Google Shape;274;gab5bfae178_0_2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457440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
        <p:cNvGrpSpPr/>
        <p:nvPr/>
      </p:nvGrpSpPr>
      <p:grpSpPr>
        <a:xfrm>
          <a:off x="0" y="0"/>
          <a:ext cx="0" cy="0"/>
          <a:chOff x="0" y="0"/>
          <a:chExt cx="0" cy="0"/>
        </a:xfrm>
      </p:grpSpPr>
      <p:sp>
        <p:nvSpPr>
          <p:cNvPr id="283" name="Google Shape;283;gacae539fd4_4_3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4" name="Google Shape;284;gacae539fd4_4_3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156532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8"/>
        <p:cNvGrpSpPr/>
        <p:nvPr/>
      </p:nvGrpSpPr>
      <p:grpSpPr>
        <a:xfrm>
          <a:off x="0" y="0"/>
          <a:ext cx="0" cy="0"/>
          <a:chOff x="0" y="0"/>
          <a:chExt cx="0" cy="0"/>
        </a:xfrm>
      </p:grpSpPr>
      <p:sp>
        <p:nvSpPr>
          <p:cNvPr id="319" name="Google Shape;319;gab5bfae178_0_2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0" name="Google Shape;320;gab5bfae178_0_2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498879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5"/>
        <p:cNvGrpSpPr/>
        <p:nvPr/>
      </p:nvGrpSpPr>
      <p:grpSpPr>
        <a:xfrm>
          <a:off x="0" y="0"/>
          <a:ext cx="0" cy="0"/>
          <a:chOff x="0" y="0"/>
          <a:chExt cx="0" cy="0"/>
        </a:xfrm>
      </p:grpSpPr>
      <p:sp>
        <p:nvSpPr>
          <p:cNvPr id="356" name="Google Shape;356;gacae539fd4_4_6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7" name="Google Shape;357;gacae539fd4_4_6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668208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6"/>
        <p:cNvGrpSpPr/>
        <p:nvPr/>
      </p:nvGrpSpPr>
      <p:grpSpPr>
        <a:xfrm>
          <a:off x="0" y="0"/>
          <a:ext cx="0" cy="0"/>
          <a:chOff x="0" y="0"/>
          <a:chExt cx="0" cy="0"/>
        </a:xfrm>
      </p:grpSpPr>
      <p:sp>
        <p:nvSpPr>
          <p:cNvPr id="387" name="Google Shape;387;ga24d75da4c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8" name="Google Shape;388;ga24d75da4c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37419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4"/>
        <p:cNvGrpSpPr/>
        <p:nvPr/>
      </p:nvGrpSpPr>
      <p:grpSpPr>
        <a:xfrm>
          <a:off x="0" y="0"/>
          <a:ext cx="0" cy="0"/>
          <a:chOff x="0" y="0"/>
          <a:chExt cx="0" cy="0"/>
        </a:xfrm>
      </p:grpSpPr>
      <p:sp>
        <p:nvSpPr>
          <p:cNvPr id="435" name="Google Shape;435;gab5bfae178_0_3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6" name="Google Shape;436;gab5bfae178_0_3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04202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4"/>
        <p:cNvGrpSpPr/>
        <p:nvPr/>
      </p:nvGrpSpPr>
      <p:grpSpPr>
        <a:xfrm>
          <a:off x="0" y="0"/>
          <a:ext cx="0" cy="0"/>
          <a:chOff x="0" y="0"/>
          <a:chExt cx="0" cy="0"/>
        </a:xfrm>
      </p:grpSpPr>
      <p:sp>
        <p:nvSpPr>
          <p:cNvPr id="435" name="Google Shape;435;gab5bfae178_0_3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6" name="Google Shape;436;gab5bfae178_0_3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644622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rot="-10664892">
            <a:off x="-192085" y="-164253"/>
            <a:ext cx="9555239" cy="5361657"/>
          </a:xfrm>
          <a:custGeom>
            <a:avLst/>
            <a:gdLst/>
            <a:ahLst/>
            <a:cxnLst/>
            <a:rect l="l" t="t" r="r" b="b"/>
            <a:pathLst>
              <a:path w="44882" h="36450" extrusionOk="0">
                <a:moveTo>
                  <a:pt x="42957" y="712"/>
                </a:moveTo>
                <a:cubicBezTo>
                  <a:pt x="42999" y="816"/>
                  <a:pt x="43041" y="858"/>
                  <a:pt x="43062" y="942"/>
                </a:cubicBezTo>
                <a:cubicBezTo>
                  <a:pt x="43271" y="2323"/>
                  <a:pt x="43522" y="3704"/>
                  <a:pt x="43689" y="5106"/>
                </a:cubicBezTo>
                <a:cubicBezTo>
                  <a:pt x="43794" y="6047"/>
                  <a:pt x="43752" y="6989"/>
                  <a:pt x="43794" y="7951"/>
                </a:cubicBezTo>
                <a:cubicBezTo>
                  <a:pt x="43815" y="8265"/>
                  <a:pt x="43815" y="8600"/>
                  <a:pt x="43919" y="8914"/>
                </a:cubicBezTo>
                <a:cubicBezTo>
                  <a:pt x="44170" y="9646"/>
                  <a:pt x="44233" y="10378"/>
                  <a:pt x="44212" y="11132"/>
                </a:cubicBezTo>
                <a:cubicBezTo>
                  <a:pt x="44170" y="12052"/>
                  <a:pt x="44233" y="12973"/>
                  <a:pt x="44526" y="13852"/>
                </a:cubicBezTo>
                <a:cubicBezTo>
                  <a:pt x="44589" y="14124"/>
                  <a:pt x="44631" y="14438"/>
                  <a:pt x="44631" y="14730"/>
                </a:cubicBezTo>
                <a:lnTo>
                  <a:pt x="44777" y="24837"/>
                </a:lnTo>
                <a:cubicBezTo>
                  <a:pt x="44798" y="27285"/>
                  <a:pt x="44861" y="29691"/>
                  <a:pt x="44882" y="32118"/>
                </a:cubicBezTo>
                <a:cubicBezTo>
                  <a:pt x="44882" y="32432"/>
                  <a:pt x="44840" y="32767"/>
                  <a:pt x="44798" y="33080"/>
                </a:cubicBezTo>
                <a:cubicBezTo>
                  <a:pt x="44756" y="33624"/>
                  <a:pt x="44694" y="34189"/>
                  <a:pt x="44652" y="34859"/>
                </a:cubicBezTo>
                <a:cubicBezTo>
                  <a:pt x="44694" y="34775"/>
                  <a:pt x="44652" y="34838"/>
                  <a:pt x="44631" y="34880"/>
                </a:cubicBezTo>
                <a:cubicBezTo>
                  <a:pt x="44380" y="35382"/>
                  <a:pt x="43940" y="35508"/>
                  <a:pt x="43501" y="35340"/>
                </a:cubicBezTo>
                <a:cubicBezTo>
                  <a:pt x="43020" y="35152"/>
                  <a:pt x="42559" y="35131"/>
                  <a:pt x="42078" y="35173"/>
                </a:cubicBezTo>
                <a:cubicBezTo>
                  <a:pt x="40760" y="35257"/>
                  <a:pt x="39463" y="35047"/>
                  <a:pt x="38207" y="34733"/>
                </a:cubicBezTo>
                <a:cubicBezTo>
                  <a:pt x="37161" y="34817"/>
                  <a:pt x="36157" y="34461"/>
                  <a:pt x="35111" y="34461"/>
                </a:cubicBezTo>
                <a:cubicBezTo>
                  <a:pt x="34190" y="34461"/>
                  <a:pt x="33248" y="34524"/>
                  <a:pt x="32328" y="34420"/>
                </a:cubicBezTo>
                <a:cubicBezTo>
                  <a:pt x="31700" y="34336"/>
                  <a:pt x="31072" y="34294"/>
                  <a:pt x="30424" y="34294"/>
                </a:cubicBezTo>
                <a:cubicBezTo>
                  <a:pt x="29398" y="34315"/>
                  <a:pt x="28373" y="34357"/>
                  <a:pt x="27369" y="34608"/>
                </a:cubicBezTo>
                <a:cubicBezTo>
                  <a:pt x="26888" y="34713"/>
                  <a:pt x="26385" y="34671"/>
                  <a:pt x="25925" y="34713"/>
                </a:cubicBezTo>
                <a:cubicBezTo>
                  <a:pt x="25109" y="34733"/>
                  <a:pt x="24335" y="34733"/>
                  <a:pt x="23519" y="34754"/>
                </a:cubicBezTo>
                <a:cubicBezTo>
                  <a:pt x="23289" y="34754"/>
                  <a:pt x="23079" y="34754"/>
                  <a:pt x="22828" y="34775"/>
                </a:cubicBezTo>
                <a:cubicBezTo>
                  <a:pt x="21615" y="34964"/>
                  <a:pt x="20359" y="35152"/>
                  <a:pt x="19125" y="35340"/>
                </a:cubicBezTo>
                <a:cubicBezTo>
                  <a:pt x="18790" y="35382"/>
                  <a:pt x="18414" y="35445"/>
                  <a:pt x="18079" y="35466"/>
                </a:cubicBezTo>
                <a:cubicBezTo>
                  <a:pt x="17765" y="35508"/>
                  <a:pt x="17430" y="35508"/>
                  <a:pt x="17137" y="35591"/>
                </a:cubicBezTo>
                <a:cubicBezTo>
                  <a:pt x="16237" y="35863"/>
                  <a:pt x="15359" y="35821"/>
                  <a:pt x="14459" y="35863"/>
                </a:cubicBezTo>
                <a:cubicBezTo>
                  <a:pt x="13141" y="35884"/>
                  <a:pt x="11781" y="35905"/>
                  <a:pt x="10442" y="35968"/>
                </a:cubicBezTo>
                <a:cubicBezTo>
                  <a:pt x="10253" y="35968"/>
                  <a:pt x="10044" y="35968"/>
                  <a:pt x="9856" y="36031"/>
                </a:cubicBezTo>
                <a:cubicBezTo>
                  <a:pt x="9270" y="36324"/>
                  <a:pt x="8600" y="36303"/>
                  <a:pt x="7973" y="36324"/>
                </a:cubicBezTo>
                <a:cubicBezTo>
                  <a:pt x="6278" y="36345"/>
                  <a:pt x="4583" y="36407"/>
                  <a:pt x="2888" y="36449"/>
                </a:cubicBezTo>
                <a:lnTo>
                  <a:pt x="2784" y="36449"/>
                </a:lnTo>
                <a:cubicBezTo>
                  <a:pt x="2072" y="36449"/>
                  <a:pt x="1884" y="36324"/>
                  <a:pt x="1863" y="35654"/>
                </a:cubicBezTo>
                <a:cubicBezTo>
                  <a:pt x="1800" y="34713"/>
                  <a:pt x="1800" y="33729"/>
                  <a:pt x="1800" y="32788"/>
                </a:cubicBezTo>
                <a:cubicBezTo>
                  <a:pt x="1800" y="31930"/>
                  <a:pt x="1800" y="31093"/>
                  <a:pt x="1570" y="30256"/>
                </a:cubicBezTo>
                <a:cubicBezTo>
                  <a:pt x="1486" y="29942"/>
                  <a:pt x="1486" y="29607"/>
                  <a:pt x="1486" y="29293"/>
                </a:cubicBezTo>
                <a:cubicBezTo>
                  <a:pt x="1465" y="28645"/>
                  <a:pt x="1465" y="27975"/>
                  <a:pt x="1256" y="27347"/>
                </a:cubicBezTo>
                <a:cubicBezTo>
                  <a:pt x="1152" y="27034"/>
                  <a:pt x="1152" y="26657"/>
                  <a:pt x="1152" y="26280"/>
                </a:cubicBezTo>
                <a:cubicBezTo>
                  <a:pt x="1131" y="23937"/>
                  <a:pt x="1131" y="21572"/>
                  <a:pt x="1110" y="19229"/>
                </a:cubicBezTo>
                <a:cubicBezTo>
                  <a:pt x="1110" y="18915"/>
                  <a:pt x="1089" y="18559"/>
                  <a:pt x="1005" y="18246"/>
                </a:cubicBezTo>
                <a:cubicBezTo>
                  <a:pt x="838" y="17702"/>
                  <a:pt x="817" y="17158"/>
                  <a:pt x="817" y="16614"/>
                </a:cubicBezTo>
                <a:cubicBezTo>
                  <a:pt x="817" y="15484"/>
                  <a:pt x="796" y="14375"/>
                  <a:pt x="775" y="13266"/>
                </a:cubicBezTo>
                <a:cubicBezTo>
                  <a:pt x="775" y="13015"/>
                  <a:pt x="733" y="12805"/>
                  <a:pt x="691" y="12575"/>
                </a:cubicBezTo>
                <a:cubicBezTo>
                  <a:pt x="524" y="11822"/>
                  <a:pt x="398" y="11027"/>
                  <a:pt x="461" y="10253"/>
                </a:cubicBezTo>
                <a:cubicBezTo>
                  <a:pt x="482" y="10064"/>
                  <a:pt x="461" y="9855"/>
                  <a:pt x="398" y="9667"/>
                </a:cubicBezTo>
                <a:cubicBezTo>
                  <a:pt x="1" y="8265"/>
                  <a:pt x="147" y="6821"/>
                  <a:pt x="105" y="5378"/>
                </a:cubicBezTo>
                <a:cubicBezTo>
                  <a:pt x="84" y="4373"/>
                  <a:pt x="84" y="3348"/>
                  <a:pt x="84" y="2344"/>
                </a:cubicBezTo>
                <a:cubicBezTo>
                  <a:pt x="84" y="1549"/>
                  <a:pt x="356" y="1193"/>
                  <a:pt x="1152" y="1151"/>
                </a:cubicBezTo>
                <a:cubicBezTo>
                  <a:pt x="1947" y="1088"/>
                  <a:pt x="2721" y="963"/>
                  <a:pt x="3537" y="1256"/>
                </a:cubicBezTo>
                <a:cubicBezTo>
                  <a:pt x="3934" y="1381"/>
                  <a:pt x="4437" y="1277"/>
                  <a:pt x="4876" y="1277"/>
                </a:cubicBezTo>
                <a:cubicBezTo>
                  <a:pt x="7052" y="1235"/>
                  <a:pt x="9249" y="1151"/>
                  <a:pt x="11404" y="1088"/>
                </a:cubicBezTo>
                <a:cubicBezTo>
                  <a:pt x="13580" y="1025"/>
                  <a:pt x="15777" y="963"/>
                  <a:pt x="17953" y="879"/>
                </a:cubicBezTo>
                <a:cubicBezTo>
                  <a:pt x="18204" y="879"/>
                  <a:pt x="18455" y="816"/>
                  <a:pt x="18706" y="774"/>
                </a:cubicBezTo>
                <a:cubicBezTo>
                  <a:pt x="19209" y="712"/>
                  <a:pt x="19732" y="628"/>
                  <a:pt x="20234" y="544"/>
                </a:cubicBezTo>
                <a:cubicBezTo>
                  <a:pt x="20380" y="523"/>
                  <a:pt x="20548" y="544"/>
                  <a:pt x="20694" y="502"/>
                </a:cubicBezTo>
                <a:cubicBezTo>
                  <a:pt x="22138" y="84"/>
                  <a:pt x="23623" y="189"/>
                  <a:pt x="25088" y="126"/>
                </a:cubicBezTo>
                <a:cubicBezTo>
                  <a:pt x="26406" y="84"/>
                  <a:pt x="27704" y="42"/>
                  <a:pt x="29043" y="21"/>
                </a:cubicBezTo>
                <a:cubicBezTo>
                  <a:pt x="29231" y="21"/>
                  <a:pt x="29440" y="0"/>
                  <a:pt x="29608" y="21"/>
                </a:cubicBezTo>
                <a:cubicBezTo>
                  <a:pt x="31554" y="419"/>
                  <a:pt x="33520" y="105"/>
                  <a:pt x="35445" y="126"/>
                </a:cubicBezTo>
                <a:cubicBezTo>
                  <a:pt x="35927" y="126"/>
                  <a:pt x="36408" y="105"/>
                  <a:pt x="36889" y="105"/>
                </a:cubicBezTo>
                <a:cubicBezTo>
                  <a:pt x="37015" y="105"/>
                  <a:pt x="37182" y="84"/>
                  <a:pt x="37245" y="126"/>
                </a:cubicBezTo>
                <a:cubicBezTo>
                  <a:pt x="37726" y="440"/>
                  <a:pt x="38249" y="314"/>
                  <a:pt x="38751" y="314"/>
                </a:cubicBezTo>
                <a:cubicBezTo>
                  <a:pt x="39191" y="335"/>
                  <a:pt x="39651" y="251"/>
                  <a:pt x="40049" y="523"/>
                </a:cubicBezTo>
                <a:cubicBezTo>
                  <a:pt x="40885" y="523"/>
                  <a:pt x="41701" y="565"/>
                  <a:pt x="42518" y="816"/>
                </a:cubicBezTo>
                <a:cubicBezTo>
                  <a:pt x="42664" y="837"/>
                  <a:pt x="42831" y="753"/>
                  <a:pt x="42957" y="712"/>
                </a:cubicBezTo>
                <a:close/>
                <a:moveTo>
                  <a:pt x="42476" y="1821"/>
                </a:moveTo>
                <a:cubicBezTo>
                  <a:pt x="41618" y="2009"/>
                  <a:pt x="40844" y="1402"/>
                  <a:pt x="39965" y="1590"/>
                </a:cubicBezTo>
                <a:cubicBezTo>
                  <a:pt x="39881" y="1611"/>
                  <a:pt x="39756" y="1590"/>
                  <a:pt x="39672" y="1549"/>
                </a:cubicBezTo>
                <a:cubicBezTo>
                  <a:pt x="39128" y="1256"/>
                  <a:pt x="38563" y="1360"/>
                  <a:pt x="37977" y="1339"/>
                </a:cubicBezTo>
                <a:cubicBezTo>
                  <a:pt x="37726" y="1339"/>
                  <a:pt x="37454" y="1360"/>
                  <a:pt x="37224" y="1256"/>
                </a:cubicBezTo>
                <a:cubicBezTo>
                  <a:pt x="36889" y="1088"/>
                  <a:pt x="36533" y="1088"/>
                  <a:pt x="36199" y="1088"/>
                </a:cubicBezTo>
                <a:cubicBezTo>
                  <a:pt x="35341" y="1130"/>
                  <a:pt x="34483" y="1130"/>
                  <a:pt x="33625" y="1151"/>
                </a:cubicBezTo>
                <a:cubicBezTo>
                  <a:pt x="32286" y="1193"/>
                  <a:pt x="30926" y="1297"/>
                  <a:pt x="29587" y="1005"/>
                </a:cubicBezTo>
                <a:cubicBezTo>
                  <a:pt x="29377" y="963"/>
                  <a:pt x="29147" y="984"/>
                  <a:pt x="28917" y="984"/>
                </a:cubicBezTo>
                <a:cubicBezTo>
                  <a:pt x="27473" y="1005"/>
                  <a:pt x="26030" y="1005"/>
                  <a:pt x="24586" y="1088"/>
                </a:cubicBezTo>
                <a:cubicBezTo>
                  <a:pt x="23310" y="1151"/>
                  <a:pt x="22033" y="1046"/>
                  <a:pt x="20778" y="1444"/>
                </a:cubicBezTo>
                <a:cubicBezTo>
                  <a:pt x="20569" y="1507"/>
                  <a:pt x="20338" y="1465"/>
                  <a:pt x="20087" y="1486"/>
                </a:cubicBezTo>
                <a:cubicBezTo>
                  <a:pt x="19794" y="1507"/>
                  <a:pt x="19522" y="1507"/>
                  <a:pt x="19230" y="1611"/>
                </a:cubicBezTo>
                <a:cubicBezTo>
                  <a:pt x="18434" y="1883"/>
                  <a:pt x="17660" y="1862"/>
                  <a:pt x="16844" y="1883"/>
                </a:cubicBezTo>
                <a:cubicBezTo>
                  <a:pt x="16007" y="1904"/>
                  <a:pt x="15170" y="1904"/>
                  <a:pt x="14354" y="1925"/>
                </a:cubicBezTo>
                <a:cubicBezTo>
                  <a:pt x="10881" y="2009"/>
                  <a:pt x="7387" y="2114"/>
                  <a:pt x="3893" y="2176"/>
                </a:cubicBezTo>
                <a:cubicBezTo>
                  <a:pt x="3579" y="2176"/>
                  <a:pt x="3265" y="2114"/>
                  <a:pt x="2951" y="2009"/>
                </a:cubicBezTo>
                <a:cubicBezTo>
                  <a:pt x="2302" y="1800"/>
                  <a:pt x="1654" y="1862"/>
                  <a:pt x="1005" y="1988"/>
                </a:cubicBezTo>
                <a:cubicBezTo>
                  <a:pt x="963" y="2176"/>
                  <a:pt x="942" y="2302"/>
                  <a:pt x="942" y="2427"/>
                </a:cubicBezTo>
                <a:cubicBezTo>
                  <a:pt x="963" y="4290"/>
                  <a:pt x="1026" y="6173"/>
                  <a:pt x="1047" y="8035"/>
                </a:cubicBezTo>
                <a:cubicBezTo>
                  <a:pt x="1340" y="9207"/>
                  <a:pt x="1319" y="10420"/>
                  <a:pt x="1465" y="11613"/>
                </a:cubicBezTo>
                <a:cubicBezTo>
                  <a:pt x="1570" y="12450"/>
                  <a:pt x="1737" y="13287"/>
                  <a:pt x="1696" y="14145"/>
                </a:cubicBezTo>
                <a:cubicBezTo>
                  <a:pt x="1696" y="14563"/>
                  <a:pt x="1696" y="15002"/>
                  <a:pt x="1737" y="15421"/>
                </a:cubicBezTo>
                <a:cubicBezTo>
                  <a:pt x="1779" y="16363"/>
                  <a:pt x="1675" y="17346"/>
                  <a:pt x="1988" y="18246"/>
                </a:cubicBezTo>
                <a:cubicBezTo>
                  <a:pt x="2072" y="18497"/>
                  <a:pt x="2072" y="18769"/>
                  <a:pt x="2072" y="19041"/>
                </a:cubicBezTo>
                <a:cubicBezTo>
                  <a:pt x="2093" y="21070"/>
                  <a:pt x="2114" y="23079"/>
                  <a:pt x="2177" y="25129"/>
                </a:cubicBezTo>
                <a:cubicBezTo>
                  <a:pt x="2177" y="25820"/>
                  <a:pt x="2156" y="26510"/>
                  <a:pt x="2302" y="27159"/>
                </a:cubicBezTo>
                <a:cubicBezTo>
                  <a:pt x="2470" y="27912"/>
                  <a:pt x="2532" y="28666"/>
                  <a:pt x="2532" y="29398"/>
                </a:cubicBezTo>
                <a:cubicBezTo>
                  <a:pt x="2532" y="29691"/>
                  <a:pt x="2574" y="30005"/>
                  <a:pt x="2679" y="30256"/>
                </a:cubicBezTo>
                <a:cubicBezTo>
                  <a:pt x="2825" y="30737"/>
                  <a:pt x="2888" y="31218"/>
                  <a:pt x="2888" y="31700"/>
                </a:cubicBezTo>
                <a:cubicBezTo>
                  <a:pt x="2888" y="32516"/>
                  <a:pt x="2888" y="33352"/>
                  <a:pt x="2909" y="34148"/>
                </a:cubicBezTo>
                <a:cubicBezTo>
                  <a:pt x="2909" y="34545"/>
                  <a:pt x="2888" y="34943"/>
                  <a:pt x="3035" y="35319"/>
                </a:cubicBezTo>
                <a:cubicBezTo>
                  <a:pt x="3160" y="35319"/>
                  <a:pt x="3307" y="35361"/>
                  <a:pt x="3432" y="35361"/>
                </a:cubicBezTo>
                <a:cubicBezTo>
                  <a:pt x="5001" y="35319"/>
                  <a:pt x="6571" y="35298"/>
                  <a:pt x="8140" y="35236"/>
                </a:cubicBezTo>
                <a:cubicBezTo>
                  <a:pt x="8579" y="35194"/>
                  <a:pt x="9019" y="35089"/>
                  <a:pt x="9479" y="35005"/>
                </a:cubicBezTo>
                <a:cubicBezTo>
                  <a:pt x="9730" y="34964"/>
                  <a:pt x="9960" y="34880"/>
                  <a:pt x="10232" y="34880"/>
                </a:cubicBezTo>
                <a:cubicBezTo>
                  <a:pt x="12053" y="34838"/>
                  <a:pt x="13894" y="34796"/>
                  <a:pt x="15693" y="34754"/>
                </a:cubicBezTo>
                <a:cubicBezTo>
                  <a:pt x="15924" y="34754"/>
                  <a:pt x="16175" y="34754"/>
                  <a:pt x="16342" y="34671"/>
                </a:cubicBezTo>
                <a:cubicBezTo>
                  <a:pt x="17012" y="34441"/>
                  <a:pt x="17681" y="34461"/>
                  <a:pt x="18330" y="34357"/>
                </a:cubicBezTo>
                <a:cubicBezTo>
                  <a:pt x="19355" y="34210"/>
                  <a:pt x="20380" y="34106"/>
                  <a:pt x="21364" y="33938"/>
                </a:cubicBezTo>
                <a:cubicBezTo>
                  <a:pt x="22138" y="33813"/>
                  <a:pt x="22891" y="33645"/>
                  <a:pt x="23644" y="33687"/>
                </a:cubicBezTo>
                <a:cubicBezTo>
                  <a:pt x="24084" y="33687"/>
                  <a:pt x="24544" y="33687"/>
                  <a:pt x="24984" y="33645"/>
                </a:cubicBezTo>
                <a:cubicBezTo>
                  <a:pt x="26113" y="33604"/>
                  <a:pt x="27243" y="33708"/>
                  <a:pt x="28331" y="33311"/>
                </a:cubicBezTo>
                <a:cubicBezTo>
                  <a:pt x="28499" y="33269"/>
                  <a:pt x="28645" y="33269"/>
                  <a:pt x="28813" y="33269"/>
                </a:cubicBezTo>
                <a:cubicBezTo>
                  <a:pt x="29712" y="33227"/>
                  <a:pt x="30654" y="33185"/>
                  <a:pt x="31595" y="33185"/>
                </a:cubicBezTo>
                <a:cubicBezTo>
                  <a:pt x="31909" y="33185"/>
                  <a:pt x="32223" y="33227"/>
                  <a:pt x="32537" y="33332"/>
                </a:cubicBezTo>
                <a:cubicBezTo>
                  <a:pt x="32997" y="33499"/>
                  <a:pt x="33416" y="33499"/>
                  <a:pt x="33876" y="33478"/>
                </a:cubicBezTo>
                <a:cubicBezTo>
                  <a:pt x="34587" y="33415"/>
                  <a:pt x="35299" y="33394"/>
                  <a:pt x="35989" y="33373"/>
                </a:cubicBezTo>
                <a:cubicBezTo>
                  <a:pt x="36157" y="33373"/>
                  <a:pt x="36345" y="33373"/>
                  <a:pt x="36471" y="33436"/>
                </a:cubicBezTo>
                <a:cubicBezTo>
                  <a:pt x="36889" y="33666"/>
                  <a:pt x="37328" y="33624"/>
                  <a:pt x="37768" y="33624"/>
                </a:cubicBezTo>
                <a:cubicBezTo>
                  <a:pt x="38019" y="33624"/>
                  <a:pt x="38249" y="33583"/>
                  <a:pt x="38437" y="33666"/>
                </a:cubicBezTo>
                <a:cubicBezTo>
                  <a:pt x="39086" y="33938"/>
                  <a:pt x="39818" y="33834"/>
                  <a:pt x="40488" y="34043"/>
                </a:cubicBezTo>
                <a:cubicBezTo>
                  <a:pt x="40739" y="34127"/>
                  <a:pt x="40990" y="34127"/>
                  <a:pt x="41262" y="34127"/>
                </a:cubicBezTo>
                <a:cubicBezTo>
                  <a:pt x="42099" y="34127"/>
                  <a:pt x="42957" y="34106"/>
                  <a:pt x="43794" y="34085"/>
                </a:cubicBezTo>
                <a:cubicBezTo>
                  <a:pt x="43731" y="33729"/>
                  <a:pt x="43689" y="33415"/>
                  <a:pt x="43689" y="33101"/>
                </a:cubicBezTo>
                <a:cubicBezTo>
                  <a:pt x="43668" y="32306"/>
                  <a:pt x="43689" y="31469"/>
                  <a:pt x="43689" y="30653"/>
                </a:cubicBezTo>
                <a:lnTo>
                  <a:pt x="43606" y="22891"/>
                </a:lnTo>
                <a:cubicBezTo>
                  <a:pt x="43585" y="20317"/>
                  <a:pt x="43564" y="17785"/>
                  <a:pt x="43564" y="15212"/>
                </a:cubicBezTo>
                <a:cubicBezTo>
                  <a:pt x="43564" y="14626"/>
                  <a:pt x="43501" y="14040"/>
                  <a:pt x="43375" y="13475"/>
                </a:cubicBezTo>
                <a:cubicBezTo>
                  <a:pt x="43292" y="13119"/>
                  <a:pt x="43208" y="12764"/>
                  <a:pt x="43208" y="12429"/>
                </a:cubicBezTo>
                <a:cubicBezTo>
                  <a:pt x="43187" y="11801"/>
                  <a:pt x="43250" y="11173"/>
                  <a:pt x="43208" y="10567"/>
                </a:cubicBezTo>
                <a:cubicBezTo>
                  <a:pt x="43208" y="10253"/>
                  <a:pt x="43208" y="9876"/>
                  <a:pt x="43103" y="9604"/>
                </a:cubicBezTo>
                <a:cubicBezTo>
                  <a:pt x="42894" y="8976"/>
                  <a:pt x="42831" y="8349"/>
                  <a:pt x="42873" y="7658"/>
                </a:cubicBezTo>
                <a:cubicBezTo>
                  <a:pt x="42894" y="7240"/>
                  <a:pt x="42894" y="6800"/>
                  <a:pt x="42894" y="6382"/>
                </a:cubicBezTo>
                <a:cubicBezTo>
                  <a:pt x="42894" y="5733"/>
                  <a:pt x="42894" y="5064"/>
                  <a:pt x="42852" y="4415"/>
                </a:cubicBezTo>
                <a:cubicBezTo>
                  <a:pt x="42748" y="3599"/>
                  <a:pt x="42622" y="2825"/>
                  <a:pt x="42476" y="182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txBox="1">
            <a:spLocks noGrp="1"/>
          </p:cNvSpPr>
          <p:nvPr>
            <p:ph type="ctrTitle"/>
          </p:nvPr>
        </p:nvSpPr>
        <p:spPr>
          <a:xfrm>
            <a:off x="1238249" y="1008538"/>
            <a:ext cx="6667500" cy="2052600"/>
          </a:xfrm>
          <a:prstGeom prst="rect">
            <a:avLst/>
          </a:prstGeom>
        </p:spPr>
        <p:txBody>
          <a:bodyPr spcFirstLastPara="1" wrap="square" lIns="91425" tIns="91425" rIns="91425" bIns="91425" anchor="b" anchorCtr="0">
            <a:noAutofit/>
          </a:bodyPr>
          <a:lstStyle>
            <a:lvl1pPr lvl="0" algn="ctr">
              <a:lnSpc>
                <a:spcPct val="80000"/>
              </a:lnSpc>
              <a:spcBef>
                <a:spcPts val="0"/>
              </a:spcBef>
              <a:spcAft>
                <a:spcPts val="0"/>
              </a:spcAft>
              <a:buSzPts val="5200"/>
              <a:buNone/>
              <a:defRPr sz="75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2" name="Google Shape;12;p2"/>
          <p:cNvSpPr txBox="1">
            <a:spLocks noGrp="1"/>
          </p:cNvSpPr>
          <p:nvPr>
            <p:ph type="subTitle" idx="1"/>
          </p:nvPr>
        </p:nvSpPr>
        <p:spPr>
          <a:xfrm>
            <a:off x="3200400" y="3239750"/>
            <a:ext cx="2743200" cy="8952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2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1601400" y="2435650"/>
            <a:ext cx="5941200" cy="8418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accent3"/>
              </a:buClr>
              <a:buSzPts val="3600"/>
              <a:buNone/>
              <a:defRPr sz="4500">
                <a:solidFill>
                  <a:schemeClr val="accent3"/>
                </a:solidFill>
              </a:defRPr>
            </a:lvl1pPr>
            <a:lvl2pPr lvl="1" algn="ctr">
              <a:spcBef>
                <a:spcPts val="0"/>
              </a:spcBef>
              <a:spcAft>
                <a:spcPts val="0"/>
              </a:spcAft>
              <a:buClr>
                <a:schemeClr val="accent3"/>
              </a:buClr>
              <a:buSzPts val="3600"/>
              <a:buNone/>
              <a:defRPr sz="3600">
                <a:solidFill>
                  <a:schemeClr val="accent3"/>
                </a:solidFill>
              </a:defRPr>
            </a:lvl2pPr>
            <a:lvl3pPr lvl="2" algn="ctr">
              <a:spcBef>
                <a:spcPts val="0"/>
              </a:spcBef>
              <a:spcAft>
                <a:spcPts val="0"/>
              </a:spcAft>
              <a:buClr>
                <a:schemeClr val="accent3"/>
              </a:buClr>
              <a:buSzPts val="3600"/>
              <a:buNone/>
              <a:defRPr sz="3600">
                <a:solidFill>
                  <a:schemeClr val="accent3"/>
                </a:solidFill>
              </a:defRPr>
            </a:lvl3pPr>
            <a:lvl4pPr lvl="3" algn="ctr">
              <a:spcBef>
                <a:spcPts val="0"/>
              </a:spcBef>
              <a:spcAft>
                <a:spcPts val="0"/>
              </a:spcAft>
              <a:buClr>
                <a:schemeClr val="accent3"/>
              </a:buClr>
              <a:buSzPts val="3600"/>
              <a:buNone/>
              <a:defRPr sz="3600">
                <a:solidFill>
                  <a:schemeClr val="accent3"/>
                </a:solidFill>
              </a:defRPr>
            </a:lvl4pPr>
            <a:lvl5pPr lvl="4" algn="ctr">
              <a:spcBef>
                <a:spcPts val="0"/>
              </a:spcBef>
              <a:spcAft>
                <a:spcPts val="0"/>
              </a:spcAft>
              <a:buClr>
                <a:schemeClr val="accent3"/>
              </a:buClr>
              <a:buSzPts val="3600"/>
              <a:buNone/>
              <a:defRPr sz="3600">
                <a:solidFill>
                  <a:schemeClr val="accent3"/>
                </a:solidFill>
              </a:defRPr>
            </a:lvl5pPr>
            <a:lvl6pPr lvl="5" algn="ctr">
              <a:spcBef>
                <a:spcPts val="0"/>
              </a:spcBef>
              <a:spcAft>
                <a:spcPts val="0"/>
              </a:spcAft>
              <a:buClr>
                <a:schemeClr val="accent3"/>
              </a:buClr>
              <a:buSzPts val="3600"/>
              <a:buNone/>
              <a:defRPr sz="3600">
                <a:solidFill>
                  <a:schemeClr val="accent3"/>
                </a:solidFill>
              </a:defRPr>
            </a:lvl6pPr>
            <a:lvl7pPr lvl="6" algn="ctr">
              <a:spcBef>
                <a:spcPts val="0"/>
              </a:spcBef>
              <a:spcAft>
                <a:spcPts val="0"/>
              </a:spcAft>
              <a:buClr>
                <a:schemeClr val="accent3"/>
              </a:buClr>
              <a:buSzPts val="3600"/>
              <a:buNone/>
              <a:defRPr sz="3600">
                <a:solidFill>
                  <a:schemeClr val="accent3"/>
                </a:solidFill>
              </a:defRPr>
            </a:lvl7pPr>
            <a:lvl8pPr lvl="7" algn="ctr">
              <a:spcBef>
                <a:spcPts val="0"/>
              </a:spcBef>
              <a:spcAft>
                <a:spcPts val="0"/>
              </a:spcAft>
              <a:buClr>
                <a:schemeClr val="accent3"/>
              </a:buClr>
              <a:buSzPts val="3600"/>
              <a:buNone/>
              <a:defRPr sz="3600">
                <a:solidFill>
                  <a:schemeClr val="accent3"/>
                </a:solidFill>
              </a:defRPr>
            </a:lvl8pPr>
            <a:lvl9pPr lvl="8" algn="ctr">
              <a:spcBef>
                <a:spcPts val="0"/>
              </a:spcBef>
              <a:spcAft>
                <a:spcPts val="0"/>
              </a:spcAft>
              <a:buClr>
                <a:schemeClr val="accent3"/>
              </a:buClr>
              <a:buSzPts val="3600"/>
              <a:buNone/>
              <a:defRPr sz="3600">
                <a:solidFill>
                  <a:schemeClr val="accent3"/>
                </a:solidFill>
              </a:defRPr>
            </a:lvl9pPr>
          </a:lstStyle>
          <a:p>
            <a:endParaRPr/>
          </a:p>
        </p:txBody>
      </p:sp>
      <p:sp>
        <p:nvSpPr>
          <p:cNvPr id="15" name="Google Shape;15;p3"/>
          <p:cNvSpPr txBox="1">
            <a:spLocks noGrp="1"/>
          </p:cNvSpPr>
          <p:nvPr>
            <p:ph type="subTitle" idx="1"/>
          </p:nvPr>
        </p:nvSpPr>
        <p:spPr>
          <a:xfrm>
            <a:off x="2381400" y="3158500"/>
            <a:ext cx="4381200" cy="434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600"/>
            </a:lvl1pPr>
            <a:lvl2pPr lvl="1" algn="ctr" rtl="0">
              <a:spcBef>
                <a:spcPts val="160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
        <p:nvSpPr>
          <p:cNvPr id="16" name="Google Shape;16;p3"/>
          <p:cNvSpPr txBox="1">
            <a:spLocks noGrp="1"/>
          </p:cNvSpPr>
          <p:nvPr>
            <p:ph type="title" idx="2" hasCustomPrompt="1"/>
          </p:nvPr>
        </p:nvSpPr>
        <p:spPr>
          <a:xfrm>
            <a:off x="3932700" y="1545775"/>
            <a:ext cx="1278600" cy="7680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4"/>
              </a:buClr>
              <a:buSzPts val="5000"/>
              <a:buNone/>
              <a:defRPr sz="7000">
                <a:solidFill>
                  <a:schemeClr val="accent3"/>
                </a:solidFill>
              </a:defRPr>
            </a:lvl1pPr>
            <a:lvl2pPr lvl="1" algn="ctr" rtl="0">
              <a:spcBef>
                <a:spcPts val="0"/>
              </a:spcBef>
              <a:spcAft>
                <a:spcPts val="0"/>
              </a:spcAft>
              <a:buClr>
                <a:schemeClr val="accent4"/>
              </a:buClr>
              <a:buSzPts val="5000"/>
              <a:buNone/>
              <a:defRPr sz="5000">
                <a:solidFill>
                  <a:schemeClr val="accent4"/>
                </a:solidFill>
              </a:defRPr>
            </a:lvl2pPr>
            <a:lvl3pPr lvl="2" algn="ctr" rtl="0">
              <a:spcBef>
                <a:spcPts val="0"/>
              </a:spcBef>
              <a:spcAft>
                <a:spcPts val="0"/>
              </a:spcAft>
              <a:buClr>
                <a:schemeClr val="accent4"/>
              </a:buClr>
              <a:buSzPts val="5000"/>
              <a:buNone/>
              <a:defRPr sz="5000">
                <a:solidFill>
                  <a:schemeClr val="accent4"/>
                </a:solidFill>
              </a:defRPr>
            </a:lvl3pPr>
            <a:lvl4pPr lvl="3" algn="ctr" rtl="0">
              <a:spcBef>
                <a:spcPts val="0"/>
              </a:spcBef>
              <a:spcAft>
                <a:spcPts val="0"/>
              </a:spcAft>
              <a:buClr>
                <a:schemeClr val="accent4"/>
              </a:buClr>
              <a:buSzPts val="5000"/>
              <a:buNone/>
              <a:defRPr sz="5000">
                <a:solidFill>
                  <a:schemeClr val="accent4"/>
                </a:solidFill>
              </a:defRPr>
            </a:lvl4pPr>
            <a:lvl5pPr lvl="4" algn="ctr" rtl="0">
              <a:spcBef>
                <a:spcPts val="0"/>
              </a:spcBef>
              <a:spcAft>
                <a:spcPts val="0"/>
              </a:spcAft>
              <a:buClr>
                <a:schemeClr val="accent4"/>
              </a:buClr>
              <a:buSzPts val="5000"/>
              <a:buNone/>
              <a:defRPr sz="5000">
                <a:solidFill>
                  <a:schemeClr val="accent4"/>
                </a:solidFill>
              </a:defRPr>
            </a:lvl5pPr>
            <a:lvl6pPr lvl="5" algn="ctr" rtl="0">
              <a:spcBef>
                <a:spcPts val="0"/>
              </a:spcBef>
              <a:spcAft>
                <a:spcPts val="0"/>
              </a:spcAft>
              <a:buClr>
                <a:schemeClr val="accent4"/>
              </a:buClr>
              <a:buSzPts val="5000"/>
              <a:buNone/>
              <a:defRPr sz="5000">
                <a:solidFill>
                  <a:schemeClr val="accent4"/>
                </a:solidFill>
              </a:defRPr>
            </a:lvl6pPr>
            <a:lvl7pPr lvl="6" algn="ctr" rtl="0">
              <a:spcBef>
                <a:spcPts val="0"/>
              </a:spcBef>
              <a:spcAft>
                <a:spcPts val="0"/>
              </a:spcAft>
              <a:buClr>
                <a:schemeClr val="accent4"/>
              </a:buClr>
              <a:buSzPts val="5000"/>
              <a:buNone/>
              <a:defRPr sz="5000">
                <a:solidFill>
                  <a:schemeClr val="accent4"/>
                </a:solidFill>
              </a:defRPr>
            </a:lvl7pPr>
            <a:lvl8pPr lvl="7" algn="ctr" rtl="0">
              <a:spcBef>
                <a:spcPts val="0"/>
              </a:spcBef>
              <a:spcAft>
                <a:spcPts val="0"/>
              </a:spcAft>
              <a:buClr>
                <a:schemeClr val="accent4"/>
              </a:buClr>
              <a:buSzPts val="5000"/>
              <a:buNone/>
              <a:defRPr sz="5000">
                <a:solidFill>
                  <a:schemeClr val="accent4"/>
                </a:solidFill>
              </a:defRPr>
            </a:lvl8pPr>
            <a:lvl9pPr lvl="8" algn="ctr" rtl="0">
              <a:spcBef>
                <a:spcPts val="0"/>
              </a:spcBef>
              <a:spcAft>
                <a:spcPts val="0"/>
              </a:spcAft>
              <a:buClr>
                <a:schemeClr val="accent4"/>
              </a:buClr>
              <a:buSzPts val="5000"/>
              <a:buNone/>
              <a:defRPr sz="5000">
                <a:solidFill>
                  <a:schemeClr val="accent4"/>
                </a:solidFill>
              </a:defRPr>
            </a:lvl9pPr>
          </a:lstStyle>
          <a:p>
            <a:r>
              <a:t>xx%</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720000" y="482679"/>
            <a:ext cx="7704000" cy="572700"/>
          </a:xfrm>
          <a:prstGeom prst="rect">
            <a:avLst/>
          </a:prstGeom>
        </p:spPr>
        <p:txBody>
          <a:bodyPr spcFirstLastPara="1" wrap="square" lIns="91425" tIns="91425" rIns="91425" bIns="91425" anchor="ctr" anchorCtr="0">
            <a:noAutofit/>
          </a:bodyPr>
          <a:lstStyle>
            <a:lvl1pPr lvl="0" algn="ctr">
              <a:spcBef>
                <a:spcPts val="0"/>
              </a:spcBef>
              <a:spcAft>
                <a:spcPts val="0"/>
              </a:spcAft>
              <a:buSzPts val="3500"/>
              <a:buNone/>
              <a:defRPr/>
            </a:lvl1pPr>
            <a:lvl2pPr lvl="1" algn="ctr">
              <a:spcBef>
                <a:spcPts val="0"/>
              </a:spcBef>
              <a:spcAft>
                <a:spcPts val="0"/>
              </a:spcAft>
              <a:buSzPts val="3500"/>
              <a:buNone/>
              <a:defRPr/>
            </a:lvl2pPr>
            <a:lvl3pPr lvl="2" algn="ctr">
              <a:spcBef>
                <a:spcPts val="0"/>
              </a:spcBef>
              <a:spcAft>
                <a:spcPts val="0"/>
              </a:spcAft>
              <a:buSzPts val="3500"/>
              <a:buNone/>
              <a:defRPr/>
            </a:lvl3pPr>
            <a:lvl4pPr lvl="3" algn="ctr">
              <a:spcBef>
                <a:spcPts val="0"/>
              </a:spcBef>
              <a:spcAft>
                <a:spcPts val="0"/>
              </a:spcAft>
              <a:buSzPts val="3500"/>
              <a:buNone/>
              <a:defRPr/>
            </a:lvl4pPr>
            <a:lvl5pPr lvl="4" algn="ctr">
              <a:spcBef>
                <a:spcPts val="0"/>
              </a:spcBef>
              <a:spcAft>
                <a:spcPts val="0"/>
              </a:spcAft>
              <a:buSzPts val="3500"/>
              <a:buNone/>
              <a:defRPr/>
            </a:lvl5pPr>
            <a:lvl6pPr lvl="5" algn="ctr">
              <a:spcBef>
                <a:spcPts val="0"/>
              </a:spcBef>
              <a:spcAft>
                <a:spcPts val="0"/>
              </a:spcAft>
              <a:buSzPts val="3500"/>
              <a:buNone/>
              <a:defRPr/>
            </a:lvl6pPr>
            <a:lvl7pPr lvl="6" algn="ctr">
              <a:spcBef>
                <a:spcPts val="0"/>
              </a:spcBef>
              <a:spcAft>
                <a:spcPts val="0"/>
              </a:spcAft>
              <a:buSzPts val="3500"/>
              <a:buNone/>
              <a:defRPr/>
            </a:lvl7pPr>
            <a:lvl8pPr lvl="7" algn="ctr">
              <a:spcBef>
                <a:spcPts val="0"/>
              </a:spcBef>
              <a:spcAft>
                <a:spcPts val="0"/>
              </a:spcAft>
              <a:buSzPts val="3500"/>
              <a:buNone/>
              <a:defRPr/>
            </a:lvl8pPr>
            <a:lvl9pPr lvl="8" algn="ctr">
              <a:spcBef>
                <a:spcPts val="0"/>
              </a:spcBef>
              <a:spcAft>
                <a:spcPts val="0"/>
              </a:spcAft>
              <a:buSzPts val="3500"/>
              <a:buNone/>
              <a:defRPr/>
            </a:lvl9pPr>
          </a:lstStyle>
          <a:p>
            <a:endParaRPr/>
          </a:p>
        </p:txBody>
      </p:sp>
      <p:sp>
        <p:nvSpPr>
          <p:cNvPr id="19" name="Google Shape;19;p4"/>
          <p:cNvSpPr txBox="1">
            <a:spLocks noGrp="1"/>
          </p:cNvSpPr>
          <p:nvPr>
            <p:ph type="body" idx="1"/>
          </p:nvPr>
        </p:nvSpPr>
        <p:spPr>
          <a:xfrm>
            <a:off x="996225" y="1285875"/>
            <a:ext cx="7151400" cy="3317400"/>
          </a:xfrm>
          <a:prstGeom prst="rect">
            <a:avLst/>
          </a:prstGeom>
        </p:spPr>
        <p:txBody>
          <a:bodyPr spcFirstLastPara="1" wrap="square" lIns="91425" tIns="91425" rIns="91425" bIns="91425" anchor="ctr" anchorCtr="0">
            <a:noAutofit/>
          </a:bodyPr>
          <a:lstStyle>
            <a:lvl1pPr marL="457200" lvl="0" indent="-304800">
              <a:spcBef>
                <a:spcPts val="0"/>
              </a:spcBef>
              <a:spcAft>
                <a:spcPts val="0"/>
              </a:spcAft>
              <a:buSzPts val="1200"/>
              <a:buAutoNum type="arabicPeriod"/>
              <a:defRPr sz="1300"/>
            </a:lvl1pPr>
            <a:lvl2pPr marL="914400" lvl="1" indent="-317500">
              <a:spcBef>
                <a:spcPts val="1600"/>
              </a:spcBef>
              <a:spcAft>
                <a:spcPts val="0"/>
              </a:spcAft>
              <a:buSzPts val="1400"/>
              <a:buAutoNum type="alphaLcPeriod"/>
              <a:defRPr/>
            </a:lvl2pPr>
            <a:lvl3pPr marL="1371600" lvl="2" indent="-317500">
              <a:spcBef>
                <a:spcPts val="1600"/>
              </a:spcBef>
              <a:spcAft>
                <a:spcPts val="0"/>
              </a:spcAft>
              <a:buSzPts val="1400"/>
              <a:buAutoNum type="romanLcPeriod"/>
              <a:defRPr/>
            </a:lvl3pPr>
            <a:lvl4pPr marL="1828800" lvl="3" indent="-317500">
              <a:spcBef>
                <a:spcPts val="1600"/>
              </a:spcBef>
              <a:spcAft>
                <a:spcPts val="0"/>
              </a:spcAft>
              <a:buSzPts val="1400"/>
              <a:buAutoNum type="arabicPeriod"/>
              <a:defRPr/>
            </a:lvl4pPr>
            <a:lvl5pPr marL="2286000" lvl="4" indent="-317500">
              <a:spcBef>
                <a:spcPts val="1600"/>
              </a:spcBef>
              <a:spcAft>
                <a:spcPts val="0"/>
              </a:spcAft>
              <a:buSzPts val="1400"/>
              <a:buAutoNum type="alphaLcPeriod"/>
              <a:defRPr/>
            </a:lvl5pPr>
            <a:lvl6pPr marL="2743200" lvl="5" indent="-317500">
              <a:spcBef>
                <a:spcPts val="1600"/>
              </a:spcBef>
              <a:spcAft>
                <a:spcPts val="0"/>
              </a:spcAft>
              <a:buSzPts val="1400"/>
              <a:buAutoNum type="romanLcPeriod"/>
              <a:defRPr/>
            </a:lvl6pPr>
            <a:lvl7pPr marL="3200400" lvl="6" indent="-317500">
              <a:spcBef>
                <a:spcPts val="1600"/>
              </a:spcBef>
              <a:spcAft>
                <a:spcPts val="0"/>
              </a:spcAft>
              <a:buSzPts val="1400"/>
              <a:buAutoNum type="arabicPeriod"/>
              <a:defRPr/>
            </a:lvl7pPr>
            <a:lvl8pPr marL="3657600" lvl="7" indent="-317500">
              <a:spcBef>
                <a:spcPts val="1600"/>
              </a:spcBef>
              <a:spcAft>
                <a:spcPts val="0"/>
              </a:spcAft>
              <a:buSzPts val="1400"/>
              <a:buAutoNum type="alphaLcPeriod"/>
              <a:defRPr/>
            </a:lvl8pPr>
            <a:lvl9pPr marL="4114800" lvl="8" indent="-317500">
              <a:spcBef>
                <a:spcPts val="1600"/>
              </a:spcBef>
              <a:spcAft>
                <a:spcPts val="1600"/>
              </a:spcAft>
              <a:buSzPts val="1400"/>
              <a:buAutoNum type="romanLcPeriod"/>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3"/>
        <p:cNvGrpSpPr/>
        <p:nvPr/>
      </p:nvGrpSpPr>
      <p:grpSpPr>
        <a:xfrm>
          <a:off x="0" y="0"/>
          <a:ext cx="0" cy="0"/>
          <a:chOff x="0" y="0"/>
          <a:chExt cx="0" cy="0"/>
        </a:xfrm>
      </p:grpSpPr>
      <p:sp>
        <p:nvSpPr>
          <p:cNvPr id="34" name="Google Shape;34;p9"/>
          <p:cNvSpPr txBox="1">
            <a:spLocks noGrp="1"/>
          </p:cNvSpPr>
          <p:nvPr>
            <p:ph type="title"/>
          </p:nvPr>
        </p:nvSpPr>
        <p:spPr>
          <a:xfrm>
            <a:off x="992625" y="1305975"/>
            <a:ext cx="2950800" cy="1055700"/>
          </a:xfrm>
          <a:prstGeom prst="rect">
            <a:avLst/>
          </a:prstGeom>
        </p:spPr>
        <p:txBody>
          <a:bodyPr spcFirstLastPara="1" wrap="square" lIns="91425" tIns="91425" rIns="91425" bIns="91425" anchor="b" anchorCtr="0">
            <a:noAutofit/>
          </a:bodyPr>
          <a:lstStyle>
            <a:lvl1pPr lvl="0">
              <a:spcBef>
                <a:spcPts val="0"/>
              </a:spcBef>
              <a:spcAft>
                <a:spcPts val="0"/>
              </a:spcAft>
              <a:buSzPts val="7000"/>
              <a:buNone/>
              <a:defRPr sz="7000"/>
            </a:lvl1pPr>
            <a:lvl2pPr lvl="1" algn="ctr">
              <a:spcBef>
                <a:spcPts val="0"/>
              </a:spcBef>
              <a:spcAft>
                <a:spcPts val="0"/>
              </a:spcAft>
              <a:buSzPts val="7000"/>
              <a:buNone/>
              <a:defRPr sz="7000"/>
            </a:lvl2pPr>
            <a:lvl3pPr lvl="2" algn="ctr">
              <a:spcBef>
                <a:spcPts val="0"/>
              </a:spcBef>
              <a:spcAft>
                <a:spcPts val="0"/>
              </a:spcAft>
              <a:buSzPts val="7000"/>
              <a:buNone/>
              <a:defRPr sz="7000"/>
            </a:lvl3pPr>
            <a:lvl4pPr lvl="3" algn="ctr">
              <a:spcBef>
                <a:spcPts val="0"/>
              </a:spcBef>
              <a:spcAft>
                <a:spcPts val="0"/>
              </a:spcAft>
              <a:buSzPts val="7000"/>
              <a:buNone/>
              <a:defRPr sz="7000"/>
            </a:lvl4pPr>
            <a:lvl5pPr lvl="4" algn="ctr">
              <a:spcBef>
                <a:spcPts val="0"/>
              </a:spcBef>
              <a:spcAft>
                <a:spcPts val="0"/>
              </a:spcAft>
              <a:buSzPts val="7000"/>
              <a:buNone/>
              <a:defRPr sz="7000"/>
            </a:lvl5pPr>
            <a:lvl6pPr lvl="5" algn="ctr">
              <a:spcBef>
                <a:spcPts val="0"/>
              </a:spcBef>
              <a:spcAft>
                <a:spcPts val="0"/>
              </a:spcAft>
              <a:buSzPts val="7000"/>
              <a:buNone/>
              <a:defRPr sz="7000"/>
            </a:lvl6pPr>
            <a:lvl7pPr lvl="6" algn="ctr">
              <a:spcBef>
                <a:spcPts val="0"/>
              </a:spcBef>
              <a:spcAft>
                <a:spcPts val="0"/>
              </a:spcAft>
              <a:buSzPts val="7000"/>
              <a:buNone/>
              <a:defRPr sz="7000"/>
            </a:lvl7pPr>
            <a:lvl8pPr lvl="7" algn="ctr">
              <a:spcBef>
                <a:spcPts val="0"/>
              </a:spcBef>
              <a:spcAft>
                <a:spcPts val="0"/>
              </a:spcAft>
              <a:buSzPts val="7000"/>
              <a:buNone/>
              <a:defRPr sz="7000"/>
            </a:lvl8pPr>
            <a:lvl9pPr lvl="8" algn="ctr">
              <a:spcBef>
                <a:spcPts val="0"/>
              </a:spcBef>
              <a:spcAft>
                <a:spcPts val="0"/>
              </a:spcAft>
              <a:buSzPts val="7000"/>
              <a:buNone/>
              <a:defRPr sz="7000"/>
            </a:lvl9pPr>
          </a:lstStyle>
          <a:p>
            <a:endParaRPr/>
          </a:p>
        </p:txBody>
      </p:sp>
      <p:sp>
        <p:nvSpPr>
          <p:cNvPr id="35" name="Google Shape;35;p9"/>
          <p:cNvSpPr txBox="1">
            <a:spLocks noGrp="1"/>
          </p:cNvSpPr>
          <p:nvPr>
            <p:ph type="subTitle" idx="1"/>
          </p:nvPr>
        </p:nvSpPr>
        <p:spPr>
          <a:xfrm>
            <a:off x="992625" y="2449425"/>
            <a:ext cx="2950800" cy="13881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2000"/>
              <a:buNone/>
              <a:defRPr sz="2000"/>
            </a:lvl1pPr>
            <a:lvl2pPr lvl="1" algn="ctr">
              <a:lnSpc>
                <a:spcPct val="100000"/>
              </a:lnSpc>
              <a:spcBef>
                <a:spcPts val="0"/>
              </a:spcBef>
              <a:spcAft>
                <a:spcPts val="0"/>
              </a:spcAft>
              <a:buSzPts val="2000"/>
              <a:buNone/>
              <a:defRPr sz="2000"/>
            </a:lvl2pPr>
            <a:lvl3pPr lvl="2" algn="ctr">
              <a:lnSpc>
                <a:spcPct val="100000"/>
              </a:lnSpc>
              <a:spcBef>
                <a:spcPts val="0"/>
              </a:spcBef>
              <a:spcAft>
                <a:spcPts val="0"/>
              </a:spcAft>
              <a:buSzPts val="2000"/>
              <a:buNone/>
              <a:defRPr sz="2000"/>
            </a:lvl3pPr>
            <a:lvl4pPr lvl="3" algn="ctr">
              <a:lnSpc>
                <a:spcPct val="100000"/>
              </a:lnSpc>
              <a:spcBef>
                <a:spcPts val="0"/>
              </a:spcBef>
              <a:spcAft>
                <a:spcPts val="0"/>
              </a:spcAft>
              <a:buSzPts val="2000"/>
              <a:buNone/>
              <a:defRPr sz="2000"/>
            </a:lvl4pPr>
            <a:lvl5pPr lvl="4" algn="ctr">
              <a:lnSpc>
                <a:spcPct val="100000"/>
              </a:lnSpc>
              <a:spcBef>
                <a:spcPts val="0"/>
              </a:spcBef>
              <a:spcAft>
                <a:spcPts val="0"/>
              </a:spcAft>
              <a:buSzPts val="2000"/>
              <a:buNone/>
              <a:defRPr sz="2000"/>
            </a:lvl5pPr>
            <a:lvl6pPr lvl="5" algn="ctr">
              <a:lnSpc>
                <a:spcPct val="100000"/>
              </a:lnSpc>
              <a:spcBef>
                <a:spcPts val="0"/>
              </a:spcBef>
              <a:spcAft>
                <a:spcPts val="0"/>
              </a:spcAft>
              <a:buSzPts val="2000"/>
              <a:buNone/>
              <a:defRPr sz="2000"/>
            </a:lvl6pPr>
            <a:lvl7pPr lvl="6" algn="ctr">
              <a:lnSpc>
                <a:spcPct val="100000"/>
              </a:lnSpc>
              <a:spcBef>
                <a:spcPts val="0"/>
              </a:spcBef>
              <a:spcAft>
                <a:spcPts val="0"/>
              </a:spcAft>
              <a:buSzPts val="2000"/>
              <a:buNone/>
              <a:defRPr sz="2000"/>
            </a:lvl7pPr>
            <a:lvl8pPr lvl="7" algn="ctr">
              <a:lnSpc>
                <a:spcPct val="100000"/>
              </a:lnSpc>
              <a:spcBef>
                <a:spcPts val="0"/>
              </a:spcBef>
              <a:spcAft>
                <a:spcPts val="0"/>
              </a:spcAft>
              <a:buSzPts val="2000"/>
              <a:buNone/>
              <a:defRPr sz="2000"/>
            </a:lvl8pPr>
            <a:lvl9pPr lvl="8" algn="ctr">
              <a:lnSpc>
                <a:spcPct val="100000"/>
              </a:lnSpc>
              <a:spcBef>
                <a:spcPts val="0"/>
              </a:spcBef>
              <a:spcAft>
                <a:spcPts val="0"/>
              </a:spcAft>
              <a:buSzPts val="2000"/>
              <a:buNone/>
              <a:defRPr sz="20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41"/>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able of contents">
  <p:cSld name="CUSTOM">
    <p:spTree>
      <p:nvGrpSpPr>
        <p:cNvPr id="1" name="Shape 42"/>
        <p:cNvGrpSpPr/>
        <p:nvPr/>
      </p:nvGrpSpPr>
      <p:grpSpPr>
        <a:xfrm>
          <a:off x="0" y="0"/>
          <a:ext cx="0" cy="0"/>
          <a:chOff x="0" y="0"/>
          <a:chExt cx="0" cy="0"/>
        </a:xfrm>
      </p:grpSpPr>
      <p:sp>
        <p:nvSpPr>
          <p:cNvPr id="43" name="Google Shape;43;p13"/>
          <p:cNvSpPr txBox="1">
            <a:spLocks noGrp="1"/>
          </p:cNvSpPr>
          <p:nvPr>
            <p:ph type="title"/>
          </p:nvPr>
        </p:nvSpPr>
        <p:spPr>
          <a:xfrm>
            <a:off x="720000" y="482679"/>
            <a:ext cx="7704000" cy="572700"/>
          </a:xfrm>
          <a:prstGeom prst="rect">
            <a:avLst/>
          </a:prstGeom>
        </p:spPr>
        <p:txBody>
          <a:bodyPr spcFirstLastPara="1" wrap="square" lIns="91425" tIns="91425" rIns="91425" bIns="91425" anchor="ctr" anchorCtr="0">
            <a:noAutofit/>
          </a:bodyPr>
          <a:lstStyle>
            <a:lvl1pPr lvl="0" algn="ctr">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a:endParaRPr/>
          </a:p>
        </p:txBody>
      </p:sp>
      <p:sp>
        <p:nvSpPr>
          <p:cNvPr id="44" name="Google Shape;44;p13"/>
          <p:cNvSpPr txBox="1">
            <a:spLocks noGrp="1"/>
          </p:cNvSpPr>
          <p:nvPr>
            <p:ph type="subTitle" idx="1"/>
          </p:nvPr>
        </p:nvSpPr>
        <p:spPr>
          <a:xfrm>
            <a:off x="2515650" y="1551800"/>
            <a:ext cx="1788300" cy="572700"/>
          </a:xfrm>
          <a:prstGeom prst="rect">
            <a:avLst/>
          </a:prstGeom>
        </p:spPr>
        <p:txBody>
          <a:bodyPr spcFirstLastPara="1" wrap="square" lIns="91425" tIns="91425" rIns="91425" bIns="91425" anchor="t" anchorCtr="0">
            <a:noAutofit/>
          </a:bodyPr>
          <a:lstStyle>
            <a:lvl1pPr lvl="0" rtl="0">
              <a:lnSpc>
                <a:spcPct val="80000"/>
              </a:lnSpc>
              <a:spcBef>
                <a:spcPts val="0"/>
              </a:spcBef>
              <a:spcAft>
                <a:spcPts val="0"/>
              </a:spcAft>
              <a:buClr>
                <a:schemeClr val="accent3"/>
              </a:buClr>
              <a:buSzPts val="1800"/>
              <a:buFont typeface="Patrick Hand SC"/>
              <a:buNone/>
              <a:defRPr sz="2000" b="1">
                <a:solidFill>
                  <a:schemeClr val="accent3"/>
                </a:solidFill>
                <a:latin typeface="Patrick Hand SC"/>
                <a:ea typeface="Patrick Hand SC"/>
                <a:cs typeface="Patrick Hand SC"/>
                <a:sym typeface="Patrick Hand SC"/>
              </a:defRPr>
            </a:lvl1pPr>
            <a:lvl2pPr lvl="1"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2pPr>
            <a:lvl3pPr lvl="2"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3pPr>
            <a:lvl4pPr lvl="3"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4pPr>
            <a:lvl5pPr lvl="4"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5pPr>
            <a:lvl6pPr lvl="5"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6pPr>
            <a:lvl7pPr lvl="6"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7pPr>
            <a:lvl8pPr lvl="7"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8pPr>
            <a:lvl9pPr lvl="8" rtl="0">
              <a:lnSpc>
                <a:spcPct val="100000"/>
              </a:lnSpc>
              <a:spcBef>
                <a:spcPts val="1600"/>
              </a:spcBef>
              <a:spcAft>
                <a:spcPts val="160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9pPr>
          </a:lstStyle>
          <a:p>
            <a:endParaRPr/>
          </a:p>
        </p:txBody>
      </p:sp>
      <p:sp>
        <p:nvSpPr>
          <p:cNvPr id="45" name="Google Shape;45;p13"/>
          <p:cNvSpPr txBox="1">
            <a:spLocks noGrp="1"/>
          </p:cNvSpPr>
          <p:nvPr>
            <p:ph type="subTitle" idx="2"/>
          </p:nvPr>
        </p:nvSpPr>
        <p:spPr>
          <a:xfrm>
            <a:off x="6225925" y="1551800"/>
            <a:ext cx="1175100" cy="572700"/>
          </a:xfrm>
          <a:prstGeom prst="rect">
            <a:avLst/>
          </a:prstGeom>
        </p:spPr>
        <p:txBody>
          <a:bodyPr spcFirstLastPara="1" wrap="square" lIns="91425" tIns="91425" rIns="91425" bIns="91425" anchor="t" anchorCtr="0">
            <a:noAutofit/>
          </a:bodyPr>
          <a:lstStyle>
            <a:lvl1pPr lvl="0" rtl="0">
              <a:lnSpc>
                <a:spcPct val="80000"/>
              </a:lnSpc>
              <a:spcBef>
                <a:spcPts val="0"/>
              </a:spcBef>
              <a:spcAft>
                <a:spcPts val="0"/>
              </a:spcAft>
              <a:buClr>
                <a:schemeClr val="accent3"/>
              </a:buClr>
              <a:buSzPts val="1800"/>
              <a:buFont typeface="Patrick Hand SC"/>
              <a:buNone/>
              <a:defRPr sz="2000" b="1">
                <a:solidFill>
                  <a:schemeClr val="accent3"/>
                </a:solidFill>
                <a:latin typeface="Patrick Hand SC"/>
                <a:ea typeface="Patrick Hand SC"/>
                <a:cs typeface="Patrick Hand SC"/>
                <a:sym typeface="Patrick Hand SC"/>
              </a:defRPr>
            </a:lvl1pPr>
            <a:lvl2pPr lvl="1"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2pPr>
            <a:lvl3pPr lvl="2"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3pPr>
            <a:lvl4pPr lvl="3"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4pPr>
            <a:lvl5pPr lvl="4"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5pPr>
            <a:lvl6pPr lvl="5"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6pPr>
            <a:lvl7pPr lvl="6"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7pPr>
            <a:lvl8pPr lvl="7"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8pPr>
            <a:lvl9pPr lvl="8" rtl="0">
              <a:lnSpc>
                <a:spcPct val="100000"/>
              </a:lnSpc>
              <a:spcBef>
                <a:spcPts val="1600"/>
              </a:spcBef>
              <a:spcAft>
                <a:spcPts val="160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9pPr>
          </a:lstStyle>
          <a:p>
            <a:endParaRPr/>
          </a:p>
        </p:txBody>
      </p:sp>
      <p:sp>
        <p:nvSpPr>
          <p:cNvPr id="46" name="Google Shape;46;p13"/>
          <p:cNvSpPr txBox="1">
            <a:spLocks noGrp="1"/>
          </p:cNvSpPr>
          <p:nvPr>
            <p:ph type="subTitle" idx="3"/>
          </p:nvPr>
        </p:nvSpPr>
        <p:spPr>
          <a:xfrm>
            <a:off x="6225925" y="2083999"/>
            <a:ext cx="17883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47" name="Google Shape;47;p13"/>
          <p:cNvSpPr txBox="1">
            <a:spLocks noGrp="1"/>
          </p:cNvSpPr>
          <p:nvPr>
            <p:ph type="subTitle" idx="4"/>
          </p:nvPr>
        </p:nvSpPr>
        <p:spPr>
          <a:xfrm>
            <a:off x="2515650" y="2083999"/>
            <a:ext cx="17883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48" name="Google Shape;48;p13"/>
          <p:cNvSpPr txBox="1">
            <a:spLocks noGrp="1"/>
          </p:cNvSpPr>
          <p:nvPr>
            <p:ph type="subTitle" idx="5"/>
          </p:nvPr>
        </p:nvSpPr>
        <p:spPr>
          <a:xfrm>
            <a:off x="2515650" y="3145400"/>
            <a:ext cx="1788300" cy="572700"/>
          </a:xfrm>
          <a:prstGeom prst="rect">
            <a:avLst/>
          </a:prstGeom>
        </p:spPr>
        <p:txBody>
          <a:bodyPr spcFirstLastPara="1" wrap="square" lIns="91425" tIns="91425" rIns="91425" bIns="91425" anchor="t" anchorCtr="0">
            <a:noAutofit/>
          </a:bodyPr>
          <a:lstStyle>
            <a:lvl1pPr lvl="0" rtl="0">
              <a:lnSpc>
                <a:spcPct val="80000"/>
              </a:lnSpc>
              <a:spcBef>
                <a:spcPts val="0"/>
              </a:spcBef>
              <a:spcAft>
                <a:spcPts val="0"/>
              </a:spcAft>
              <a:buClr>
                <a:schemeClr val="accent3"/>
              </a:buClr>
              <a:buSzPts val="1800"/>
              <a:buFont typeface="Patrick Hand SC"/>
              <a:buNone/>
              <a:defRPr sz="2000" b="1">
                <a:solidFill>
                  <a:schemeClr val="accent3"/>
                </a:solidFill>
                <a:latin typeface="Patrick Hand SC"/>
                <a:ea typeface="Patrick Hand SC"/>
                <a:cs typeface="Patrick Hand SC"/>
                <a:sym typeface="Patrick Hand SC"/>
              </a:defRPr>
            </a:lvl1pPr>
            <a:lvl2pPr lvl="1"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2pPr>
            <a:lvl3pPr lvl="2"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3pPr>
            <a:lvl4pPr lvl="3"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4pPr>
            <a:lvl5pPr lvl="4"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5pPr>
            <a:lvl6pPr lvl="5"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6pPr>
            <a:lvl7pPr lvl="6"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7pPr>
            <a:lvl8pPr lvl="7"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8pPr>
            <a:lvl9pPr lvl="8" rtl="0">
              <a:lnSpc>
                <a:spcPct val="100000"/>
              </a:lnSpc>
              <a:spcBef>
                <a:spcPts val="1600"/>
              </a:spcBef>
              <a:spcAft>
                <a:spcPts val="160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9pPr>
          </a:lstStyle>
          <a:p>
            <a:endParaRPr/>
          </a:p>
        </p:txBody>
      </p:sp>
      <p:sp>
        <p:nvSpPr>
          <p:cNvPr id="49" name="Google Shape;49;p13"/>
          <p:cNvSpPr txBox="1">
            <a:spLocks noGrp="1"/>
          </p:cNvSpPr>
          <p:nvPr>
            <p:ph type="subTitle" idx="6"/>
          </p:nvPr>
        </p:nvSpPr>
        <p:spPr>
          <a:xfrm>
            <a:off x="6225925" y="3145400"/>
            <a:ext cx="1788300" cy="572700"/>
          </a:xfrm>
          <a:prstGeom prst="rect">
            <a:avLst/>
          </a:prstGeom>
        </p:spPr>
        <p:txBody>
          <a:bodyPr spcFirstLastPara="1" wrap="square" lIns="91425" tIns="91425" rIns="91425" bIns="91425" anchor="t" anchorCtr="0">
            <a:noAutofit/>
          </a:bodyPr>
          <a:lstStyle>
            <a:lvl1pPr lvl="0" rtl="0">
              <a:lnSpc>
                <a:spcPct val="80000"/>
              </a:lnSpc>
              <a:spcBef>
                <a:spcPts val="0"/>
              </a:spcBef>
              <a:spcAft>
                <a:spcPts val="0"/>
              </a:spcAft>
              <a:buClr>
                <a:schemeClr val="accent3"/>
              </a:buClr>
              <a:buSzPts val="1800"/>
              <a:buFont typeface="Patrick Hand SC"/>
              <a:buNone/>
              <a:defRPr sz="2000" b="1">
                <a:solidFill>
                  <a:schemeClr val="accent3"/>
                </a:solidFill>
                <a:latin typeface="Patrick Hand SC"/>
                <a:ea typeface="Patrick Hand SC"/>
                <a:cs typeface="Patrick Hand SC"/>
                <a:sym typeface="Patrick Hand SC"/>
              </a:defRPr>
            </a:lvl1pPr>
            <a:lvl2pPr lvl="1"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2pPr>
            <a:lvl3pPr lvl="2"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3pPr>
            <a:lvl4pPr lvl="3"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4pPr>
            <a:lvl5pPr lvl="4"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5pPr>
            <a:lvl6pPr lvl="5"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6pPr>
            <a:lvl7pPr lvl="6"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7pPr>
            <a:lvl8pPr lvl="7"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8pPr>
            <a:lvl9pPr lvl="8" rtl="0">
              <a:lnSpc>
                <a:spcPct val="100000"/>
              </a:lnSpc>
              <a:spcBef>
                <a:spcPts val="1600"/>
              </a:spcBef>
              <a:spcAft>
                <a:spcPts val="160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9pPr>
          </a:lstStyle>
          <a:p>
            <a:endParaRPr/>
          </a:p>
        </p:txBody>
      </p:sp>
      <p:sp>
        <p:nvSpPr>
          <p:cNvPr id="50" name="Google Shape;50;p13"/>
          <p:cNvSpPr txBox="1">
            <a:spLocks noGrp="1"/>
          </p:cNvSpPr>
          <p:nvPr>
            <p:ph type="subTitle" idx="7"/>
          </p:nvPr>
        </p:nvSpPr>
        <p:spPr>
          <a:xfrm>
            <a:off x="6225925" y="3677599"/>
            <a:ext cx="17883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51" name="Google Shape;51;p13"/>
          <p:cNvSpPr txBox="1">
            <a:spLocks noGrp="1"/>
          </p:cNvSpPr>
          <p:nvPr>
            <p:ph type="subTitle" idx="8"/>
          </p:nvPr>
        </p:nvSpPr>
        <p:spPr>
          <a:xfrm>
            <a:off x="2515650" y="3677599"/>
            <a:ext cx="17883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52" name="Google Shape;52;p13"/>
          <p:cNvSpPr txBox="1">
            <a:spLocks noGrp="1"/>
          </p:cNvSpPr>
          <p:nvPr>
            <p:ph type="title" idx="9" hasCustomPrompt="1"/>
          </p:nvPr>
        </p:nvSpPr>
        <p:spPr>
          <a:xfrm>
            <a:off x="1129775" y="1679875"/>
            <a:ext cx="1278600" cy="768000"/>
          </a:xfrm>
          <a:prstGeom prst="rect">
            <a:avLst/>
          </a:prstGeom>
        </p:spPr>
        <p:txBody>
          <a:bodyPr spcFirstLastPara="1" wrap="square" lIns="91425" tIns="91425" rIns="91425" bIns="91425" anchor="ctr" anchorCtr="0">
            <a:noAutofit/>
          </a:bodyPr>
          <a:lstStyle>
            <a:lvl1pPr lvl="0" algn="r" rtl="0">
              <a:spcBef>
                <a:spcPts val="0"/>
              </a:spcBef>
              <a:spcAft>
                <a:spcPts val="0"/>
              </a:spcAft>
              <a:buClr>
                <a:schemeClr val="accent4"/>
              </a:buClr>
              <a:buSzPts val="5000"/>
              <a:buNone/>
              <a:defRPr sz="7000">
                <a:solidFill>
                  <a:schemeClr val="accent3"/>
                </a:solidFill>
              </a:defRPr>
            </a:lvl1pPr>
            <a:lvl2pPr lvl="1" algn="ctr" rtl="0">
              <a:spcBef>
                <a:spcPts val="0"/>
              </a:spcBef>
              <a:spcAft>
                <a:spcPts val="0"/>
              </a:spcAft>
              <a:buClr>
                <a:schemeClr val="accent4"/>
              </a:buClr>
              <a:buSzPts val="5000"/>
              <a:buNone/>
              <a:defRPr sz="5000">
                <a:solidFill>
                  <a:schemeClr val="accent4"/>
                </a:solidFill>
              </a:defRPr>
            </a:lvl2pPr>
            <a:lvl3pPr lvl="2" algn="ctr" rtl="0">
              <a:spcBef>
                <a:spcPts val="0"/>
              </a:spcBef>
              <a:spcAft>
                <a:spcPts val="0"/>
              </a:spcAft>
              <a:buClr>
                <a:schemeClr val="accent4"/>
              </a:buClr>
              <a:buSzPts val="5000"/>
              <a:buNone/>
              <a:defRPr sz="5000">
                <a:solidFill>
                  <a:schemeClr val="accent4"/>
                </a:solidFill>
              </a:defRPr>
            </a:lvl3pPr>
            <a:lvl4pPr lvl="3" algn="ctr" rtl="0">
              <a:spcBef>
                <a:spcPts val="0"/>
              </a:spcBef>
              <a:spcAft>
                <a:spcPts val="0"/>
              </a:spcAft>
              <a:buClr>
                <a:schemeClr val="accent4"/>
              </a:buClr>
              <a:buSzPts val="5000"/>
              <a:buNone/>
              <a:defRPr sz="5000">
                <a:solidFill>
                  <a:schemeClr val="accent4"/>
                </a:solidFill>
              </a:defRPr>
            </a:lvl4pPr>
            <a:lvl5pPr lvl="4" algn="ctr" rtl="0">
              <a:spcBef>
                <a:spcPts val="0"/>
              </a:spcBef>
              <a:spcAft>
                <a:spcPts val="0"/>
              </a:spcAft>
              <a:buClr>
                <a:schemeClr val="accent4"/>
              </a:buClr>
              <a:buSzPts val="5000"/>
              <a:buNone/>
              <a:defRPr sz="5000">
                <a:solidFill>
                  <a:schemeClr val="accent4"/>
                </a:solidFill>
              </a:defRPr>
            </a:lvl5pPr>
            <a:lvl6pPr lvl="5" algn="ctr" rtl="0">
              <a:spcBef>
                <a:spcPts val="0"/>
              </a:spcBef>
              <a:spcAft>
                <a:spcPts val="0"/>
              </a:spcAft>
              <a:buClr>
                <a:schemeClr val="accent4"/>
              </a:buClr>
              <a:buSzPts val="5000"/>
              <a:buNone/>
              <a:defRPr sz="5000">
                <a:solidFill>
                  <a:schemeClr val="accent4"/>
                </a:solidFill>
              </a:defRPr>
            </a:lvl6pPr>
            <a:lvl7pPr lvl="6" algn="ctr" rtl="0">
              <a:spcBef>
                <a:spcPts val="0"/>
              </a:spcBef>
              <a:spcAft>
                <a:spcPts val="0"/>
              </a:spcAft>
              <a:buClr>
                <a:schemeClr val="accent4"/>
              </a:buClr>
              <a:buSzPts val="5000"/>
              <a:buNone/>
              <a:defRPr sz="5000">
                <a:solidFill>
                  <a:schemeClr val="accent4"/>
                </a:solidFill>
              </a:defRPr>
            </a:lvl7pPr>
            <a:lvl8pPr lvl="7" algn="ctr" rtl="0">
              <a:spcBef>
                <a:spcPts val="0"/>
              </a:spcBef>
              <a:spcAft>
                <a:spcPts val="0"/>
              </a:spcAft>
              <a:buClr>
                <a:schemeClr val="accent4"/>
              </a:buClr>
              <a:buSzPts val="5000"/>
              <a:buNone/>
              <a:defRPr sz="5000">
                <a:solidFill>
                  <a:schemeClr val="accent4"/>
                </a:solidFill>
              </a:defRPr>
            </a:lvl8pPr>
            <a:lvl9pPr lvl="8" algn="ctr" rtl="0">
              <a:spcBef>
                <a:spcPts val="0"/>
              </a:spcBef>
              <a:spcAft>
                <a:spcPts val="0"/>
              </a:spcAft>
              <a:buClr>
                <a:schemeClr val="accent4"/>
              </a:buClr>
              <a:buSzPts val="5000"/>
              <a:buNone/>
              <a:defRPr sz="5000">
                <a:solidFill>
                  <a:schemeClr val="accent4"/>
                </a:solidFill>
              </a:defRPr>
            </a:lvl9pPr>
          </a:lstStyle>
          <a:p>
            <a:r>
              <a:t>xx%</a:t>
            </a:r>
          </a:p>
        </p:txBody>
      </p:sp>
      <p:sp>
        <p:nvSpPr>
          <p:cNvPr id="53" name="Google Shape;53;p13"/>
          <p:cNvSpPr txBox="1">
            <a:spLocks noGrp="1"/>
          </p:cNvSpPr>
          <p:nvPr>
            <p:ph type="title" idx="13" hasCustomPrompt="1"/>
          </p:nvPr>
        </p:nvSpPr>
        <p:spPr>
          <a:xfrm>
            <a:off x="4842075" y="1679938"/>
            <a:ext cx="1278600" cy="768000"/>
          </a:xfrm>
          <a:prstGeom prst="rect">
            <a:avLst/>
          </a:prstGeom>
        </p:spPr>
        <p:txBody>
          <a:bodyPr spcFirstLastPara="1" wrap="square" lIns="91425" tIns="91425" rIns="91425" bIns="91425" anchor="ctr" anchorCtr="0">
            <a:noAutofit/>
          </a:bodyPr>
          <a:lstStyle>
            <a:lvl1pPr lvl="0" algn="r" rtl="0">
              <a:spcBef>
                <a:spcPts val="0"/>
              </a:spcBef>
              <a:spcAft>
                <a:spcPts val="0"/>
              </a:spcAft>
              <a:buClr>
                <a:schemeClr val="accent4"/>
              </a:buClr>
              <a:buSzPts val="5000"/>
              <a:buNone/>
              <a:defRPr sz="7000">
                <a:solidFill>
                  <a:schemeClr val="accent3"/>
                </a:solidFill>
              </a:defRPr>
            </a:lvl1pPr>
            <a:lvl2pPr lvl="1" algn="ctr" rtl="0">
              <a:spcBef>
                <a:spcPts val="0"/>
              </a:spcBef>
              <a:spcAft>
                <a:spcPts val="0"/>
              </a:spcAft>
              <a:buClr>
                <a:schemeClr val="accent4"/>
              </a:buClr>
              <a:buSzPts val="5000"/>
              <a:buNone/>
              <a:defRPr sz="5000">
                <a:solidFill>
                  <a:schemeClr val="accent4"/>
                </a:solidFill>
              </a:defRPr>
            </a:lvl2pPr>
            <a:lvl3pPr lvl="2" algn="ctr" rtl="0">
              <a:spcBef>
                <a:spcPts val="0"/>
              </a:spcBef>
              <a:spcAft>
                <a:spcPts val="0"/>
              </a:spcAft>
              <a:buClr>
                <a:schemeClr val="accent4"/>
              </a:buClr>
              <a:buSzPts val="5000"/>
              <a:buNone/>
              <a:defRPr sz="5000">
                <a:solidFill>
                  <a:schemeClr val="accent4"/>
                </a:solidFill>
              </a:defRPr>
            </a:lvl3pPr>
            <a:lvl4pPr lvl="3" algn="ctr" rtl="0">
              <a:spcBef>
                <a:spcPts val="0"/>
              </a:spcBef>
              <a:spcAft>
                <a:spcPts val="0"/>
              </a:spcAft>
              <a:buClr>
                <a:schemeClr val="accent4"/>
              </a:buClr>
              <a:buSzPts val="5000"/>
              <a:buNone/>
              <a:defRPr sz="5000">
                <a:solidFill>
                  <a:schemeClr val="accent4"/>
                </a:solidFill>
              </a:defRPr>
            </a:lvl4pPr>
            <a:lvl5pPr lvl="4" algn="ctr" rtl="0">
              <a:spcBef>
                <a:spcPts val="0"/>
              </a:spcBef>
              <a:spcAft>
                <a:spcPts val="0"/>
              </a:spcAft>
              <a:buClr>
                <a:schemeClr val="accent4"/>
              </a:buClr>
              <a:buSzPts val="5000"/>
              <a:buNone/>
              <a:defRPr sz="5000">
                <a:solidFill>
                  <a:schemeClr val="accent4"/>
                </a:solidFill>
              </a:defRPr>
            </a:lvl5pPr>
            <a:lvl6pPr lvl="5" algn="ctr" rtl="0">
              <a:spcBef>
                <a:spcPts val="0"/>
              </a:spcBef>
              <a:spcAft>
                <a:spcPts val="0"/>
              </a:spcAft>
              <a:buClr>
                <a:schemeClr val="accent4"/>
              </a:buClr>
              <a:buSzPts val="5000"/>
              <a:buNone/>
              <a:defRPr sz="5000">
                <a:solidFill>
                  <a:schemeClr val="accent4"/>
                </a:solidFill>
              </a:defRPr>
            </a:lvl6pPr>
            <a:lvl7pPr lvl="6" algn="ctr" rtl="0">
              <a:spcBef>
                <a:spcPts val="0"/>
              </a:spcBef>
              <a:spcAft>
                <a:spcPts val="0"/>
              </a:spcAft>
              <a:buClr>
                <a:schemeClr val="accent4"/>
              </a:buClr>
              <a:buSzPts val="5000"/>
              <a:buNone/>
              <a:defRPr sz="5000">
                <a:solidFill>
                  <a:schemeClr val="accent4"/>
                </a:solidFill>
              </a:defRPr>
            </a:lvl7pPr>
            <a:lvl8pPr lvl="7" algn="ctr" rtl="0">
              <a:spcBef>
                <a:spcPts val="0"/>
              </a:spcBef>
              <a:spcAft>
                <a:spcPts val="0"/>
              </a:spcAft>
              <a:buClr>
                <a:schemeClr val="accent4"/>
              </a:buClr>
              <a:buSzPts val="5000"/>
              <a:buNone/>
              <a:defRPr sz="5000">
                <a:solidFill>
                  <a:schemeClr val="accent4"/>
                </a:solidFill>
              </a:defRPr>
            </a:lvl8pPr>
            <a:lvl9pPr lvl="8" algn="ctr" rtl="0">
              <a:spcBef>
                <a:spcPts val="0"/>
              </a:spcBef>
              <a:spcAft>
                <a:spcPts val="0"/>
              </a:spcAft>
              <a:buClr>
                <a:schemeClr val="accent4"/>
              </a:buClr>
              <a:buSzPts val="5000"/>
              <a:buNone/>
              <a:defRPr sz="5000">
                <a:solidFill>
                  <a:schemeClr val="accent4"/>
                </a:solidFill>
              </a:defRPr>
            </a:lvl9pPr>
          </a:lstStyle>
          <a:p>
            <a:r>
              <a:t>xx%</a:t>
            </a:r>
          </a:p>
        </p:txBody>
      </p:sp>
      <p:sp>
        <p:nvSpPr>
          <p:cNvPr id="54" name="Google Shape;54;p13"/>
          <p:cNvSpPr txBox="1">
            <a:spLocks noGrp="1"/>
          </p:cNvSpPr>
          <p:nvPr>
            <p:ph type="title" idx="14" hasCustomPrompt="1"/>
          </p:nvPr>
        </p:nvSpPr>
        <p:spPr>
          <a:xfrm>
            <a:off x="1129775" y="3251563"/>
            <a:ext cx="1278600" cy="768000"/>
          </a:xfrm>
          <a:prstGeom prst="rect">
            <a:avLst/>
          </a:prstGeom>
        </p:spPr>
        <p:txBody>
          <a:bodyPr spcFirstLastPara="1" wrap="square" lIns="91425" tIns="91425" rIns="91425" bIns="91425" anchor="ctr" anchorCtr="0">
            <a:noAutofit/>
          </a:bodyPr>
          <a:lstStyle>
            <a:lvl1pPr lvl="0" algn="r" rtl="0">
              <a:spcBef>
                <a:spcPts val="0"/>
              </a:spcBef>
              <a:spcAft>
                <a:spcPts val="0"/>
              </a:spcAft>
              <a:buClr>
                <a:schemeClr val="accent4"/>
              </a:buClr>
              <a:buSzPts val="5000"/>
              <a:buNone/>
              <a:defRPr sz="7000">
                <a:solidFill>
                  <a:schemeClr val="accent3"/>
                </a:solidFill>
              </a:defRPr>
            </a:lvl1pPr>
            <a:lvl2pPr lvl="1" algn="ctr" rtl="0">
              <a:spcBef>
                <a:spcPts val="0"/>
              </a:spcBef>
              <a:spcAft>
                <a:spcPts val="0"/>
              </a:spcAft>
              <a:buClr>
                <a:schemeClr val="accent4"/>
              </a:buClr>
              <a:buSzPts val="5000"/>
              <a:buNone/>
              <a:defRPr sz="5000">
                <a:solidFill>
                  <a:schemeClr val="accent4"/>
                </a:solidFill>
              </a:defRPr>
            </a:lvl2pPr>
            <a:lvl3pPr lvl="2" algn="ctr" rtl="0">
              <a:spcBef>
                <a:spcPts val="0"/>
              </a:spcBef>
              <a:spcAft>
                <a:spcPts val="0"/>
              </a:spcAft>
              <a:buClr>
                <a:schemeClr val="accent4"/>
              </a:buClr>
              <a:buSzPts val="5000"/>
              <a:buNone/>
              <a:defRPr sz="5000">
                <a:solidFill>
                  <a:schemeClr val="accent4"/>
                </a:solidFill>
              </a:defRPr>
            </a:lvl3pPr>
            <a:lvl4pPr lvl="3" algn="ctr" rtl="0">
              <a:spcBef>
                <a:spcPts val="0"/>
              </a:spcBef>
              <a:spcAft>
                <a:spcPts val="0"/>
              </a:spcAft>
              <a:buClr>
                <a:schemeClr val="accent4"/>
              </a:buClr>
              <a:buSzPts val="5000"/>
              <a:buNone/>
              <a:defRPr sz="5000">
                <a:solidFill>
                  <a:schemeClr val="accent4"/>
                </a:solidFill>
              </a:defRPr>
            </a:lvl4pPr>
            <a:lvl5pPr lvl="4" algn="ctr" rtl="0">
              <a:spcBef>
                <a:spcPts val="0"/>
              </a:spcBef>
              <a:spcAft>
                <a:spcPts val="0"/>
              </a:spcAft>
              <a:buClr>
                <a:schemeClr val="accent4"/>
              </a:buClr>
              <a:buSzPts val="5000"/>
              <a:buNone/>
              <a:defRPr sz="5000">
                <a:solidFill>
                  <a:schemeClr val="accent4"/>
                </a:solidFill>
              </a:defRPr>
            </a:lvl5pPr>
            <a:lvl6pPr lvl="5" algn="ctr" rtl="0">
              <a:spcBef>
                <a:spcPts val="0"/>
              </a:spcBef>
              <a:spcAft>
                <a:spcPts val="0"/>
              </a:spcAft>
              <a:buClr>
                <a:schemeClr val="accent4"/>
              </a:buClr>
              <a:buSzPts val="5000"/>
              <a:buNone/>
              <a:defRPr sz="5000">
                <a:solidFill>
                  <a:schemeClr val="accent4"/>
                </a:solidFill>
              </a:defRPr>
            </a:lvl6pPr>
            <a:lvl7pPr lvl="6" algn="ctr" rtl="0">
              <a:spcBef>
                <a:spcPts val="0"/>
              </a:spcBef>
              <a:spcAft>
                <a:spcPts val="0"/>
              </a:spcAft>
              <a:buClr>
                <a:schemeClr val="accent4"/>
              </a:buClr>
              <a:buSzPts val="5000"/>
              <a:buNone/>
              <a:defRPr sz="5000">
                <a:solidFill>
                  <a:schemeClr val="accent4"/>
                </a:solidFill>
              </a:defRPr>
            </a:lvl7pPr>
            <a:lvl8pPr lvl="7" algn="ctr" rtl="0">
              <a:spcBef>
                <a:spcPts val="0"/>
              </a:spcBef>
              <a:spcAft>
                <a:spcPts val="0"/>
              </a:spcAft>
              <a:buClr>
                <a:schemeClr val="accent4"/>
              </a:buClr>
              <a:buSzPts val="5000"/>
              <a:buNone/>
              <a:defRPr sz="5000">
                <a:solidFill>
                  <a:schemeClr val="accent4"/>
                </a:solidFill>
              </a:defRPr>
            </a:lvl8pPr>
            <a:lvl9pPr lvl="8" algn="ctr" rtl="0">
              <a:spcBef>
                <a:spcPts val="0"/>
              </a:spcBef>
              <a:spcAft>
                <a:spcPts val="0"/>
              </a:spcAft>
              <a:buClr>
                <a:schemeClr val="accent4"/>
              </a:buClr>
              <a:buSzPts val="5000"/>
              <a:buNone/>
              <a:defRPr sz="5000">
                <a:solidFill>
                  <a:schemeClr val="accent4"/>
                </a:solidFill>
              </a:defRPr>
            </a:lvl9pPr>
          </a:lstStyle>
          <a:p>
            <a:r>
              <a:t>xx%</a:t>
            </a:r>
          </a:p>
        </p:txBody>
      </p:sp>
      <p:sp>
        <p:nvSpPr>
          <p:cNvPr id="55" name="Google Shape;55;p13"/>
          <p:cNvSpPr txBox="1">
            <a:spLocks noGrp="1"/>
          </p:cNvSpPr>
          <p:nvPr>
            <p:ph type="title" idx="15" hasCustomPrompt="1"/>
          </p:nvPr>
        </p:nvSpPr>
        <p:spPr>
          <a:xfrm>
            <a:off x="4842075" y="3251563"/>
            <a:ext cx="1278600" cy="768000"/>
          </a:xfrm>
          <a:prstGeom prst="rect">
            <a:avLst/>
          </a:prstGeom>
        </p:spPr>
        <p:txBody>
          <a:bodyPr spcFirstLastPara="1" wrap="square" lIns="91425" tIns="91425" rIns="91425" bIns="91425" anchor="ctr" anchorCtr="0">
            <a:noAutofit/>
          </a:bodyPr>
          <a:lstStyle>
            <a:lvl1pPr lvl="0" algn="r" rtl="0">
              <a:spcBef>
                <a:spcPts val="0"/>
              </a:spcBef>
              <a:spcAft>
                <a:spcPts val="0"/>
              </a:spcAft>
              <a:buClr>
                <a:schemeClr val="accent4"/>
              </a:buClr>
              <a:buSzPts val="5000"/>
              <a:buNone/>
              <a:defRPr sz="7000">
                <a:solidFill>
                  <a:schemeClr val="accent3"/>
                </a:solidFill>
              </a:defRPr>
            </a:lvl1pPr>
            <a:lvl2pPr lvl="1" algn="ctr" rtl="0">
              <a:spcBef>
                <a:spcPts val="0"/>
              </a:spcBef>
              <a:spcAft>
                <a:spcPts val="0"/>
              </a:spcAft>
              <a:buClr>
                <a:schemeClr val="accent4"/>
              </a:buClr>
              <a:buSzPts val="5000"/>
              <a:buNone/>
              <a:defRPr sz="5000">
                <a:solidFill>
                  <a:schemeClr val="accent4"/>
                </a:solidFill>
              </a:defRPr>
            </a:lvl2pPr>
            <a:lvl3pPr lvl="2" algn="ctr" rtl="0">
              <a:spcBef>
                <a:spcPts val="0"/>
              </a:spcBef>
              <a:spcAft>
                <a:spcPts val="0"/>
              </a:spcAft>
              <a:buClr>
                <a:schemeClr val="accent4"/>
              </a:buClr>
              <a:buSzPts val="5000"/>
              <a:buNone/>
              <a:defRPr sz="5000">
                <a:solidFill>
                  <a:schemeClr val="accent4"/>
                </a:solidFill>
              </a:defRPr>
            </a:lvl3pPr>
            <a:lvl4pPr lvl="3" algn="ctr" rtl="0">
              <a:spcBef>
                <a:spcPts val="0"/>
              </a:spcBef>
              <a:spcAft>
                <a:spcPts val="0"/>
              </a:spcAft>
              <a:buClr>
                <a:schemeClr val="accent4"/>
              </a:buClr>
              <a:buSzPts val="5000"/>
              <a:buNone/>
              <a:defRPr sz="5000">
                <a:solidFill>
                  <a:schemeClr val="accent4"/>
                </a:solidFill>
              </a:defRPr>
            </a:lvl4pPr>
            <a:lvl5pPr lvl="4" algn="ctr" rtl="0">
              <a:spcBef>
                <a:spcPts val="0"/>
              </a:spcBef>
              <a:spcAft>
                <a:spcPts val="0"/>
              </a:spcAft>
              <a:buClr>
                <a:schemeClr val="accent4"/>
              </a:buClr>
              <a:buSzPts val="5000"/>
              <a:buNone/>
              <a:defRPr sz="5000">
                <a:solidFill>
                  <a:schemeClr val="accent4"/>
                </a:solidFill>
              </a:defRPr>
            </a:lvl5pPr>
            <a:lvl6pPr lvl="5" algn="ctr" rtl="0">
              <a:spcBef>
                <a:spcPts val="0"/>
              </a:spcBef>
              <a:spcAft>
                <a:spcPts val="0"/>
              </a:spcAft>
              <a:buClr>
                <a:schemeClr val="accent4"/>
              </a:buClr>
              <a:buSzPts val="5000"/>
              <a:buNone/>
              <a:defRPr sz="5000">
                <a:solidFill>
                  <a:schemeClr val="accent4"/>
                </a:solidFill>
              </a:defRPr>
            </a:lvl6pPr>
            <a:lvl7pPr lvl="6" algn="ctr" rtl="0">
              <a:spcBef>
                <a:spcPts val="0"/>
              </a:spcBef>
              <a:spcAft>
                <a:spcPts val="0"/>
              </a:spcAft>
              <a:buClr>
                <a:schemeClr val="accent4"/>
              </a:buClr>
              <a:buSzPts val="5000"/>
              <a:buNone/>
              <a:defRPr sz="5000">
                <a:solidFill>
                  <a:schemeClr val="accent4"/>
                </a:solidFill>
              </a:defRPr>
            </a:lvl7pPr>
            <a:lvl8pPr lvl="7" algn="ctr" rtl="0">
              <a:spcBef>
                <a:spcPts val="0"/>
              </a:spcBef>
              <a:spcAft>
                <a:spcPts val="0"/>
              </a:spcAft>
              <a:buClr>
                <a:schemeClr val="accent4"/>
              </a:buClr>
              <a:buSzPts val="5000"/>
              <a:buNone/>
              <a:defRPr sz="5000">
                <a:solidFill>
                  <a:schemeClr val="accent4"/>
                </a:solidFill>
              </a:defRPr>
            </a:lvl8pPr>
            <a:lvl9pPr lvl="8" algn="ctr" rtl="0">
              <a:spcBef>
                <a:spcPts val="0"/>
              </a:spcBef>
              <a:spcAft>
                <a:spcPts val="0"/>
              </a:spcAft>
              <a:buClr>
                <a:schemeClr val="accent4"/>
              </a:buClr>
              <a:buSzPts val="5000"/>
              <a:buNone/>
              <a:defRPr sz="5000">
                <a:solidFill>
                  <a:schemeClr val="accent4"/>
                </a:solidFill>
              </a:defRPr>
            </a:lvl9pPr>
          </a:lstStyle>
          <a:p>
            <a:r>
              <a:t>xx%</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Quote">
  <p:cSld name="CUSTOM_16">
    <p:spTree>
      <p:nvGrpSpPr>
        <p:cNvPr id="1" name="Shape 56"/>
        <p:cNvGrpSpPr/>
        <p:nvPr/>
      </p:nvGrpSpPr>
      <p:grpSpPr>
        <a:xfrm>
          <a:off x="0" y="0"/>
          <a:ext cx="0" cy="0"/>
          <a:chOff x="0" y="0"/>
          <a:chExt cx="0" cy="0"/>
        </a:xfrm>
      </p:grpSpPr>
      <p:sp>
        <p:nvSpPr>
          <p:cNvPr id="57" name="Google Shape;57;p14"/>
          <p:cNvSpPr txBox="1">
            <a:spLocks noGrp="1"/>
          </p:cNvSpPr>
          <p:nvPr>
            <p:ph type="title"/>
          </p:nvPr>
        </p:nvSpPr>
        <p:spPr>
          <a:xfrm>
            <a:off x="4301400" y="3201263"/>
            <a:ext cx="37137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200"/>
              <a:buNone/>
              <a:defRPr sz="2200">
                <a:solidFill>
                  <a:schemeClr val="accent3"/>
                </a:solidFill>
              </a:defRPr>
            </a:lvl1pPr>
            <a:lvl2pPr lvl="1" algn="ctr" rtl="0">
              <a:spcBef>
                <a:spcPts val="0"/>
              </a:spcBef>
              <a:spcAft>
                <a:spcPts val="0"/>
              </a:spcAft>
              <a:buSzPts val="3500"/>
              <a:buNone/>
              <a:defRPr/>
            </a:lvl2pPr>
            <a:lvl3pPr lvl="2" algn="ctr" rtl="0">
              <a:spcBef>
                <a:spcPts val="0"/>
              </a:spcBef>
              <a:spcAft>
                <a:spcPts val="0"/>
              </a:spcAft>
              <a:buSzPts val="3500"/>
              <a:buNone/>
              <a:defRPr/>
            </a:lvl3pPr>
            <a:lvl4pPr lvl="3" algn="ctr" rtl="0">
              <a:spcBef>
                <a:spcPts val="0"/>
              </a:spcBef>
              <a:spcAft>
                <a:spcPts val="0"/>
              </a:spcAft>
              <a:buSzPts val="3500"/>
              <a:buNone/>
              <a:defRPr/>
            </a:lvl4pPr>
            <a:lvl5pPr lvl="4" algn="ctr" rtl="0">
              <a:spcBef>
                <a:spcPts val="0"/>
              </a:spcBef>
              <a:spcAft>
                <a:spcPts val="0"/>
              </a:spcAft>
              <a:buSzPts val="3500"/>
              <a:buNone/>
              <a:defRPr/>
            </a:lvl5pPr>
            <a:lvl6pPr lvl="5" algn="ctr" rtl="0">
              <a:spcBef>
                <a:spcPts val="0"/>
              </a:spcBef>
              <a:spcAft>
                <a:spcPts val="0"/>
              </a:spcAft>
              <a:buSzPts val="3500"/>
              <a:buNone/>
              <a:defRPr/>
            </a:lvl6pPr>
            <a:lvl7pPr lvl="6" algn="ctr" rtl="0">
              <a:spcBef>
                <a:spcPts val="0"/>
              </a:spcBef>
              <a:spcAft>
                <a:spcPts val="0"/>
              </a:spcAft>
              <a:buSzPts val="3500"/>
              <a:buNone/>
              <a:defRPr/>
            </a:lvl7pPr>
            <a:lvl8pPr lvl="7" algn="ctr" rtl="0">
              <a:spcBef>
                <a:spcPts val="0"/>
              </a:spcBef>
              <a:spcAft>
                <a:spcPts val="0"/>
              </a:spcAft>
              <a:buSzPts val="3500"/>
              <a:buNone/>
              <a:defRPr/>
            </a:lvl8pPr>
            <a:lvl9pPr lvl="8" algn="ctr" rtl="0">
              <a:spcBef>
                <a:spcPts val="0"/>
              </a:spcBef>
              <a:spcAft>
                <a:spcPts val="0"/>
              </a:spcAft>
              <a:buSzPts val="3500"/>
              <a:buNone/>
              <a:defRPr/>
            </a:lvl9pPr>
          </a:lstStyle>
          <a:p>
            <a:endParaRPr/>
          </a:p>
        </p:txBody>
      </p:sp>
      <p:sp>
        <p:nvSpPr>
          <p:cNvPr id="58" name="Google Shape;58;p14"/>
          <p:cNvSpPr txBox="1">
            <a:spLocks noGrp="1"/>
          </p:cNvSpPr>
          <p:nvPr>
            <p:ph type="subTitle" idx="1"/>
          </p:nvPr>
        </p:nvSpPr>
        <p:spPr>
          <a:xfrm>
            <a:off x="4301400" y="1293338"/>
            <a:ext cx="3713700" cy="1918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500"/>
              <a:buNone/>
              <a:defRPr sz="2500"/>
            </a:lvl1pPr>
            <a:lvl2pPr lvl="1" algn="ctr" rtl="0">
              <a:spcBef>
                <a:spcPts val="160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six columns">
  <p:cSld name="CUSTOM_1">
    <p:spTree>
      <p:nvGrpSpPr>
        <p:cNvPr id="1" name="Shape 59"/>
        <p:cNvGrpSpPr/>
        <p:nvPr/>
      </p:nvGrpSpPr>
      <p:grpSpPr>
        <a:xfrm>
          <a:off x="0" y="0"/>
          <a:ext cx="0" cy="0"/>
          <a:chOff x="0" y="0"/>
          <a:chExt cx="0" cy="0"/>
        </a:xfrm>
      </p:grpSpPr>
      <p:sp>
        <p:nvSpPr>
          <p:cNvPr id="60" name="Google Shape;60;p15"/>
          <p:cNvSpPr txBox="1">
            <a:spLocks noGrp="1"/>
          </p:cNvSpPr>
          <p:nvPr>
            <p:ph type="title"/>
          </p:nvPr>
        </p:nvSpPr>
        <p:spPr>
          <a:xfrm>
            <a:off x="1962150" y="482679"/>
            <a:ext cx="5219700" cy="572700"/>
          </a:xfrm>
          <a:prstGeom prst="rect">
            <a:avLst/>
          </a:prstGeom>
        </p:spPr>
        <p:txBody>
          <a:bodyPr spcFirstLastPara="1" wrap="square" lIns="91425" tIns="91425" rIns="91425" bIns="91425" anchor="ctr" anchorCtr="0">
            <a:noAutofit/>
          </a:bodyPr>
          <a:lstStyle>
            <a:lvl1pPr lvl="0" algn="ctr">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a:endParaRPr/>
          </a:p>
        </p:txBody>
      </p:sp>
      <p:sp>
        <p:nvSpPr>
          <p:cNvPr id="61" name="Google Shape;61;p15"/>
          <p:cNvSpPr txBox="1">
            <a:spLocks noGrp="1"/>
          </p:cNvSpPr>
          <p:nvPr>
            <p:ph type="subTitle" idx="1"/>
          </p:nvPr>
        </p:nvSpPr>
        <p:spPr>
          <a:xfrm>
            <a:off x="978900" y="1667450"/>
            <a:ext cx="1732200" cy="572700"/>
          </a:xfrm>
          <a:prstGeom prst="rect">
            <a:avLst/>
          </a:prstGeom>
        </p:spPr>
        <p:txBody>
          <a:bodyPr spcFirstLastPara="1" wrap="square" lIns="0" tIns="91425" rIns="0" bIns="91425" anchor="t" anchorCtr="0">
            <a:noAutofit/>
          </a:bodyPr>
          <a:lstStyle>
            <a:lvl1pPr lvl="0" algn="ctr" rtl="0">
              <a:lnSpc>
                <a:spcPct val="80000"/>
              </a:lnSpc>
              <a:spcBef>
                <a:spcPts val="0"/>
              </a:spcBef>
              <a:spcAft>
                <a:spcPts val="0"/>
              </a:spcAft>
              <a:buNone/>
              <a:defRPr sz="2000" b="1">
                <a:solidFill>
                  <a:schemeClr val="accent3"/>
                </a:solidFill>
                <a:latin typeface="Patrick Hand SC"/>
                <a:ea typeface="Patrick Hand SC"/>
                <a:cs typeface="Patrick Hand SC"/>
                <a:sym typeface="Patrick Hand SC"/>
              </a:defRPr>
            </a:lvl1pPr>
            <a:lvl2pPr lvl="1"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2pPr>
            <a:lvl3pPr lvl="2"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3pPr>
            <a:lvl4pPr lvl="3"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4pPr>
            <a:lvl5pPr lvl="4"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5pPr>
            <a:lvl6pPr lvl="5"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6pPr>
            <a:lvl7pPr lvl="6"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7pPr>
            <a:lvl8pPr lvl="7"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8pPr>
            <a:lvl9pPr lvl="8" algn="ctr" rtl="0">
              <a:lnSpc>
                <a:spcPct val="80000"/>
              </a:lnSpc>
              <a:spcBef>
                <a:spcPts val="1600"/>
              </a:spcBef>
              <a:spcAft>
                <a:spcPts val="1600"/>
              </a:spcAft>
              <a:buNone/>
              <a:defRPr sz="2000" b="1">
                <a:solidFill>
                  <a:schemeClr val="accent3"/>
                </a:solidFill>
                <a:latin typeface="Patrick Hand SC"/>
                <a:ea typeface="Patrick Hand SC"/>
                <a:cs typeface="Patrick Hand SC"/>
                <a:sym typeface="Patrick Hand SC"/>
              </a:defRPr>
            </a:lvl9pPr>
          </a:lstStyle>
          <a:p>
            <a:endParaRPr/>
          </a:p>
        </p:txBody>
      </p:sp>
      <p:sp>
        <p:nvSpPr>
          <p:cNvPr id="62" name="Google Shape;62;p15"/>
          <p:cNvSpPr txBox="1">
            <a:spLocks noGrp="1"/>
          </p:cNvSpPr>
          <p:nvPr>
            <p:ph type="subTitle" idx="2"/>
          </p:nvPr>
        </p:nvSpPr>
        <p:spPr>
          <a:xfrm>
            <a:off x="978900" y="2258050"/>
            <a:ext cx="1732200" cy="572700"/>
          </a:xfrm>
          <a:prstGeom prst="rect">
            <a:avLst/>
          </a:prstGeom>
        </p:spPr>
        <p:txBody>
          <a:bodyPr spcFirstLastPara="1" wrap="square" lIns="0" tIns="91425" rIns="0" bIns="91425" anchor="t" anchorCtr="0">
            <a:noAutofit/>
          </a:bodyPr>
          <a:lstStyle>
            <a:lvl1pPr lvl="0" algn="ctr" rtl="0">
              <a:spcBef>
                <a:spcPts val="0"/>
              </a:spcBef>
              <a:spcAft>
                <a:spcPts val="0"/>
              </a:spcAft>
              <a:buNone/>
              <a:defRPr sz="1400"/>
            </a:lvl1pPr>
            <a:lvl2pPr lvl="1" algn="ctr" rtl="0">
              <a:spcBef>
                <a:spcPts val="1600"/>
              </a:spcBef>
              <a:spcAft>
                <a:spcPts val="0"/>
              </a:spcAft>
              <a:buNone/>
              <a:defRPr sz="1400"/>
            </a:lvl2pPr>
            <a:lvl3pPr lvl="2" algn="ctr" rtl="0">
              <a:spcBef>
                <a:spcPts val="1600"/>
              </a:spcBef>
              <a:spcAft>
                <a:spcPts val="0"/>
              </a:spcAft>
              <a:buNone/>
              <a:defRPr sz="1400"/>
            </a:lvl3pPr>
            <a:lvl4pPr lvl="3" algn="ctr" rtl="0">
              <a:spcBef>
                <a:spcPts val="1600"/>
              </a:spcBef>
              <a:spcAft>
                <a:spcPts val="0"/>
              </a:spcAft>
              <a:buNone/>
              <a:defRPr sz="1400"/>
            </a:lvl4pPr>
            <a:lvl5pPr lvl="4" algn="ctr" rtl="0">
              <a:spcBef>
                <a:spcPts val="1600"/>
              </a:spcBef>
              <a:spcAft>
                <a:spcPts val="0"/>
              </a:spcAft>
              <a:buNone/>
              <a:defRPr sz="1400"/>
            </a:lvl5pPr>
            <a:lvl6pPr lvl="5" algn="ctr" rtl="0">
              <a:spcBef>
                <a:spcPts val="1600"/>
              </a:spcBef>
              <a:spcAft>
                <a:spcPts val="0"/>
              </a:spcAft>
              <a:buNone/>
              <a:defRPr sz="1400"/>
            </a:lvl6pPr>
            <a:lvl7pPr lvl="6" algn="ctr" rtl="0">
              <a:spcBef>
                <a:spcPts val="1600"/>
              </a:spcBef>
              <a:spcAft>
                <a:spcPts val="0"/>
              </a:spcAft>
              <a:buNone/>
              <a:defRPr sz="1400"/>
            </a:lvl7pPr>
            <a:lvl8pPr lvl="7" algn="ctr" rtl="0">
              <a:spcBef>
                <a:spcPts val="1600"/>
              </a:spcBef>
              <a:spcAft>
                <a:spcPts val="0"/>
              </a:spcAft>
              <a:buNone/>
              <a:defRPr sz="1400"/>
            </a:lvl8pPr>
            <a:lvl9pPr lvl="8" algn="ctr" rtl="0">
              <a:spcBef>
                <a:spcPts val="1600"/>
              </a:spcBef>
              <a:spcAft>
                <a:spcPts val="1600"/>
              </a:spcAft>
              <a:buNone/>
              <a:defRPr sz="1400"/>
            </a:lvl9pPr>
          </a:lstStyle>
          <a:p>
            <a:endParaRPr/>
          </a:p>
        </p:txBody>
      </p:sp>
      <p:sp>
        <p:nvSpPr>
          <p:cNvPr id="63" name="Google Shape;63;p15"/>
          <p:cNvSpPr txBox="1">
            <a:spLocks noGrp="1"/>
          </p:cNvSpPr>
          <p:nvPr>
            <p:ph type="subTitle" idx="3"/>
          </p:nvPr>
        </p:nvSpPr>
        <p:spPr>
          <a:xfrm>
            <a:off x="6297300" y="1667450"/>
            <a:ext cx="1732200" cy="572700"/>
          </a:xfrm>
          <a:prstGeom prst="rect">
            <a:avLst/>
          </a:prstGeom>
        </p:spPr>
        <p:txBody>
          <a:bodyPr spcFirstLastPara="1" wrap="square" lIns="0" tIns="91425" rIns="0" bIns="91425" anchor="t" anchorCtr="0">
            <a:noAutofit/>
          </a:bodyPr>
          <a:lstStyle>
            <a:lvl1pPr lvl="0" algn="ctr" rtl="0">
              <a:lnSpc>
                <a:spcPct val="80000"/>
              </a:lnSpc>
              <a:spcBef>
                <a:spcPts val="0"/>
              </a:spcBef>
              <a:spcAft>
                <a:spcPts val="0"/>
              </a:spcAft>
              <a:buNone/>
              <a:defRPr sz="2000" b="1">
                <a:solidFill>
                  <a:schemeClr val="accent3"/>
                </a:solidFill>
                <a:latin typeface="Patrick Hand SC"/>
                <a:ea typeface="Patrick Hand SC"/>
                <a:cs typeface="Patrick Hand SC"/>
                <a:sym typeface="Patrick Hand SC"/>
              </a:defRPr>
            </a:lvl1pPr>
            <a:lvl2pPr lvl="1"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2pPr>
            <a:lvl3pPr lvl="2"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3pPr>
            <a:lvl4pPr lvl="3"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4pPr>
            <a:lvl5pPr lvl="4"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5pPr>
            <a:lvl6pPr lvl="5"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6pPr>
            <a:lvl7pPr lvl="6"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7pPr>
            <a:lvl8pPr lvl="7"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8pPr>
            <a:lvl9pPr lvl="8" algn="ctr" rtl="0">
              <a:lnSpc>
                <a:spcPct val="80000"/>
              </a:lnSpc>
              <a:spcBef>
                <a:spcPts val="1600"/>
              </a:spcBef>
              <a:spcAft>
                <a:spcPts val="1600"/>
              </a:spcAft>
              <a:buNone/>
              <a:defRPr sz="2000" b="1">
                <a:solidFill>
                  <a:schemeClr val="accent3"/>
                </a:solidFill>
                <a:latin typeface="Patrick Hand SC"/>
                <a:ea typeface="Patrick Hand SC"/>
                <a:cs typeface="Patrick Hand SC"/>
                <a:sym typeface="Patrick Hand SC"/>
              </a:defRPr>
            </a:lvl9pPr>
          </a:lstStyle>
          <a:p>
            <a:endParaRPr/>
          </a:p>
        </p:txBody>
      </p:sp>
      <p:sp>
        <p:nvSpPr>
          <p:cNvPr id="64" name="Google Shape;64;p15"/>
          <p:cNvSpPr txBox="1">
            <a:spLocks noGrp="1"/>
          </p:cNvSpPr>
          <p:nvPr>
            <p:ph type="subTitle" idx="4"/>
          </p:nvPr>
        </p:nvSpPr>
        <p:spPr>
          <a:xfrm>
            <a:off x="6297300" y="2258050"/>
            <a:ext cx="1732200" cy="572700"/>
          </a:xfrm>
          <a:prstGeom prst="rect">
            <a:avLst/>
          </a:prstGeom>
        </p:spPr>
        <p:txBody>
          <a:bodyPr spcFirstLastPara="1" wrap="square" lIns="0" tIns="91425" rIns="0" bIns="91425" anchor="t" anchorCtr="0">
            <a:noAutofit/>
          </a:bodyPr>
          <a:lstStyle>
            <a:lvl1pPr lvl="0" algn="ctr" rtl="0">
              <a:spcBef>
                <a:spcPts val="0"/>
              </a:spcBef>
              <a:spcAft>
                <a:spcPts val="0"/>
              </a:spcAft>
              <a:buNone/>
              <a:defRPr sz="1400"/>
            </a:lvl1pPr>
            <a:lvl2pPr lvl="1" algn="ctr" rtl="0">
              <a:spcBef>
                <a:spcPts val="1600"/>
              </a:spcBef>
              <a:spcAft>
                <a:spcPts val="0"/>
              </a:spcAft>
              <a:buNone/>
              <a:defRPr sz="1400"/>
            </a:lvl2pPr>
            <a:lvl3pPr lvl="2" algn="ctr" rtl="0">
              <a:spcBef>
                <a:spcPts val="1600"/>
              </a:spcBef>
              <a:spcAft>
                <a:spcPts val="0"/>
              </a:spcAft>
              <a:buNone/>
              <a:defRPr sz="1400"/>
            </a:lvl3pPr>
            <a:lvl4pPr lvl="3" algn="ctr" rtl="0">
              <a:spcBef>
                <a:spcPts val="1600"/>
              </a:spcBef>
              <a:spcAft>
                <a:spcPts val="0"/>
              </a:spcAft>
              <a:buNone/>
              <a:defRPr sz="1400"/>
            </a:lvl4pPr>
            <a:lvl5pPr lvl="4" algn="ctr" rtl="0">
              <a:spcBef>
                <a:spcPts val="1600"/>
              </a:spcBef>
              <a:spcAft>
                <a:spcPts val="0"/>
              </a:spcAft>
              <a:buNone/>
              <a:defRPr sz="1400"/>
            </a:lvl5pPr>
            <a:lvl6pPr lvl="5" algn="ctr" rtl="0">
              <a:spcBef>
                <a:spcPts val="1600"/>
              </a:spcBef>
              <a:spcAft>
                <a:spcPts val="0"/>
              </a:spcAft>
              <a:buNone/>
              <a:defRPr sz="1400"/>
            </a:lvl6pPr>
            <a:lvl7pPr lvl="6" algn="ctr" rtl="0">
              <a:spcBef>
                <a:spcPts val="1600"/>
              </a:spcBef>
              <a:spcAft>
                <a:spcPts val="0"/>
              </a:spcAft>
              <a:buNone/>
              <a:defRPr sz="1400"/>
            </a:lvl7pPr>
            <a:lvl8pPr lvl="7" algn="ctr" rtl="0">
              <a:spcBef>
                <a:spcPts val="1600"/>
              </a:spcBef>
              <a:spcAft>
                <a:spcPts val="0"/>
              </a:spcAft>
              <a:buNone/>
              <a:defRPr sz="1400"/>
            </a:lvl8pPr>
            <a:lvl9pPr lvl="8" algn="ctr" rtl="0">
              <a:spcBef>
                <a:spcPts val="1600"/>
              </a:spcBef>
              <a:spcAft>
                <a:spcPts val="1600"/>
              </a:spcAft>
              <a:buNone/>
              <a:defRPr sz="1400"/>
            </a:lvl9pPr>
          </a:lstStyle>
          <a:p>
            <a:endParaRPr/>
          </a:p>
        </p:txBody>
      </p:sp>
      <p:sp>
        <p:nvSpPr>
          <p:cNvPr id="65" name="Google Shape;65;p15"/>
          <p:cNvSpPr txBox="1">
            <a:spLocks noGrp="1"/>
          </p:cNvSpPr>
          <p:nvPr>
            <p:ph type="subTitle" idx="5"/>
          </p:nvPr>
        </p:nvSpPr>
        <p:spPr>
          <a:xfrm>
            <a:off x="3638099" y="1667450"/>
            <a:ext cx="1732200" cy="572700"/>
          </a:xfrm>
          <a:prstGeom prst="rect">
            <a:avLst/>
          </a:prstGeom>
        </p:spPr>
        <p:txBody>
          <a:bodyPr spcFirstLastPara="1" wrap="square" lIns="0" tIns="91425" rIns="0" bIns="91425" anchor="t" anchorCtr="0">
            <a:noAutofit/>
          </a:bodyPr>
          <a:lstStyle>
            <a:lvl1pPr lvl="0" algn="ctr" rtl="0">
              <a:lnSpc>
                <a:spcPct val="80000"/>
              </a:lnSpc>
              <a:spcBef>
                <a:spcPts val="0"/>
              </a:spcBef>
              <a:spcAft>
                <a:spcPts val="0"/>
              </a:spcAft>
              <a:buNone/>
              <a:defRPr sz="2000" b="1">
                <a:solidFill>
                  <a:schemeClr val="accent3"/>
                </a:solidFill>
                <a:latin typeface="Patrick Hand SC"/>
                <a:ea typeface="Patrick Hand SC"/>
                <a:cs typeface="Patrick Hand SC"/>
                <a:sym typeface="Patrick Hand SC"/>
              </a:defRPr>
            </a:lvl1pPr>
            <a:lvl2pPr lvl="1"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2pPr>
            <a:lvl3pPr lvl="2"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3pPr>
            <a:lvl4pPr lvl="3"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4pPr>
            <a:lvl5pPr lvl="4"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5pPr>
            <a:lvl6pPr lvl="5"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6pPr>
            <a:lvl7pPr lvl="6"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7pPr>
            <a:lvl8pPr lvl="7"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8pPr>
            <a:lvl9pPr lvl="8" algn="ctr" rtl="0">
              <a:lnSpc>
                <a:spcPct val="80000"/>
              </a:lnSpc>
              <a:spcBef>
                <a:spcPts val="1600"/>
              </a:spcBef>
              <a:spcAft>
                <a:spcPts val="1600"/>
              </a:spcAft>
              <a:buNone/>
              <a:defRPr sz="2000" b="1">
                <a:solidFill>
                  <a:schemeClr val="accent3"/>
                </a:solidFill>
                <a:latin typeface="Patrick Hand SC"/>
                <a:ea typeface="Patrick Hand SC"/>
                <a:cs typeface="Patrick Hand SC"/>
                <a:sym typeface="Patrick Hand SC"/>
              </a:defRPr>
            </a:lvl9pPr>
          </a:lstStyle>
          <a:p>
            <a:endParaRPr/>
          </a:p>
        </p:txBody>
      </p:sp>
      <p:sp>
        <p:nvSpPr>
          <p:cNvPr id="66" name="Google Shape;66;p15"/>
          <p:cNvSpPr txBox="1">
            <a:spLocks noGrp="1"/>
          </p:cNvSpPr>
          <p:nvPr>
            <p:ph type="subTitle" idx="6"/>
          </p:nvPr>
        </p:nvSpPr>
        <p:spPr>
          <a:xfrm>
            <a:off x="3638101" y="2258050"/>
            <a:ext cx="1732200" cy="572700"/>
          </a:xfrm>
          <a:prstGeom prst="rect">
            <a:avLst/>
          </a:prstGeom>
        </p:spPr>
        <p:txBody>
          <a:bodyPr spcFirstLastPara="1" wrap="square" lIns="0" tIns="91425" rIns="0" bIns="91425" anchor="t" anchorCtr="0">
            <a:noAutofit/>
          </a:bodyPr>
          <a:lstStyle>
            <a:lvl1pPr lvl="0" algn="ctr" rtl="0">
              <a:spcBef>
                <a:spcPts val="0"/>
              </a:spcBef>
              <a:spcAft>
                <a:spcPts val="0"/>
              </a:spcAft>
              <a:buNone/>
              <a:defRPr sz="1400"/>
            </a:lvl1pPr>
            <a:lvl2pPr lvl="1" algn="ctr" rtl="0">
              <a:spcBef>
                <a:spcPts val="1600"/>
              </a:spcBef>
              <a:spcAft>
                <a:spcPts val="0"/>
              </a:spcAft>
              <a:buNone/>
              <a:defRPr sz="1400"/>
            </a:lvl2pPr>
            <a:lvl3pPr lvl="2" algn="ctr" rtl="0">
              <a:spcBef>
                <a:spcPts val="1600"/>
              </a:spcBef>
              <a:spcAft>
                <a:spcPts val="0"/>
              </a:spcAft>
              <a:buNone/>
              <a:defRPr sz="1400"/>
            </a:lvl3pPr>
            <a:lvl4pPr lvl="3" algn="ctr" rtl="0">
              <a:spcBef>
                <a:spcPts val="1600"/>
              </a:spcBef>
              <a:spcAft>
                <a:spcPts val="0"/>
              </a:spcAft>
              <a:buNone/>
              <a:defRPr sz="1400"/>
            </a:lvl4pPr>
            <a:lvl5pPr lvl="4" algn="ctr" rtl="0">
              <a:spcBef>
                <a:spcPts val="1600"/>
              </a:spcBef>
              <a:spcAft>
                <a:spcPts val="0"/>
              </a:spcAft>
              <a:buNone/>
              <a:defRPr sz="1400"/>
            </a:lvl5pPr>
            <a:lvl6pPr lvl="5" algn="ctr" rtl="0">
              <a:spcBef>
                <a:spcPts val="1600"/>
              </a:spcBef>
              <a:spcAft>
                <a:spcPts val="0"/>
              </a:spcAft>
              <a:buNone/>
              <a:defRPr sz="1400"/>
            </a:lvl6pPr>
            <a:lvl7pPr lvl="6" algn="ctr" rtl="0">
              <a:spcBef>
                <a:spcPts val="1600"/>
              </a:spcBef>
              <a:spcAft>
                <a:spcPts val="0"/>
              </a:spcAft>
              <a:buNone/>
              <a:defRPr sz="1400"/>
            </a:lvl7pPr>
            <a:lvl8pPr lvl="7" algn="ctr" rtl="0">
              <a:spcBef>
                <a:spcPts val="1600"/>
              </a:spcBef>
              <a:spcAft>
                <a:spcPts val="0"/>
              </a:spcAft>
              <a:buNone/>
              <a:defRPr sz="1400"/>
            </a:lvl8pPr>
            <a:lvl9pPr lvl="8" algn="ctr" rtl="0">
              <a:spcBef>
                <a:spcPts val="1600"/>
              </a:spcBef>
              <a:spcAft>
                <a:spcPts val="1600"/>
              </a:spcAft>
              <a:buNone/>
              <a:defRPr sz="1400"/>
            </a:lvl9pPr>
          </a:lstStyle>
          <a:p>
            <a:endParaRPr/>
          </a:p>
        </p:txBody>
      </p:sp>
      <p:sp>
        <p:nvSpPr>
          <p:cNvPr id="67" name="Google Shape;67;p15"/>
          <p:cNvSpPr txBox="1">
            <a:spLocks noGrp="1"/>
          </p:cNvSpPr>
          <p:nvPr>
            <p:ph type="subTitle" idx="7"/>
          </p:nvPr>
        </p:nvSpPr>
        <p:spPr>
          <a:xfrm>
            <a:off x="978900" y="3091625"/>
            <a:ext cx="1732200" cy="572700"/>
          </a:xfrm>
          <a:prstGeom prst="rect">
            <a:avLst/>
          </a:prstGeom>
        </p:spPr>
        <p:txBody>
          <a:bodyPr spcFirstLastPara="1" wrap="square" lIns="0" tIns="91425" rIns="0" bIns="91425" anchor="t" anchorCtr="0">
            <a:noAutofit/>
          </a:bodyPr>
          <a:lstStyle>
            <a:lvl1pPr lvl="0" algn="ctr" rtl="0">
              <a:lnSpc>
                <a:spcPct val="80000"/>
              </a:lnSpc>
              <a:spcBef>
                <a:spcPts val="0"/>
              </a:spcBef>
              <a:spcAft>
                <a:spcPts val="0"/>
              </a:spcAft>
              <a:buNone/>
              <a:defRPr sz="2000" b="1">
                <a:solidFill>
                  <a:schemeClr val="accent3"/>
                </a:solidFill>
                <a:latin typeface="Patrick Hand SC"/>
                <a:ea typeface="Patrick Hand SC"/>
                <a:cs typeface="Patrick Hand SC"/>
                <a:sym typeface="Patrick Hand SC"/>
              </a:defRPr>
            </a:lvl1pPr>
            <a:lvl2pPr lvl="1"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2pPr>
            <a:lvl3pPr lvl="2"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3pPr>
            <a:lvl4pPr lvl="3"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4pPr>
            <a:lvl5pPr lvl="4"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5pPr>
            <a:lvl6pPr lvl="5"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6pPr>
            <a:lvl7pPr lvl="6"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7pPr>
            <a:lvl8pPr lvl="7"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8pPr>
            <a:lvl9pPr lvl="8" algn="ctr" rtl="0">
              <a:lnSpc>
                <a:spcPct val="80000"/>
              </a:lnSpc>
              <a:spcBef>
                <a:spcPts val="1600"/>
              </a:spcBef>
              <a:spcAft>
                <a:spcPts val="1600"/>
              </a:spcAft>
              <a:buNone/>
              <a:defRPr sz="2000" b="1">
                <a:solidFill>
                  <a:schemeClr val="accent3"/>
                </a:solidFill>
                <a:latin typeface="Patrick Hand SC"/>
                <a:ea typeface="Patrick Hand SC"/>
                <a:cs typeface="Patrick Hand SC"/>
                <a:sym typeface="Patrick Hand SC"/>
              </a:defRPr>
            </a:lvl9pPr>
          </a:lstStyle>
          <a:p>
            <a:endParaRPr/>
          </a:p>
        </p:txBody>
      </p:sp>
      <p:sp>
        <p:nvSpPr>
          <p:cNvPr id="68" name="Google Shape;68;p15"/>
          <p:cNvSpPr txBox="1">
            <a:spLocks noGrp="1"/>
          </p:cNvSpPr>
          <p:nvPr>
            <p:ph type="subTitle" idx="8"/>
          </p:nvPr>
        </p:nvSpPr>
        <p:spPr>
          <a:xfrm>
            <a:off x="978900" y="3682225"/>
            <a:ext cx="1732200" cy="572700"/>
          </a:xfrm>
          <a:prstGeom prst="rect">
            <a:avLst/>
          </a:prstGeom>
        </p:spPr>
        <p:txBody>
          <a:bodyPr spcFirstLastPara="1" wrap="square" lIns="0" tIns="91425" rIns="0" bIns="91425" anchor="t" anchorCtr="0">
            <a:noAutofit/>
          </a:bodyPr>
          <a:lstStyle>
            <a:lvl1pPr lvl="0" algn="ctr" rtl="0">
              <a:spcBef>
                <a:spcPts val="0"/>
              </a:spcBef>
              <a:spcAft>
                <a:spcPts val="0"/>
              </a:spcAft>
              <a:buNone/>
              <a:defRPr sz="1400"/>
            </a:lvl1pPr>
            <a:lvl2pPr lvl="1" algn="ctr" rtl="0">
              <a:spcBef>
                <a:spcPts val="1600"/>
              </a:spcBef>
              <a:spcAft>
                <a:spcPts val="0"/>
              </a:spcAft>
              <a:buNone/>
              <a:defRPr sz="1400"/>
            </a:lvl2pPr>
            <a:lvl3pPr lvl="2" algn="ctr" rtl="0">
              <a:spcBef>
                <a:spcPts val="1600"/>
              </a:spcBef>
              <a:spcAft>
                <a:spcPts val="0"/>
              </a:spcAft>
              <a:buNone/>
              <a:defRPr sz="1400"/>
            </a:lvl3pPr>
            <a:lvl4pPr lvl="3" algn="ctr" rtl="0">
              <a:spcBef>
                <a:spcPts val="1600"/>
              </a:spcBef>
              <a:spcAft>
                <a:spcPts val="0"/>
              </a:spcAft>
              <a:buNone/>
              <a:defRPr sz="1400"/>
            </a:lvl4pPr>
            <a:lvl5pPr lvl="4" algn="ctr" rtl="0">
              <a:spcBef>
                <a:spcPts val="1600"/>
              </a:spcBef>
              <a:spcAft>
                <a:spcPts val="0"/>
              </a:spcAft>
              <a:buNone/>
              <a:defRPr sz="1400"/>
            </a:lvl5pPr>
            <a:lvl6pPr lvl="5" algn="ctr" rtl="0">
              <a:spcBef>
                <a:spcPts val="1600"/>
              </a:spcBef>
              <a:spcAft>
                <a:spcPts val="0"/>
              </a:spcAft>
              <a:buNone/>
              <a:defRPr sz="1400"/>
            </a:lvl6pPr>
            <a:lvl7pPr lvl="6" algn="ctr" rtl="0">
              <a:spcBef>
                <a:spcPts val="1600"/>
              </a:spcBef>
              <a:spcAft>
                <a:spcPts val="0"/>
              </a:spcAft>
              <a:buNone/>
              <a:defRPr sz="1400"/>
            </a:lvl7pPr>
            <a:lvl8pPr lvl="7" algn="ctr" rtl="0">
              <a:spcBef>
                <a:spcPts val="1600"/>
              </a:spcBef>
              <a:spcAft>
                <a:spcPts val="0"/>
              </a:spcAft>
              <a:buNone/>
              <a:defRPr sz="1400"/>
            </a:lvl8pPr>
            <a:lvl9pPr lvl="8" algn="ctr" rtl="0">
              <a:spcBef>
                <a:spcPts val="1600"/>
              </a:spcBef>
              <a:spcAft>
                <a:spcPts val="1600"/>
              </a:spcAft>
              <a:buNone/>
              <a:defRPr sz="1400"/>
            </a:lvl9pPr>
          </a:lstStyle>
          <a:p>
            <a:endParaRPr/>
          </a:p>
        </p:txBody>
      </p:sp>
      <p:sp>
        <p:nvSpPr>
          <p:cNvPr id="69" name="Google Shape;69;p15"/>
          <p:cNvSpPr txBox="1">
            <a:spLocks noGrp="1"/>
          </p:cNvSpPr>
          <p:nvPr>
            <p:ph type="subTitle" idx="9"/>
          </p:nvPr>
        </p:nvSpPr>
        <p:spPr>
          <a:xfrm>
            <a:off x="6297300" y="3091625"/>
            <a:ext cx="1732200" cy="572700"/>
          </a:xfrm>
          <a:prstGeom prst="rect">
            <a:avLst/>
          </a:prstGeom>
        </p:spPr>
        <p:txBody>
          <a:bodyPr spcFirstLastPara="1" wrap="square" lIns="0" tIns="91425" rIns="0" bIns="91425" anchor="t" anchorCtr="0">
            <a:noAutofit/>
          </a:bodyPr>
          <a:lstStyle>
            <a:lvl1pPr lvl="0" algn="ctr" rtl="0">
              <a:lnSpc>
                <a:spcPct val="80000"/>
              </a:lnSpc>
              <a:spcBef>
                <a:spcPts val="0"/>
              </a:spcBef>
              <a:spcAft>
                <a:spcPts val="0"/>
              </a:spcAft>
              <a:buNone/>
              <a:defRPr sz="2000" b="1">
                <a:solidFill>
                  <a:schemeClr val="accent3"/>
                </a:solidFill>
                <a:latin typeface="Patrick Hand SC"/>
                <a:ea typeface="Patrick Hand SC"/>
                <a:cs typeface="Patrick Hand SC"/>
                <a:sym typeface="Patrick Hand SC"/>
              </a:defRPr>
            </a:lvl1pPr>
            <a:lvl2pPr lvl="1"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2pPr>
            <a:lvl3pPr lvl="2"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3pPr>
            <a:lvl4pPr lvl="3"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4pPr>
            <a:lvl5pPr lvl="4"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5pPr>
            <a:lvl6pPr lvl="5"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6pPr>
            <a:lvl7pPr lvl="6"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7pPr>
            <a:lvl8pPr lvl="7"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8pPr>
            <a:lvl9pPr lvl="8" algn="ctr" rtl="0">
              <a:lnSpc>
                <a:spcPct val="80000"/>
              </a:lnSpc>
              <a:spcBef>
                <a:spcPts val="1600"/>
              </a:spcBef>
              <a:spcAft>
                <a:spcPts val="1600"/>
              </a:spcAft>
              <a:buNone/>
              <a:defRPr sz="2000" b="1">
                <a:solidFill>
                  <a:schemeClr val="accent3"/>
                </a:solidFill>
                <a:latin typeface="Patrick Hand SC"/>
                <a:ea typeface="Patrick Hand SC"/>
                <a:cs typeface="Patrick Hand SC"/>
                <a:sym typeface="Patrick Hand SC"/>
              </a:defRPr>
            </a:lvl9pPr>
          </a:lstStyle>
          <a:p>
            <a:endParaRPr/>
          </a:p>
        </p:txBody>
      </p:sp>
      <p:sp>
        <p:nvSpPr>
          <p:cNvPr id="70" name="Google Shape;70;p15"/>
          <p:cNvSpPr txBox="1">
            <a:spLocks noGrp="1"/>
          </p:cNvSpPr>
          <p:nvPr>
            <p:ph type="subTitle" idx="13"/>
          </p:nvPr>
        </p:nvSpPr>
        <p:spPr>
          <a:xfrm>
            <a:off x="6297300" y="3682225"/>
            <a:ext cx="1732200" cy="572700"/>
          </a:xfrm>
          <a:prstGeom prst="rect">
            <a:avLst/>
          </a:prstGeom>
        </p:spPr>
        <p:txBody>
          <a:bodyPr spcFirstLastPara="1" wrap="square" lIns="0" tIns="91425" rIns="0" bIns="91425" anchor="t" anchorCtr="0">
            <a:noAutofit/>
          </a:bodyPr>
          <a:lstStyle>
            <a:lvl1pPr lvl="0" algn="ctr" rtl="0">
              <a:spcBef>
                <a:spcPts val="0"/>
              </a:spcBef>
              <a:spcAft>
                <a:spcPts val="0"/>
              </a:spcAft>
              <a:buNone/>
              <a:defRPr sz="1400"/>
            </a:lvl1pPr>
            <a:lvl2pPr lvl="1" algn="ctr" rtl="0">
              <a:spcBef>
                <a:spcPts val="1600"/>
              </a:spcBef>
              <a:spcAft>
                <a:spcPts val="0"/>
              </a:spcAft>
              <a:buNone/>
              <a:defRPr sz="1400"/>
            </a:lvl2pPr>
            <a:lvl3pPr lvl="2" algn="ctr" rtl="0">
              <a:spcBef>
                <a:spcPts val="1600"/>
              </a:spcBef>
              <a:spcAft>
                <a:spcPts val="0"/>
              </a:spcAft>
              <a:buNone/>
              <a:defRPr sz="1400"/>
            </a:lvl3pPr>
            <a:lvl4pPr lvl="3" algn="ctr" rtl="0">
              <a:spcBef>
                <a:spcPts val="1600"/>
              </a:spcBef>
              <a:spcAft>
                <a:spcPts val="0"/>
              </a:spcAft>
              <a:buNone/>
              <a:defRPr sz="1400"/>
            </a:lvl4pPr>
            <a:lvl5pPr lvl="4" algn="ctr" rtl="0">
              <a:spcBef>
                <a:spcPts val="1600"/>
              </a:spcBef>
              <a:spcAft>
                <a:spcPts val="0"/>
              </a:spcAft>
              <a:buNone/>
              <a:defRPr sz="1400"/>
            </a:lvl5pPr>
            <a:lvl6pPr lvl="5" algn="ctr" rtl="0">
              <a:spcBef>
                <a:spcPts val="1600"/>
              </a:spcBef>
              <a:spcAft>
                <a:spcPts val="0"/>
              </a:spcAft>
              <a:buNone/>
              <a:defRPr sz="1400"/>
            </a:lvl6pPr>
            <a:lvl7pPr lvl="6" algn="ctr" rtl="0">
              <a:spcBef>
                <a:spcPts val="1600"/>
              </a:spcBef>
              <a:spcAft>
                <a:spcPts val="0"/>
              </a:spcAft>
              <a:buNone/>
              <a:defRPr sz="1400"/>
            </a:lvl7pPr>
            <a:lvl8pPr lvl="7" algn="ctr" rtl="0">
              <a:spcBef>
                <a:spcPts val="1600"/>
              </a:spcBef>
              <a:spcAft>
                <a:spcPts val="0"/>
              </a:spcAft>
              <a:buNone/>
              <a:defRPr sz="1400"/>
            </a:lvl8pPr>
            <a:lvl9pPr lvl="8" algn="ctr" rtl="0">
              <a:spcBef>
                <a:spcPts val="1600"/>
              </a:spcBef>
              <a:spcAft>
                <a:spcPts val="1600"/>
              </a:spcAft>
              <a:buNone/>
              <a:defRPr sz="1400"/>
            </a:lvl9pPr>
          </a:lstStyle>
          <a:p>
            <a:endParaRPr/>
          </a:p>
        </p:txBody>
      </p:sp>
      <p:sp>
        <p:nvSpPr>
          <p:cNvPr id="71" name="Google Shape;71;p15"/>
          <p:cNvSpPr txBox="1">
            <a:spLocks noGrp="1"/>
          </p:cNvSpPr>
          <p:nvPr>
            <p:ph type="subTitle" idx="14"/>
          </p:nvPr>
        </p:nvSpPr>
        <p:spPr>
          <a:xfrm>
            <a:off x="3638099" y="3091625"/>
            <a:ext cx="1732200" cy="572700"/>
          </a:xfrm>
          <a:prstGeom prst="rect">
            <a:avLst/>
          </a:prstGeom>
        </p:spPr>
        <p:txBody>
          <a:bodyPr spcFirstLastPara="1" wrap="square" lIns="0" tIns="91425" rIns="0" bIns="91425" anchor="t" anchorCtr="0">
            <a:noAutofit/>
          </a:bodyPr>
          <a:lstStyle>
            <a:lvl1pPr lvl="0" algn="ctr" rtl="0">
              <a:lnSpc>
                <a:spcPct val="80000"/>
              </a:lnSpc>
              <a:spcBef>
                <a:spcPts val="0"/>
              </a:spcBef>
              <a:spcAft>
                <a:spcPts val="0"/>
              </a:spcAft>
              <a:buNone/>
              <a:defRPr sz="2000" b="1">
                <a:solidFill>
                  <a:schemeClr val="accent3"/>
                </a:solidFill>
                <a:latin typeface="Patrick Hand SC"/>
                <a:ea typeface="Patrick Hand SC"/>
                <a:cs typeface="Patrick Hand SC"/>
                <a:sym typeface="Patrick Hand SC"/>
              </a:defRPr>
            </a:lvl1pPr>
            <a:lvl2pPr lvl="1"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2pPr>
            <a:lvl3pPr lvl="2"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3pPr>
            <a:lvl4pPr lvl="3"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4pPr>
            <a:lvl5pPr lvl="4"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5pPr>
            <a:lvl6pPr lvl="5"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6pPr>
            <a:lvl7pPr lvl="6"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7pPr>
            <a:lvl8pPr lvl="7"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8pPr>
            <a:lvl9pPr lvl="8" algn="ctr" rtl="0">
              <a:lnSpc>
                <a:spcPct val="80000"/>
              </a:lnSpc>
              <a:spcBef>
                <a:spcPts val="1600"/>
              </a:spcBef>
              <a:spcAft>
                <a:spcPts val="1600"/>
              </a:spcAft>
              <a:buNone/>
              <a:defRPr sz="2000" b="1">
                <a:solidFill>
                  <a:schemeClr val="accent3"/>
                </a:solidFill>
                <a:latin typeface="Patrick Hand SC"/>
                <a:ea typeface="Patrick Hand SC"/>
                <a:cs typeface="Patrick Hand SC"/>
                <a:sym typeface="Patrick Hand SC"/>
              </a:defRPr>
            </a:lvl9pPr>
          </a:lstStyle>
          <a:p>
            <a:endParaRPr/>
          </a:p>
        </p:txBody>
      </p:sp>
      <p:sp>
        <p:nvSpPr>
          <p:cNvPr id="72" name="Google Shape;72;p15"/>
          <p:cNvSpPr txBox="1">
            <a:spLocks noGrp="1"/>
          </p:cNvSpPr>
          <p:nvPr>
            <p:ph type="subTitle" idx="15"/>
          </p:nvPr>
        </p:nvSpPr>
        <p:spPr>
          <a:xfrm>
            <a:off x="3638101" y="3682225"/>
            <a:ext cx="1732200" cy="572700"/>
          </a:xfrm>
          <a:prstGeom prst="rect">
            <a:avLst/>
          </a:prstGeom>
        </p:spPr>
        <p:txBody>
          <a:bodyPr spcFirstLastPara="1" wrap="square" lIns="0" tIns="91425" rIns="0" bIns="91425" anchor="t" anchorCtr="0">
            <a:noAutofit/>
          </a:bodyPr>
          <a:lstStyle>
            <a:lvl1pPr lvl="0" algn="ctr" rtl="0">
              <a:spcBef>
                <a:spcPts val="0"/>
              </a:spcBef>
              <a:spcAft>
                <a:spcPts val="0"/>
              </a:spcAft>
              <a:buNone/>
              <a:defRPr sz="1400"/>
            </a:lvl1pPr>
            <a:lvl2pPr lvl="1" algn="ctr" rtl="0">
              <a:spcBef>
                <a:spcPts val="1600"/>
              </a:spcBef>
              <a:spcAft>
                <a:spcPts val="0"/>
              </a:spcAft>
              <a:buNone/>
              <a:defRPr sz="1400"/>
            </a:lvl2pPr>
            <a:lvl3pPr lvl="2" algn="ctr" rtl="0">
              <a:spcBef>
                <a:spcPts val="1600"/>
              </a:spcBef>
              <a:spcAft>
                <a:spcPts val="0"/>
              </a:spcAft>
              <a:buNone/>
              <a:defRPr sz="1400"/>
            </a:lvl3pPr>
            <a:lvl4pPr lvl="3" algn="ctr" rtl="0">
              <a:spcBef>
                <a:spcPts val="1600"/>
              </a:spcBef>
              <a:spcAft>
                <a:spcPts val="0"/>
              </a:spcAft>
              <a:buNone/>
              <a:defRPr sz="1400"/>
            </a:lvl4pPr>
            <a:lvl5pPr lvl="4" algn="ctr" rtl="0">
              <a:spcBef>
                <a:spcPts val="1600"/>
              </a:spcBef>
              <a:spcAft>
                <a:spcPts val="0"/>
              </a:spcAft>
              <a:buNone/>
              <a:defRPr sz="1400"/>
            </a:lvl5pPr>
            <a:lvl6pPr lvl="5" algn="ctr" rtl="0">
              <a:spcBef>
                <a:spcPts val="1600"/>
              </a:spcBef>
              <a:spcAft>
                <a:spcPts val="0"/>
              </a:spcAft>
              <a:buNone/>
              <a:defRPr sz="1400"/>
            </a:lvl6pPr>
            <a:lvl7pPr lvl="6" algn="ctr" rtl="0">
              <a:spcBef>
                <a:spcPts val="1600"/>
              </a:spcBef>
              <a:spcAft>
                <a:spcPts val="0"/>
              </a:spcAft>
              <a:buNone/>
              <a:defRPr sz="1400"/>
            </a:lvl7pPr>
            <a:lvl8pPr lvl="7" algn="ctr" rtl="0">
              <a:spcBef>
                <a:spcPts val="1600"/>
              </a:spcBef>
              <a:spcAft>
                <a:spcPts val="0"/>
              </a:spcAft>
              <a:buNone/>
              <a:defRPr sz="1400"/>
            </a:lvl8pPr>
            <a:lvl9pPr lvl="8" algn="ctr" rtl="0">
              <a:spcBef>
                <a:spcPts val="1600"/>
              </a:spcBef>
              <a:spcAft>
                <a:spcPts val="1600"/>
              </a:spcAft>
              <a:buNone/>
              <a:defRPr sz="1400"/>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ackground">
  <p:cSld name="CUSTOM_12">
    <p:spTree>
      <p:nvGrpSpPr>
        <p:cNvPr id="1" name="Shape 140"/>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20000" y="445025"/>
            <a:ext cx="7704000" cy="572700"/>
          </a:xfrm>
          <a:prstGeom prst="rect">
            <a:avLst/>
          </a:prstGeom>
          <a:noFill/>
          <a:ln>
            <a:noFill/>
          </a:ln>
        </p:spPr>
        <p:txBody>
          <a:bodyPr spcFirstLastPara="1" wrap="square" lIns="91425" tIns="91425" rIns="91425" bIns="91425" anchor="ctr" anchorCtr="0">
            <a:noAutofit/>
          </a:bodyPr>
          <a:lstStyle>
            <a:lvl1pPr lvl="0">
              <a:lnSpc>
                <a:spcPct val="100000"/>
              </a:lnSpc>
              <a:spcBef>
                <a:spcPts val="0"/>
              </a:spcBef>
              <a:spcAft>
                <a:spcPts val="0"/>
              </a:spcAft>
              <a:buClr>
                <a:schemeClr val="dk1"/>
              </a:buClr>
              <a:buSzPts val="3500"/>
              <a:buFont typeface="Patrick Hand SC"/>
              <a:buNone/>
              <a:defRPr sz="3500" b="1">
                <a:solidFill>
                  <a:schemeClr val="dk1"/>
                </a:solidFill>
                <a:latin typeface="Patrick Hand SC"/>
                <a:ea typeface="Patrick Hand SC"/>
                <a:cs typeface="Patrick Hand SC"/>
                <a:sym typeface="Patrick Hand SC"/>
              </a:defRPr>
            </a:lvl1pPr>
            <a:lvl2pPr lvl="1">
              <a:lnSpc>
                <a:spcPct val="100000"/>
              </a:lnSpc>
              <a:spcBef>
                <a:spcPts val="0"/>
              </a:spcBef>
              <a:spcAft>
                <a:spcPts val="0"/>
              </a:spcAft>
              <a:buClr>
                <a:schemeClr val="dk1"/>
              </a:buClr>
              <a:buSzPts val="3500"/>
              <a:buFont typeface="Patrick Hand SC"/>
              <a:buNone/>
              <a:defRPr sz="3500" b="1">
                <a:solidFill>
                  <a:schemeClr val="dk1"/>
                </a:solidFill>
                <a:latin typeface="Patrick Hand SC"/>
                <a:ea typeface="Patrick Hand SC"/>
                <a:cs typeface="Patrick Hand SC"/>
                <a:sym typeface="Patrick Hand SC"/>
              </a:defRPr>
            </a:lvl2pPr>
            <a:lvl3pPr lvl="2">
              <a:lnSpc>
                <a:spcPct val="100000"/>
              </a:lnSpc>
              <a:spcBef>
                <a:spcPts val="0"/>
              </a:spcBef>
              <a:spcAft>
                <a:spcPts val="0"/>
              </a:spcAft>
              <a:buClr>
                <a:schemeClr val="dk1"/>
              </a:buClr>
              <a:buSzPts val="3500"/>
              <a:buFont typeface="Patrick Hand SC"/>
              <a:buNone/>
              <a:defRPr sz="3500" b="1">
                <a:solidFill>
                  <a:schemeClr val="dk1"/>
                </a:solidFill>
                <a:latin typeface="Patrick Hand SC"/>
                <a:ea typeface="Patrick Hand SC"/>
                <a:cs typeface="Patrick Hand SC"/>
                <a:sym typeface="Patrick Hand SC"/>
              </a:defRPr>
            </a:lvl3pPr>
            <a:lvl4pPr lvl="3">
              <a:lnSpc>
                <a:spcPct val="100000"/>
              </a:lnSpc>
              <a:spcBef>
                <a:spcPts val="0"/>
              </a:spcBef>
              <a:spcAft>
                <a:spcPts val="0"/>
              </a:spcAft>
              <a:buClr>
                <a:schemeClr val="dk1"/>
              </a:buClr>
              <a:buSzPts val="3500"/>
              <a:buFont typeface="Patrick Hand SC"/>
              <a:buNone/>
              <a:defRPr sz="3500" b="1">
                <a:solidFill>
                  <a:schemeClr val="dk1"/>
                </a:solidFill>
                <a:latin typeface="Patrick Hand SC"/>
                <a:ea typeface="Patrick Hand SC"/>
                <a:cs typeface="Patrick Hand SC"/>
                <a:sym typeface="Patrick Hand SC"/>
              </a:defRPr>
            </a:lvl4pPr>
            <a:lvl5pPr lvl="4">
              <a:lnSpc>
                <a:spcPct val="100000"/>
              </a:lnSpc>
              <a:spcBef>
                <a:spcPts val="0"/>
              </a:spcBef>
              <a:spcAft>
                <a:spcPts val="0"/>
              </a:spcAft>
              <a:buClr>
                <a:schemeClr val="dk1"/>
              </a:buClr>
              <a:buSzPts val="3500"/>
              <a:buFont typeface="Patrick Hand SC"/>
              <a:buNone/>
              <a:defRPr sz="3500" b="1">
                <a:solidFill>
                  <a:schemeClr val="dk1"/>
                </a:solidFill>
                <a:latin typeface="Patrick Hand SC"/>
                <a:ea typeface="Patrick Hand SC"/>
                <a:cs typeface="Patrick Hand SC"/>
                <a:sym typeface="Patrick Hand SC"/>
              </a:defRPr>
            </a:lvl5pPr>
            <a:lvl6pPr lvl="5">
              <a:lnSpc>
                <a:spcPct val="100000"/>
              </a:lnSpc>
              <a:spcBef>
                <a:spcPts val="0"/>
              </a:spcBef>
              <a:spcAft>
                <a:spcPts val="0"/>
              </a:spcAft>
              <a:buClr>
                <a:schemeClr val="dk1"/>
              </a:buClr>
              <a:buSzPts val="3500"/>
              <a:buFont typeface="Patrick Hand SC"/>
              <a:buNone/>
              <a:defRPr sz="3500" b="1">
                <a:solidFill>
                  <a:schemeClr val="dk1"/>
                </a:solidFill>
                <a:latin typeface="Patrick Hand SC"/>
                <a:ea typeface="Patrick Hand SC"/>
                <a:cs typeface="Patrick Hand SC"/>
                <a:sym typeface="Patrick Hand SC"/>
              </a:defRPr>
            </a:lvl6pPr>
            <a:lvl7pPr lvl="6">
              <a:lnSpc>
                <a:spcPct val="100000"/>
              </a:lnSpc>
              <a:spcBef>
                <a:spcPts val="0"/>
              </a:spcBef>
              <a:spcAft>
                <a:spcPts val="0"/>
              </a:spcAft>
              <a:buClr>
                <a:schemeClr val="dk1"/>
              </a:buClr>
              <a:buSzPts val="3500"/>
              <a:buFont typeface="Patrick Hand SC"/>
              <a:buNone/>
              <a:defRPr sz="3500" b="1">
                <a:solidFill>
                  <a:schemeClr val="dk1"/>
                </a:solidFill>
                <a:latin typeface="Patrick Hand SC"/>
                <a:ea typeface="Patrick Hand SC"/>
                <a:cs typeface="Patrick Hand SC"/>
                <a:sym typeface="Patrick Hand SC"/>
              </a:defRPr>
            </a:lvl7pPr>
            <a:lvl8pPr lvl="7">
              <a:lnSpc>
                <a:spcPct val="100000"/>
              </a:lnSpc>
              <a:spcBef>
                <a:spcPts val="0"/>
              </a:spcBef>
              <a:spcAft>
                <a:spcPts val="0"/>
              </a:spcAft>
              <a:buClr>
                <a:schemeClr val="dk1"/>
              </a:buClr>
              <a:buSzPts val="3500"/>
              <a:buFont typeface="Patrick Hand SC"/>
              <a:buNone/>
              <a:defRPr sz="3500" b="1">
                <a:solidFill>
                  <a:schemeClr val="dk1"/>
                </a:solidFill>
                <a:latin typeface="Patrick Hand SC"/>
                <a:ea typeface="Patrick Hand SC"/>
                <a:cs typeface="Patrick Hand SC"/>
                <a:sym typeface="Patrick Hand SC"/>
              </a:defRPr>
            </a:lvl8pPr>
            <a:lvl9pPr lvl="8">
              <a:lnSpc>
                <a:spcPct val="100000"/>
              </a:lnSpc>
              <a:spcBef>
                <a:spcPts val="0"/>
              </a:spcBef>
              <a:spcAft>
                <a:spcPts val="0"/>
              </a:spcAft>
              <a:buClr>
                <a:schemeClr val="dk1"/>
              </a:buClr>
              <a:buSzPts val="3500"/>
              <a:buFont typeface="Patrick Hand SC"/>
              <a:buNone/>
              <a:defRPr sz="3500" b="1">
                <a:solidFill>
                  <a:schemeClr val="dk1"/>
                </a:solidFill>
                <a:latin typeface="Patrick Hand SC"/>
                <a:ea typeface="Patrick Hand SC"/>
                <a:cs typeface="Patrick Hand SC"/>
                <a:sym typeface="Patrick Hand SC"/>
              </a:defRPr>
            </a:lvl9pPr>
          </a:lstStyle>
          <a:p>
            <a:endParaRPr/>
          </a:p>
        </p:txBody>
      </p:sp>
      <p:sp>
        <p:nvSpPr>
          <p:cNvPr id="7" name="Google Shape;7;p1"/>
          <p:cNvSpPr txBox="1">
            <a:spLocks noGrp="1"/>
          </p:cNvSpPr>
          <p:nvPr>
            <p:ph type="body" idx="1"/>
          </p:nvPr>
        </p:nvSpPr>
        <p:spPr>
          <a:xfrm>
            <a:off x="720000" y="1152475"/>
            <a:ext cx="7704000" cy="34164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dk2"/>
              </a:buClr>
              <a:buSzPts val="1400"/>
              <a:buFont typeface="Patrick Hand"/>
              <a:buChar char="●"/>
              <a:defRPr>
                <a:solidFill>
                  <a:schemeClr val="dk2"/>
                </a:solidFill>
                <a:latin typeface="Patrick Hand"/>
                <a:ea typeface="Patrick Hand"/>
                <a:cs typeface="Patrick Hand"/>
                <a:sym typeface="Patrick Hand"/>
              </a:defRPr>
            </a:lvl1pPr>
            <a:lvl2pPr marL="914400" lvl="1" indent="-317500">
              <a:lnSpc>
                <a:spcPct val="100000"/>
              </a:lnSpc>
              <a:spcBef>
                <a:spcPts val="1600"/>
              </a:spcBef>
              <a:spcAft>
                <a:spcPts val="0"/>
              </a:spcAft>
              <a:buClr>
                <a:schemeClr val="dk2"/>
              </a:buClr>
              <a:buSzPts val="1400"/>
              <a:buFont typeface="Patrick Hand"/>
              <a:buChar char="○"/>
              <a:defRPr>
                <a:solidFill>
                  <a:schemeClr val="dk2"/>
                </a:solidFill>
                <a:latin typeface="Patrick Hand"/>
                <a:ea typeface="Patrick Hand"/>
                <a:cs typeface="Patrick Hand"/>
                <a:sym typeface="Patrick Hand"/>
              </a:defRPr>
            </a:lvl2pPr>
            <a:lvl3pPr marL="1371600" lvl="2" indent="-317500">
              <a:lnSpc>
                <a:spcPct val="100000"/>
              </a:lnSpc>
              <a:spcBef>
                <a:spcPts val="1600"/>
              </a:spcBef>
              <a:spcAft>
                <a:spcPts val="0"/>
              </a:spcAft>
              <a:buClr>
                <a:schemeClr val="dk2"/>
              </a:buClr>
              <a:buSzPts val="1400"/>
              <a:buFont typeface="Patrick Hand"/>
              <a:buChar char="■"/>
              <a:defRPr>
                <a:solidFill>
                  <a:schemeClr val="dk2"/>
                </a:solidFill>
                <a:latin typeface="Patrick Hand"/>
                <a:ea typeface="Patrick Hand"/>
                <a:cs typeface="Patrick Hand"/>
                <a:sym typeface="Patrick Hand"/>
              </a:defRPr>
            </a:lvl3pPr>
            <a:lvl4pPr marL="1828800" lvl="3" indent="-317500">
              <a:lnSpc>
                <a:spcPct val="100000"/>
              </a:lnSpc>
              <a:spcBef>
                <a:spcPts val="1600"/>
              </a:spcBef>
              <a:spcAft>
                <a:spcPts val="0"/>
              </a:spcAft>
              <a:buClr>
                <a:schemeClr val="dk2"/>
              </a:buClr>
              <a:buSzPts val="1400"/>
              <a:buFont typeface="Patrick Hand"/>
              <a:buChar char="●"/>
              <a:defRPr>
                <a:solidFill>
                  <a:schemeClr val="dk2"/>
                </a:solidFill>
                <a:latin typeface="Patrick Hand"/>
                <a:ea typeface="Patrick Hand"/>
                <a:cs typeface="Patrick Hand"/>
                <a:sym typeface="Patrick Hand"/>
              </a:defRPr>
            </a:lvl4pPr>
            <a:lvl5pPr marL="2286000" lvl="4" indent="-317500">
              <a:lnSpc>
                <a:spcPct val="100000"/>
              </a:lnSpc>
              <a:spcBef>
                <a:spcPts val="1600"/>
              </a:spcBef>
              <a:spcAft>
                <a:spcPts val="0"/>
              </a:spcAft>
              <a:buClr>
                <a:schemeClr val="dk2"/>
              </a:buClr>
              <a:buSzPts val="1400"/>
              <a:buFont typeface="Patrick Hand"/>
              <a:buChar char="○"/>
              <a:defRPr>
                <a:solidFill>
                  <a:schemeClr val="dk2"/>
                </a:solidFill>
                <a:latin typeface="Patrick Hand"/>
                <a:ea typeface="Patrick Hand"/>
                <a:cs typeface="Patrick Hand"/>
                <a:sym typeface="Patrick Hand"/>
              </a:defRPr>
            </a:lvl5pPr>
            <a:lvl6pPr marL="2743200" lvl="5" indent="-317500">
              <a:lnSpc>
                <a:spcPct val="100000"/>
              </a:lnSpc>
              <a:spcBef>
                <a:spcPts val="1600"/>
              </a:spcBef>
              <a:spcAft>
                <a:spcPts val="0"/>
              </a:spcAft>
              <a:buClr>
                <a:schemeClr val="dk2"/>
              </a:buClr>
              <a:buSzPts val="1400"/>
              <a:buFont typeface="Patrick Hand"/>
              <a:buChar char="■"/>
              <a:defRPr>
                <a:solidFill>
                  <a:schemeClr val="dk2"/>
                </a:solidFill>
                <a:latin typeface="Patrick Hand"/>
                <a:ea typeface="Patrick Hand"/>
                <a:cs typeface="Patrick Hand"/>
                <a:sym typeface="Patrick Hand"/>
              </a:defRPr>
            </a:lvl6pPr>
            <a:lvl7pPr marL="3200400" lvl="6" indent="-317500">
              <a:lnSpc>
                <a:spcPct val="100000"/>
              </a:lnSpc>
              <a:spcBef>
                <a:spcPts val="1600"/>
              </a:spcBef>
              <a:spcAft>
                <a:spcPts val="0"/>
              </a:spcAft>
              <a:buClr>
                <a:schemeClr val="dk2"/>
              </a:buClr>
              <a:buSzPts val="1400"/>
              <a:buFont typeface="Patrick Hand"/>
              <a:buChar char="●"/>
              <a:defRPr>
                <a:solidFill>
                  <a:schemeClr val="dk2"/>
                </a:solidFill>
                <a:latin typeface="Patrick Hand"/>
                <a:ea typeface="Patrick Hand"/>
                <a:cs typeface="Patrick Hand"/>
                <a:sym typeface="Patrick Hand"/>
              </a:defRPr>
            </a:lvl7pPr>
            <a:lvl8pPr marL="3657600" lvl="7" indent="-317500">
              <a:lnSpc>
                <a:spcPct val="100000"/>
              </a:lnSpc>
              <a:spcBef>
                <a:spcPts val="1600"/>
              </a:spcBef>
              <a:spcAft>
                <a:spcPts val="0"/>
              </a:spcAft>
              <a:buClr>
                <a:schemeClr val="dk2"/>
              </a:buClr>
              <a:buSzPts val="1400"/>
              <a:buFont typeface="Patrick Hand"/>
              <a:buChar char="○"/>
              <a:defRPr>
                <a:solidFill>
                  <a:schemeClr val="dk2"/>
                </a:solidFill>
                <a:latin typeface="Patrick Hand"/>
                <a:ea typeface="Patrick Hand"/>
                <a:cs typeface="Patrick Hand"/>
                <a:sym typeface="Patrick Hand"/>
              </a:defRPr>
            </a:lvl8pPr>
            <a:lvl9pPr marL="4114800" lvl="8" indent="-317500">
              <a:lnSpc>
                <a:spcPct val="100000"/>
              </a:lnSpc>
              <a:spcBef>
                <a:spcPts val="1600"/>
              </a:spcBef>
              <a:spcAft>
                <a:spcPts val="1600"/>
              </a:spcAft>
              <a:buClr>
                <a:schemeClr val="dk2"/>
              </a:buClr>
              <a:buSzPts val="1400"/>
              <a:buFont typeface="Patrick Hand"/>
              <a:buChar char="■"/>
              <a:defRPr>
                <a:solidFill>
                  <a:schemeClr val="dk2"/>
                </a:solidFill>
                <a:latin typeface="Patrick Hand"/>
                <a:ea typeface="Patrick Hand"/>
                <a:cs typeface="Patrick Hand"/>
                <a:sym typeface="Patrick Hand"/>
              </a:defRPr>
            </a:lvl9pPr>
          </a:lstStyle>
          <a:p>
            <a:endParaRPr/>
          </a:p>
        </p:txBody>
      </p:sp>
      <p:sp>
        <p:nvSpPr>
          <p:cNvPr id="8" name="Google Shape;8;p1"/>
          <p:cNvSpPr/>
          <p:nvPr/>
        </p:nvSpPr>
        <p:spPr>
          <a:xfrm rot="-10664892">
            <a:off x="-192085" y="-164253"/>
            <a:ext cx="9555239" cy="5361657"/>
          </a:xfrm>
          <a:custGeom>
            <a:avLst/>
            <a:gdLst/>
            <a:ahLst/>
            <a:cxnLst/>
            <a:rect l="l" t="t" r="r" b="b"/>
            <a:pathLst>
              <a:path w="44882" h="36450" extrusionOk="0">
                <a:moveTo>
                  <a:pt x="42957" y="712"/>
                </a:moveTo>
                <a:cubicBezTo>
                  <a:pt x="42999" y="816"/>
                  <a:pt x="43041" y="858"/>
                  <a:pt x="43062" y="942"/>
                </a:cubicBezTo>
                <a:cubicBezTo>
                  <a:pt x="43271" y="2323"/>
                  <a:pt x="43522" y="3704"/>
                  <a:pt x="43689" y="5106"/>
                </a:cubicBezTo>
                <a:cubicBezTo>
                  <a:pt x="43794" y="6047"/>
                  <a:pt x="43752" y="6989"/>
                  <a:pt x="43794" y="7951"/>
                </a:cubicBezTo>
                <a:cubicBezTo>
                  <a:pt x="43815" y="8265"/>
                  <a:pt x="43815" y="8600"/>
                  <a:pt x="43919" y="8914"/>
                </a:cubicBezTo>
                <a:cubicBezTo>
                  <a:pt x="44170" y="9646"/>
                  <a:pt x="44233" y="10378"/>
                  <a:pt x="44212" y="11132"/>
                </a:cubicBezTo>
                <a:cubicBezTo>
                  <a:pt x="44170" y="12052"/>
                  <a:pt x="44233" y="12973"/>
                  <a:pt x="44526" y="13852"/>
                </a:cubicBezTo>
                <a:cubicBezTo>
                  <a:pt x="44589" y="14124"/>
                  <a:pt x="44631" y="14438"/>
                  <a:pt x="44631" y="14730"/>
                </a:cubicBezTo>
                <a:lnTo>
                  <a:pt x="44777" y="24837"/>
                </a:lnTo>
                <a:cubicBezTo>
                  <a:pt x="44798" y="27285"/>
                  <a:pt x="44861" y="29691"/>
                  <a:pt x="44882" y="32118"/>
                </a:cubicBezTo>
                <a:cubicBezTo>
                  <a:pt x="44882" y="32432"/>
                  <a:pt x="44840" y="32767"/>
                  <a:pt x="44798" y="33080"/>
                </a:cubicBezTo>
                <a:cubicBezTo>
                  <a:pt x="44756" y="33624"/>
                  <a:pt x="44694" y="34189"/>
                  <a:pt x="44652" y="34859"/>
                </a:cubicBezTo>
                <a:cubicBezTo>
                  <a:pt x="44694" y="34775"/>
                  <a:pt x="44652" y="34838"/>
                  <a:pt x="44631" y="34880"/>
                </a:cubicBezTo>
                <a:cubicBezTo>
                  <a:pt x="44380" y="35382"/>
                  <a:pt x="43940" y="35508"/>
                  <a:pt x="43501" y="35340"/>
                </a:cubicBezTo>
                <a:cubicBezTo>
                  <a:pt x="43020" y="35152"/>
                  <a:pt x="42559" y="35131"/>
                  <a:pt x="42078" y="35173"/>
                </a:cubicBezTo>
                <a:cubicBezTo>
                  <a:pt x="40760" y="35257"/>
                  <a:pt x="39463" y="35047"/>
                  <a:pt x="38207" y="34733"/>
                </a:cubicBezTo>
                <a:cubicBezTo>
                  <a:pt x="37161" y="34817"/>
                  <a:pt x="36157" y="34461"/>
                  <a:pt x="35111" y="34461"/>
                </a:cubicBezTo>
                <a:cubicBezTo>
                  <a:pt x="34190" y="34461"/>
                  <a:pt x="33248" y="34524"/>
                  <a:pt x="32328" y="34420"/>
                </a:cubicBezTo>
                <a:cubicBezTo>
                  <a:pt x="31700" y="34336"/>
                  <a:pt x="31072" y="34294"/>
                  <a:pt x="30424" y="34294"/>
                </a:cubicBezTo>
                <a:cubicBezTo>
                  <a:pt x="29398" y="34315"/>
                  <a:pt x="28373" y="34357"/>
                  <a:pt x="27369" y="34608"/>
                </a:cubicBezTo>
                <a:cubicBezTo>
                  <a:pt x="26888" y="34713"/>
                  <a:pt x="26385" y="34671"/>
                  <a:pt x="25925" y="34713"/>
                </a:cubicBezTo>
                <a:cubicBezTo>
                  <a:pt x="25109" y="34733"/>
                  <a:pt x="24335" y="34733"/>
                  <a:pt x="23519" y="34754"/>
                </a:cubicBezTo>
                <a:cubicBezTo>
                  <a:pt x="23289" y="34754"/>
                  <a:pt x="23079" y="34754"/>
                  <a:pt x="22828" y="34775"/>
                </a:cubicBezTo>
                <a:cubicBezTo>
                  <a:pt x="21615" y="34964"/>
                  <a:pt x="20359" y="35152"/>
                  <a:pt x="19125" y="35340"/>
                </a:cubicBezTo>
                <a:cubicBezTo>
                  <a:pt x="18790" y="35382"/>
                  <a:pt x="18414" y="35445"/>
                  <a:pt x="18079" y="35466"/>
                </a:cubicBezTo>
                <a:cubicBezTo>
                  <a:pt x="17765" y="35508"/>
                  <a:pt x="17430" y="35508"/>
                  <a:pt x="17137" y="35591"/>
                </a:cubicBezTo>
                <a:cubicBezTo>
                  <a:pt x="16237" y="35863"/>
                  <a:pt x="15359" y="35821"/>
                  <a:pt x="14459" y="35863"/>
                </a:cubicBezTo>
                <a:cubicBezTo>
                  <a:pt x="13141" y="35884"/>
                  <a:pt x="11781" y="35905"/>
                  <a:pt x="10442" y="35968"/>
                </a:cubicBezTo>
                <a:cubicBezTo>
                  <a:pt x="10253" y="35968"/>
                  <a:pt x="10044" y="35968"/>
                  <a:pt x="9856" y="36031"/>
                </a:cubicBezTo>
                <a:cubicBezTo>
                  <a:pt x="9270" y="36324"/>
                  <a:pt x="8600" y="36303"/>
                  <a:pt x="7973" y="36324"/>
                </a:cubicBezTo>
                <a:cubicBezTo>
                  <a:pt x="6278" y="36345"/>
                  <a:pt x="4583" y="36407"/>
                  <a:pt x="2888" y="36449"/>
                </a:cubicBezTo>
                <a:lnTo>
                  <a:pt x="2784" y="36449"/>
                </a:lnTo>
                <a:cubicBezTo>
                  <a:pt x="2072" y="36449"/>
                  <a:pt x="1884" y="36324"/>
                  <a:pt x="1863" y="35654"/>
                </a:cubicBezTo>
                <a:cubicBezTo>
                  <a:pt x="1800" y="34713"/>
                  <a:pt x="1800" y="33729"/>
                  <a:pt x="1800" y="32788"/>
                </a:cubicBezTo>
                <a:cubicBezTo>
                  <a:pt x="1800" y="31930"/>
                  <a:pt x="1800" y="31093"/>
                  <a:pt x="1570" y="30256"/>
                </a:cubicBezTo>
                <a:cubicBezTo>
                  <a:pt x="1486" y="29942"/>
                  <a:pt x="1486" y="29607"/>
                  <a:pt x="1486" y="29293"/>
                </a:cubicBezTo>
                <a:cubicBezTo>
                  <a:pt x="1465" y="28645"/>
                  <a:pt x="1465" y="27975"/>
                  <a:pt x="1256" y="27347"/>
                </a:cubicBezTo>
                <a:cubicBezTo>
                  <a:pt x="1152" y="27034"/>
                  <a:pt x="1152" y="26657"/>
                  <a:pt x="1152" y="26280"/>
                </a:cubicBezTo>
                <a:cubicBezTo>
                  <a:pt x="1131" y="23937"/>
                  <a:pt x="1131" y="21572"/>
                  <a:pt x="1110" y="19229"/>
                </a:cubicBezTo>
                <a:cubicBezTo>
                  <a:pt x="1110" y="18915"/>
                  <a:pt x="1089" y="18559"/>
                  <a:pt x="1005" y="18246"/>
                </a:cubicBezTo>
                <a:cubicBezTo>
                  <a:pt x="838" y="17702"/>
                  <a:pt x="817" y="17158"/>
                  <a:pt x="817" y="16614"/>
                </a:cubicBezTo>
                <a:cubicBezTo>
                  <a:pt x="817" y="15484"/>
                  <a:pt x="796" y="14375"/>
                  <a:pt x="775" y="13266"/>
                </a:cubicBezTo>
                <a:cubicBezTo>
                  <a:pt x="775" y="13015"/>
                  <a:pt x="733" y="12805"/>
                  <a:pt x="691" y="12575"/>
                </a:cubicBezTo>
                <a:cubicBezTo>
                  <a:pt x="524" y="11822"/>
                  <a:pt x="398" y="11027"/>
                  <a:pt x="461" y="10253"/>
                </a:cubicBezTo>
                <a:cubicBezTo>
                  <a:pt x="482" y="10064"/>
                  <a:pt x="461" y="9855"/>
                  <a:pt x="398" y="9667"/>
                </a:cubicBezTo>
                <a:cubicBezTo>
                  <a:pt x="1" y="8265"/>
                  <a:pt x="147" y="6821"/>
                  <a:pt x="105" y="5378"/>
                </a:cubicBezTo>
                <a:cubicBezTo>
                  <a:pt x="84" y="4373"/>
                  <a:pt x="84" y="3348"/>
                  <a:pt x="84" y="2344"/>
                </a:cubicBezTo>
                <a:cubicBezTo>
                  <a:pt x="84" y="1549"/>
                  <a:pt x="356" y="1193"/>
                  <a:pt x="1152" y="1151"/>
                </a:cubicBezTo>
                <a:cubicBezTo>
                  <a:pt x="1947" y="1088"/>
                  <a:pt x="2721" y="963"/>
                  <a:pt x="3537" y="1256"/>
                </a:cubicBezTo>
                <a:cubicBezTo>
                  <a:pt x="3934" y="1381"/>
                  <a:pt x="4437" y="1277"/>
                  <a:pt x="4876" y="1277"/>
                </a:cubicBezTo>
                <a:cubicBezTo>
                  <a:pt x="7052" y="1235"/>
                  <a:pt x="9249" y="1151"/>
                  <a:pt x="11404" y="1088"/>
                </a:cubicBezTo>
                <a:cubicBezTo>
                  <a:pt x="13580" y="1025"/>
                  <a:pt x="15777" y="963"/>
                  <a:pt x="17953" y="879"/>
                </a:cubicBezTo>
                <a:cubicBezTo>
                  <a:pt x="18204" y="879"/>
                  <a:pt x="18455" y="816"/>
                  <a:pt x="18706" y="774"/>
                </a:cubicBezTo>
                <a:cubicBezTo>
                  <a:pt x="19209" y="712"/>
                  <a:pt x="19732" y="628"/>
                  <a:pt x="20234" y="544"/>
                </a:cubicBezTo>
                <a:cubicBezTo>
                  <a:pt x="20380" y="523"/>
                  <a:pt x="20548" y="544"/>
                  <a:pt x="20694" y="502"/>
                </a:cubicBezTo>
                <a:cubicBezTo>
                  <a:pt x="22138" y="84"/>
                  <a:pt x="23623" y="189"/>
                  <a:pt x="25088" y="126"/>
                </a:cubicBezTo>
                <a:cubicBezTo>
                  <a:pt x="26406" y="84"/>
                  <a:pt x="27704" y="42"/>
                  <a:pt x="29043" y="21"/>
                </a:cubicBezTo>
                <a:cubicBezTo>
                  <a:pt x="29231" y="21"/>
                  <a:pt x="29440" y="0"/>
                  <a:pt x="29608" y="21"/>
                </a:cubicBezTo>
                <a:cubicBezTo>
                  <a:pt x="31554" y="419"/>
                  <a:pt x="33520" y="105"/>
                  <a:pt x="35445" y="126"/>
                </a:cubicBezTo>
                <a:cubicBezTo>
                  <a:pt x="35927" y="126"/>
                  <a:pt x="36408" y="105"/>
                  <a:pt x="36889" y="105"/>
                </a:cubicBezTo>
                <a:cubicBezTo>
                  <a:pt x="37015" y="105"/>
                  <a:pt x="37182" y="84"/>
                  <a:pt x="37245" y="126"/>
                </a:cubicBezTo>
                <a:cubicBezTo>
                  <a:pt x="37726" y="440"/>
                  <a:pt x="38249" y="314"/>
                  <a:pt x="38751" y="314"/>
                </a:cubicBezTo>
                <a:cubicBezTo>
                  <a:pt x="39191" y="335"/>
                  <a:pt x="39651" y="251"/>
                  <a:pt x="40049" y="523"/>
                </a:cubicBezTo>
                <a:cubicBezTo>
                  <a:pt x="40885" y="523"/>
                  <a:pt x="41701" y="565"/>
                  <a:pt x="42518" y="816"/>
                </a:cubicBezTo>
                <a:cubicBezTo>
                  <a:pt x="42664" y="837"/>
                  <a:pt x="42831" y="753"/>
                  <a:pt x="42957" y="712"/>
                </a:cubicBezTo>
                <a:close/>
                <a:moveTo>
                  <a:pt x="42476" y="1821"/>
                </a:moveTo>
                <a:cubicBezTo>
                  <a:pt x="41618" y="2009"/>
                  <a:pt x="40844" y="1402"/>
                  <a:pt x="39965" y="1590"/>
                </a:cubicBezTo>
                <a:cubicBezTo>
                  <a:pt x="39881" y="1611"/>
                  <a:pt x="39756" y="1590"/>
                  <a:pt x="39672" y="1549"/>
                </a:cubicBezTo>
                <a:cubicBezTo>
                  <a:pt x="39128" y="1256"/>
                  <a:pt x="38563" y="1360"/>
                  <a:pt x="37977" y="1339"/>
                </a:cubicBezTo>
                <a:cubicBezTo>
                  <a:pt x="37726" y="1339"/>
                  <a:pt x="37454" y="1360"/>
                  <a:pt x="37224" y="1256"/>
                </a:cubicBezTo>
                <a:cubicBezTo>
                  <a:pt x="36889" y="1088"/>
                  <a:pt x="36533" y="1088"/>
                  <a:pt x="36199" y="1088"/>
                </a:cubicBezTo>
                <a:cubicBezTo>
                  <a:pt x="35341" y="1130"/>
                  <a:pt x="34483" y="1130"/>
                  <a:pt x="33625" y="1151"/>
                </a:cubicBezTo>
                <a:cubicBezTo>
                  <a:pt x="32286" y="1193"/>
                  <a:pt x="30926" y="1297"/>
                  <a:pt x="29587" y="1005"/>
                </a:cubicBezTo>
                <a:cubicBezTo>
                  <a:pt x="29377" y="963"/>
                  <a:pt x="29147" y="984"/>
                  <a:pt x="28917" y="984"/>
                </a:cubicBezTo>
                <a:cubicBezTo>
                  <a:pt x="27473" y="1005"/>
                  <a:pt x="26030" y="1005"/>
                  <a:pt x="24586" y="1088"/>
                </a:cubicBezTo>
                <a:cubicBezTo>
                  <a:pt x="23310" y="1151"/>
                  <a:pt x="22033" y="1046"/>
                  <a:pt x="20778" y="1444"/>
                </a:cubicBezTo>
                <a:cubicBezTo>
                  <a:pt x="20569" y="1507"/>
                  <a:pt x="20338" y="1465"/>
                  <a:pt x="20087" y="1486"/>
                </a:cubicBezTo>
                <a:cubicBezTo>
                  <a:pt x="19794" y="1507"/>
                  <a:pt x="19522" y="1507"/>
                  <a:pt x="19230" y="1611"/>
                </a:cubicBezTo>
                <a:cubicBezTo>
                  <a:pt x="18434" y="1883"/>
                  <a:pt x="17660" y="1862"/>
                  <a:pt x="16844" y="1883"/>
                </a:cubicBezTo>
                <a:cubicBezTo>
                  <a:pt x="16007" y="1904"/>
                  <a:pt x="15170" y="1904"/>
                  <a:pt x="14354" y="1925"/>
                </a:cubicBezTo>
                <a:cubicBezTo>
                  <a:pt x="10881" y="2009"/>
                  <a:pt x="7387" y="2114"/>
                  <a:pt x="3893" y="2176"/>
                </a:cubicBezTo>
                <a:cubicBezTo>
                  <a:pt x="3579" y="2176"/>
                  <a:pt x="3265" y="2114"/>
                  <a:pt x="2951" y="2009"/>
                </a:cubicBezTo>
                <a:cubicBezTo>
                  <a:pt x="2302" y="1800"/>
                  <a:pt x="1654" y="1862"/>
                  <a:pt x="1005" y="1988"/>
                </a:cubicBezTo>
                <a:cubicBezTo>
                  <a:pt x="963" y="2176"/>
                  <a:pt x="942" y="2302"/>
                  <a:pt x="942" y="2427"/>
                </a:cubicBezTo>
                <a:cubicBezTo>
                  <a:pt x="963" y="4290"/>
                  <a:pt x="1026" y="6173"/>
                  <a:pt x="1047" y="8035"/>
                </a:cubicBezTo>
                <a:cubicBezTo>
                  <a:pt x="1340" y="9207"/>
                  <a:pt x="1319" y="10420"/>
                  <a:pt x="1465" y="11613"/>
                </a:cubicBezTo>
                <a:cubicBezTo>
                  <a:pt x="1570" y="12450"/>
                  <a:pt x="1737" y="13287"/>
                  <a:pt x="1696" y="14145"/>
                </a:cubicBezTo>
                <a:cubicBezTo>
                  <a:pt x="1696" y="14563"/>
                  <a:pt x="1696" y="15002"/>
                  <a:pt x="1737" y="15421"/>
                </a:cubicBezTo>
                <a:cubicBezTo>
                  <a:pt x="1779" y="16363"/>
                  <a:pt x="1675" y="17346"/>
                  <a:pt x="1988" y="18246"/>
                </a:cubicBezTo>
                <a:cubicBezTo>
                  <a:pt x="2072" y="18497"/>
                  <a:pt x="2072" y="18769"/>
                  <a:pt x="2072" y="19041"/>
                </a:cubicBezTo>
                <a:cubicBezTo>
                  <a:pt x="2093" y="21070"/>
                  <a:pt x="2114" y="23079"/>
                  <a:pt x="2177" y="25129"/>
                </a:cubicBezTo>
                <a:cubicBezTo>
                  <a:pt x="2177" y="25820"/>
                  <a:pt x="2156" y="26510"/>
                  <a:pt x="2302" y="27159"/>
                </a:cubicBezTo>
                <a:cubicBezTo>
                  <a:pt x="2470" y="27912"/>
                  <a:pt x="2532" y="28666"/>
                  <a:pt x="2532" y="29398"/>
                </a:cubicBezTo>
                <a:cubicBezTo>
                  <a:pt x="2532" y="29691"/>
                  <a:pt x="2574" y="30005"/>
                  <a:pt x="2679" y="30256"/>
                </a:cubicBezTo>
                <a:cubicBezTo>
                  <a:pt x="2825" y="30737"/>
                  <a:pt x="2888" y="31218"/>
                  <a:pt x="2888" y="31700"/>
                </a:cubicBezTo>
                <a:cubicBezTo>
                  <a:pt x="2888" y="32516"/>
                  <a:pt x="2888" y="33352"/>
                  <a:pt x="2909" y="34148"/>
                </a:cubicBezTo>
                <a:cubicBezTo>
                  <a:pt x="2909" y="34545"/>
                  <a:pt x="2888" y="34943"/>
                  <a:pt x="3035" y="35319"/>
                </a:cubicBezTo>
                <a:cubicBezTo>
                  <a:pt x="3160" y="35319"/>
                  <a:pt x="3307" y="35361"/>
                  <a:pt x="3432" y="35361"/>
                </a:cubicBezTo>
                <a:cubicBezTo>
                  <a:pt x="5001" y="35319"/>
                  <a:pt x="6571" y="35298"/>
                  <a:pt x="8140" y="35236"/>
                </a:cubicBezTo>
                <a:cubicBezTo>
                  <a:pt x="8579" y="35194"/>
                  <a:pt x="9019" y="35089"/>
                  <a:pt x="9479" y="35005"/>
                </a:cubicBezTo>
                <a:cubicBezTo>
                  <a:pt x="9730" y="34964"/>
                  <a:pt x="9960" y="34880"/>
                  <a:pt x="10232" y="34880"/>
                </a:cubicBezTo>
                <a:cubicBezTo>
                  <a:pt x="12053" y="34838"/>
                  <a:pt x="13894" y="34796"/>
                  <a:pt x="15693" y="34754"/>
                </a:cubicBezTo>
                <a:cubicBezTo>
                  <a:pt x="15924" y="34754"/>
                  <a:pt x="16175" y="34754"/>
                  <a:pt x="16342" y="34671"/>
                </a:cubicBezTo>
                <a:cubicBezTo>
                  <a:pt x="17012" y="34441"/>
                  <a:pt x="17681" y="34461"/>
                  <a:pt x="18330" y="34357"/>
                </a:cubicBezTo>
                <a:cubicBezTo>
                  <a:pt x="19355" y="34210"/>
                  <a:pt x="20380" y="34106"/>
                  <a:pt x="21364" y="33938"/>
                </a:cubicBezTo>
                <a:cubicBezTo>
                  <a:pt x="22138" y="33813"/>
                  <a:pt x="22891" y="33645"/>
                  <a:pt x="23644" y="33687"/>
                </a:cubicBezTo>
                <a:cubicBezTo>
                  <a:pt x="24084" y="33687"/>
                  <a:pt x="24544" y="33687"/>
                  <a:pt x="24984" y="33645"/>
                </a:cubicBezTo>
                <a:cubicBezTo>
                  <a:pt x="26113" y="33604"/>
                  <a:pt x="27243" y="33708"/>
                  <a:pt x="28331" y="33311"/>
                </a:cubicBezTo>
                <a:cubicBezTo>
                  <a:pt x="28499" y="33269"/>
                  <a:pt x="28645" y="33269"/>
                  <a:pt x="28813" y="33269"/>
                </a:cubicBezTo>
                <a:cubicBezTo>
                  <a:pt x="29712" y="33227"/>
                  <a:pt x="30654" y="33185"/>
                  <a:pt x="31595" y="33185"/>
                </a:cubicBezTo>
                <a:cubicBezTo>
                  <a:pt x="31909" y="33185"/>
                  <a:pt x="32223" y="33227"/>
                  <a:pt x="32537" y="33332"/>
                </a:cubicBezTo>
                <a:cubicBezTo>
                  <a:pt x="32997" y="33499"/>
                  <a:pt x="33416" y="33499"/>
                  <a:pt x="33876" y="33478"/>
                </a:cubicBezTo>
                <a:cubicBezTo>
                  <a:pt x="34587" y="33415"/>
                  <a:pt x="35299" y="33394"/>
                  <a:pt x="35989" y="33373"/>
                </a:cubicBezTo>
                <a:cubicBezTo>
                  <a:pt x="36157" y="33373"/>
                  <a:pt x="36345" y="33373"/>
                  <a:pt x="36471" y="33436"/>
                </a:cubicBezTo>
                <a:cubicBezTo>
                  <a:pt x="36889" y="33666"/>
                  <a:pt x="37328" y="33624"/>
                  <a:pt x="37768" y="33624"/>
                </a:cubicBezTo>
                <a:cubicBezTo>
                  <a:pt x="38019" y="33624"/>
                  <a:pt x="38249" y="33583"/>
                  <a:pt x="38437" y="33666"/>
                </a:cubicBezTo>
                <a:cubicBezTo>
                  <a:pt x="39086" y="33938"/>
                  <a:pt x="39818" y="33834"/>
                  <a:pt x="40488" y="34043"/>
                </a:cubicBezTo>
                <a:cubicBezTo>
                  <a:pt x="40739" y="34127"/>
                  <a:pt x="40990" y="34127"/>
                  <a:pt x="41262" y="34127"/>
                </a:cubicBezTo>
                <a:cubicBezTo>
                  <a:pt x="42099" y="34127"/>
                  <a:pt x="42957" y="34106"/>
                  <a:pt x="43794" y="34085"/>
                </a:cubicBezTo>
                <a:cubicBezTo>
                  <a:pt x="43731" y="33729"/>
                  <a:pt x="43689" y="33415"/>
                  <a:pt x="43689" y="33101"/>
                </a:cubicBezTo>
                <a:cubicBezTo>
                  <a:pt x="43668" y="32306"/>
                  <a:pt x="43689" y="31469"/>
                  <a:pt x="43689" y="30653"/>
                </a:cubicBezTo>
                <a:lnTo>
                  <a:pt x="43606" y="22891"/>
                </a:lnTo>
                <a:cubicBezTo>
                  <a:pt x="43585" y="20317"/>
                  <a:pt x="43564" y="17785"/>
                  <a:pt x="43564" y="15212"/>
                </a:cubicBezTo>
                <a:cubicBezTo>
                  <a:pt x="43564" y="14626"/>
                  <a:pt x="43501" y="14040"/>
                  <a:pt x="43375" y="13475"/>
                </a:cubicBezTo>
                <a:cubicBezTo>
                  <a:pt x="43292" y="13119"/>
                  <a:pt x="43208" y="12764"/>
                  <a:pt x="43208" y="12429"/>
                </a:cubicBezTo>
                <a:cubicBezTo>
                  <a:pt x="43187" y="11801"/>
                  <a:pt x="43250" y="11173"/>
                  <a:pt x="43208" y="10567"/>
                </a:cubicBezTo>
                <a:cubicBezTo>
                  <a:pt x="43208" y="10253"/>
                  <a:pt x="43208" y="9876"/>
                  <a:pt x="43103" y="9604"/>
                </a:cubicBezTo>
                <a:cubicBezTo>
                  <a:pt x="42894" y="8976"/>
                  <a:pt x="42831" y="8349"/>
                  <a:pt x="42873" y="7658"/>
                </a:cubicBezTo>
                <a:cubicBezTo>
                  <a:pt x="42894" y="7240"/>
                  <a:pt x="42894" y="6800"/>
                  <a:pt x="42894" y="6382"/>
                </a:cubicBezTo>
                <a:cubicBezTo>
                  <a:pt x="42894" y="5733"/>
                  <a:pt x="42894" y="5064"/>
                  <a:pt x="42852" y="4415"/>
                </a:cubicBezTo>
                <a:cubicBezTo>
                  <a:pt x="42748" y="3599"/>
                  <a:pt x="42622" y="2825"/>
                  <a:pt x="42476" y="182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5" r:id="rId4"/>
    <p:sldLayoutId id="2147483658" r:id="rId5"/>
    <p:sldLayoutId id="2147483659" r:id="rId6"/>
    <p:sldLayoutId id="2147483660" r:id="rId7"/>
    <p:sldLayoutId id="2147483661" r:id="rId8"/>
    <p:sldLayoutId id="2147483676"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8.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hyperlink" Target="https://photos.app.goo.gl/q5XhoqhbAjWKmEwH6" TargetMode="External"/><Relationship Id="rId2" Type="http://schemas.openxmlformats.org/officeDocument/2006/relationships/image" Target="../media/image7.jpeg"/><Relationship Id="rId1" Type="http://schemas.openxmlformats.org/officeDocument/2006/relationships/slideLayout" Target="../slideLayouts/slideLayout9.xml"/><Relationship Id="rId6" Type="http://schemas.openxmlformats.org/officeDocument/2006/relationships/hyperlink" Target="https://photos.app.goo.gl/bpjQcWVGs3JFXuT57" TargetMode="External"/><Relationship Id="rId5" Type="http://schemas.openxmlformats.org/officeDocument/2006/relationships/image" Target="../media/image10.jpeg"/><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29" name="Google Shape;151;p33">
            <a:extLst>
              <a:ext uri="{FF2B5EF4-FFF2-40B4-BE49-F238E27FC236}">
                <a16:creationId xmlns:a16="http://schemas.microsoft.com/office/drawing/2014/main" id="{FA2E600A-5736-4E22-9D38-E877977E738A}"/>
              </a:ext>
            </a:extLst>
          </p:cNvPr>
          <p:cNvSpPr/>
          <p:nvPr/>
        </p:nvSpPr>
        <p:spPr>
          <a:xfrm>
            <a:off x="8364137" y="4429400"/>
            <a:ext cx="313875" cy="324875"/>
          </a:xfrm>
          <a:custGeom>
            <a:avLst/>
            <a:gdLst/>
            <a:ahLst/>
            <a:cxnLst/>
            <a:rect l="l" t="t" r="r" b="b"/>
            <a:pathLst>
              <a:path w="12555" h="12995" extrusionOk="0">
                <a:moveTo>
                  <a:pt x="2742" y="11634"/>
                </a:moveTo>
                <a:cubicBezTo>
                  <a:pt x="2909" y="11321"/>
                  <a:pt x="3160" y="11467"/>
                  <a:pt x="3369" y="11509"/>
                </a:cubicBezTo>
                <a:cubicBezTo>
                  <a:pt x="3872" y="11676"/>
                  <a:pt x="4374" y="11739"/>
                  <a:pt x="4897" y="11593"/>
                </a:cubicBezTo>
                <a:cubicBezTo>
                  <a:pt x="5002" y="11572"/>
                  <a:pt x="5085" y="11509"/>
                  <a:pt x="5148" y="11467"/>
                </a:cubicBezTo>
                <a:cubicBezTo>
                  <a:pt x="4562" y="10253"/>
                  <a:pt x="3976" y="9061"/>
                  <a:pt x="3369" y="7826"/>
                </a:cubicBezTo>
                <a:lnTo>
                  <a:pt x="2784" y="7826"/>
                </a:lnTo>
                <a:cubicBezTo>
                  <a:pt x="2512" y="7826"/>
                  <a:pt x="2323" y="7701"/>
                  <a:pt x="2261" y="7429"/>
                </a:cubicBezTo>
                <a:cubicBezTo>
                  <a:pt x="2177" y="7178"/>
                  <a:pt x="2261" y="6968"/>
                  <a:pt x="2470" y="6801"/>
                </a:cubicBezTo>
                <a:cubicBezTo>
                  <a:pt x="2595" y="6696"/>
                  <a:pt x="2742" y="6613"/>
                  <a:pt x="2888" y="6508"/>
                </a:cubicBezTo>
                <a:cubicBezTo>
                  <a:pt x="2805" y="4918"/>
                  <a:pt x="2637" y="4395"/>
                  <a:pt x="1968" y="3328"/>
                </a:cubicBezTo>
                <a:cubicBezTo>
                  <a:pt x="1842" y="3411"/>
                  <a:pt x="1675" y="3453"/>
                  <a:pt x="1570" y="3558"/>
                </a:cubicBezTo>
                <a:cubicBezTo>
                  <a:pt x="1340" y="3788"/>
                  <a:pt x="1131" y="4081"/>
                  <a:pt x="900" y="4311"/>
                </a:cubicBezTo>
                <a:cubicBezTo>
                  <a:pt x="796" y="4416"/>
                  <a:pt x="587" y="4479"/>
                  <a:pt x="419" y="4499"/>
                </a:cubicBezTo>
                <a:cubicBezTo>
                  <a:pt x="315" y="4499"/>
                  <a:pt x="189" y="4395"/>
                  <a:pt x="1" y="4311"/>
                </a:cubicBezTo>
                <a:cubicBezTo>
                  <a:pt x="294" y="3935"/>
                  <a:pt x="545" y="3558"/>
                  <a:pt x="817" y="3223"/>
                </a:cubicBezTo>
                <a:cubicBezTo>
                  <a:pt x="1068" y="2909"/>
                  <a:pt x="1340" y="2595"/>
                  <a:pt x="1633" y="2282"/>
                </a:cubicBezTo>
                <a:cubicBezTo>
                  <a:pt x="1591" y="2051"/>
                  <a:pt x="1549" y="1779"/>
                  <a:pt x="1570" y="1486"/>
                </a:cubicBezTo>
                <a:cubicBezTo>
                  <a:pt x="1591" y="1340"/>
                  <a:pt x="1696" y="1173"/>
                  <a:pt x="1842" y="1068"/>
                </a:cubicBezTo>
                <a:cubicBezTo>
                  <a:pt x="2009" y="942"/>
                  <a:pt x="2219" y="1026"/>
                  <a:pt x="2386" y="1173"/>
                </a:cubicBezTo>
                <a:lnTo>
                  <a:pt x="2616" y="1486"/>
                </a:lnTo>
                <a:cubicBezTo>
                  <a:pt x="2721" y="1486"/>
                  <a:pt x="2805" y="1507"/>
                  <a:pt x="2846" y="1466"/>
                </a:cubicBezTo>
                <a:cubicBezTo>
                  <a:pt x="3453" y="942"/>
                  <a:pt x="4165" y="754"/>
                  <a:pt x="4918" y="649"/>
                </a:cubicBezTo>
                <a:cubicBezTo>
                  <a:pt x="5838" y="524"/>
                  <a:pt x="6759" y="336"/>
                  <a:pt x="7659" y="189"/>
                </a:cubicBezTo>
                <a:cubicBezTo>
                  <a:pt x="8538" y="1"/>
                  <a:pt x="9207" y="419"/>
                  <a:pt x="9835" y="922"/>
                </a:cubicBezTo>
                <a:cubicBezTo>
                  <a:pt x="10253" y="1256"/>
                  <a:pt x="10358" y="2282"/>
                  <a:pt x="10065" y="2742"/>
                </a:cubicBezTo>
                <a:cubicBezTo>
                  <a:pt x="9709" y="3286"/>
                  <a:pt x="9312" y="3809"/>
                  <a:pt x="8914" y="4332"/>
                </a:cubicBezTo>
                <a:cubicBezTo>
                  <a:pt x="8789" y="4499"/>
                  <a:pt x="8663" y="4646"/>
                  <a:pt x="8475" y="4897"/>
                </a:cubicBezTo>
                <a:cubicBezTo>
                  <a:pt x="8705" y="4939"/>
                  <a:pt x="8872" y="5002"/>
                  <a:pt x="9019" y="5023"/>
                </a:cubicBezTo>
                <a:cubicBezTo>
                  <a:pt x="9709" y="5127"/>
                  <a:pt x="10379" y="5211"/>
                  <a:pt x="11069" y="5357"/>
                </a:cubicBezTo>
                <a:cubicBezTo>
                  <a:pt x="12011" y="5587"/>
                  <a:pt x="12555" y="6466"/>
                  <a:pt x="12408" y="7408"/>
                </a:cubicBezTo>
                <a:cubicBezTo>
                  <a:pt x="12262" y="8287"/>
                  <a:pt x="11927" y="9124"/>
                  <a:pt x="11279" y="9793"/>
                </a:cubicBezTo>
                <a:cubicBezTo>
                  <a:pt x="10484" y="10567"/>
                  <a:pt x="9647" y="11279"/>
                  <a:pt x="8642" y="11718"/>
                </a:cubicBezTo>
                <a:cubicBezTo>
                  <a:pt x="8600" y="11739"/>
                  <a:pt x="8579" y="11739"/>
                  <a:pt x="8559" y="11760"/>
                </a:cubicBezTo>
                <a:cubicBezTo>
                  <a:pt x="7408" y="12471"/>
                  <a:pt x="6131" y="12681"/>
                  <a:pt x="4813" y="12869"/>
                </a:cubicBezTo>
                <a:cubicBezTo>
                  <a:pt x="3767" y="12994"/>
                  <a:pt x="3223" y="12681"/>
                  <a:pt x="2742" y="11634"/>
                </a:cubicBezTo>
                <a:close/>
                <a:moveTo>
                  <a:pt x="6759" y="11258"/>
                </a:moveTo>
                <a:cubicBezTo>
                  <a:pt x="7178" y="11049"/>
                  <a:pt x="7596" y="10839"/>
                  <a:pt x="8035" y="10651"/>
                </a:cubicBezTo>
                <a:cubicBezTo>
                  <a:pt x="8956" y="10274"/>
                  <a:pt x="9688" y="9647"/>
                  <a:pt x="10358" y="8998"/>
                </a:cubicBezTo>
                <a:cubicBezTo>
                  <a:pt x="10860" y="8538"/>
                  <a:pt x="11069" y="7931"/>
                  <a:pt x="11195" y="7261"/>
                </a:cubicBezTo>
                <a:cubicBezTo>
                  <a:pt x="11279" y="6927"/>
                  <a:pt x="11111" y="6675"/>
                  <a:pt x="10776" y="6529"/>
                </a:cubicBezTo>
                <a:cubicBezTo>
                  <a:pt x="10672" y="6508"/>
                  <a:pt x="10588" y="6466"/>
                  <a:pt x="10484" y="6466"/>
                </a:cubicBezTo>
                <a:cubicBezTo>
                  <a:pt x="9521" y="6278"/>
                  <a:pt x="8517" y="6090"/>
                  <a:pt x="7533" y="6383"/>
                </a:cubicBezTo>
                <a:cubicBezTo>
                  <a:pt x="7240" y="6466"/>
                  <a:pt x="6926" y="6508"/>
                  <a:pt x="6613" y="6529"/>
                </a:cubicBezTo>
                <a:cubicBezTo>
                  <a:pt x="5880" y="6613"/>
                  <a:pt x="5274" y="7010"/>
                  <a:pt x="4646" y="7345"/>
                </a:cubicBezTo>
                <a:cubicBezTo>
                  <a:pt x="5106" y="8831"/>
                  <a:pt x="5922" y="10379"/>
                  <a:pt x="6759" y="11258"/>
                </a:cubicBezTo>
                <a:close/>
                <a:moveTo>
                  <a:pt x="4144" y="6090"/>
                </a:moveTo>
                <a:cubicBezTo>
                  <a:pt x="4604" y="5859"/>
                  <a:pt x="4939" y="5650"/>
                  <a:pt x="5294" y="5525"/>
                </a:cubicBezTo>
                <a:cubicBezTo>
                  <a:pt x="6801" y="4939"/>
                  <a:pt x="7847" y="3872"/>
                  <a:pt x="8747" y="2595"/>
                </a:cubicBezTo>
                <a:cubicBezTo>
                  <a:pt x="9228" y="1863"/>
                  <a:pt x="9123" y="1507"/>
                  <a:pt x="8266" y="1277"/>
                </a:cubicBezTo>
                <a:cubicBezTo>
                  <a:pt x="8056" y="1235"/>
                  <a:pt x="7805" y="1256"/>
                  <a:pt x="7554" y="1277"/>
                </a:cubicBezTo>
                <a:cubicBezTo>
                  <a:pt x="6675" y="1424"/>
                  <a:pt x="5818" y="1633"/>
                  <a:pt x="4918" y="1738"/>
                </a:cubicBezTo>
                <a:cubicBezTo>
                  <a:pt x="4206" y="1800"/>
                  <a:pt x="3641" y="2114"/>
                  <a:pt x="3097" y="2700"/>
                </a:cubicBezTo>
                <a:cubicBezTo>
                  <a:pt x="3307" y="3223"/>
                  <a:pt x="3537" y="3746"/>
                  <a:pt x="3704" y="4290"/>
                </a:cubicBezTo>
                <a:cubicBezTo>
                  <a:pt x="3934" y="4834"/>
                  <a:pt x="3997" y="5420"/>
                  <a:pt x="4144" y="609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53;p33">
            <a:extLst>
              <a:ext uri="{FF2B5EF4-FFF2-40B4-BE49-F238E27FC236}">
                <a16:creationId xmlns:a16="http://schemas.microsoft.com/office/drawing/2014/main" id="{5D08F3C0-4F07-4668-A28A-ED462F9B3F71}"/>
              </a:ext>
            </a:extLst>
          </p:cNvPr>
          <p:cNvSpPr/>
          <p:nvPr/>
        </p:nvSpPr>
        <p:spPr>
          <a:xfrm>
            <a:off x="8607810" y="4102450"/>
            <a:ext cx="297150" cy="326950"/>
          </a:xfrm>
          <a:custGeom>
            <a:avLst/>
            <a:gdLst/>
            <a:ahLst/>
            <a:cxnLst/>
            <a:rect l="l" t="t" r="r" b="b"/>
            <a:pathLst>
              <a:path w="11886" h="13078" extrusionOk="0">
                <a:moveTo>
                  <a:pt x="11195" y="8181"/>
                </a:moveTo>
                <a:cubicBezTo>
                  <a:pt x="11864" y="8997"/>
                  <a:pt x="11885" y="9102"/>
                  <a:pt x="11509" y="9772"/>
                </a:cubicBezTo>
                <a:cubicBezTo>
                  <a:pt x="11027" y="10650"/>
                  <a:pt x="10483" y="11425"/>
                  <a:pt x="9521" y="11843"/>
                </a:cubicBezTo>
                <a:cubicBezTo>
                  <a:pt x="8956" y="12073"/>
                  <a:pt x="8496" y="12450"/>
                  <a:pt x="7952" y="12680"/>
                </a:cubicBezTo>
                <a:cubicBezTo>
                  <a:pt x="7052" y="13057"/>
                  <a:pt x="6131" y="13078"/>
                  <a:pt x="5190" y="12806"/>
                </a:cubicBezTo>
                <a:cubicBezTo>
                  <a:pt x="4813" y="12701"/>
                  <a:pt x="4353" y="12638"/>
                  <a:pt x="3934" y="12596"/>
                </a:cubicBezTo>
                <a:cubicBezTo>
                  <a:pt x="3349" y="12575"/>
                  <a:pt x="2888" y="12345"/>
                  <a:pt x="2512" y="11906"/>
                </a:cubicBezTo>
                <a:cubicBezTo>
                  <a:pt x="2030" y="11404"/>
                  <a:pt x="1570" y="10922"/>
                  <a:pt x="1068" y="10462"/>
                </a:cubicBezTo>
                <a:cubicBezTo>
                  <a:pt x="419" y="9834"/>
                  <a:pt x="147" y="9039"/>
                  <a:pt x="105" y="8181"/>
                </a:cubicBezTo>
                <a:cubicBezTo>
                  <a:pt x="43" y="7428"/>
                  <a:pt x="1" y="6633"/>
                  <a:pt x="126" y="5880"/>
                </a:cubicBezTo>
                <a:cubicBezTo>
                  <a:pt x="377" y="4185"/>
                  <a:pt x="984" y="2616"/>
                  <a:pt x="2240" y="1360"/>
                </a:cubicBezTo>
                <a:cubicBezTo>
                  <a:pt x="2574" y="1026"/>
                  <a:pt x="2993" y="858"/>
                  <a:pt x="3411" y="649"/>
                </a:cubicBezTo>
                <a:cubicBezTo>
                  <a:pt x="4750" y="0"/>
                  <a:pt x="6131" y="42"/>
                  <a:pt x="7533" y="210"/>
                </a:cubicBezTo>
                <a:cubicBezTo>
                  <a:pt x="8203" y="293"/>
                  <a:pt x="8642" y="1067"/>
                  <a:pt x="8391" y="1716"/>
                </a:cubicBezTo>
                <a:cubicBezTo>
                  <a:pt x="8370" y="1821"/>
                  <a:pt x="8203" y="1883"/>
                  <a:pt x="8077" y="1967"/>
                </a:cubicBezTo>
                <a:cubicBezTo>
                  <a:pt x="7805" y="1716"/>
                  <a:pt x="7575" y="1486"/>
                  <a:pt x="7324" y="1256"/>
                </a:cubicBezTo>
                <a:cubicBezTo>
                  <a:pt x="6299" y="1256"/>
                  <a:pt x="5336" y="1298"/>
                  <a:pt x="4332" y="1695"/>
                </a:cubicBezTo>
                <a:cubicBezTo>
                  <a:pt x="3244" y="2135"/>
                  <a:pt x="2658" y="2951"/>
                  <a:pt x="2219" y="3913"/>
                </a:cubicBezTo>
                <a:cubicBezTo>
                  <a:pt x="1612" y="5231"/>
                  <a:pt x="1528" y="6612"/>
                  <a:pt x="1675" y="8035"/>
                </a:cubicBezTo>
                <a:cubicBezTo>
                  <a:pt x="1696" y="8391"/>
                  <a:pt x="1821" y="8809"/>
                  <a:pt x="2051" y="9081"/>
                </a:cubicBezTo>
                <a:cubicBezTo>
                  <a:pt x="2553" y="9646"/>
                  <a:pt x="3097" y="10169"/>
                  <a:pt x="3683" y="10692"/>
                </a:cubicBezTo>
                <a:cubicBezTo>
                  <a:pt x="3809" y="10818"/>
                  <a:pt x="4039" y="10860"/>
                  <a:pt x="4248" y="10902"/>
                </a:cubicBezTo>
                <a:cubicBezTo>
                  <a:pt x="4667" y="11006"/>
                  <a:pt x="5085" y="11006"/>
                  <a:pt x="5483" y="11174"/>
                </a:cubicBezTo>
                <a:cubicBezTo>
                  <a:pt x="6403" y="11508"/>
                  <a:pt x="7240" y="11278"/>
                  <a:pt x="8056" y="10818"/>
                </a:cubicBezTo>
                <a:cubicBezTo>
                  <a:pt x="9123" y="10232"/>
                  <a:pt x="10149" y="9521"/>
                  <a:pt x="10818" y="8453"/>
                </a:cubicBezTo>
                <a:cubicBezTo>
                  <a:pt x="10902" y="8412"/>
                  <a:pt x="11027" y="8349"/>
                  <a:pt x="11195" y="818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52;p33">
            <a:extLst>
              <a:ext uri="{FF2B5EF4-FFF2-40B4-BE49-F238E27FC236}">
                <a16:creationId xmlns:a16="http://schemas.microsoft.com/office/drawing/2014/main" id="{B13397A8-F9FE-4A8B-ADD2-DD9383CB7CCB}"/>
              </a:ext>
            </a:extLst>
          </p:cNvPr>
          <p:cNvSpPr/>
          <p:nvPr/>
        </p:nvSpPr>
        <p:spPr>
          <a:xfrm>
            <a:off x="8245441" y="3989135"/>
            <a:ext cx="297150" cy="326949"/>
          </a:xfrm>
          <a:custGeom>
            <a:avLst/>
            <a:gdLst/>
            <a:ahLst/>
            <a:cxnLst/>
            <a:rect l="l" t="t" r="r" b="b"/>
            <a:pathLst>
              <a:path w="11342" h="17263" extrusionOk="0">
                <a:moveTo>
                  <a:pt x="7826" y="9709"/>
                </a:moveTo>
                <a:cubicBezTo>
                  <a:pt x="7324" y="10316"/>
                  <a:pt x="6738" y="10420"/>
                  <a:pt x="6110" y="10399"/>
                </a:cubicBezTo>
                <a:cubicBezTo>
                  <a:pt x="5797" y="10399"/>
                  <a:pt x="5483" y="10504"/>
                  <a:pt x="5169" y="10630"/>
                </a:cubicBezTo>
                <a:cubicBezTo>
                  <a:pt x="4750" y="10776"/>
                  <a:pt x="4353" y="10985"/>
                  <a:pt x="3976" y="11195"/>
                </a:cubicBezTo>
                <a:cubicBezTo>
                  <a:pt x="3411" y="11487"/>
                  <a:pt x="2867" y="11739"/>
                  <a:pt x="2261" y="11822"/>
                </a:cubicBezTo>
                <a:cubicBezTo>
                  <a:pt x="2030" y="11843"/>
                  <a:pt x="1821" y="12011"/>
                  <a:pt x="1549" y="12136"/>
                </a:cubicBezTo>
                <a:cubicBezTo>
                  <a:pt x="1486" y="12868"/>
                  <a:pt x="1403" y="13580"/>
                  <a:pt x="1382" y="14312"/>
                </a:cubicBezTo>
                <a:cubicBezTo>
                  <a:pt x="1361" y="14919"/>
                  <a:pt x="1361" y="15547"/>
                  <a:pt x="1319" y="16153"/>
                </a:cubicBezTo>
                <a:cubicBezTo>
                  <a:pt x="1319" y="16384"/>
                  <a:pt x="1298" y="16635"/>
                  <a:pt x="1193" y="16844"/>
                </a:cubicBezTo>
                <a:cubicBezTo>
                  <a:pt x="1131" y="17011"/>
                  <a:pt x="942" y="17158"/>
                  <a:pt x="775" y="17221"/>
                </a:cubicBezTo>
                <a:cubicBezTo>
                  <a:pt x="566" y="17262"/>
                  <a:pt x="377" y="17116"/>
                  <a:pt x="336" y="16907"/>
                </a:cubicBezTo>
                <a:cubicBezTo>
                  <a:pt x="252" y="16551"/>
                  <a:pt x="168" y="16195"/>
                  <a:pt x="147" y="15840"/>
                </a:cubicBezTo>
                <a:cubicBezTo>
                  <a:pt x="1" y="13454"/>
                  <a:pt x="231" y="11132"/>
                  <a:pt x="629" y="8788"/>
                </a:cubicBezTo>
                <a:cubicBezTo>
                  <a:pt x="942" y="7073"/>
                  <a:pt x="1382" y="5399"/>
                  <a:pt x="1737" y="3662"/>
                </a:cubicBezTo>
                <a:cubicBezTo>
                  <a:pt x="1905" y="2888"/>
                  <a:pt x="2302" y="2156"/>
                  <a:pt x="2365" y="1319"/>
                </a:cubicBezTo>
                <a:cubicBezTo>
                  <a:pt x="2407" y="1026"/>
                  <a:pt x="2616" y="712"/>
                  <a:pt x="2825" y="461"/>
                </a:cubicBezTo>
                <a:cubicBezTo>
                  <a:pt x="3160" y="42"/>
                  <a:pt x="3830" y="0"/>
                  <a:pt x="4227" y="419"/>
                </a:cubicBezTo>
                <a:cubicBezTo>
                  <a:pt x="4395" y="607"/>
                  <a:pt x="4520" y="816"/>
                  <a:pt x="4646" y="1005"/>
                </a:cubicBezTo>
                <a:cubicBezTo>
                  <a:pt x="6215" y="3432"/>
                  <a:pt x="7701" y="5901"/>
                  <a:pt x="8935" y="8516"/>
                </a:cubicBezTo>
                <a:cubicBezTo>
                  <a:pt x="9312" y="9290"/>
                  <a:pt x="9772" y="10002"/>
                  <a:pt x="10170" y="10755"/>
                </a:cubicBezTo>
                <a:cubicBezTo>
                  <a:pt x="10504" y="11404"/>
                  <a:pt x="10818" y="12073"/>
                  <a:pt x="11132" y="12722"/>
                </a:cubicBezTo>
                <a:cubicBezTo>
                  <a:pt x="11216" y="12848"/>
                  <a:pt x="11258" y="13036"/>
                  <a:pt x="11300" y="13182"/>
                </a:cubicBezTo>
                <a:cubicBezTo>
                  <a:pt x="11341" y="13705"/>
                  <a:pt x="10797" y="14103"/>
                  <a:pt x="10295" y="13894"/>
                </a:cubicBezTo>
                <a:cubicBezTo>
                  <a:pt x="9940" y="13747"/>
                  <a:pt x="9668" y="13496"/>
                  <a:pt x="9563" y="13140"/>
                </a:cubicBezTo>
                <a:cubicBezTo>
                  <a:pt x="9228" y="11906"/>
                  <a:pt x="8370" y="10964"/>
                  <a:pt x="7826" y="9709"/>
                </a:cubicBezTo>
                <a:close/>
                <a:moveTo>
                  <a:pt x="3600" y="2386"/>
                </a:moveTo>
                <a:cubicBezTo>
                  <a:pt x="2637" y="4813"/>
                  <a:pt x="2323" y="7156"/>
                  <a:pt x="1821" y="9416"/>
                </a:cubicBezTo>
                <a:cubicBezTo>
                  <a:pt x="1779" y="9709"/>
                  <a:pt x="1821" y="10044"/>
                  <a:pt x="1821" y="10420"/>
                </a:cubicBezTo>
                <a:cubicBezTo>
                  <a:pt x="2114" y="10399"/>
                  <a:pt x="2344" y="10399"/>
                  <a:pt x="2553" y="10316"/>
                </a:cubicBezTo>
                <a:cubicBezTo>
                  <a:pt x="2930" y="10148"/>
                  <a:pt x="3286" y="9981"/>
                  <a:pt x="3662" y="9772"/>
                </a:cubicBezTo>
                <a:cubicBezTo>
                  <a:pt x="4709" y="9165"/>
                  <a:pt x="5776" y="8746"/>
                  <a:pt x="7010" y="8935"/>
                </a:cubicBezTo>
                <a:cubicBezTo>
                  <a:pt x="7094" y="8935"/>
                  <a:pt x="7136" y="8872"/>
                  <a:pt x="7324" y="8830"/>
                </a:cubicBezTo>
                <a:cubicBezTo>
                  <a:pt x="6320" y="6633"/>
                  <a:pt x="5169" y="4541"/>
                  <a:pt x="3600" y="2386"/>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2" name="Google Shape;178;p33">
            <a:extLst>
              <a:ext uri="{FF2B5EF4-FFF2-40B4-BE49-F238E27FC236}">
                <a16:creationId xmlns:a16="http://schemas.microsoft.com/office/drawing/2014/main" id="{80DDD278-BBD0-4454-8198-E343F7455387}"/>
              </a:ext>
            </a:extLst>
          </p:cNvPr>
          <p:cNvGrpSpPr/>
          <p:nvPr/>
        </p:nvGrpSpPr>
        <p:grpSpPr>
          <a:xfrm>
            <a:off x="7122710" y="1072348"/>
            <a:ext cx="1718495" cy="2412255"/>
            <a:chOff x="347000" y="2571750"/>
            <a:chExt cx="1420225" cy="1925000"/>
          </a:xfrm>
        </p:grpSpPr>
        <p:sp>
          <p:nvSpPr>
            <p:cNvPr id="133" name="Google Shape;195;p33">
              <a:extLst>
                <a:ext uri="{FF2B5EF4-FFF2-40B4-BE49-F238E27FC236}">
                  <a16:creationId xmlns:a16="http://schemas.microsoft.com/office/drawing/2014/main" id="{F3A432FC-608E-4861-9096-3B753F45D2AF}"/>
                </a:ext>
              </a:extLst>
            </p:cNvPr>
            <p:cNvSpPr/>
            <p:nvPr/>
          </p:nvSpPr>
          <p:spPr>
            <a:xfrm>
              <a:off x="1588825" y="4246700"/>
              <a:ext cx="101500" cy="139150"/>
            </a:xfrm>
            <a:custGeom>
              <a:avLst/>
              <a:gdLst/>
              <a:ahLst/>
              <a:cxnLst/>
              <a:rect l="l" t="t" r="r" b="b"/>
              <a:pathLst>
                <a:path w="4060" h="5566" extrusionOk="0">
                  <a:moveTo>
                    <a:pt x="4060" y="84"/>
                  </a:moveTo>
                  <a:cubicBezTo>
                    <a:pt x="3830" y="440"/>
                    <a:pt x="3474" y="691"/>
                    <a:pt x="3202" y="1005"/>
                  </a:cubicBezTo>
                  <a:cubicBezTo>
                    <a:pt x="2428" y="1800"/>
                    <a:pt x="1800" y="2658"/>
                    <a:pt x="1444" y="3683"/>
                  </a:cubicBezTo>
                  <a:cubicBezTo>
                    <a:pt x="1382" y="3808"/>
                    <a:pt x="1340" y="3934"/>
                    <a:pt x="1256" y="4059"/>
                  </a:cubicBezTo>
                  <a:cubicBezTo>
                    <a:pt x="963" y="4457"/>
                    <a:pt x="796" y="4896"/>
                    <a:pt x="628" y="5336"/>
                  </a:cubicBezTo>
                  <a:cubicBezTo>
                    <a:pt x="607" y="5419"/>
                    <a:pt x="524" y="5482"/>
                    <a:pt x="440" y="5566"/>
                  </a:cubicBezTo>
                  <a:cubicBezTo>
                    <a:pt x="63" y="5127"/>
                    <a:pt x="1" y="4687"/>
                    <a:pt x="231" y="4227"/>
                  </a:cubicBezTo>
                  <a:cubicBezTo>
                    <a:pt x="607" y="3432"/>
                    <a:pt x="1130" y="2762"/>
                    <a:pt x="1654" y="2093"/>
                  </a:cubicBezTo>
                  <a:cubicBezTo>
                    <a:pt x="2260" y="1339"/>
                    <a:pt x="3014" y="712"/>
                    <a:pt x="3746" y="105"/>
                  </a:cubicBezTo>
                  <a:cubicBezTo>
                    <a:pt x="3788" y="63"/>
                    <a:pt x="3892" y="42"/>
                    <a:pt x="3976" y="0"/>
                  </a:cubicBezTo>
                  <a:cubicBezTo>
                    <a:pt x="3976" y="42"/>
                    <a:pt x="3997" y="63"/>
                    <a:pt x="4060" y="8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200;p33">
              <a:extLst>
                <a:ext uri="{FF2B5EF4-FFF2-40B4-BE49-F238E27FC236}">
                  <a16:creationId xmlns:a16="http://schemas.microsoft.com/office/drawing/2014/main" id="{9B6D4D34-D000-42C0-93F3-1D4AE72EFA26}"/>
                </a:ext>
              </a:extLst>
            </p:cNvPr>
            <p:cNvSpPr/>
            <p:nvPr/>
          </p:nvSpPr>
          <p:spPr>
            <a:xfrm>
              <a:off x="1766150" y="4493600"/>
              <a:ext cx="1075" cy="3150"/>
            </a:xfrm>
            <a:custGeom>
              <a:avLst/>
              <a:gdLst/>
              <a:ahLst/>
              <a:cxnLst/>
              <a:rect l="l" t="t" r="r" b="b"/>
              <a:pathLst>
                <a:path w="43" h="126" extrusionOk="0">
                  <a:moveTo>
                    <a:pt x="22" y="126"/>
                  </a:moveTo>
                  <a:cubicBezTo>
                    <a:pt x="22" y="84"/>
                    <a:pt x="43" y="42"/>
                    <a:pt x="43" y="0"/>
                  </a:cubicBezTo>
                  <a:cubicBezTo>
                    <a:pt x="22" y="21"/>
                    <a:pt x="22" y="84"/>
                    <a:pt x="22" y="126"/>
                  </a:cubicBezTo>
                  <a:cubicBezTo>
                    <a:pt x="1" y="105"/>
                    <a:pt x="22" y="126"/>
                    <a:pt x="22" y="126"/>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211;p33">
              <a:extLst>
                <a:ext uri="{FF2B5EF4-FFF2-40B4-BE49-F238E27FC236}">
                  <a16:creationId xmlns:a16="http://schemas.microsoft.com/office/drawing/2014/main" id="{B10F80B2-1DA7-4C4A-9415-3F748832E277}"/>
                </a:ext>
              </a:extLst>
            </p:cNvPr>
            <p:cNvSpPr/>
            <p:nvPr/>
          </p:nvSpPr>
          <p:spPr>
            <a:xfrm>
              <a:off x="526950" y="2756925"/>
              <a:ext cx="379275" cy="405425"/>
            </a:xfrm>
            <a:custGeom>
              <a:avLst/>
              <a:gdLst/>
              <a:ahLst/>
              <a:cxnLst/>
              <a:rect l="l" t="t" r="r" b="b"/>
              <a:pathLst>
                <a:path w="15171" h="16217" extrusionOk="0">
                  <a:moveTo>
                    <a:pt x="12722" y="14543"/>
                  </a:moveTo>
                  <a:cubicBezTo>
                    <a:pt x="12743" y="13831"/>
                    <a:pt x="12931" y="13204"/>
                    <a:pt x="13203" y="12576"/>
                  </a:cubicBezTo>
                  <a:cubicBezTo>
                    <a:pt x="13496" y="11948"/>
                    <a:pt x="13706" y="11279"/>
                    <a:pt x="13936" y="10609"/>
                  </a:cubicBezTo>
                  <a:cubicBezTo>
                    <a:pt x="13999" y="10442"/>
                    <a:pt x="14019" y="10232"/>
                    <a:pt x="14019" y="10044"/>
                  </a:cubicBezTo>
                  <a:cubicBezTo>
                    <a:pt x="14019" y="9709"/>
                    <a:pt x="13999" y="9354"/>
                    <a:pt x="14019" y="9040"/>
                  </a:cubicBezTo>
                  <a:cubicBezTo>
                    <a:pt x="14082" y="8098"/>
                    <a:pt x="13706" y="7366"/>
                    <a:pt x="13078" y="6717"/>
                  </a:cubicBezTo>
                  <a:cubicBezTo>
                    <a:pt x="12952" y="6592"/>
                    <a:pt x="12785" y="6466"/>
                    <a:pt x="12659" y="6299"/>
                  </a:cubicBezTo>
                  <a:cubicBezTo>
                    <a:pt x="12408" y="6006"/>
                    <a:pt x="12094" y="5859"/>
                    <a:pt x="11697" y="5901"/>
                  </a:cubicBezTo>
                  <a:cubicBezTo>
                    <a:pt x="11362" y="5943"/>
                    <a:pt x="11090" y="5839"/>
                    <a:pt x="10881" y="5567"/>
                  </a:cubicBezTo>
                  <a:cubicBezTo>
                    <a:pt x="10651" y="5253"/>
                    <a:pt x="10316" y="5148"/>
                    <a:pt x="9918" y="5169"/>
                  </a:cubicBezTo>
                  <a:cubicBezTo>
                    <a:pt x="9646" y="5211"/>
                    <a:pt x="9416" y="5211"/>
                    <a:pt x="9165" y="5169"/>
                  </a:cubicBezTo>
                  <a:cubicBezTo>
                    <a:pt x="8600" y="5148"/>
                    <a:pt x="8182" y="5357"/>
                    <a:pt x="7805" y="5734"/>
                  </a:cubicBezTo>
                  <a:cubicBezTo>
                    <a:pt x="6968" y="6571"/>
                    <a:pt x="7303" y="6403"/>
                    <a:pt x="5964" y="6466"/>
                  </a:cubicBezTo>
                  <a:cubicBezTo>
                    <a:pt x="5713" y="6466"/>
                    <a:pt x="5420" y="6508"/>
                    <a:pt x="5148" y="6592"/>
                  </a:cubicBezTo>
                  <a:cubicBezTo>
                    <a:pt x="4813" y="6696"/>
                    <a:pt x="4625" y="6947"/>
                    <a:pt x="4604" y="7345"/>
                  </a:cubicBezTo>
                  <a:cubicBezTo>
                    <a:pt x="4562" y="8077"/>
                    <a:pt x="4667" y="8789"/>
                    <a:pt x="4897" y="9500"/>
                  </a:cubicBezTo>
                  <a:cubicBezTo>
                    <a:pt x="5232" y="10484"/>
                    <a:pt x="5608" y="11488"/>
                    <a:pt x="5943" y="12471"/>
                  </a:cubicBezTo>
                  <a:cubicBezTo>
                    <a:pt x="6131" y="13015"/>
                    <a:pt x="6341" y="13580"/>
                    <a:pt x="6801" y="13999"/>
                  </a:cubicBezTo>
                  <a:cubicBezTo>
                    <a:pt x="6926" y="14124"/>
                    <a:pt x="7010" y="14313"/>
                    <a:pt x="7115" y="14459"/>
                  </a:cubicBezTo>
                  <a:cubicBezTo>
                    <a:pt x="7491" y="14961"/>
                    <a:pt x="7847" y="15422"/>
                    <a:pt x="8224" y="15945"/>
                  </a:cubicBezTo>
                  <a:cubicBezTo>
                    <a:pt x="8161" y="16091"/>
                    <a:pt x="8014" y="15986"/>
                    <a:pt x="7910" y="16028"/>
                  </a:cubicBezTo>
                  <a:cubicBezTo>
                    <a:pt x="7763" y="16112"/>
                    <a:pt x="7659" y="16154"/>
                    <a:pt x="7533" y="16217"/>
                  </a:cubicBezTo>
                  <a:cubicBezTo>
                    <a:pt x="6989" y="15924"/>
                    <a:pt x="6403" y="15694"/>
                    <a:pt x="6027" y="15191"/>
                  </a:cubicBezTo>
                  <a:cubicBezTo>
                    <a:pt x="5922" y="15066"/>
                    <a:pt x="5755" y="14982"/>
                    <a:pt x="5629" y="14898"/>
                  </a:cubicBezTo>
                  <a:cubicBezTo>
                    <a:pt x="4918" y="14480"/>
                    <a:pt x="4353" y="13936"/>
                    <a:pt x="3892" y="13266"/>
                  </a:cubicBezTo>
                  <a:cubicBezTo>
                    <a:pt x="3516" y="12660"/>
                    <a:pt x="3035" y="12074"/>
                    <a:pt x="2511" y="11613"/>
                  </a:cubicBezTo>
                  <a:cubicBezTo>
                    <a:pt x="2281" y="11404"/>
                    <a:pt x="2114" y="11132"/>
                    <a:pt x="2051" y="10860"/>
                  </a:cubicBezTo>
                  <a:cubicBezTo>
                    <a:pt x="1863" y="10358"/>
                    <a:pt x="1591" y="9877"/>
                    <a:pt x="1277" y="9458"/>
                  </a:cubicBezTo>
                  <a:cubicBezTo>
                    <a:pt x="838" y="8914"/>
                    <a:pt x="628" y="8245"/>
                    <a:pt x="440" y="7554"/>
                  </a:cubicBezTo>
                  <a:cubicBezTo>
                    <a:pt x="398" y="7345"/>
                    <a:pt x="377" y="7115"/>
                    <a:pt x="314" y="6906"/>
                  </a:cubicBezTo>
                  <a:cubicBezTo>
                    <a:pt x="1" y="5943"/>
                    <a:pt x="63" y="4918"/>
                    <a:pt x="63" y="3914"/>
                  </a:cubicBezTo>
                  <a:cubicBezTo>
                    <a:pt x="63" y="3453"/>
                    <a:pt x="210" y="3056"/>
                    <a:pt x="587" y="2742"/>
                  </a:cubicBezTo>
                  <a:cubicBezTo>
                    <a:pt x="1214" y="2198"/>
                    <a:pt x="1884" y="1717"/>
                    <a:pt x="2679" y="1361"/>
                  </a:cubicBezTo>
                  <a:cubicBezTo>
                    <a:pt x="3202" y="1131"/>
                    <a:pt x="3746" y="921"/>
                    <a:pt x="4290" y="712"/>
                  </a:cubicBezTo>
                  <a:cubicBezTo>
                    <a:pt x="4583" y="608"/>
                    <a:pt x="4876" y="524"/>
                    <a:pt x="5190" y="461"/>
                  </a:cubicBezTo>
                  <a:cubicBezTo>
                    <a:pt x="5880" y="336"/>
                    <a:pt x="6613" y="231"/>
                    <a:pt x="7324" y="105"/>
                  </a:cubicBezTo>
                  <a:cubicBezTo>
                    <a:pt x="7910" y="1"/>
                    <a:pt x="8496" y="1"/>
                    <a:pt x="9081" y="105"/>
                  </a:cubicBezTo>
                  <a:cubicBezTo>
                    <a:pt x="9521" y="189"/>
                    <a:pt x="9960" y="252"/>
                    <a:pt x="10379" y="315"/>
                  </a:cubicBezTo>
                  <a:cubicBezTo>
                    <a:pt x="10986" y="419"/>
                    <a:pt x="11592" y="566"/>
                    <a:pt x="12032" y="1026"/>
                  </a:cubicBezTo>
                  <a:cubicBezTo>
                    <a:pt x="12136" y="1131"/>
                    <a:pt x="12262" y="1173"/>
                    <a:pt x="12367" y="1256"/>
                  </a:cubicBezTo>
                  <a:cubicBezTo>
                    <a:pt x="12722" y="1465"/>
                    <a:pt x="13162" y="1570"/>
                    <a:pt x="13392" y="1926"/>
                  </a:cubicBezTo>
                  <a:cubicBezTo>
                    <a:pt x="13873" y="2700"/>
                    <a:pt x="14543" y="3328"/>
                    <a:pt x="14647" y="4269"/>
                  </a:cubicBezTo>
                  <a:cubicBezTo>
                    <a:pt x="15170" y="5692"/>
                    <a:pt x="15149" y="7199"/>
                    <a:pt x="15024" y="8663"/>
                  </a:cubicBezTo>
                  <a:cubicBezTo>
                    <a:pt x="14835" y="10504"/>
                    <a:pt x="14312" y="12325"/>
                    <a:pt x="13287" y="13936"/>
                  </a:cubicBezTo>
                  <a:cubicBezTo>
                    <a:pt x="13162" y="14166"/>
                    <a:pt x="13057" y="14417"/>
                    <a:pt x="12722" y="14543"/>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212;p33">
              <a:extLst>
                <a:ext uri="{FF2B5EF4-FFF2-40B4-BE49-F238E27FC236}">
                  <a16:creationId xmlns:a16="http://schemas.microsoft.com/office/drawing/2014/main" id="{9BE3AAD7-CC21-4D4B-85B8-D8250F798B30}"/>
                </a:ext>
              </a:extLst>
            </p:cNvPr>
            <p:cNvSpPr/>
            <p:nvPr/>
          </p:nvSpPr>
          <p:spPr>
            <a:xfrm>
              <a:off x="660875" y="2904450"/>
              <a:ext cx="195650" cy="249000"/>
            </a:xfrm>
            <a:custGeom>
              <a:avLst/>
              <a:gdLst/>
              <a:ahLst/>
              <a:cxnLst/>
              <a:rect l="l" t="t" r="r" b="b"/>
              <a:pathLst>
                <a:path w="7826" h="9960" extrusionOk="0">
                  <a:moveTo>
                    <a:pt x="6486" y="1005"/>
                  </a:moveTo>
                  <a:cubicBezTo>
                    <a:pt x="6842" y="1046"/>
                    <a:pt x="6989" y="1339"/>
                    <a:pt x="7198" y="1549"/>
                  </a:cubicBezTo>
                  <a:cubicBezTo>
                    <a:pt x="7574" y="1967"/>
                    <a:pt x="7826" y="2469"/>
                    <a:pt x="7805" y="3076"/>
                  </a:cubicBezTo>
                  <a:cubicBezTo>
                    <a:pt x="7784" y="3264"/>
                    <a:pt x="7805" y="3515"/>
                    <a:pt x="7805" y="3746"/>
                  </a:cubicBezTo>
                  <a:cubicBezTo>
                    <a:pt x="7826" y="4122"/>
                    <a:pt x="7721" y="4457"/>
                    <a:pt x="7595" y="4792"/>
                  </a:cubicBezTo>
                  <a:cubicBezTo>
                    <a:pt x="7156" y="5964"/>
                    <a:pt x="6758" y="7135"/>
                    <a:pt x="6340" y="8328"/>
                  </a:cubicBezTo>
                  <a:cubicBezTo>
                    <a:pt x="6256" y="8537"/>
                    <a:pt x="6256" y="8767"/>
                    <a:pt x="6235" y="8977"/>
                  </a:cubicBezTo>
                  <a:cubicBezTo>
                    <a:pt x="5649" y="9500"/>
                    <a:pt x="4854" y="9583"/>
                    <a:pt x="4248" y="9960"/>
                  </a:cubicBezTo>
                  <a:cubicBezTo>
                    <a:pt x="3452" y="9541"/>
                    <a:pt x="2929" y="8914"/>
                    <a:pt x="2553" y="8160"/>
                  </a:cubicBezTo>
                  <a:cubicBezTo>
                    <a:pt x="2448" y="7972"/>
                    <a:pt x="2344" y="7742"/>
                    <a:pt x="2176" y="7616"/>
                  </a:cubicBezTo>
                  <a:cubicBezTo>
                    <a:pt x="1779" y="7219"/>
                    <a:pt x="1569" y="6759"/>
                    <a:pt x="1423" y="6256"/>
                  </a:cubicBezTo>
                  <a:cubicBezTo>
                    <a:pt x="1088" y="5252"/>
                    <a:pt x="691" y="4269"/>
                    <a:pt x="356" y="3264"/>
                  </a:cubicBezTo>
                  <a:cubicBezTo>
                    <a:pt x="147" y="2616"/>
                    <a:pt x="0" y="2197"/>
                    <a:pt x="188" y="1465"/>
                  </a:cubicBezTo>
                  <a:cubicBezTo>
                    <a:pt x="670" y="1318"/>
                    <a:pt x="670" y="1318"/>
                    <a:pt x="1444" y="1381"/>
                  </a:cubicBezTo>
                  <a:cubicBezTo>
                    <a:pt x="1465" y="1528"/>
                    <a:pt x="1548" y="1674"/>
                    <a:pt x="1548" y="1842"/>
                  </a:cubicBezTo>
                  <a:cubicBezTo>
                    <a:pt x="1569" y="2197"/>
                    <a:pt x="1548" y="2574"/>
                    <a:pt x="1548" y="2930"/>
                  </a:cubicBezTo>
                  <a:cubicBezTo>
                    <a:pt x="1548" y="3515"/>
                    <a:pt x="1674" y="4039"/>
                    <a:pt x="1925" y="4562"/>
                  </a:cubicBezTo>
                  <a:cubicBezTo>
                    <a:pt x="2030" y="4792"/>
                    <a:pt x="2176" y="5001"/>
                    <a:pt x="2344" y="5189"/>
                  </a:cubicBezTo>
                  <a:cubicBezTo>
                    <a:pt x="2553" y="5419"/>
                    <a:pt x="2825" y="5461"/>
                    <a:pt x="3097" y="5336"/>
                  </a:cubicBezTo>
                  <a:cubicBezTo>
                    <a:pt x="3494" y="5147"/>
                    <a:pt x="3829" y="4875"/>
                    <a:pt x="3871" y="4415"/>
                  </a:cubicBezTo>
                  <a:cubicBezTo>
                    <a:pt x="3934" y="3934"/>
                    <a:pt x="3976" y="3432"/>
                    <a:pt x="3766" y="2930"/>
                  </a:cubicBezTo>
                  <a:cubicBezTo>
                    <a:pt x="3724" y="2825"/>
                    <a:pt x="3662" y="2720"/>
                    <a:pt x="3641" y="2616"/>
                  </a:cubicBezTo>
                  <a:cubicBezTo>
                    <a:pt x="3599" y="2009"/>
                    <a:pt x="3243" y="1590"/>
                    <a:pt x="2804" y="1235"/>
                  </a:cubicBezTo>
                  <a:cubicBezTo>
                    <a:pt x="2720" y="1172"/>
                    <a:pt x="2678" y="1130"/>
                    <a:pt x="2616" y="1109"/>
                  </a:cubicBezTo>
                  <a:cubicBezTo>
                    <a:pt x="3118" y="168"/>
                    <a:pt x="3452" y="0"/>
                    <a:pt x="4771" y="189"/>
                  </a:cubicBezTo>
                  <a:cubicBezTo>
                    <a:pt x="4771" y="230"/>
                    <a:pt x="4771" y="314"/>
                    <a:pt x="4750" y="335"/>
                  </a:cubicBezTo>
                  <a:cubicBezTo>
                    <a:pt x="4164" y="1005"/>
                    <a:pt x="4289" y="1800"/>
                    <a:pt x="4269" y="2574"/>
                  </a:cubicBezTo>
                  <a:cubicBezTo>
                    <a:pt x="4269" y="3264"/>
                    <a:pt x="4457" y="3955"/>
                    <a:pt x="4813" y="4562"/>
                  </a:cubicBezTo>
                  <a:cubicBezTo>
                    <a:pt x="4917" y="4708"/>
                    <a:pt x="5022" y="4896"/>
                    <a:pt x="5189" y="5001"/>
                  </a:cubicBezTo>
                  <a:cubicBezTo>
                    <a:pt x="5503" y="5252"/>
                    <a:pt x="5901" y="5189"/>
                    <a:pt x="6131" y="4834"/>
                  </a:cubicBezTo>
                  <a:cubicBezTo>
                    <a:pt x="6235" y="4708"/>
                    <a:pt x="6277" y="4562"/>
                    <a:pt x="6424" y="4415"/>
                  </a:cubicBezTo>
                  <a:cubicBezTo>
                    <a:pt x="6633" y="4206"/>
                    <a:pt x="6696" y="3955"/>
                    <a:pt x="6675" y="3662"/>
                  </a:cubicBezTo>
                  <a:cubicBezTo>
                    <a:pt x="6654" y="2825"/>
                    <a:pt x="6779" y="1988"/>
                    <a:pt x="6486" y="1172"/>
                  </a:cubicBezTo>
                  <a:cubicBezTo>
                    <a:pt x="6445" y="1151"/>
                    <a:pt x="6465" y="1088"/>
                    <a:pt x="6486" y="1005"/>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213;p33">
              <a:extLst>
                <a:ext uri="{FF2B5EF4-FFF2-40B4-BE49-F238E27FC236}">
                  <a16:creationId xmlns:a16="http://schemas.microsoft.com/office/drawing/2014/main" id="{8ED969DD-D6AA-4C78-989B-2DA683CECBC4}"/>
                </a:ext>
              </a:extLst>
            </p:cNvPr>
            <p:cNvSpPr/>
            <p:nvPr/>
          </p:nvSpPr>
          <p:spPr>
            <a:xfrm>
              <a:off x="743525" y="3150300"/>
              <a:ext cx="118750" cy="51275"/>
            </a:xfrm>
            <a:custGeom>
              <a:avLst/>
              <a:gdLst/>
              <a:ahLst/>
              <a:cxnLst/>
              <a:rect l="l" t="t" r="r" b="b"/>
              <a:pathLst>
                <a:path w="4750" h="2051" extrusionOk="0">
                  <a:moveTo>
                    <a:pt x="4394" y="0"/>
                  </a:moveTo>
                  <a:cubicBezTo>
                    <a:pt x="4499" y="189"/>
                    <a:pt x="4624" y="398"/>
                    <a:pt x="4729" y="628"/>
                  </a:cubicBezTo>
                  <a:cubicBezTo>
                    <a:pt x="4750" y="691"/>
                    <a:pt x="4729" y="795"/>
                    <a:pt x="4708" y="879"/>
                  </a:cubicBezTo>
                  <a:cubicBezTo>
                    <a:pt x="4331" y="1172"/>
                    <a:pt x="3955" y="1339"/>
                    <a:pt x="3494" y="1402"/>
                  </a:cubicBezTo>
                  <a:cubicBezTo>
                    <a:pt x="3285" y="1423"/>
                    <a:pt x="3076" y="1507"/>
                    <a:pt x="2846" y="1549"/>
                  </a:cubicBezTo>
                  <a:cubicBezTo>
                    <a:pt x="2615" y="1591"/>
                    <a:pt x="2385" y="1674"/>
                    <a:pt x="2113" y="1695"/>
                  </a:cubicBezTo>
                  <a:cubicBezTo>
                    <a:pt x="1779" y="1695"/>
                    <a:pt x="1465" y="1758"/>
                    <a:pt x="1151" y="1884"/>
                  </a:cubicBezTo>
                  <a:cubicBezTo>
                    <a:pt x="732" y="2051"/>
                    <a:pt x="607" y="2009"/>
                    <a:pt x="21" y="1863"/>
                  </a:cubicBezTo>
                  <a:cubicBezTo>
                    <a:pt x="0" y="1570"/>
                    <a:pt x="188" y="1381"/>
                    <a:pt x="418" y="1277"/>
                  </a:cubicBezTo>
                  <a:cubicBezTo>
                    <a:pt x="1235" y="921"/>
                    <a:pt x="2030" y="565"/>
                    <a:pt x="2846" y="210"/>
                  </a:cubicBezTo>
                  <a:cubicBezTo>
                    <a:pt x="2971" y="168"/>
                    <a:pt x="3118" y="147"/>
                    <a:pt x="3243" y="105"/>
                  </a:cubicBezTo>
                  <a:cubicBezTo>
                    <a:pt x="3599" y="105"/>
                    <a:pt x="3955" y="63"/>
                    <a:pt x="439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214;p33">
              <a:extLst>
                <a:ext uri="{FF2B5EF4-FFF2-40B4-BE49-F238E27FC236}">
                  <a16:creationId xmlns:a16="http://schemas.microsoft.com/office/drawing/2014/main" id="{DD0CAB5E-549B-4EEC-A1B5-0C8DD62EAC41}"/>
                </a:ext>
              </a:extLst>
            </p:cNvPr>
            <p:cNvSpPr/>
            <p:nvPr/>
          </p:nvSpPr>
          <p:spPr>
            <a:xfrm>
              <a:off x="769150" y="3232950"/>
              <a:ext cx="110400" cy="34550"/>
            </a:xfrm>
            <a:custGeom>
              <a:avLst/>
              <a:gdLst/>
              <a:ahLst/>
              <a:cxnLst/>
              <a:rect l="l" t="t" r="r" b="b"/>
              <a:pathLst>
                <a:path w="4416" h="1382" extrusionOk="0">
                  <a:moveTo>
                    <a:pt x="21" y="1381"/>
                  </a:moveTo>
                  <a:cubicBezTo>
                    <a:pt x="0" y="1193"/>
                    <a:pt x="0" y="1046"/>
                    <a:pt x="0" y="900"/>
                  </a:cubicBezTo>
                  <a:cubicBezTo>
                    <a:pt x="63" y="858"/>
                    <a:pt x="105" y="795"/>
                    <a:pt x="147" y="795"/>
                  </a:cubicBezTo>
                  <a:cubicBezTo>
                    <a:pt x="377" y="733"/>
                    <a:pt x="628" y="670"/>
                    <a:pt x="858" y="586"/>
                  </a:cubicBezTo>
                  <a:cubicBezTo>
                    <a:pt x="1109" y="523"/>
                    <a:pt x="1381" y="377"/>
                    <a:pt x="1632" y="356"/>
                  </a:cubicBezTo>
                  <a:cubicBezTo>
                    <a:pt x="2511" y="251"/>
                    <a:pt x="3369" y="21"/>
                    <a:pt x="4248" y="0"/>
                  </a:cubicBezTo>
                  <a:cubicBezTo>
                    <a:pt x="4311" y="0"/>
                    <a:pt x="4331" y="42"/>
                    <a:pt x="4415" y="105"/>
                  </a:cubicBezTo>
                  <a:cubicBezTo>
                    <a:pt x="4080" y="544"/>
                    <a:pt x="3515" y="523"/>
                    <a:pt x="3076" y="649"/>
                  </a:cubicBezTo>
                  <a:cubicBezTo>
                    <a:pt x="2574" y="774"/>
                    <a:pt x="2093" y="963"/>
                    <a:pt x="1590" y="1088"/>
                  </a:cubicBezTo>
                  <a:cubicBezTo>
                    <a:pt x="1109" y="1172"/>
                    <a:pt x="628" y="1256"/>
                    <a:pt x="21" y="138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215;p33">
              <a:extLst>
                <a:ext uri="{FF2B5EF4-FFF2-40B4-BE49-F238E27FC236}">
                  <a16:creationId xmlns:a16="http://schemas.microsoft.com/office/drawing/2014/main" id="{FFA3656A-F603-4722-BFA7-5266FAECC4D0}"/>
                </a:ext>
              </a:extLst>
            </p:cNvPr>
            <p:cNvSpPr/>
            <p:nvPr/>
          </p:nvSpPr>
          <p:spPr>
            <a:xfrm>
              <a:off x="754500" y="3196850"/>
              <a:ext cx="112475" cy="35600"/>
            </a:xfrm>
            <a:custGeom>
              <a:avLst/>
              <a:gdLst/>
              <a:ahLst/>
              <a:cxnLst/>
              <a:rect l="l" t="t" r="r" b="b"/>
              <a:pathLst>
                <a:path w="4499" h="1424" extrusionOk="0">
                  <a:moveTo>
                    <a:pt x="0" y="1256"/>
                  </a:moveTo>
                  <a:cubicBezTo>
                    <a:pt x="105" y="1151"/>
                    <a:pt x="168" y="1026"/>
                    <a:pt x="231" y="1026"/>
                  </a:cubicBezTo>
                  <a:cubicBezTo>
                    <a:pt x="858" y="963"/>
                    <a:pt x="1444" y="607"/>
                    <a:pt x="2093" y="670"/>
                  </a:cubicBezTo>
                  <a:cubicBezTo>
                    <a:pt x="2197" y="712"/>
                    <a:pt x="2302" y="649"/>
                    <a:pt x="2407" y="628"/>
                  </a:cubicBezTo>
                  <a:cubicBezTo>
                    <a:pt x="3097" y="419"/>
                    <a:pt x="3767" y="210"/>
                    <a:pt x="4499" y="1"/>
                  </a:cubicBezTo>
                  <a:lnTo>
                    <a:pt x="4499" y="566"/>
                  </a:lnTo>
                  <a:cubicBezTo>
                    <a:pt x="3788" y="670"/>
                    <a:pt x="3097" y="754"/>
                    <a:pt x="2428" y="879"/>
                  </a:cubicBezTo>
                  <a:cubicBezTo>
                    <a:pt x="1967" y="963"/>
                    <a:pt x="1528" y="1130"/>
                    <a:pt x="1068" y="1256"/>
                  </a:cubicBezTo>
                  <a:cubicBezTo>
                    <a:pt x="733" y="1382"/>
                    <a:pt x="398" y="1423"/>
                    <a:pt x="0" y="1256"/>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216;p33">
              <a:extLst>
                <a:ext uri="{FF2B5EF4-FFF2-40B4-BE49-F238E27FC236}">
                  <a16:creationId xmlns:a16="http://schemas.microsoft.com/office/drawing/2014/main" id="{4A9DF14F-4B52-4813-9111-1CF048F6D651}"/>
                </a:ext>
              </a:extLst>
            </p:cNvPr>
            <p:cNvSpPr/>
            <p:nvPr/>
          </p:nvSpPr>
          <p:spPr>
            <a:xfrm>
              <a:off x="787450" y="2933225"/>
              <a:ext cx="20950" cy="67500"/>
            </a:xfrm>
            <a:custGeom>
              <a:avLst/>
              <a:gdLst/>
              <a:ahLst/>
              <a:cxnLst/>
              <a:rect l="l" t="t" r="r" b="b"/>
              <a:pathLst>
                <a:path w="838" h="2700" extrusionOk="0">
                  <a:moveTo>
                    <a:pt x="419" y="84"/>
                  </a:moveTo>
                  <a:cubicBezTo>
                    <a:pt x="838" y="900"/>
                    <a:pt x="649" y="1758"/>
                    <a:pt x="670" y="2574"/>
                  </a:cubicBezTo>
                  <a:cubicBezTo>
                    <a:pt x="461" y="2699"/>
                    <a:pt x="335" y="2616"/>
                    <a:pt x="273" y="2490"/>
                  </a:cubicBezTo>
                  <a:cubicBezTo>
                    <a:pt x="1" y="1758"/>
                    <a:pt x="22" y="1025"/>
                    <a:pt x="105" y="272"/>
                  </a:cubicBezTo>
                  <a:cubicBezTo>
                    <a:pt x="126" y="147"/>
                    <a:pt x="231" y="0"/>
                    <a:pt x="419" y="8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217;p33">
              <a:extLst>
                <a:ext uri="{FF2B5EF4-FFF2-40B4-BE49-F238E27FC236}">
                  <a16:creationId xmlns:a16="http://schemas.microsoft.com/office/drawing/2014/main" id="{61C8BCFF-1644-4F27-9001-4629CC67ECB0}"/>
                </a:ext>
              </a:extLst>
            </p:cNvPr>
            <p:cNvSpPr/>
            <p:nvPr/>
          </p:nvSpPr>
          <p:spPr>
            <a:xfrm>
              <a:off x="809950" y="3270075"/>
              <a:ext cx="46575" cy="23575"/>
            </a:xfrm>
            <a:custGeom>
              <a:avLst/>
              <a:gdLst/>
              <a:ahLst/>
              <a:cxnLst/>
              <a:rect l="l" t="t" r="r" b="b"/>
              <a:pathLst>
                <a:path w="1863" h="943" extrusionOk="0">
                  <a:moveTo>
                    <a:pt x="1863" y="1"/>
                  </a:moveTo>
                  <a:cubicBezTo>
                    <a:pt x="1632" y="566"/>
                    <a:pt x="1632" y="566"/>
                    <a:pt x="1005" y="942"/>
                  </a:cubicBezTo>
                  <a:cubicBezTo>
                    <a:pt x="691" y="838"/>
                    <a:pt x="377" y="712"/>
                    <a:pt x="0" y="566"/>
                  </a:cubicBezTo>
                  <a:cubicBezTo>
                    <a:pt x="586" y="189"/>
                    <a:pt x="942" y="85"/>
                    <a:pt x="186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218;p33">
              <a:extLst>
                <a:ext uri="{FF2B5EF4-FFF2-40B4-BE49-F238E27FC236}">
                  <a16:creationId xmlns:a16="http://schemas.microsoft.com/office/drawing/2014/main" id="{876B6D2E-CFE3-48E8-8B4B-8684F53314D7}"/>
                </a:ext>
              </a:extLst>
            </p:cNvPr>
            <p:cNvSpPr/>
            <p:nvPr/>
          </p:nvSpPr>
          <p:spPr>
            <a:xfrm>
              <a:off x="719975" y="2958325"/>
              <a:ext cx="18325" cy="57575"/>
            </a:xfrm>
            <a:custGeom>
              <a:avLst/>
              <a:gdLst/>
              <a:ahLst/>
              <a:cxnLst/>
              <a:rect l="l" t="t" r="r" b="b"/>
              <a:pathLst>
                <a:path w="733" h="2303" extrusionOk="0">
                  <a:moveTo>
                    <a:pt x="524" y="2302"/>
                  </a:moveTo>
                  <a:cubicBezTo>
                    <a:pt x="21" y="1549"/>
                    <a:pt x="0" y="837"/>
                    <a:pt x="63" y="0"/>
                  </a:cubicBezTo>
                  <a:cubicBezTo>
                    <a:pt x="210" y="147"/>
                    <a:pt x="335" y="210"/>
                    <a:pt x="356" y="314"/>
                  </a:cubicBezTo>
                  <a:cubicBezTo>
                    <a:pt x="419" y="649"/>
                    <a:pt x="482" y="963"/>
                    <a:pt x="628" y="1277"/>
                  </a:cubicBezTo>
                  <a:cubicBezTo>
                    <a:pt x="733" y="1549"/>
                    <a:pt x="712" y="1863"/>
                    <a:pt x="524" y="2302"/>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219;p33">
              <a:extLst>
                <a:ext uri="{FF2B5EF4-FFF2-40B4-BE49-F238E27FC236}">
                  <a16:creationId xmlns:a16="http://schemas.microsoft.com/office/drawing/2014/main" id="{C4B3C252-403A-4B74-81DF-E862284AC5A6}"/>
                </a:ext>
              </a:extLst>
            </p:cNvPr>
            <p:cNvSpPr/>
            <p:nvPr/>
          </p:nvSpPr>
          <p:spPr>
            <a:xfrm>
              <a:off x="611700" y="2870450"/>
              <a:ext cx="264700" cy="305500"/>
            </a:xfrm>
            <a:custGeom>
              <a:avLst/>
              <a:gdLst/>
              <a:ahLst/>
              <a:cxnLst/>
              <a:rect l="l" t="t" r="r" b="b"/>
              <a:pathLst>
                <a:path w="10588" h="12220" extrusionOk="0">
                  <a:moveTo>
                    <a:pt x="10525" y="3243"/>
                  </a:moveTo>
                  <a:cubicBezTo>
                    <a:pt x="10441" y="2093"/>
                    <a:pt x="9897" y="816"/>
                    <a:pt x="8558" y="774"/>
                  </a:cubicBezTo>
                  <a:cubicBezTo>
                    <a:pt x="8202" y="733"/>
                    <a:pt x="7826" y="816"/>
                    <a:pt x="7491" y="942"/>
                  </a:cubicBezTo>
                  <a:cubicBezTo>
                    <a:pt x="6508" y="0"/>
                    <a:pt x="4896" y="628"/>
                    <a:pt x="3997" y="1402"/>
                  </a:cubicBezTo>
                  <a:cubicBezTo>
                    <a:pt x="2762" y="879"/>
                    <a:pt x="1172" y="1235"/>
                    <a:pt x="670" y="2553"/>
                  </a:cubicBezTo>
                  <a:cubicBezTo>
                    <a:pt x="0" y="4269"/>
                    <a:pt x="691" y="6235"/>
                    <a:pt x="1402" y="7826"/>
                  </a:cubicBezTo>
                  <a:cubicBezTo>
                    <a:pt x="2239" y="9730"/>
                    <a:pt x="3662" y="11487"/>
                    <a:pt x="5691" y="12136"/>
                  </a:cubicBezTo>
                  <a:cubicBezTo>
                    <a:pt x="5964" y="12220"/>
                    <a:pt x="6173" y="11906"/>
                    <a:pt x="6047" y="11676"/>
                  </a:cubicBezTo>
                  <a:cubicBezTo>
                    <a:pt x="5712" y="11090"/>
                    <a:pt x="5210" y="10755"/>
                    <a:pt x="4855" y="10211"/>
                  </a:cubicBezTo>
                  <a:cubicBezTo>
                    <a:pt x="4269" y="9416"/>
                    <a:pt x="3704" y="8642"/>
                    <a:pt x="3202" y="7805"/>
                  </a:cubicBezTo>
                  <a:cubicBezTo>
                    <a:pt x="2741" y="6989"/>
                    <a:pt x="1026" y="2574"/>
                    <a:pt x="3097" y="2888"/>
                  </a:cubicBezTo>
                  <a:cubicBezTo>
                    <a:pt x="2888" y="3829"/>
                    <a:pt x="3097" y="4875"/>
                    <a:pt x="3432" y="5691"/>
                  </a:cubicBezTo>
                  <a:cubicBezTo>
                    <a:pt x="3976" y="6905"/>
                    <a:pt x="6256" y="7156"/>
                    <a:pt x="6340" y="5503"/>
                  </a:cubicBezTo>
                  <a:cubicBezTo>
                    <a:pt x="6382" y="4478"/>
                    <a:pt x="6005" y="3306"/>
                    <a:pt x="5315" y="2406"/>
                  </a:cubicBezTo>
                  <a:cubicBezTo>
                    <a:pt x="5608" y="2155"/>
                    <a:pt x="5964" y="1988"/>
                    <a:pt x="6256" y="2093"/>
                  </a:cubicBezTo>
                  <a:cubicBezTo>
                    <a:pt x="6173" y="2302"/>
                    <a:pt x="6131" y="2553"/>
                    <a:pt x="6110" y="2783"/>
                  </a:cubicBezTo>
                  <a:cubicBezTo>
                    <a:pt x="6026" y="3955"/>
                    <a:pt x="6256" y="5587"/>
                    <a:pt x="7637" y="5817"/>
                  </a:cubicBezTo>
                  <a:cubicBezTo>
                    <a:pt x="7993" y="5859"/>
                    <a:pt x="8349" y="5754"/>
                    <a:pt x="8558" y="5482"/>
                  </a:cubicBezTo>
                  <a:cubicBezTo>
                    <a:pt x="8307" y="6340"/>
                    <a:pt x="8098" y="7219"/>
                    <a:pt x="8160" y="8119"/>
                  </a:cubicBezTo>
                  <a:cubicBezTo>
                    <a:pt x="8119" y="8223"/>
                    <a:pt x="8056" y="8349"/>
                    <a:pt x="8035" y="8474"/>
                  </a:cubicBezTo>
                  <a:cubicBezTo>
                    <a:pt x="7888" y="9039"/>
                    <a:pt x="7930" y="9897"/>
                    <a:pt x="8119" y="10420"/>
                  </a:cubicBezTo>
                  <a:cubicBezTo>
                    <a:pt x="8349" y="11048"/>
                    <a:pt x="9165" y="11048"/>
                    <a:pt x="9395" y="10420"/>
                  </a:cubicBezTo>
                  <a:cubicBezTo>
                    <a:pt x="9583" y="9897"/>
                    <a:pt x="9521" y="9353"/>
                    <a:pt x="9521" y="8830"/>
                  </a:cubicBezTo>
                  <a:cubicBezTo>
                    <a:pt x="9583" y="8746"/>
                    <a:pt x="9646" y="8642"/>
                    <a:pt x="9667" y="8537"/>
                  </a:cubicBezTo>
                  <a:cubicBezTo>
                    <a:pt x="9834" y="7616"/>
                    <a:pt x="9897" y="6675"/>
                    <a:pt x="10169" y="5754"/>
                  </a:cubicBezTo>
                  <a:cubicBezTo>
                    <a:pt x="10399" y="4980"/>
                    <a:pt x="10588" y="4164"/>
                    <a:pt x="10525" y="3243"/>
                  </a:cubicBezTo>
                  <a:close/>
                  <a:moveTo>
                    <a:pt x="8349" y="2281"/>
                  </a:moveTo>
                  <a:cubicBezTo>
                    <a:pt x="8600" y="2281"/>
                    <a:pt x="8851" y="2386"/>
                    <a:pt x="8935" y="2658"/>
                  </a:cubicBezTo>
                  <a:cubicBezTo>
                    <a:pt x="9081" y="3181"/>
                    <a:pt x="9123" y="3725"/>
                    <a:pt x="8956" y="4248"/>
                  </a:cubicBezTo>
                  <a:cubicBezTo>
                    <a:pt x="8872" y="4499"/>
                    <a:pt x="8830" y="4750"/>
                    <a:pt x="8746" y="5001"/>
                  </a:cubicBezTo>
                  <a:cubicBezTo>
                    <a:pt x="8851" y="4185"/>
                    <a:pt x="8704" y="3181"/>
                    <a:pt x="8349" y="228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220;p33">
              <a:extLst>
                <a:ext uri="{FF2B5EF4-FFF2-40B4-BE49-F238E27FC236}">
                  <a16:creationId xmlns:a16="http://schemas.microsoft.com/office/drawing/2014/main" id="{4D8EBB81-0C33-43EE-A70F-189542426309}"/>
                </a:ext>
              </a:extLst>
            </p:cNvPr>
            <p:cNvSpPr/>
            <p:nvPr/>
          </p:nvSpPr>
          <p:spPr>
            <a:xfrm>
              <a:off x="504450" y="2734450"/>
              <a:ext cx="428450" cy="582225"/>
            </a:xfrm>
            <a:custGeom>
              <a:avLst/>
              <a:gdLst/>
              <a:ahLst/>
              <a:cxnLst/>
              <a:rect l="l" t="t" r="r" b="b"/>
              <a:pathLst>
                <a:path w="17138" h="23289" extrusionOk="0">
                  <a:moveTo>
                    <a:pt x="14627" y="16174"/>
                  </a:moveTo>
                  <a:cubicBezTo>
                    <a:pt x="14982" y="16718"/>
                    <a:pt x="15171" y="17220"/>
                    <a:pt x="15212" y="17848"/>
                  </a:cubicBezTo>
                  <a:cubicBezTo>
                    <a:pt x="15233" y="18308"/>
                    <a:pt x="15505" y="18810"/>
                    <a:pt x="15735" y="19229"/>
                  </a:cubicBezTo>
                  <a:cubicBezTo>
                    <a:pt x="15966" y="19668"/>
                    <a:pt x="15882" y="20087"/>
                    <a:pt x="15861" y="20547"/>
                  </a:cubicBezTo>
                  <a:cubicBezTo>
                    <a:pt x="15861" y="20652"/>
                    <a:pt x="15735" y="20777"/>
                    <a:pt x="15631" y="20861"/>
                  </a:cubicBezTo>
                  <a:cubicBezTo>
                    <a:pt x="15505" y="20924"/>
                    <a:pt x="15317" y="20986"/>
                    <a:pt x="15171" y="21028"/>
                  </a:cubicBezTo>
                  <a:cubicBezTo>
                    <a:pt x="15066" y="21321"/>
                    <a:pt x="14940" y="21551"/>
                    <a:pt x="14919" y="21844"/>
                  </a:cubicBezTo>
                  <a:cubicBezTo>
                    <a:pt x="14836" y="22347"/>
                    <a:pt x="14480" y="22598"/>
                    <a:pt x="14124" y="22870"/>
                  </a:cubicBezTo>
                  <a:cubicBezTo>
                    <a:pt x="13769" y="23142"/>
                    <a:pt x="13329" y="23288"/>
                    <a:pt x="12890" y="23183"/>
                  </a:cubicBezTo>
                  <a:cubicBezTo>
                    <a:pt x="12492" y="23079"/>
                    <a:pt x="12074" y="22932"/>
                    <a:pt x="11781" y="22619"/>
                  </a:cubicBezTo>
                  <a:cubicBezTo>
                    <a:pt x="11655" y="22493"/>
                    <a:pt x="11509" y="22347"/>
                    <a:pt x="11404" y="22179"/>
                  </a:cubicBezTo>
                  <a:cubicBezTo>
                    <a:pt x="11028" y="22179"/>
                    <a:pt x="10714" y="22221"/>
                    <a:pt x="10358" y="22179"/>
                  </a:cubicBezTo>
                  <a:cubicBezTo>
                    <a:pt x="10044" y="22158"/>
                    <a:pt x="9919" y="22012"/>
                    <a:pt x="9898" y="21719"/>
                  </a:cubicBezTo>
                  <a:cubicBezTo>
                    <a:pt x="9877" y="21405"/>
                    <a:pt x="9898" y="21112"/>
                    <a:pt x="9898" y="20819"/>
                  </a:cubicBezTo>
                  <a:cubicBezTo>
                    <a:pt x="9709" y="20694"/>
                    <a:pt x="9521" y="20610"/>
                    <a:pt x="9396" y="20484"/>
                  </a:cubicBezTo>
                  <a:cubicBezTo>
                    <a:pt x="9291" y="20401"/>
                    <a:pt x="9186" y="20275"/>
                    <a:pt x="9186" y="20150"/>
                  </a:cubicBezTo>
                  <a:cubicBezTo>
                    <a:pt x="9165" y="19773"/>
                    <a:pt x="9207" y="19375"/>
                    <a:pt x="8935" y="19062"/>
                  </a:cubicBezTo>
                  <a:cubicBezTo>
                    <a:pt x="8956" y="18685"/>
                    <a:pt x="8977" y="18308"/>
                    <a:pt x="8998" y="17869"/>
                  </a:cubicBezTo>
                  <a:cubicBezTo>
                    <a:pt x="8412" y="18015"/>
                    <a:pt x="7889" y="17639"/>
                    <a:pt x="7282" y="17471"/>
                  </a:cubicBezTo>
                  <a:cubicBezTo>
                    <a:pt x="7115" y="17429"/>
                    <a:pt x="6989" y="17325"/>
                    <a:pt x="6864" y="17241"/>
                  </a:cubicBezTo>
                  <a:cubicBezTo>
                    <a:pt x="6383" y="16906"/>
                    <a:pt x="5922" y="16551"/>
                    <a:pt x="5420" y="16237"/>
                  </a:cubicBezTo>
                  <a:cubicBezTo>
                    <a:pt x="5085" y="16028"/>
                    <a:pt x="4813" y="15777"/>
                    <a:pt x="4583" y="15463"/>
                  </a:cubicBezTo>
                  <a:cubicBezTo>
                    <a:pt x="3955" y="14647"/>
                    <a:pt x="3349" y="13789"/>
                    <a:pt x="2616" y="13077"/>
                  </a:cubicBezTo>
                  <a:cubicBezTo>
                    <a:pt x="2386" y="12868"/>
                    <a:pt x="2261" y="12533"/>
                    <a:pt x="2135" y="12240"/>
                  </a:cubicBezTo>
                  <a:cubicBezTo>
                    <a:pt x="1968" y="11843"/>
                    <a:pt x="1821" y="11466"/>
                    <a:pt x="1528" y="11152"/>
                  </a:cubicBezTo>
                  <a:cubicBezTo>
                    <a:pt x="922" y="10441"/>
                    <a:pt x="670" y="9604"/>
                    <a:pt x="461" y="8746"/>
                  </a:cubicBezTo>
                  <a:cubicBezTo>
                    <a:pt x="357" y="8265"/>
                    <a:pt x="252" y="7826"/>
                    <a:pt x="147" y="7344"/>
                  </a:cubicBezTo>
                  <a:cubicBezTo>
                    <a:pt x="85" y="7093"/>
                    <a:pt x="43" y="6800"/>
                    <a:pt x="43" y="6507"/>
                  </a:cubicBezTo>
                  <a:cubicBezTo>
                    <a:pt x="1" y="5963"/>
                    <a:pt x="43" y="5398"/>
                    <a:pt x="43" y="4833"/>
                  </a:cubicBezTo>
                  <a:cubicBezTo>
                    <a:pt x="43" y="4143"/>
                    <a:pt x="273" y="3536"/>
                    <a:pt x="796" y="3055"/>
                  </a:cubicBezTo>
                  <a:cubicBezTo>
                    <a:pt x="1528" y="2385"/>
                    <a:pt x="2365" y="1800"/>
                    <a:pt x="3286" y="1381"/>
                  </a:cubicBezTo>
                  <a:cubicBezTo>
                    <a:pt x="3307" y="1381"/>
                    <a:pt x="3328" y="1360"/>
                    <a:pt x="3349" y="1360"/>
                  </a:cubicBezTo>
                  <a:cubicBezTo>
                    <a:pt x="4981" y="544"/>
                    <a:pt x="6738" y="272"/>
                    <a:pt x="8517" y="63"/>
                  </a:cubicBezTo>
                  <a:cubicBezTo>
                    <a:pt x="8998" y="0"/>
                    <a:pt x="9500" y="0"/>
                    <a:pt x="10002" y="84"/>
                  </a:cubicBezTo>
                  <a:cubicBezTo>
                    <a:pt x="10735" y="188"/>
                    <a:pt x="11488" y="335"/>
                    <a:pt x="12220" y="481"/>
                  </a:cubicBezTo>
                  <a:cubicBezTo>
                    <a:pt x="12597" y="523"/>
                    <a:pt x="12911" y="691"/>
                    <a:pt x="13225" y="900"/>
                  </a:cubicBezTo>
                  <a:cubicBezTo>
                    <a:pt x="13643" y="1172"/>
                    <a:pt x="14062" y="1444"/>
                    <a:pt x="14501" y="1674"/>
                  </a:cubicBezTo>
                  <a:cubicBezTo>
                    <a:pt x="14794" y="1841"/>
                    <a:pt x="15045" y="2051"/>
                    <a:pt x="15233" y="2323"/>
                  </a:cubicBezTo>
                  <a:cubicBezTo>
                    <a:pt x="15380" y="2595"/>
                    <a:pt x="15568" y="2846"/>
                    <a:pt x="15756" y="3097"/>
                  </a:cubicBezTo>
                  <a:cubicBezTo>
                    <a:pt x="16217" y="3662"/>
                    <a:pt x="16489" y="4310"/>
                    <a:pt x="16677" y="5022"/>
                  </a:cubicBezTo>
                  <a:cubicBezTo>
                    <a:pt x="16991" y="6152"/>
                    <a:pt x="17137" y="7302"/>
                    <a:pt x="17137" y="8474"/>
                  </a:cubicBezTo>
                  <a:cubicBezTo>
                    <a:pt x="17137" y="9604"/>
                    <a:pt x="16907" y="10671"/>
                    <a:pt x="16698" y="11780"/>
                  </a:cubicBezTo>
                  <a:cubicBezTo>
                    <a:pt x="16426" y="13245"/>
                    <a:pt x="15756" y="14500"/>
                    <a:pt x="15024" y="15756"/>
                  </a:cubicBezTo>
                  <a:cubicBezTo>
                    <a:pt x="14836" y="15839"/>
                    <a:pt x="14731" y="15986"/>
                    <a:pt x="14627" y="16174"/>
                  </a:cubicBezTo>
                  <a:close/>
                  <a:moveTo>
                    <a:pt x="13622" y="15442"/>
                  </a:moveTo>
                  <a:cubicBezTo>
                    <a:pt x="13957" y="15337"/>
                    <a:pt x="14062" y="15065"/>
                    <a:pt x="14187" y="14856"/>
                  </a:cubicBezTo>
                  <a:cubicBezTo>
                    <a:pt x="15212" y="13245"/>
                    <a:pt x="15735" y="11466"/>
                    <a:pt x="15924" y="9583"/>
                  </a:cubicBezTo>
                  <a:cubicBezTo>
                    <a:pt x="16049" y="8118"/>
                    <a:pt x="16070" y="6633"/>
                    <a:pt x="15547" y="5189"/>
                  </a:cubicBezTo>
                  <a:cubicBezTo>
                    <a:pt x="15443" y="4248"/>
                    <a:pt x="14773" y="3620"/>
                    <a:pt x="14292" y="2846"/>
                  </a:cubicBezTo>
                  <a:cubicBezTo>
                    <a:pt x="14062" y="2469"/>
                    <a:pt x="13622" y="2385"/>
                    <a:pt x="13267" y="2176"/>
                  </a:cubicBezTo>
                  <a:cubicBezTo>
                    <a:pt x="13162" y="2092"/>
                    <a:pt x="13036" y="2051"/>
                    <a:pt x="12932" y="1946"/>
                  </a:cubicBezTo>
                  <a:cubicBezTo>
                    <a:pt x="12471" y="1486"/>
                    <a:pt x="11886" y="1339"/>
                    <a:pt x="11279" y="1235"/>
                  </a:cubicBezTo>
                  <a:cubicBezTo>
                    <a:pt x="10839" y="1151"/>
                    <a:pt x="10400" y="1109"/>
                    <a:pt x="9981" y="1025"/>
                  </a:cubicBezTo>
                  <a:cubicBezTo>
                    <a:pt x="9396" y="921"/>
                    <a:pt x="8810" y="921"/>
                    <a:pt x="8224" y="1025"/>
                  </a:cubicBezTo>
                  <a:cubicBezTo>
                    <a:pt x="7513" y="1151"/>
                    <a:pt x="6780" y="1256"/>
                    <a:pt x="6069" y="1402"/>
                  </a:cubicBezTo>
                  <a:cubicBezTo>
                    <a:pt x="5797" y="1444"/>
                    <a:pt x="5483" y="1528"/>
                    <a:pt x="5190" y="1632"/>
                  </a:cubicBezTo>
                  <a:cubicBezTo>
                    <a:pt x="4646" y="1841"/>
                    <a:pt x="4081" y="2051"/>
                    <a:pt x="3558" y="2281"/>
                  </a:cubicBezTo>
                  <a:cubicBezTo>
                    <a:pt x="2805" y="2616"/>
                    <a:pt x="2093" y="3097"/>
                    <a:pt x="1466" y="3662"/>
                  </a:cubicBezTo>
                  <a:cubicBezTo>
                    <a:pt x="1110" y="3976"/>
                    <a:pt x="942" y="4373"/>
                    <a:pt x="942" y="4854"/>
                  </a:cubicBezTo>
                  <a:cubicBezTo>
                    <a:pt x="942" y="5838"/>
                    <a:pt x="901" y="6863"/>
                    <a:pt x="1214" y="7826"/>
                  </a:cubicBezTo>
                  <a:cubicBezTo>
                    <a:pt x="1298" y="8035"/>
                    <a:pt x="1298" y="8265"/>
                    <a:pt x="1340" y="8474"/>
                  </a:cubicBezTo>
                  <a:cubicBezTo>
                    <a:pt x="1528" y="9165"/>
                    <a:pt x="1738" y="9813"/>
                    <a:pt x="2177" y="10399"/>
                  </a:cubicBezTo>
                  <a:cubicBezTo>
                    <a:pt x="2512" y="10818"/>
                    <a:pt x="2784" y="11257"/>
                    <a:pt x="2930" y="11780"/>
                  </a:cubicBezTo>
                  <a:cubicBezTo>
                    <a:pt x="3035" y="12073"/>
                    <a:pt x="3181" y="12324"/>
                    <a:pt x="3411" y="12533"/>
                  </a:cubicBezTo>
                  <a:cubicBezTo>
                    <a:pt x="3955" y="13036"/>
                    <a:pt x="4395" y="13580"/>
                    <a:pt x="4792" y="14186"/>
                  </a:cubicBezTo>
                  <a:cubicBezTo>
                    <a:pt x="5232" y="14856"/>
                    <a:pt x="5818" y="15442"/>
                    <a:pt x="6529" y="15839"/>
                  </a:cubicBezTo>
                  <a:cubicBezTo>
                    <a:pt x="6676" y="15902"/>
                    <a:pt x="6801" y="16007"/>
                    <a:pt x="6906" y="16111"/>
                  </a:cubicBezTo>
                  <a:cubicBezTo>
                    <a:pt x="7324" y="16593"/>
                    <a:pt x="7889" y="16844"/>
                    <a:pt x="8433" y="17137"/>
                  </a:cubicBezTo>
                  <a:cubicBezTo>
                    <a:pt x="8559" y="17095"/>
                    <a:pt x="8663" y="17032"/>
                    <a:pt x="8789" y="16948"/>
                  </a:cubicBezTo>
                  <a:cubicBezTo>
                    <a:pt x="8893" y="16906"/>
                    <a:pt x="9082" y="17011"/>
                    <a:pt x="9103" y="16885"/>
                  </a:cubicBezTo>
                  <a:cubicBezTo>
                    <a:pt x="8726" y="16362"/>
                    <a:pt x="8370" y="15881"/>
                    <a:pt x="8015" y="15379"/>
                  </a:cubicBezTo>
                  <a:cubicBezTo>
                    <a:pt x="7910" y="15233"/>
                    <a:pt x="7826" y="15023"/>
                    <a:pt x="7701" y="14919"/>
                  </a:cubicBezTo>
                  <a:cubicBezTo>
                    <a:pt x="7261" y="14500"/>
                    <a:pt x="7052" y="13977"/>
                    <a:pt x="6843" y="13391"/>
                  </a:cubicBezTo>
                  <a:cubicBezTo>
                    <a:pt x="6487" y="12408"/>
                    <a:pt x="6132" y="11403"/>
                    <a:pt x="5797" y="10420"/>
                  </a:cubicBezTo>
                  <a:cubicBezTo>
                    <a:pt x="5546" y="9730"/>
                    <a:pt x="5441" y="8997"/>
                    <a:pt x="5504" y="8265"/>
                  </a:cubicBezTo>
                  <a:cubicBezTo>
                    <a:pt x="5525" y="7888"/>
                    <a:pt x="5713" y="7616"/>
                    <a:pt x="6048" y="7512"/>
                  </a:cubicBezTo>
                  <a:cubicBezTo>
                    <a:pt x="6320" y="7428"/>
                    <a:pt x="6592" y="7386"/>
                    <a:pt x="6864" y="7386"/>
                  </a:cubicBezTo>
                  <a:cubicBezTo>
                    <a:pt x="8203" y="7323"/>
                    <a:pt x="7847" y="7491"/>
                    <a:pt x="8684" y="6654"/>
                  </a:cubicBezTo>
                  <a:cubicBezTo>
                    <a:pt x="9061" y="6277"/>
                    <a:pt x="9500" y="6068"/>
                    <a:pt x="10044" y="6110"/>
                  </a:cubicBezTo>
                  <a:cubicBezTo>
                    <a:pt x="10316" y="6131"/>
                    <a:pt x="10546" y="6131"/>
                    <a:pt x="10818" y="6110"/>
                  </a:cubicBezTo>
                  <a:cubicBezTo>
                    <a:pt x="11195" y="6068"/>
                    <a:pt x="11509" y="6173"/>
                    <a:pt x="11781" y="6486"/>
                  </a:cubicBezTo>
                  <a:cubicBezTo>
                    <a:pt x="11990" y="6758"/>
                    <a:pt x="12241" y="6863"/>
                    <a:pt x="12597" y="6842"/>
                  </a:cubicBezTo>
                  <a:cubicBezTo>
                    <a:pt x="12974" y="6779"/>
                    <a:pt x="13287" y="6947"/>
                    <a:pt x="13559" y="7219"/>
                  </a:cubicBezTo>
                  <a:cubicBezTo>
                    <a:pt x="13685" y="7386"/>
                    <a:pt x="13852" y="7491"/>
                    <a:pt x="13978" y="7637"/>
                  </a:cubicBezTo>
                  <a:cubicBezTo>
                    <a:pt x="14606" y="8307"/>
                    <a:pt x="15003" y="9018"/>
                    <a:pt x="14919" y="9981"/>
                  </a:cubicBezTo>
                  <a:cubicBezTo>
                    <a:pt x="14899" y="10315"/>
                    <a:pt x="14919" y="10650"/>
                    <a:pt x="14919" y="10964"/>
                  </a:cubicBezTo>
                  <a:cubicBezTo>
                    <a:pt x="14919" y="11152"/>
                    <a:pt x="14899" y="11362"/>
                    <a:pt x="14836" y="11550"/>
                  </a:cubicBezTo>
                  <a:cubicBezTo>
                    <a:pt x="14606" y="12199"/>
                    <a:pt x="14396" y="12868"/>
                    <a:pt x="14103" y="13496"/>
                  </a:cubicBezTo>
                  <a:cubicBezTo>
                    <a:pt x="13831" y="14082"/>
                    <a:pt x="13643" y="14709"/>
                    <a:pt x="13622" y="15442"/>
                  </a:cubicBezTo>
                  <a:close/>
                  <a:moveTo>
                    <a:pt x="12743" y="7805"/>
                  </a:moveTo>
                  <a:cubicBezTo>
                    <a:pt x="12722" y="7888"/>
                    <a:pt x="12702" y="7930"/>
                    <a:pt x="12722" y="7993"/>
                  </a:cubicBezTo>
                  <a:cubicBezTo>
                    <a:pt x="13015" y="8788"/>
                    <a:pt x="12911" y="9625"/>
                    <a:pt x="12911" y="10462"/>
                  </a:cubicBezTo>
                  <a:cubicBezTo>
                    <a:pt x="12911" y="10755"/>
                    <a:pt x="12848" y="11027"/>
                    <a:pt x="12639" y="11236"/>
                  </a:cubicBezTo>
                  <a:cubicBezTo>
                    <a:pt x="12534" y="11341"/>
                    <a:pt x="12471" y="11508"/>
                    <a:pt x="12367" y="11655"/>
                  </a:cubicBezTo>
                  <a:cubicBezTo>
                    <a:pt x="12116" y="11989"/>
                    <a:pt x="11739" y="12073"/>
                    <a:pt x="11425" y="11801"/>
                  </a:cubicBezTo>
                  <a:cubicBezTo>
                    <a:pt x="11258" y="11675"/>
                    <a:pt x="11153" y="11508"/>
                    <a:pt x="11049" y="11362"/>
                  </a:cubicBezTo>
                  <a:cubicBezTo>
                    <a:pt x="10714" y="10734"/>
                    <a:pt x="10505" y="10064"/>
                    <a:pt x="10505" y="9374"/>
                  </a:cubicBezTo>
                  <a:cubicBezTo>
                    <a:pt x="10505" y="8579"/>
                    <a:pt x="10400" y="7805"/>
                    <a:pt x="10965" y="7156"/>
                  </a:cubicBezTo>
                  <a:cubicBezTo>
                    <a:pt x="11007" y="7114"/>
                    <a:pt x="10965" y="7051"/>
                    <a:pt x="11007" y="6989"/>
                  </a:cubicBezTo>
                  <a:cubicBezTo>
                    <a:pt x="9668" y="6842"/>
                    <a:pt x="9354" y="6968"/>
                    <a:pt x="8852" y="7909"/>
                  </a:cubicBezTo>
                  <a:cubicBezTo>
                    <a:pt x="8914" y="7951"/>
                    <a:pt x="8977" y="7993"/>
                    <a:pt x="9040" y="8035"/>
                  </a:cubicBezTo>
                  <a:cubicBezTo>
                    <a:pt x="9500" y="8370"/>
                    <a:pt x="9814" y="8830"/>
                    <a:pt x="9877" y="9416"/>
                  </a:cubicBezTo>
                  <a:cubicBezTo>
                    <a:pt x="9877" y="9520"/>
                    <a:pt x="9961" y="9625"/>
                    <a:pt x="10002" y="9730"/>
                  </a:cubicBezTo>
                  <a:cubicBezTo>
                    <a:pt x="10212" y="10211"/>
                    <a:pt x="10170" y="10734"/>
                    <a:pt x="10107" y="11236"/>
                  </a:cubicBezTo>
                  <a:cubicBezTo>
                    <a:pt x="10065" y="11675"/>
                    <a:pt x="9709" y="11968"/>
                    <a:pt x="9333" y="12136"/>
                  </a:cubicBezTo>
                  <a:cubicBezTo>
                    <a:pt x="9061" y="12240"/>
                    <a:pt x="8747" y="12199"/>
                    <a:pt x="8559" y="11989"/>
                  </a:cubicBezTo>
                  <a:cubicBezTo>
                    <a:pt x="8412" y="11801"/>
                    <a:pt x="8245" y="11592"/>
                    <a:pt x="8140" y="11362"/>
                  </a:cubicBezTo>
                  <a:cubicBezTo>
                    <a:pt x="7910" y="10839"/>
                    <a:pt x="7785" y="10315"/>
                    <a:pt x="7785" y="9730"/>
                  </a:cubicBezTo>
                  <a:lnTo>
                    <a:pt x="7785" y="8642"/>
                  </a:lnTo>
                  <a:cubicBezTo>
                    <a:pt x="7785" y="8474"/>
                    <a:pt x="7701" y="8328"/>
                    <a:pt x="7680" y="8202"/>
                  </a:cubicBezTo>
                  <a:cubicBezTo>
                    <a:pt x="6885" y="8118"/>
                    <a:pt x="6885" y="8118"/>
                    <a:pt x="6424" y="8265"/>
                  </a:cubicBezTo>
                  <a:cubicBezTo>
                    <a:pt x="6236" y="8976"/>
                    <a:pt x="6362" y="9416"/>
                    <a:pt x="6571" y="10085"/>
                  </a:cubicBezTo>
                  <a:cubicBezTo>
                    <a:pt x="6927" y="11069"/>
                    <a:pt x="7303" y="12073"/>
                    <a:pt x="7659" y="13056"/>
                  </a:cubicBezTo>
                  <a:cubicBezTo>
                    <a:pt x="7826" y="13559"/>
                    <a:pt x="8015" y="14061"/>
                    <a:pt x="8412" y="14416"/>
                  </a:cubicBezTo>
                  <a:cubicBezTo>
                    <a:pt x="8559" y="14584"/>
                    <a:pt x="8663" y="14793"/>
                    <a:pt x="8768" y="14960"/>
                  </a:cubicBezTo>
                  <a:cubicBezTo>
                    <a:pt x="9186" y="15693"/>
                    <a:pt x="9689" y="16362"/>
                    <a:pt x="10484" y="16781"/>
                  </a:cubicBezTo>
                  <a:cubicBezTo>
                    <a:pt x="11111" y="16383"/>
                    <a:pt x="11886" y="16279"/>
                    <a:pt x="12471" y="15777"/>
                  </a:cubicBezTo>
                  <a:cubicBezTo>
                    <a:pt x="12492" y="15567"/>
                    <a:pt x="12492" y="15337"/>
                    <a:pt x="12576" y="15128"/>
                  </a:cubicBezTo>
                  <a:cubicBezTo>
                    <a:pt x="12953" y="13956"/>
                    <a:pt x="13371" y="12764"/>
                    <a:pt x="13831" y="11592"/>
                  </a:cubicBezTo>
                  <a:cubicBezTo>
                    <a:pt x="13957" y="11257"/>
                    <a:pt x="14041" y="10922"/>
                    <a:pt x="14041" y="10546"/>
                  </a:cubicBezTo>
                  <a:cubicBezTo>
                    <a:pt x="14041" y="10315"/>
                    <a:pt x="13999" y="10106"/>
                    <a:pt x="14041" y="9876"/>
                  </a:cubicBezTo>
                  <a:cubicBezTo>
                    <a:pt x="14083" y="9269"/>
                    <a:pt x="13831" y="8767"/>
                    <a:pt x="13434" y="8349"/>
                  </a:cubicBezTo>
                  <a:cubicBezTo>
                    <a:pt x="13246" y="8139"/>
                    <a:pt x="13057" y="7846"/>
                    <a:pt x="12743" y="7805"/>
                  </a:cubicBezTo>
                  <a:close/>
                  <a:moveTo>
                    <a:pt x="13957" y="16634"/>
                  </a:moveTo>
                  <a:cubicBezTo>
                    <a:pt x="13476" y="16697"/>
                    <a:pt x="13162" y="16718"/>
                    <a:pt x="12827" y="16781"/>
                  </a:cubicBezTo>
                  <a:cubicBezTo>
                    <a:pt x="12702" y="16802"/>
                    <a:pt x="12534" y="16823"/>
                    <a:pt x="12430" y="16885"/>
                  </a:cubicBezTo>
                  <a:cubicBezTo>
                    <a:pt x="11634" y="17220"/>
                    <a:pt x="10818" y="17576"/>
                    <a:pt x="10002" y="17953"/>
                  </a:cubicBezTo>
                  <a:cubicBezTo>
                    <a:pt x="9772" y="18057"/>
                    <a:pt x="9584" y="18204"/>
                    <a:pt x="9605" y="18518"/>
                  </a:cubicBezTo>
                  <a:cubicBezTo>
                    <a:pt x="10191" y="18685"/>
                    <a:pt x="10337" y="18706"/>
                    <a:pt x="10735" y="18559"/>
                  </a:cubicBezTo>
                  <a:cubicBezTo>
                    <a:pt x="11049" y="18413"/>
                    <a:pt x="11362" y="18371"/>
                    <a:pt x="11697" y="18371"/>
                  </a:cubicBezTo>
                  <a:cubicBezTo>
                    <a:pt x="11948" y="18371"/>
                    <a:pt x="12199" y="18287"/>
                    <a:pt x="12430" y="18204"/>
                  </a:cubicBezTo>
                  <a:cubicBezTo>
                    <a:pt x="12639" y="18162"/>
                    <a:pt x="12848" y="18078"/>
                    <a:pt x="13099" y="18057"/>
                  </a:cubicBezTo>
                  <a:cubicBezTo>
                    <a:pt x="13539" y="17994"/>
                    <a:pt x="13957" y="17827"/>
                    <a:pt x="14292" y="17534"/>
                  </a:cubicBezTo>
                  <a:cubicBezTo>
                    <a:pt x="14292" y="17450"/>
                    <a:pt x="14355" y="17346"/>
                    <a:pt x="14313" y="17304"/>
                  </a:cubicBezTo>
                  <a:cubicBezTo>
                    <a:pt x="14208" y="17032"/>
                    <a:pt x="14083" y="16844"/>
                    <a:pt x="13957" y="16634"/>
                  </a:cubicBezTo>
                  <a:close/>
                  <a:moveTo>
                    <a:pt x="10609" y="21321"/>
                  </a:moveTo>
                  <a:cubicBezTo>
                    <a:pt x="11216" y="21196"/>
                    <a:pt x="11676" y="21112"/>
                    <a:pt x="12178" y="21007"/>
                  </a:cubicBezTo>
                  <a:cubicBezTo>
                    <a:pt x="12681" y="20903"/>
                    <a:pt x="13162" y="20694"/>
                    <a:pt x="13664" y="20568"/>
                  </a:cubicBezTo>
                  <a:cubicBezTo>
                    <a:pt x="14103" y="20442"/>
                    <a:pt x="14668" y="20463"/>
                    <a:pt x="15003" y="20024"/>
                  </a:cubicBezTo>
                  <a:cubicBezTo>
                    <a:pt x="14919" y="19961"/>
                    <a:pt x="14899" y="19919"/>
                    <a:pt x="14836" y="19919"/>
                  </a:cubicBezTo>
                  <a:cubicBezTo>
                    <a:pt x="13957" y="19919"/>
                    <a:pt x="13120" y="20170"/>
                    <a:pt x="12220" y="20275"/>
                  </a:cubicBezTo>
                  <a:cubicBezTo>
                    <a:pt x="11969" y="20296"/>
                    <a:pt x="11697" y="20442"/>
                    <a:pt x="11446" y="20505"/>
                  </a:cubicBezTo>
                  <a:cubicBezTo>
                    <a:pt x="11216" y="20589"/>
                    <a:pt x="10965" y="20652"/>
                    <a:pt x="10735" y="20714"/>
                  </a:cubicBezTo>
                  <a:cubicBezTo>
                    <a:pt x="10693" y="20756"/>
                    <a:pt x="10651" y="20777"/>
                    <a:pt x="10588" y="20819"/>
                  </a:cubicBezTo>
                  <a:cubicBezTo>
                    <a:pt x="10588" y="20966"/>
                    <a:pt x="10609" y="21112"/>
                    <a:pt x="10609" y="21321"/>
                  </a:cubicBezTo>
                  <a:close/>
                  <a:moveTo>
                    <a:pt x="10002" y="19752"/>
                  </a:moveTo>
                  <a:cubicBezTo>
                    <a:pt x="10421" y="19940"/>
                    <a:pt x="10735" y="19878"/>
                    <a:pt x="11111" y="19773"/>
                  </a:cubicBezTo>
                  <a:cubicBezTo>
                    <a:pt x="11551" y="19647"/>
                    <a:pt x="11990" y="19480"/>
                    <a:pt x="12471" y="19417"/>
                  </a:cubicBezTo>
                  <a:cubicBezTo>
                    <a:pt x="13141" y="19271"/>
                    <a:pt x="13831" y="19208"/>
                    <a:pt x="14522" y="19103"/>
                  </a:cubicBezTo>
                  <a:lnTo>
                    <a:pt x="14522" y="18518"/>
                  </a:lnTo>
                  <a:cubicBezTo>
                    <a:pt x="13790" y="18769"/>
                    <a:pt x="13120" y="18957"/>
                    <a:pt x="12430" y="19145"/>
                  </a:cubicBezTo>
                  <a:cubicBezTo>
                    <a:pt x="12325" y="19187"/>
                    <a:pt x="12220" y="19229"/>
                    <a:pt x="12116" y="19208"/>
                  </a:cubicBezTo>
                  <a:cubicBezTo>
                    <a:pt x="11467" y="19103"/>
                    <a:pt x="10902" y="19480"/>
                    <a:pt x="10274" y="19543"/>
                  </a:cubicBezTo>
                  <a:cubicBezTo>
                    <a:pt x="10170" y="19522"/>
                    <a:pt x="10086" y="19647"/>
                    <a:pt x="10002" y="19752"/>
                  </a:cubicBezTo>
                  <a:close/>
                  <a:moveTo>
                    <a:pt x="11739" y="8035"/>
                  </a:moveTo>
                  <a:cubicBezTo>
                    <a:pt x="11551" y="7951"/>
                    <a:pt x="11446" y="8118"/>
                    <a:pt x="11446" y="8223"/>
                  </a:cubicBezTo>
                  <a:cubicBezTo>
                    <a:pt x="11362" y="8976"/>
                    <a:pt x="11342" y="9709"/>
                    <a:pt x="11634" y="10441"/>
                  </a:cubicBezTo>
                  <a:cubicBezTo>
                    <a:pt x="11676" y="10567"/>
                    <a:pt x="11802" y="10650"/>
                    <a:pt x="12011" y="10525"/>
                  </a:cubicBezTo>
                  <a:cubicBezTo>
                    <a:pt x="11990" y="9709"/>
                    <a:pt x="12178" y="8851"/>
                    <a:pt x="11739" y="8035"/>
                  </a:cubicBezTo>
                  <a:close/>
                  <a:moveTo>
                    <a:pt x="14083" y="21426"/>
                  </a:moveTo>
                  <a:cubicBezTo>
                    <a:pt x="13162" y="21510"/>
                    <a:pt x="12806" y="21614"/>
                    <a:pt x="12220" y="21991"/>
                  </a:cubicBezTo>
                  <a:cubicBezTo>
                    <a:pt x="12597" y="22137"/>
                    <a:pt x="12911" y="22263"/>
                    <a:pt x="13225" y="22367"/>
                  </a:cubicBezTo>
                  <a:cubicBezTo>
                    <a:pt x="13852" y="22012"/>
                    <a:pt x="13852" y="22012"/>
                    <a:pt x="14083" y="21426"/>
                  </a:cubicBezTo>
                  <a:close/>
                  <a:moveTo>
                    <a:pt x="9145" y="11257"/>
                  </a:moveTo>
                  <a:cubicBezTo>
                    <a:pt x="9354" y="10839"/>
                    <a:pt x="9375" y="10504"/>
                    <a:pt x="9249" y="10232"/>
                  </a:cubicBezTo>
                  <a:cubicBezTo>
                    <a:pt x="9124" y="9918"/>
                    <a:pt x="9040" y="9604"/>
                    <a:pt x="8977" y="9269"/>
                  </a:cubicBezTo>
                  <a:cubicBezTo>
                    <a:pt x="8956" y="9165"/>
                    <a:pt x="8831" y="9081"/>
                    <a:pt x="8705" y="8955"/>
                  </a:cubicBezTo>
                  <a:cubicBezTo>
                    <a:pt x="8601" y="9771"/>
                    <a:pt x="8642" y="10462"/>
                    <a:pt x="9145" y="11257"/>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221;p33">
              <a:extLst>
                <a:ext uri="{FF2B5EF4-FFF2-40B4-BE49-F238E27FC236}">
                  <a16:creationId xmlns:a16="http://schemas.microsoft.com/office/drawing/2014/main" id="{E2D6D029-D2F1-4528-9CE6-F0D942E96F5C}"/>
                </a:ext>
              </a:extLst>
            </p:cNvPr>
            <p:cNvSpPr/>
            <p:nvPr/>
          </p:nvSpPr>
          <p:spPr>
            <a:xfrm>
              <a:off x="437500" y="2678475"/>
              <a:ext cx="84775" cy="66450"/>
            </a:xfrm>
            <a:custGeom>
              <a:avLst/>
              <a:gdLst/>
              <a:ahLst/>
              <a:cxnLst/>
              <a:rect l="l" t="t" r="r" b="b"/>
              <a:pathLst>
                <a:path w="3391" h="2658" extrusionOk="0">
                  <a:moveTo>
                    <a:pt x="712" y="0"/>
                  </a:moveTo>
                  <a:cubicBezTo>
                    <a:pt x="1089" y="42"/>
                    <a:pt x="1486" y="147"/>
                    <a:pt x="1675" y="461"/>
                  </a:cubicBezTo>
                  <a:cubicBezTo>
                    <a:pt x="1926" y="858"/>
                    <a:pt x="2281" y="1088"/>
                    <a:pt x="2637" y="1381"/>
                  </a:cubicBezTo>
                  <a:cubicBezTo>
                    <a:pt x="2825" y="1549"/>
                    <a:pt x="3014" y="1716"/>
                    <a:pt x="3181" y="1904"/>
                  </a:cubicBezTo>
                  <a:cubicBezTo>
                    <a:pt x="3369" y="2093"/>
                    <a:pt x="3390" y="2281"/>
                    <a:pt x="3286" y="2427"/>
                  </a:cubicBezTo>
                  <a:cubicBezTo>
                    <a:pt x="3160" y="2595"/>
                    <a:pt x="2909" y="2658"/>
                    <a:pt x="2700" y="2595"/>
                  </a:cubicBezTo>
                  <a:cubicBezTo>
                    <a:pt x="2616" y="2553"/>
                    <a:pt x="2532" y="2511"/>
                    <a:pt x="2491" y="2448"/>
                  </a:cubicBezTo>
                  <a:cubicBezTo>
                    <a:pt x="2135" y="2197"/>
                    <a:pt x="1779" y="1904"/>
                    <a:pt x="1444" y="1653"/>
                  </a:cubicBezTo>
                  <a:cubicBezTo>
                    <a:pt x="1361" y="1570"/>
                    <a:pt x="1256" y="1507"/>
                    <a:pt x="1193" y="1402"/>
                  </a:cubicBezTo>
                  <a:cubicBezTo>
                    <a:pt x="1026" y="1046"/>
                    <a:pt x="733" y="879"/>
                    <a:pt x="356" y="816"/>
                  </a:cubicBezTo>
                  <a:cubicBezTo>
                    <a:pt x="315" y="774"/>
                    <a:pt x="252" y="774"/>
                    <a:pt x="210" y="733"/>
                  </a:cubicBezTo>
                  <a:cubicBezTo>
                    <a:pt x="22" y="628"/>
                    <a:pt x="1" y="251"/>
                    <a:pt x="210" y="189"/>
                  </a:cubicBezTo>
                  <a:cubicBezTo>
                    <a:pt x="356" y="105"/>
                    <a:pt x="545" y="42"/>
                    <a:pt x="71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223;p33">
              <a:extLst>
                <a:ext uri="{FF2B5EF4-FFF2-40B4-BE49-F238E27FC236}">
                  <a16:creationId xmlns:a16="http://schemas.microsoft.com/office/drawing/2014/main" id="{75B9E666-243A-4137-9C5E-ADBF67B523FD}"/>
                </a:ext>
              </a:extLst>
            </p:cNvPr>
            <p:cNvSpPr/>
            <p:nvPr/>
          </p:nvSpPr>
          <p:spPr>
            <a:xfrm>
              <a:off x="347000" y="2867825"/>
              <a:ext cx="103600" cy="43975"/>
            </a:xfrm>
            <a:custGeom>
              <a:avLst/>
              <a:gdLst/>
              <a:ahLst/>
              <a:cxnLst/>
              <a:rect l="l" t="t" r="r" b="b"/>
              <a:pathLst>
                <a:path w="4144" h="1759" extrusionOk="0">
                  <a:moveTo>
                    <a:pt x="106" y="1"/>
                  </a:moveTo>
                  <a:cubicBezTo>
                    <a:pt x="566" y="252"/>
                    <a:pt x="984" y="210"/>
                    <a:pt x="1403" y="252"/>
                  </a:cubicBezTo>
                  <a:cubicBezTo>
                    <a:pt x="2177" y="294"/>
                    <a:pt x="2909" y="524"/>
                    <a:pt x="3642" y="796"/>
                  </a:cubicBezTo>
                  <a:cubicBezTo>
                    <a:pt x="3809" y="838"/>
                    <a:pt x="3955" y="1026"/>
                    <a:pt x="4060" y="1193"/>
                  </a:cubicBezTo>
                  <a:cubicBezTo>
                    <a:pt x="4123" y="1256"/>
                    <a:pt x="4144" y="1423"/>
                    <a:pt x="4123" y="1507"/>
                  </a:cubicBezTo>
                  <a:cubicBezTo>
                    <a:pt x="4060" y="1612"/>
                    <a:pt x="3935" y="1675"/>
                    <a:pt x="3809" y="1737"/>
                  </a:cubicBezTo>
                  <a:cubicBezTo>
                    <a:pt x="3746" y="1758"/>
                    <a:pt x="3621" y="1737"/>
                    <a:pt x="3558" y="1716"/>
                  </a:cubicBezTo>
                  <a:cubicBezTo>
                    <a:pt x="2784" y="1319"/>
                    <a:pt x="1947" y="1214"/>
                    <a:pt x="1110" y="984"/>
                  </a:cubicBezTo>
                  <a:cubicBezTo>
                    <a:pt x="796" y="900"/>
                    <a:pt x="482" y="733"/>
                    <a:pt x="189" y="586"/>
                  </a:cubicBezTo>
                  <a:cubicBezTo>
                    <a:pt x="106" y="524"/>
                    <a:pt x="64" y="398"/>
                    <a:pt x="43" y="314"/>
                  </a:cubicBezTo>
                  <a:cubicBezTo>
                    <a:pt x="1" y="273"/>
                    <a:pt x="64" y="189"/>
                    <a:pt x="10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224;p33">
              <a:extLst>
                <a:ext uri="{FF2B5EF4-FFF2-40B4-BE49-F238E27FC236}">
                  <a16:creationId xmlns:a16="http://schemas.microsoft.com/office/drawing/2014/main" id="{39DBD81E-CBB7-4017-BF5A-2AAE3E267024}"/>
                </a:ext>
              </a:extLst>
            </p:cNvPr>
            <p:cNvSpPr/>
            <p:nvPr/>
          </p:nvSpPr>
          <p:spPr>
            <a:xfrm>
              <a:off x="617450" y="2571750"/>
              <a:ext cx="30350" cy="88950"/>
            </a:xfrm>
            <a:custGeom>
              <a:avLst/>
              <a:gdLst/>
              <a:ahLst/>
              <a:cxnLst/>
              <a:rect l="l" t="t" r="r" b="b"/>
              <a:pathLst>
                <a:path w="1214" h="3558" extrusionOk="0">
                  <a:moveTo>
                    <a:pt x="628" y="1"/>
                  </a:moveTo>
                  <a:cubicBezTo>
                    <a:pt x="1026" y="315"/>
                    <a:pt x="1088" y="691"/>
                    <a:pt x="1151" y="1047"/>
                  </a:cubicBezTo>
                  <a:cubicBezTo>
                    <a:pt x="1172" y="1319"/>
                    <a:pt x="1151" y="1591"/>
                    <a:pt x="1151" y="1884"/>
                  </a:cubicBezTo>
                  <a:cubicBezTo>
                    <a:pt x="1172" y="2282"/>
                    <a:pt x="1172" y="2679"/>
                    <a:pt x="1193" y="3035"/>
                  </a:cubicBezTo>
                  <a:cubicBezTo>
                    <a:pt x="1214" y="3223"/>
                    <a:pt x="1172" y="3370"/>
                    <a:pt x="1005" y="3453"/>
                  </a:cubicBezTo>
                  <a:cubicBezTo>
                    <a:pt x="858" y="3558"/>
                    <a:pt x="670" y="3516"/>
                    <a:pt x="544" y="3411"/>
                  </a:cubicBezTo>
                  <a:cubicBezTo>
                    <a:pt x="419" y="3265"/>
                    <a:pt x="231" y="3118"/>
                    <a:pt x="210" y="2951"/>
                  </a:cubicBezTo>
                  <a:cubicBezTo>
                    <a:pt x="126" y="2072"/>
                    <a:pt x="0" y="1173"/>
                    <a:pt x="356" y="336"/>
                  </a:cubicBezTo>
                  <a:cubicBezTo>
                    <a:pt x="440" y="252"/>
                    <a:pt x="482" y="189"/>
                    <a:pt x="6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225;p33">
              <a:extLst>
                <a:ext uri="{FF2B5EF4-FFF2-40B4-BE49-F238E27FC236}">
                  <a16:creationId xmlns:a16="http://schemas.microsoft.com/office/drawing/2014/main" id="{CE7B753C-FF29-47AD-9F24-6667F3F89B46}"/>
                </a:ext>
              </a:extLst>
            </p:cNvPr>
            <p:cNvSpPr/>
            <p:nvPr/>
          </p:nvSpPr>
          <p:spPr>
            <a:xfrm>
              <a:off x="772275" y="2583800"/>
              <a:ext cx="44500" cy="72200"/>
            </a:xfrm>
            <a:custGeom>
              <a:avLst/>
              <a:gdLst/>
              <a:ahLst/>
              <a:cxnLst/>
              <a:rect l="l" t="t" r="r" b="b"/>
              <a:pathLst>
                <a:path w="1780" h="2888" extrusionOk="0">
                  <a:moveTo>
                    <a:pt x="1" y="2092"/>
                  </a:moveTo>
                  <a:cubicBezTo>
                    <a:pt x="147" y="1423"/>
                    <a:pt x="147" y="753"/>
                    <a:pt x="754" y="272"/>
                  </a:cubicBezTo>
                  <a:cubicBezTo>
                    <a:pt x="838" y="230"/>
                    <a:pt x="880" y="167"/>
                    <a:pt x="963" y="126"/>
                  </a:cubicBezTo>
                  <a:cubicBezTo>
                    <a:pt x="1173" y="0"/>
                    <a:pt x="1465" y="0"/>
                    <a:pt x="1591" y="126"/>
                  </a:cubicBezTo>
                  <a:cubicBezTo>
                    <a:pt x="1717" y="251"/>
                    <a:pt x="1779" y="544"/>
                    <a:pt x="1612" y="753"/>
                  </a:cubicBezTo>
                  <a:cubicBezTo>
                    <a:pt x="1193" y="1214"/>
                    <a:pt x="1047" y="1737"/>
                    <a:pt x="963" y="2344"/>
                  </a:cubicBezTo>
                  <a:cubicBezTo>
                    <a:pt x="963" y="2427"/>
                    <a:pt x="921" y="2511"/>
                    <a:pt x="880" y="2574"/>
                  </a:cubicBezTo>
                  <a:cubicBezTo>
                    <a:pt x="817" y="2741"/>
                    <a:pt x="712" y="2888"/>
                    <a:pt x="524" y="2867"/>
                  </a:cubicBezTo>
                  <a:cubicBezTo>
                    <a:pt x="398" y="2846"/>
                    <a:pt x="231" y="2720"/>
                    <a:pt x="147" y="2574"/>
                  </a:cubicBezTo>
                  <a:cubicBezTo>
                    <a:pt x="43" y="2427"/>
                    <a:pt x="22" y="2260"/>
                    <a:pt x="1" y="2092"/>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26;p33">
              <a:extLst>
                <a:ext uri="{FF2B5EF4-FFF2-40B4-BE49-F238E27FC236}">
                  <a16:creationId xmlns:a16="http://schemas.microsoft.com/office/drawing/2014/main" id="{5ADFB83D-1DAF-43DA-BA41-9397E989478A}"/>
                </a:ext>
              </a:extLst>
            </p:cNvPr>
            <p:cNvSpPr/>
            <p:nvPr/>
          </p:nvSpPr>
          <p:spPr>
            <a:xfrm>
              <a:off x="373175" y="3021100"/>
              <a:ext cx="71675" cy="30875"/>
            </a:xfrm>
            <a:custGeom>
              <a:avLst/>
              <a:gdLst/>
              <a:ahLst/>
              <a:cxnLst/>
              <a:rect l="l" t="t" r="r" b="b"/>
              <a:pathLst>
                <a:path w="2867" h="1235" extrusionOk="0">
                  <a:moveTo>
                    <a:pt x="900" y="1235"/>
                  </a:moveTo>
                  <a:cubicBezTo>
                    <a:pt x="670" y="1193"/>
                    <a:pt x="481" y="1193"/>
                    <a:pt x="314" y="1130"/>
                  </a:cubicBezTo>
                  <a:cubicBezTo>
                    <a:pt x="209" y="1067"/>
                    <a:pt x="105" y="942"/>
                    <a:pt x="63" y="837"/>
                  </a:cubicBezTo>
                  <a:cubicBezTo>
                    <a:pt x="0" y="649"/>
                    <a:pt x="147" y="523"/>
                    <a:pt x="293" y="440"/>
                  </a:cubicBezTo>
                  <a:cubicBezTo>
                    <a:pt x="356" y="419"/>
                    <a:pt x="398" y="398"/>
                    <a:pt x="460" y="398"/>
                  </a:cubicBezTo>
                  <a:cubicBezTo>
                    <a:pt x="1130" y="251"/>
                    <a:pt x="1820" y="126"/>
                    <a:pt x="2490" y="21"/>
                  </a:cubicBezTo>
                  <a:cubicBezTo>
                    <a:pt x="2595" y="0"/>
                    <a:pt x="2783" y="105"/>
                    <a:pt x="2804" y="209"/>
                  </a:cubicBezTo>
                  <a:cubicBezTo>
                    <a:pt x="2867" y="314"/>
                    <a:pt x="2804" y="502"/>
                    <a:pt x="2720" y="565"/>
                  </a:cubicBezTo>
                  <a:cubicBezTo>
                    <a:pt x="2616" y="712"/>
                    <a:pt x="2490" y="816"/>
                    <a:pt x="2344" y="858"/>
                  </a:cubicBezTo>
                  <a:cubicBezTo>
                    <a:pt x="1862" y="1026"/>
                    <a:pt x="1339" y="1130"/>
                    <a:pt x="900" y="1235"/>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6" name="Título 2">
            <a:extLst>
              <a:ext uri="{FF2B5EF4-FFF2-40B4-BE49-F238E27FC236}">
                <a16:creationId xmlns:a16="http://schemas.microsoft.com/office/drawing/2014/main" id="{ADEC45F9-F981-454F-94E9-877CFD816BE0}"/>
              </a:ext>
            </a:extLst>
          </p:cNvPr>
          <p:cNvSpPr txBox="1">
            <a:spLocks/>
          </p:cNvSpPr>
          <p:nvPr/>
        </p:nvSpPr>
        <p:spPr>
          <a:xfrm>
            <a:off x="719999" y="1561599"/>
            <a:ext cx="7704000" cy="572700"/>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ctr" rtl="0">
              <a:lnSpc>
                <a:spcPct val="80000"/>
              </a:lnSpc>
              <a:spcBef>
                <a:spcPts val="0"/>
              </a:spcBef>
              <a:spcAft>
                <a:spcPts val="0"/>
              </a:spcAft>
              <a:buClr>
                <a:schemeClr val="dk1"/>
              </a:buClr>
              <a:buSzPts val="5200"/>
              <a:buFont typeface="Patrick Hand SC"/>
              <a:buNone/>
              <a:defRPr sz="7500" b="1" i="0" u="none" strike="noStrike" cap="none">
                <a:solidFill>
                  <a:schemeClr val="dk1"/>
                </a:solidFill>
                <a:latin typeface="Patrick Hand SC"/>
                <a:ea typeface="Patrick Hand SC"/>
                <a:cs typeface="Patrick Hand SC"/>
                <a:sym typeface="Patrick Hand SC"/>
              </a:defRPr>
            </a:lvl1pPr>
            <a:lvl2pPr marR="0" lvl="1" algn="ctr" rtl="0">
              <a:lnSpc>
                <a:spcPct val="100000"/>
              </a:lnSpc>
              <a:spcBef>
                <a:spcPts val="0"/>
              </a:spcBef>
              <a:spcAft>
                <a:spcPts val="0"/>
              </a:spcAft>
              <a:buClr>
                <a:schemeClr val="dk1"/>
              </a:buClr>
              <a:buSzPts val="5200"/>
              <a:buFont typeface="Patrick Hand SC"/>
              <a:buNone/>
              <a:defRPr sz="5200" b="1" i="0" u="none" strike="noStrike" cap="none">
                <a:solidFill>
                  <a:schemeClr val="dk1"/>
                </a:solidFill>
                <a:latin typeface="Patrick Hand SC"/>
                <a:ea typeface="Patrick Hand SC"/>
                <a:cs typeface="Patrick Hand SC"/>
                <a:sym typeface="Patrick Hand SC"/>
              </a:defRPr>
            </a:lvl2pPr>
            <a:lvl3pPr marR="0" lvl="2" algn="ctr" rtl="0">
              <a:lnSpc>
                <a:spcPct val="100000"/>
              </a:lnSpc>
              <a:spcBef>
                <a:spcPts val="0"/>
              </a:spcBef>
              <a:spcAft>
                <a:spcPts val="0"/>
              </a:spcAft>
              <a:buClr>
                <a:schemeClr val="dk1"/>
              </a:buClr>
              <a:buSzPts val="5200"/>
              <a:buFont typeface="Patrick Hand SC"/>
              <a:buNone/>
              <a:defRPr sz="5200" b="1" i="0" u="none" strike="noStrike" cap="none">
                <a:solidFill>
                  <a:schemeClr val="dk1"/>
                </a:solidFill>
                <a:latin typeface="Patrick Hand SC"/>
                <a:ea typeface="Patrick Hand SC"/>
                <a:cs typeface="Patrick Hand SC"/>
                <a:sym typeface="Patrick Hand SC"/>
              </a:defRPr>
            </a:lvl3pPr>
            <a:lvl4pPr marR="0" lvl="3" algn="ctr" rtl="0">
              <a:lnSpc>
                <a:spcPct val="100000"/>
              </a:lnSpc>
              <a:spcBef>
                <a:spcPts val="0"/>
              </a:spcBef>
              <a:spcAft>
                <a:spcPts val="0"/>
              </a:spcAft>
              <a:buClr>
                <a:schemeClr val="dk1"/>
              </a:buClr>
              <a:buSzPts val="5200"/>
              <a:buFont typeface="Patrick Hand SC"/>
              <a:buNone/>
              <a:defRPr sz="5200" b="1" i="0" u="none" strike="noStrike" cap="none">
                <a:solidFill>
                  <a:schemeClr val="dk1"/>
                </a:solidFill>
                <a:latin typeface="Patrick Hand SC"/>
                <a:ea typeface="Patrick Hand SC"/>
                <a:cs typeface="Patrick Hand SC"/>
                <a:sym typeface="Patrick Hand SC"/>
              </a:defRPr>
            </a:lvl4pPr>
            <a:lvl5pPr marR="0" lvl="4" algn="ctr" rtl="0">
              <a:lnSpc>
                <a:spcPct val="100000"/>
              </a:lnSpc>
              <a:spcBef>
                <a:spcPts val="0"/>
              </a:spcBef>
              <a:spcAft>
                <a:spcPts val="0"/>
              </a:spcAft>
              <a:buClr>
                <a:schemeClr val="dk1"/>
              </a:buClr>
              <a:buSzPts val="5200"/>
              <a:buFont typeface="Patrick Hand SC"/>
              <a:buNone/>
              <a:defRPr sz="5200" b="1" i="0" u="none" strike="noStrike" cap="none">
                <a:solidFill>
                  <a:schemeClr val="dk1"/>
                </a:solidFill>
                <a:latin typeface="Patrick Hand SC"/>
                <a:ea typeface="Patrick Hand SC"/>
                <a:cs typeface="Patrick Hand SC"/>
                <a:sym typeface="Patrick Hand SC"/>
              </a:defRPr>
            </a:lvl5pPr>
            <a:lvl6pPr marR="0" lvl="5" algn="ctr" rtl="0">
              <a:lnSpc>
                <a:spcPct val="100000"/>
              </a:lnSpc>
              <a:spcBef>
                <a:spcPts val="0"/>
              </a:spcBef>
              <a:spcAft>
                <a:spcPts val="0"/>
              </a:spcAft>
              <a:buClr>
                <a:schemeClr val="dk1"/>
              </a:buClr>
              <a:buSzPts val="5200"/>
              <a:buFont typeface="Patrick Hand SC"/>
              <a:buNone/>
              <a:defRPr sz="5200" b="1" i="0" u="none" strike="noStrike" cap="none">
                <a:solidFill>
                  <a:schemeClr val="dk1"/>
                </a:solidFill>
                <a:latin typeface="Patrick Hand SC"/>
                <a:ea typeface="Patrick Hand SC"/>
                <a:cs typeface="Patrick Hand SC"/>
                <a:sym typeface="Patrick Hand SC"/>
              </a:defRPr>
            </a:lvl6pPr>
            <a:lvl7pPr marR="0" lvl="6" algn="ctr" rtl="0">
              <a:lnSpc>
                <a:spcPct val="100000"/>
              </a:lnSpc>
              <a:spcBef>
                <a:spcPts val="0"/>
              </a:spcBef>
              <a:spcAft>
                <a:spcPts val="0"/>
              </a:spcAft>
              <a:buClr>
                <a:schemeClr val="dk1"/>
              </a:buClr>
              <a:buSzPts val="5200"/>
              <a:buFont typeface="Patrick Hand SC"/>
              <a:buNone/>
              <a:defRPr sz="5200" b="1" i="0" u="none" strike="noStrike" cap="none">
                <a:solidFill>
                  <a:schemeClr val="dk1"/>
                </a:solidFill>
                <a:latin typeface="Patrick Hand SC"/>
                <a:ea typeface="Patrick Hand SC"/>
                <a:cs typeface="Patrick Hand SC"/>
                <a:sym typeface="Patrick Hand SC"/>
              </a:defRPr>
            </a:lvl7pPr>
            <a:lvl8pPr marR="0" lvl="7" algn="ctr" rtl="0">
              <a:lnSpc>
                <a:spcPct val="100000"/>
              </a:lnSpc>
              <a:spcBef>
                <a:spcPts val="0"/>
              </a:spcBef>
              <a:spcAft>
                <a:spcPts val="0"/>
              </a:spcAft>
              <a:buClr>
                <a:schemeClr val="dk1"/>
              </a:buClr>
              <a:buSzPts val="5200"/>
              <a:buFont typeface="Patrick Hand SC"/>
              <a:buNone/>
              <a:defRPr sz="5200" b="1" i="0" u="none" strike="noStrike" cap="none">
                <a:solidFill>
                  <a:schemeClr val="dk1"/>
                </a:solidFill>
                <a:latin typeface="Patrick Hand SC"/>
                <a:ea typeface="Patrick Hand SC"/>
                <a:cs typeface="Patrick Hand SC"/>
                <a:sym typeface="Patrick Hand SC"/>
              </a:defRPr>
            </a:lvl8pPr>
            <a:lvl9pPr marR="0" lvl="8" algn="ctr" rtl="0">
              <a:lnSpc>
                <a:spcPct val="100000"/>
              </a:lnSpc>
              <a:spcBef>
                <a:spcPts val="0"/>
              </a:spcBef>
              <a:spcAft>
                <a:spcPts val="0"/>
              </a:spcAft>
              <a:buClr>
                <a:schemeClr val="dk1"/>
              </a:buClr>
              <a:buSzPts val="5200"/>
              <a:buFont typeface="Patrick Hand SC"/>
              <a:buNone/>
              <a:defRPr sz="5200" b="1" i="0" u="none" strike="noStrike" cap="none">
                <a:solidFill>
                  <a:schemeClr val="dk1"/>
                </a:solidFill>
                <a:latin typeface="Patrick Hand SC"/>
                <a:ea typeface="Patrick Hand SC"/>
                <a:cs typeface="Patrick Hand SC"/>
                <a:sym typeface="Patrick Hand SC"/>
              </a:defRPr>
            </a:lvl9pPr>
          </a:lstStyle>
          <a:p>
            <a:endParaRPr lang="es-ES" sz="2800" b="0" dirty="0">
              <a:solidFill>
                <a:srgbClr val="000000"/>
              </a:solidFill>
              <a:latin typeface="Patrick Hand" panose="020B0604020202020204" charset="0"/>
              <a:ea typeface="Gadugi" panose="020B0502040204020203" pitchFamily="34" charset="0"/>
              <a:cs typeface="Lucida Sans Unicode" panose="020B0602030504020204" pitchFamily="34" charset="0"/>
            </a:endParaRPr>
          </a:p>
          <a:p>
            <a:r>
              <a:rPr lang="es-ES" sz="2800" b="0" dirty="0">
                <a:solidFill>
                  <a:srgbClr val="000000"/>
                </a:solidFill>
                <a:latin typeface="Patrick Hand" panose="020B0604020202020204" charset="0"/>
                <a:ea typeface="Gadugi" panose="020B0502040204020203" pitchFamily="34" charset="0"/>
                <a:cs typeface="Lucida Sans Unicode" panose="020B0602030504020204" pitchFamily="34" charset="0"/>
              </a:rPr>
              <a:t>Secuencia didáctica</a:t>
            </a:r>
            <a:br>
              <a:rPr lang="es-ES" sz="2000" dirty="0">
                <a:solidFill>
                  <a:srgbClr val="000000"/>
                </a:solidFill>
                <a:latin typeface="Patrick Hand" panose="020B0604020202020204" charset="0"/>
                <a:ea typeface="Gadugi" panose="020B0502040204020203" pitchFamily="34" charset="0"/>
                <a:cs typeface="Lucida Sans Unicode" panose="020B0602030504020204" pitchFamily="34" charset="0"/>
              </a:rPr>
            </a:br>
            <a:r>
              <a:rPr lang="es-ES" sz="2000" dirty="0">
                <a:solidFill>
                  <a:srgbClr val="000000"/>
                </a:solidFill>
                <a:latin typeface="Patrick Hand" panose="020B0604020202020204" charset="0"/>
                <a:ea typeface="Gadugi" panose="020B0502040204020203" pitchFamily="34" charset="0"/>
                <a:cs typeface="Lucida Sans Unicode" panose="020B0602030504020204" pitchFamily="34" charset="0"/>
              </a:rPr>
              <a:t>ESCUELA NORMAL DE EDUCACIÓN PREESCOLAR DEL ESTADO DE COAHUILA</a:t>
            </a:r>
            <a:br>
              <a:rPr lang="es-ES" dirty="0">
                <a:solidFill>
                  <a:srgbClr val="000000"/>
                </a:solidFill>
                <a:latin typeface="Gill Sans Ultra Bold" panose="020B0A02020104020203" pitchFamily="34" charset="0"/>
                <a:ea typeface="Gadugi" panose="020B0502040204020203" pitchFamily="34" charset="0"/>
                <a:cs typeface="Lucida Sans Unicode" panose="020B0602030504020204" pitchFamily="34" charset="0"/>
              </a:rPr>
            </a:br>
            <a:endParaRPr lang="es-ES" dirty="0"/>
          </a:p>
        </p:txBody>
      </p:sp>
      <p:grpSp>
        <p:nvGrpSpPr>
          <p:cNvPr id="287" name="Grupo 286">
            <a:extLst>
              <a:ext uri="{FF2B5EF4-FFF2-40B4-BE49-F238E27FC236}">
                <a16:creationId xmlns:a16="http://schemas.microsoft.com/office/drawing/2014/main" id="{BB682ABD-D297-42E8-90F6-22A3B0A0A6DC}"/>
              </a:ext>
            </a:extLst>
          </p:cNvPr>
          <p:cNvGrpSpPr/>
          <p:nvPr/>
        </p:nvGrpSpPr>
        <p:grpSpPr>
          <a:xfrm>
            <a:off x="2211532" y="1276231"/>
            <a:ext cx="4720934" cy="1157605"/>
            <a:chOff x="0" y="2"/>
            <a:chExt cx="4404994" cy="984690"/>
          </a:xfrm>
        </p:grpSpPr>
        <p:pic>
          <p:nvPicPr>
            <p:cNvPr id="288" name="2 Imagen">
              <a:extLst>
                <a:ext uri="{FF2B5EF4-FFF2-40B4-BE49-F238E27FC236}">
                  <a16:creationId xmlns:a16="http://schemas.microsoft.com/office/drawing/2014/main" id="{23758FCD-5E09-47A1-8717-7D111184ABE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
              <a:ext cx="2015446" cy="984690"/>
            </a:xfrm>
            <a:prstGeom prst="rect">
              <a:avLst/>
            </a:prstGeom>
          </p:spPr>
        </p:pic>
        <p:sp>
          <p:nvSpPr>
            <p:cNvPr id="289" name="1 CuadroTexto">
              <a:extLst>
                <a:ext uri="{FF2B5EF4-FFF2-40B4-BE49-F238E27FC236}">
                  <a16:creationId xmlns:a16="http://schemas.microsoft.com/office/drawing/2014/main" id="{C8E0BCC4-8877-48ED-9BB6-A73E1F8CC26B}"/>
                </a:ext>
              </a:extLst>
            </p:cNvPr>
            <p:cNvSpPr txBox="1"/>
            <p:nvPr/>
          </p:nvSpPr>
          <p:spPr>
            <a:xfrm>
              <a:off x="2120264" y="137082"/>
              <a:ext cx="2284730" cy="737870"/>
            </a:xfrm>
            <a:prstGeom prst="rect">
              <a:avLst/>
            </a:prstGeom>
            <a:noFill/>
          </p:spPr>
          <p:txBody>
            <a:bodyPr wrap="square" rtlCol="0">
              <a:noAutofit/>
            </a:bodyPr>
            <a:lstStyle/>
            <a:p>
              <a:pPr algn="ctr"/>
              <a:endParaRPr lang="es-ES" sz="400" dirty="0">
                <a:latin typeface="Times New Roman" panose="02020603050405020304" pitchFamily="18" charset="0"/>
              </a:endParaRPr>
            </a:p>
            <a:p>
              <a:pPr algn="ctr"/>
              <a:r>
                <a:rPr lang="es-ES" b="1" dirty="0">
                  <a:solidFill>
                    <a:schemeClr val="accent1">
                      <a:lumMod val="50000"/>
                    </a:schemeClr>
                  </a:solidFill>
                  <a:effectLst/>
                  <a:latin typeface="Patrick Hand" panose="020B0604020202020204" charset="0"/>
                </a:rPr>
                <a:t>PRÁCTICAS SOCIALES DEL LENGUAJE</a:t>
              </a:r>
            </a:p>
            <a:p>
              <a:pPr algn="ctr"/>
              <a:endParaRPr lang="es-ES" sz="1400" dirty="0">
                <a:effectLst/>
                <a:latin typeface="Century Gothic" panose="020B0502020202020204" pitchFamily="34" charset="0"/>
                <a:ea typeface="Times New Roman" panose="02020603050405020304" pitchFamily="18" charset="0"/>
              </a:endParaRPr>
            </a:p>
          </p:txBody>
        </p:sp>
        <p:cxnSp>
          <p:nvCxnSpPr>
            <p:cNvPr id="290" name="12 Conector recto">
              <a:extLst>
                <a:ext uri="{FF2B5EF4-FFF2-40B4-BE49-F238E27FC236}">
                  <a16:creationId xmlns:a16="http://schemas.microsoft.com/office/drawing/2014/main" id="{622CEBA0-2B08-473D-95B7-2027342BC22D}"/>
                </a:ext>
              </a:extLst>
            </p:cNvPr>
            <p:cNvCxnSpPr/>
            <p:nvPr/>
          </p:nvCxnSpPr>
          <p:spPr>
            <a:xfrm>
              <a:off x="2079312" y="3"/>
              <a:ext cx="0" cy="837693"/>
            </a:xfrm>
            <a:prstGeom prst="line">
              <a:avLst/>
            </a:prstGeom>
            <a:ln w="19050"/>
            <a:effectLst>
              <a:outerShdw blurRad="50800" dist="381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grpSp>
      <p:sp>
        <p:nvSpPr>
          <p:cNvPr id="292" name="CuadroTexto 291">
            <a:extLst>
              <a:ext uri="{FF2B5EF4-FFF2-40B4-BE49-F238E27FC236}">
                <a16:creationId xmlns:a16="http://schemas.microsoft.com/office/drawing/2014/main" id="{71AC8DFC-145B-45E7-A701-58453ACC60A3}"/>
              </a:ext>
            </a:extLst>
          </p:cNvPr>
          <p:cNvSpPr txBox="1"/>
          <p:nvPr/>
        </p:nvSpPr>
        <p:spPr>
          <a:xfrm>
            <a:off x="679927" y="2169940"/>
            <a:ext cx="7784145" cy="2677656"/>
          </a:xfrm>
          <a:prstGeom prst="rect">
            <a:avLst/>
          </a:prstGeom>
          <a:noFill/>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lang="es-ES" b="1" dirty="0">
              <a:solidFill>
                <a:srgbClr val="000000"/>
              </a:solidFill>
              <a:effectLst/>
              <a:latin typeface="Patrick Hand" panose="020B0604020202020204" charset="0"/>
              <a:ea typeface="Calibri" panose="020F0502020204030204" pitchFamily="34" charset="0"/>
              <a:cs typeface="Lucida Sans Unicode" panose="020B0602030504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es-ES" b="1" dirty="0">
                <a:solidFill>
                  <a:srgbClr val="000000"/>
                </a:solidFill>
                <a:effectLst/>
                <a:latin typeface="Patrick Hand" panose="020B0604020202020204" charset="0"/>
                <a:ea typeface="Calibri" panose="020F0502020204030204" pitchFamily="34" charset="0"/>
                <a:cs typeface="Lucida Sans Unicode" panose="020B0602030504020204" pitchFamily="34" charset="0"/>
              </a:rPr>
              <a:t>EVIDENCIA GLOBAL – PLANEACION DIDACTICA</a:t>
            </a:r>
          </a:p>
          <a:p>
            <a:pPr marL="0" marR="0" lvl="0" indent="0" algn="ctr" defTabSz="914400" rtl="0" eaLnBrk="0" fontAlgn="base" latinLnBrk="0" hangingPunct="0">
              <a:lnSpc>
                <a:spcPct val="100000"/>
              </a:lnSpc>
              <a:spcBef>
                <a:spcPct val="0"/>
              </a:spcBef>
              <a:spcAft>
                <a:spcPct val="0"/>
              </a:spcAft>
              <a:buClrTx/>
              <a:buSzTx/>
              <a:buFontTx/>
              <a:buNone/>
              <a:tabLst/>
            </a:pPr>
            <a:r>
              <a:rPr lang="es-ES" b="1" dirty="0">
                <a:solidFill>
                  <a:srgbClr val="000000"/>
                </a:solidFill>
                <a:effectLst/>
                <a:latin typeface="Patrick Hand" panose="020B0604020202020204" charset="0"/>
                <a:ea typeface="Calibri" panose="020F0502020204030204" pitchFamily="34" charset="0"/>
                <a:cs typeface="Lucida Sans Unicode" panose="020B0602030504020204" pitchFamily="34" charset="0"/>
              </a:rPr>
              <a:t>Nombre de las estudiantes normalista</a:t>
            </a:r>
            <a:r>
              <a:rPr lang="es-ES" b="1" dirty="0">
                <a:solidFill>
                  <a:srgbClr val="000000"/>
                </a:solidFill>
                <a:latin typeface="Patrick Hand" panose="020B0604020202020204" charset="0"/>
                <a:ea typeface="Calibri" panose="020F0502020204030204" pitchFamily="34" charset="0"/>
                <a:cs typeface="Lucida Sans Unicode" panose="020B0602030504020204" pitchFamily="34" charset="0"/>
              </a:rPr>
              <a:t>s: </a:t>
            </a:r>
            <a:r>
              <a:rPr kumimoji="0" lang="es-MX" altLang="es-ES" b="0" i="0" u="none" strike="noStrike" cap="none" normalizeH="0" baseline="0" dirty="0">
                <a:ln>
                  <a:noFill/>
                </a:ln>
                <a:solidFill>
                  <a:schemeClr val="tx1"/>
                </a:solidFill>
                <a:effectLst/>
                <a:latin typeface="Patrick Hand" panose="020B0604020202020204" charset="0"/>
                <a:ea typeface="Times New Roman" panose="02020603050405020304" pitchFamily="18" charset="0"/>
                <a:cs typeface="Times New Roman" panose="02020603050405020304" pitchFamily="18" charset="0"/>
              </a:rPr>
              <a:t>Adamary Sarahi Arizpe Alvarez, Gracia Sanchez Paulina, </a:t>
            </a:r>
            <a:r>
              <a:rPr lang="es-MX" altLang="es-ES" dirty="0">
                <a:latin typeface="Patrick Hand" panose="020B0604020202020204" charset="0"/>
                <a:ea typeface="Times New Roman" panose="02020603050405020304" pitchFamily="18" charset="0"/>
                <a:cs typeface="Times New Roman" panose="02020603050405020304" pitchFamily="18" charset="0"/>
              </a:rPr>
              <a:t>Jimena Sarahi Gaytan Espinosa, </a:t>
            </a:r>
            <a:r>
              <a:rPr kumimoji="0" lang="es-MX" altLang="es-ES" b="0" i="0" u="none" strike="noStrike" cap="none" normalizeH="0" baseline="0" dirty="0">
                <a:ln>
                  <a:noFill/>
                </a:ln>
                <a:solidFill>
                  <a:schemeClr val="tx1"/>
                </a:solidFill>
                <a:effectLst/>
                <a:latin typeface="Patrick Hand" panose="020B0604020202020204" charset="0"/>
                <a:ea typeface="Times New Roman" panose="02020603050405020304" pitchFamily="18" charset="0"/>
                <a:cs typeface="Times New Roman" panose="02020603050405020304" pitchFamily="18" charset="0"/>
              </a:rPr>
              <a:t>Melissa Martínez Aldaco y </a:t>
            </a:r>
            <a:r>
              <a:rPr lang="es-MX" altLang="es-ES" dirty="0">
                <a:latin typeface="Patrick Hand" panose="020B0604020202020204" charset="0"/>
                <a:ea typeface="Times New Roman" panose="02020603050405020304" pitchFamily="18" charset="0"/>
                <a:cs typeface="Times New Roman" panose="02020603050405020304" pitchFamily="18" charset="0"/>
              </a:rPr>
              <a:t>Daisy Carolina Pérez Nuncio </a:t>
            </a:r>
            <a:endParaRPr lang="es-ES" dirty="0">
              <a:solidFill>
                <a:srgbClr val="000000"/>
              </a:solidFill>
              <a:latin typeface="Patrick Hand" panose="020B0604020202020204" charset="0"/>
              <a:ea typeface="Calibri" panose="020F0502020204030204" pitchFamily="34" charset="0"/>
              <a:cs typeface="Britannic Bold" panose="020B0903060703020204" pitchFamily="34" charset="0"/>
            </a:endParaRPr>
          </a:p>
          <a:p>
            <a:pPr algn="ctr"/>
            <a:r>
              <a:rPr lang="es-ES" dirty="0">
                <a:solidFill>
                  <a:srgbClr val="000000"/>
                </a:solidFill>
                <a:effectLst/>
                <a:latin typeface="Patrick Hand" panose="020B0604020202020204" charset="0"/>
                <a:ea typeface="Calibri" panose="020F0502020204030204" pitchFamily="34" charset="0"/>
                <a:cs typeface="Britannic Bold" panose="020B0903060703020204" pitchFamily="34" charset="0"/>
              </a:rPr>
              <a:t> </a:t>
            </a:r>
            <a:r>
              <a:rPr lang="es-ES" b="1" dirty="0">
                <a:solidFill>
                  <a:srgbClr val="000000"/>
                </a:solidFill>
                <a:effectLst/>
                <a:latin typeface="Patrick Hand" panose="020B0604020202020204" charset="0"/>
                <a:ea typeface="Calibri" panose="020F0502020204030204" pitchFamily="34" charset="0"/>
                <a:cs typeface="Lucida Sans Unicode" panose="020B0602030504020204" pitchFamily="34" charset="0"/>
              </a:rPr>
              <a:t>Grado: </a:t>
            </a:r>
            <a:r>
              <a:rPr lang="es-ES" dirty="0">
                <a:solidFill>
                  <a:srgbClr val="000000"/>
                </a:solidFill>
                <a:effectLst/>
                <a:latin typeface="Patrick Hand" panose="020B0604020202020204" charset="0"/>
                <a:ea typeface="Calibri" panose="020F0502020204030204" pitchFamily="34" charset="0"/>
                <a:cs typeface="Century Gothic" panose="020B0502020202020204" pitchFamily="34" charset="0"/>
              </a:rPr>
              <a:t>Segundo semestre   </a:t>
            </a:r>
            <a:r>
              <a:rPr lang="es-ES" b="1" dirty="0">
                <a:solidFill>
                  <a:srgbClr val="000000"/>
                </a:solidFill>
                <a:effectLst/>
                <a:latin typeface="Patrick Hand" panose="020B0604020202020204" charset="0"/>
                <a:ea typeface="Calibri" panose="020F0502020204030204" pitchFamily="34" charset="0"/>
                <a:cs typeface="Lucida Sans Unicode" panose="020B0602030504020204" pitchFamily="34" charset="0"/>
              </a:rPr>
              <a:t>Sección: </a:t>
            </a:r>
            <a:r>
              <a:rPr lang="es-ES" dirty="0">
                <a:solidFill>
                  <a:srgbClr val="000000"/>
                </a:solidFill>
                <a:effectLst/>
                <a:latin typeface="Patrick Hand" panose="020B0604020202020204" charset="0"/>
                <a:ea typeface="Calibri" panose="020F0502020204030204" pitchFamily="34" charset="0"/>
                <a:cs typeface="Century Gothic" panose="020B0502020202020204" pitchFamily="34" charset="0"/>
              </a:rPr>
              <a:t>A”</a:t>
            </a:r>
            <a:r>
              <a:rPr lang="es-ES" dirty="0">
                <a:solidFill>
                  <a:srgbClr val="000000"/>
                </a:solidFill>
                <a:latin typeface="Patrick Hand" panose="020B0604020202020204" charset="0"/>
                <a:ea typeface="Calibri" panose="020F0502020204030204" pitchFamily="34" charset="0"/>
                <a:cs typeface="Century Gothic" panose="020B0502020202020204" pitchFamily="34" charset="0"/>
              </a:rPr>
              <a:t> </a:t>
            </a:r>
            <a:r>
              <a:rPr lang="es-ES" dirty="0">
                <a:solidFill>
                  <a:srgbClr val="000000"/>
                </a:solidFill>
                <a:effectLst/>
                <a:latin typeface="Patrick Hand" panose="020B0604020202020204" charset="0"/>
                <a:ea typeface="Calibri" panose="020F0502020204030204" pitchFamily="34" charset="0"/>
                <a:cs typeface="Britannic Bold" panose="020B0903060703020204" pitchFamily="34" charset="0"/>
              </a:rPr>
              <a:t>  </a:t>
            </a:r>
            <a:r>
              <a:rPr lang="es-ES" b="1" dirty="0">
                <a:solidFill>
                  <a:srgbClr val="000000"/>
                </a:solidFill>
                <a:effectLst/>
                <a:latin typeface="Patrick Hand" panose="020B0604020202020204" charset="0"/>
                <a:ea typeface="Calibri" panose="020F0502020204030204" pitchFamily="34" charset="0"/>
                <a:cs typeface="Lucida Sans Unicode" panose="020B0602030504020204" pitchFamily="34" charset="0"/>
              </a:rPr>
              <a:t>Número de Lista: </a:t>
            </a:r>
            <a:r>
              <a:rPr lang="es-ES" dirty="0">
                <a:solidFill>
                  <a:srgbClr val="000000"/>
                </a:solidFill>
                <a:latin typeface="Patrick Hand" panose="020B0604020202020204" charset="0"/>
                <a:ea typeface="Calibri" panose="020F0502020204030204" pitchFamily="34" charset="0"/>
                <a:cs typeface="Britannic Bold" panose="020B0903060703020204" pitchFamily="34" charset="0"/>
              </a:rPr>
              <a:t>·2</a:t>
            </a:r>
            <a:r>
              <a:rPr lang="es-ES" dirty="0">
                <a:solidFill>
                  <a:srgbClr val="000000"/>
                </a:solidFill>
                <a:effectLst/>
                <a:latin typeface="Patrick Hand" panose="020B0604020202020204" charset="0"/>
                <a:ea typeface="Calibri" panose="020F0502020204030204" pitchFamily="34" charset="0"/>
                <a:cs typeface="Century Gothic" panose="020B0502020202020204" pitchFamily="34" charset="0"/>
              </a:rPr>
              <a:t>, ·8, ·9, ·12 y ·17 </a:t>
            </a:r>
            <a:endParaRPr lang="es-ES" dirty="0">
              <a:solidFill>
                <a:srgbClr val="000000"/>
              </a:solidFill>
              <a:effectLst/>
              <a:latin typeface="Patrick Hand" panose="020B0604020202020204" charset="0"/>
              <a:ea typeface="Calibri" panose="020F0502020204030204" pitchFamily="34" charset="0"/>
              <a:cs typeface="Britannic Bold" panose="020B0903060703020204" pitchFamily="34" charset="0"/>
            </a:endParaRPr>
          </a:p>
          <a:p>
            <a:pPr algn="ctr"/>
            <a:r>
              <a:rPr lang="es-ES" b="1" dirty="0">
                <a:solidFill>
                  <a:srgbClr val="000000"/>
                </a:solidFill>
                <a:effectLst/>
                <a:latin typeface="Patrick Hand" panose="020B0604020202020204" charset="0"/>
                <a:ea typeface="Calibri" panose="020F0502020204030204" pitchFamily="34" charset="0"/>
                <a:cs typeface="Lucida Sans Unicode" panose="020B0602030504020204" pitchFamily="34" charset="0"/>
              </a:rPr>
              <a:t>Curso: </a:t>
            </a:r>
            <a:r>
              <a:rPr lang="es-ES" dirty="0">
                <a:solidFill>
                  <a:srgbClr val="000000"/>
                </a:solidFill>
                <a:effectLst/>
                <a:latin typeface="Patrick Hand" panose="020B0604020202020204" charset="0"/>
                <a:ea typeface="Calibri" panose="020F0502020204030204" pitchFamily="34" charset="0"/>
                <a:cs typeface="Lucida Sans Unicode" panose="020B0602030504020204" pitchFamily="34" charset="0"/>
              </a:rPr>
              <a:t>Planeación</a:t>
            </a:r>
            <a:r>
              <a:rPr lang="es-ES" dirty="0">
                <a:solidFill>
                  <a:srgbClr val="000000"/>
                </a:solidFill>
                <a:latin typeface="Patrick Hand" panose="020B0604020202020204" charset="0"/>
                <a:ea typeface="Calibri" panose="020F0502020204030204" pitchFamily="34" charset="0"/>
                <a:cs typeface="Lucida Sans Unicode" panose="020B0602030504020204" pitchFamily="34" charset="0"/>
              </a:rPr>
              <a:t> y evaluación de la enseñanza y el aprendizaje </a:t>
            </a:r>
            <a:endParaRPr lang="es-ES" dirty="0">
              <a:solidFill>
                <a:srgbClr val="000000"/>
              </a:solidFill>
              <a:effectLst/>
              <a:latin typeface="Patrick Hand" panose="020B0604020202020204" charset="0"/>
              <a:ea typeface="Calibri" panose="020F0502020204030204" pitchFamily="34" charset="0"/>
              <a:cs typeface="Britannic Bold" panose="020B0903060703020204" pitchFamily="34" charset="0"/>
            </a:endParaRPr>
          </a:p>
          <a:p>
            <a:pPr algn="ctr"/>
            <a:r>
              <a:rPr lang="es-ES" b="1" dirty="0">
                <a:solidFill>
                  <a:srgbClr val="000000"/>
                </a:solidFill>
                <a:effectLst/>
                <a:latin typeface="Patrick Hand" panose="020B0604020202020204" charset="0"/>
                <a:ea typeface="Calibri" panose="020F0502020204030204" pitchFamily="34" charset="0"/>
                <a:cs typeface="Lucida Sans Unicode" panose="020B0602030504020204" pitchFamily="34" charset="0"/>
              </a:rPr>
              <a:t>Grado en el que realiza su aplicación: </a:t>
            </a:r>
            <a:r>
              <a:rPr lang="es-ES" dirty="0">
                <a:solidFill>
                  <a:srgbClr val="000000"/>
                </a:solidFill>
                <a:effectLst/>
                <a:latin typeface="Patrick Hand" panose="020B0604020202020204" charset="0"/>
                <a:ea typeface="Calibri" panose="020F0502020204030204" pitchFamily="34" charset="0"/>
                <a:cs typeface="Lucida Sans Unicode" panose="020B0602030504020204" pitchFamily="34" charset="0"/>
              </a:rPr>
              <a:t>Tercer</a:t>
            </a:r>
            <a:r>
              <a:rPr lang="es-ES" dirty="0">
                <a:solidFill>
                  <a:srgbClr val="000000"/>
                </a:solidFill>
                <a:effectLst/>
                <a:latin typeface="Patrick Hand" panose="020B0604020202020204" charset="0"/>
                <a:ea typeface="Calibri" panose="020F0502020204030204" pitchFamily="34" charset="0"/>
                <a:cs typeface="Britannic Bold" panose="020B0903060703020204" pitchFamily="34" charset="0"/>
              </a:rPr>
              <a:t> </a:t>
            </a:r>
            <a:r>
              <a:rPr lang="es-ES" dirty="0">
                <a:solidFill>
                  <a:srgbClr val="000000"/>
                </a:solidFill>
                <a:effectLst/>
                <a:latin typeface="Patrick Hand" panose="020B0604020202020204" charset="0"/>
                <a:ea typeface="Calibri" panose="020F0502020204030204" pitchFamily="34" charset="0"/>
                <a:cs typeface="Century Gothic" panose="020B0502020202020204" pitchFamily="34" charset="0"/>
              </a:rPr>
              <a:t>grado del preescolar</a:t>
            </a:r>
            <a:endParaRPr lang="es-ES" dirty="0">
              <a:solidFill>
                <a:srgbClr val="000000"/>
              </a:solidFill>
              <a:effectLst/>
              <a:latin typeface="Patrick Hand" panose="020B0604020202020204" charset="0"/>
              <a:ea typeface="Calibri" panose="020F0502020204030204" pitchFamily="34" charset="0"/>
              <a:cs typeface="Britannic Bold" panose="020B0903060703020204" pitchFamily="34" charset="0"/>
            </a:endParaRPr>
          </a:p>
          <a:p>
            <a:pPr algn="ctr"/>
            <a:r>
              <a:rPr lang="es-ES" b="1" dirty="0">
                <a:solidFill>
                  <a:srgbClr val="000000"/>
                </a:solidFill>
                <a:effectLst/>
                <a:latin typeface="Patrick Hand" panose="020B0604020202020204" charset="0"/>
                <a:ea typeface="Calibri" panose="020F0502020204030204" pitchFamily="34" charset="0"/>
                <a:cs typeface="Lucida Sans Unicode" panose="020B0602030504020204" pitchFamily="34" charset="0"/>
              </a:rPr>
              <a:t>Nombre del Profesor(a) Titular del curso: </a:t>
            </a:r>
            <a:r>
              <a:rPr lang="es-ES" dirty="0">
                <a:solidFill>
                  <a:srgbClr val="000000"/>
                </a:solidFill>
                <a:latin typeface="Patrick Hand" panose="020B0604020202020204" charset="0"/>
                <a:ea typeface="Calibri" panose="020F0502020204030204" pitchFamily="34" charset="0"/>
                <a:cs typeface="Lucida Sans Unicode" panose="020B0602030504020204" pitchFamily="34" charset="0"/>
              </a:rPr>
              <a:t>Gerardo Garza Alcalá</a:t>
            </a:r>
          </a:p>
          <a:p>
            <a:pPr algn="ctr"/>
            <a:r>
              <a:rPr lang="es-ES" b="1" dirty="0">
                <a:solidFill>
                  <a:srgbClr val="000000"/>
                </a:solidFill>
                <a:effectLst/>
                <a:latin typeface="Patrick Hand" panose="020B0604020202020204" charset="0"/>
                <a:ea typeface="Calibri" panose="020F0502020204030204" pitchFamily="34" charset="0"/>
                <a:cs typeface="Lucida Sans Unicode" panose="020B0602030504020204" pitchFamily="34" charset="0"/>
              </a:rPr>
              <a:t>Periodo de elaboración: </a:t>
            </a:r>
            <a:r>
              <a:rPr lang="es-ES" dirty="0">
                <a:solidFill>
                  <a:srgbClr val="000000"/>
                </a:solidFill>
                <a:effectLst/>
                <a:latin typeface="Patrick Hand" panose="020B0604020202020204" charset="0"/>
                <a:ea typeface="Calibri" panose="020F0502020204030204" pitchFamily="34" charset="0"/>
                <a:cs typeface="Century Gothic" panose="020B0502020202020204" pitchFamily="34" charset="0"/>
              </a:rPr>
              <a:t>Viernes 25 de </a:t>
            </a:r>
            <a:r>
              <a:rPr lang="es-ES" dirty="0">
                <a:effectLst/>
                <a:latin typeface="Patrick Hand" panose="020B0604020202020204" charset="0"/>
                <a:ea typeface="Calibri" panose="020F0502020204030204" pitchFamily="34" charset="0"/>
                <a:cs typeface="Century Gothic" panose="020B0502020202020204" pitchFamily="34" charset="0"/>
              </a:rPr>
              <a:t>Juni</a:t>
            </a:r>
            <a:r>
              <a:rPr lang="es-ES" dirty="0">
                <a:solidFill>
                  <a:srgbClr val="000000"/>
                </a:solidFill>
                <a:latin typeface="Patrick Hand" panose="020B0604020202020204" charset="0"/>
                <a:ea typeface="Calibri" panose="020F0502020204030204" pitchFamily="34" charset="0"/>
                <a:cs typeface="Century Gothic" panose="020B0502020202020204" pitchFamily="34" charset="0"/>
              </a:rPr>
              <a:t>o</a:t>
            </a:r>
            <a:r>
              <a:rPr lang="es-ES" dirty="0">
                <a:solidFill>
                  <a:srgbClr val="000000"/>
                </a:solidFill>
                <a:effectLst/>
                <a:latin typeface="Patrick Hand" panose="020B0604020202020204" charset="0"/>
                <a:ea typeface="Calibri" panose="020F0502020204030204" pitchFamily="34" charset="0"/>
                <a:cs typeface="Century Gothic" panose="020B0502020202020204" pitchFamily="34" charset="0"/>
              </a:rPr>
              <a:t> de 2021</a:t>
            </a:r>
            <a:endParaRPr lang="es-ES" dirty="0">
              <a:solidFill>
                <a:srgbClr val="000000"/>
              </a:solidFill>
              <a:effectLst/>
              <a:latin typeface="Patrick Hand" panose="020B0604020202020204" charset="0"/>
              <a:ea typeface="Calibri" panose="020F0502020204030204" pitchFamily="34" charset="0"/>
              <a:cs typeface="Britannic Bold" panose="020B0903060703020204" pitchFamily="34" charset="0"/>
            </a:endParaRPr>
          </a:p>
          <a:p>
            <a:pPr algn="ctr"/>
            <a:r>
              <a:rPr lang="es-ES" b="1" dirty="0">
                <a:solidFill>
                  <a:srgbClr val="000000"/>
                </a:solidFill>
                <a:effectLst/>
                <a:latin typeface="Patrick Hand" panose="020B0604020202020204" charset="0"/>
                <a:ea typeface="Calibri" panose="020F0502020204030204" pitchFamily="34" charset="0"/>
                <a:cs typeface="Lucida Sans Unicode" panose="020B0602030504020204" pitchFamily="34" charset="0"/>
              </a:rPr>
              <a:t>Nombre del tema /contenido: </a:t>
            </a:r>
            <a:r>
              <a:rPr lang="es-ES" dirty="0">
                <a:effectLst/>
                <a:latin typeface="Patrick Hand" panose="020B0604020202020204" charset="0"/>
                <a:ea typeface="Calibri" panose="020F0502020204030204" pitchFamily="34" charset="0"/>
              </a:rPr>
              <a:t>Tema: La materia y los materiales - mezclas homogénea y heterogénea </a:t>
            </a:r>
            <a:endParaRPr lang="es-ES" dirty="0">
              <a:latin typeface="Patrick Hand" panose="020B0604020202020204" charset="0"/>
            </a:endParaRPr>
          </a:p>
          <a:p>
            <a:pPr algn="ctr"/>
            <a:endParaRPr lang="es-ES" dirty="0">
              <a:latin typeface="Patrick Hand" panose="020B0604020202020204" charset="0"/>
            </a:endParaRPr>
          </a:p>
          <a:p>
            <a:pPr algn="ctr"/>
            <a:r>
              <a:rPr lang="es-ES" dirty="0">
                <a:latin typeface="Patrick Hand" panose="020B0604020202020204" charset="0"/>
              </a:rPr>
              <a:t>Saltillo, Coahuila de Zaragoza                                                                    25 Junio del 2021</a:t>
            </a:r>
          </a:p>
        </p:txBody>
      </p:sp>
      <p:pic>
        <p:nvPicPr>
          <p:cNvPr id="293" name="Picture 6" descr="Material científico imagen PNG transparente - StickPNG">
            <a:extLst>
              <a:ext uri="{FF2B5EF4-FFF2-40B4-BE49-F238E27FC236}">
                <a16:creationId xmlns:a16="http://schemas.microsoft.com/office/drawing/2014/main" id="{15C6F088-1459-49E1-BBB5-1C87994B0BB0}"/>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49465" t="4283" r="2706" b="50320"/>
          <a:stretch/>
        </p:blipFill>
        <p:spPr bwMode="auto">
          <a:xfrm>
            <a:off x="302795" y="2893872"/>
            <a:ext cx="782960" cy="903520"/>
          </a:xfrm>
          <a:prstGeom prst="rect">
            <a:avLst/>
          </a:prstGeom>
          <a:noFill/>
          <a:extLst>
            <a:ext uri="{909E8E84-426E-40DD-AFC4-6F175D3DCCD1}">
              <a14:hiddenFill xmlns:a14="http://schemas.microsoft.com/office/drawing/2010/main">
                <a:solidFill>
                  <a:srgbClr val="FFFFFF"/>
                </a:solidFill>
              </a14:hiddenFill>
            </a:ext>
          </a:extLst>
        </p:spPr>
      </p:pic>
      <p:grpSp>
        <p:nvGrpSpPr>
          <p:cNvPr id="294" name="Google Shape;510;p41">
            <a:extLst>
              <a:ext uri="{FF2B5EF4-FFF2-40B4-BE49-F238E27FC236}">
                <a16:creationId xmlns:a16="http://schemas.microsoft.com/office/drawing/2014/main" id="{A4570DF3-A5FD-432F-A5D2-7F6D6227B140}"/>
              </a:ext>
            </a:extLst>
          </p:cNvPr>
          <p:cNvGrpSpPr/>
          <p:nvPr/>
        </p:nvGrpSpPr>
        <p:grpSpPr>
          <a:xfrm>
            <a:off x="4273494" y="4628742"/>
            <a:ext cx="643950" cy="195675"/>
            <a:chOff x="806663" y="3241275"/>
            <a:chExt cx="643950" cy="195675"/>
          </a:xfrm>
        </p:grpSpPr>
        <p:sp>
          <p:nvSpPr>
            <p:cNvPr id="295" name="Google Shape;511;p41">
              <a:extLst>
                <a:ext uri="{FF2B5EF4-FFF2-40B4-BE49-F238E27FC236}">
                  <a16:creationId xmlns:a16="http://schemas.microsoft.com/office/drawing/2014/main" id="{8E87EE49-181C-45AA-9127-6D50A4CDDC58}"/>
                </a:ext>
              </a:extLst>
            </p:cNvPr>
            <p:cNvSpPr/>
            <p:nvPr/>
          </p:nvSpPr>
          <p:spPr>
            <a:xfrm>
              <a:off x="808238" y="3264300"/>
              <a:ext cx="600025" cy="172650"/>
            </a:xfrm>
            <a:custGeom>
              <a:avLst/>
              <a:gdLst/>
              <a:ahLst/>
              <a:cxnLst/>
              <a:rect l="l" t="t" r="r" b="b"/>
              <a:pathLst>
                <a:path w="24001" h="6906" extrusionOk="0">
                  <a:moveTo>
                    <a:pt x="22870" y="858"/>
                  </a:moveTo>
                  <a:cubicBezTo>
                    <a:pt x="22054" y="1026"/>
                    <a:pt x="21406" y="1570"/>
                    <a:pt x="20694" y="1967"/>
                  </a:cubicBezTo>
                  <a:cubicBezTo>
                    <a:pt x="20673" y="1967"/>
                    <a:pt x="20652" y="1988"/>
                    <a:pt x="20652" y="1988"/>
                  </a:cubicBezTo>
                  <a:cubicBezTo>
                    <a:pt x="19941" y="2156"/>
                    <a:pt x="19334" y="2469"/>
                    <a:pt x="18727" y="2930"/>
                  </a:cubicBezTo>
                  <a:cubicBezTo>
                    <a:pt x="18497" y="3118"/>
                    <a:pt x="18141" y="3537"/>
                    <a:pt x="17744" y="3871"/>
                  </a:cubicBezTo>
                  <a:cubicBezTo>
                    <a:pt x="18100" y="3034"/>
                    <a:pt x="18497" y="2156"/>
                    <a:pt x="17535" y="1570"/>
                  </a:cubicBezTo>
                  <a:cubicBezTo>
                    <a:pt x="17576" y="1381"/>
                    <a:pt x="17618" y="1172"/>
                    <a:pt x="17576" y="942"/>
                  </a:cubicBezTo>
                  <a:cubicBezTo>
                    <a:pt x="17556" y="377"/>
                    <a:pt x="16991" y="0"/>
                    <a:pt x="16426" y="293"/>
                  </a:cubicBezTo>
                  <a:cubicBezTo>
                    <a:pt x="15735" y="649"/>
                    <a:pt x="15317" y="1444"/>
                    <a:pt x="14961" y="2114"/>
                  </a:cubicBezTo>
                  <a:cubicBezTo>
                    <a:pt x="14815" y="2469"/>
                    <a:pt x="14647" y="2783"/>
                    <a:pt x="14501" y="3118"/>
                  </a:cubicBezTo>
                  <a:cubicBezTo>
                    <a:pt x="14333" y="2407"/>
                    <a:pt x="14082" y="1779"/>
                    <a:pt x="13287" y="1633"/>
                  </a:cubicBezTo>
                  <a:cubicBezTo>
                    <a:pt x="12952" y="1277"/>
                    <a:pt x="12408" y="1214"/>
                    <a:pt x="11990" y="1591"/>
                  </a:cubicBezTo>
                  <a:cubicBezTo>
                    <a:pt x="11341" y="2218"/>
                    <a:pt x="11467" y="3055"/>
                    <a:pt x="11404" y="3829"/>
                  </a:cubicBezTo>
                  <a:cubicBezTo>
                    <a:pt x="10714" y="3055"/>
                    <a:pt x="10149" y="2177"/>
                    <a:pt x="9165" y="1758"/>
                  </a:cubicBezTo>
                  <a:cubicBezTo>
                    <a:pt x="8684" y="1549"/>
                    <a:pt x="7910" y="1737"/>
                    <a:pt x="7847" y="2323"/>
                  </a:cubicBezTo>
                  <a:cubicBezTo>
                    <a:pt x="7575" y="2197"/>
                    <a:pt x="7261" y="2156"/>
                    <a:pt x="6885" y="2197"/>
                  </a:cubicBezTo>
                  <a:cubicBezTo>
                    <a:pt x="6592" y="2218"/>
                    <a:pt x="6257" y="2407"/>
                    <a:pt x="6110" y="2679"/>
                  </a:cubicBezTo>
                  <a:cubicBezTo>
                    <a:pt x="6069" y="2637"/>
                    <a:pt x="6027" y="2616"/>
                    <a:pt x="6006" y="2595"/>
                  </a:cubicBezTo>
                  <a:cubicBezTo>
                    <a:pt x="5315" y="2051"/>
                    <a:pt x="4562" y="1633"/>
                    <a:pt x="3704" y="1988"/>
                  </a:cubicBezTo>
                  <a:cubicBezTo>
                    <a:pt x="2783" y="2386"/>
                    <a:pt x="3851" y="3829"/>
                    <a:pt x="4980" y="5001"/>
                  </a:cubicBezTo>
                  <a:cubicBezTo>
                    <a:pt x="4353" y="4813"/>
                    <a:pt x="3725" y="4583"/>
                    <a:pt x="3181" y="4290"/>
                  </a:cubicBezTo>
                  <a:cubicBezTo>
                    <a:pt x="2344" y="3850"/>
                    <a:pt x="1403" y="3620"/>
                    <a:pt x="482" y="3850"/>
                  </a:cubicBezTo>
                  <a:cubicBezTo>
                    <a:pt x="168" y="3934"/>
                    <a:pt x="1" y="4311"/>
                    <a:pt x="189" y="4583"/>
                  </a:cubicBezTo>
                  <a:cubicBezTo>
                    <a:pt x="942" y="5817"/>
                    <a:pt x="1988" y="6152"/>
                    <a:pt x="3286" y="6654"/>
                  </a:cubicBezTo>
                  <a:cubicBezTo>
                    <a:pt x="3851" y="6884"/>
                    <a:pt x="4667" y="6905"/>
                    <a:pt x="4750" y="6152"/>
                  </a:cubicBezTo>
                  <a:cubicBezTo>
                    <a:pt x="4750" y="6089"/>
                    <a:pt x="4750" y="6068"/>
                    <a:pt x="4708" y="6026"/>
                  </a:cubicBezTo>
                  <a:cubicBezTo>
                    <a:pt x="5483" y="6257"/>
                    <a:pt x="6215" y="6550"/>
                    <a:pt x="6989" y="6759"/>
                  </a:cubicBezTo>
                  <a:cubicBezTo>
                    <a:pt x="7491" y="6884"/>
                    <a:pt x="7805" y="6466"/>
                    <a:pt x="7742" y="6068"/>
                  </a:cubicBezTo>
                  <a:cubicBezTo>
                    <a:pt x="7805" y="6131"/>
                    <a:pt x="7847" y="6152"/>
                    <a:pt x="7889" y="6194"/>
                  </a:cubicBezTo>
                  <a:cubicBezTo>
                    <a:pt x="8349" y="6675"/>
                    <a:pt x="9144" y="6361"/>
                    <a:pt x="9270" y="5775"/>
                  </a:cubicBezTo>
                  <a:cubicBezTo>
                    <a:pt x="9709" y="6047"/>
                    <a:pt x="10421" y="5880"/>
                    <a:pt x="10609" y="5441"/>
                  </a:cubicBezTo>
                  <a:cubicBezTo>
                    <a:pt x="10839" y="5713"/>
                    <a:pt x="11090" y="5943"/>
                    <a:pt x="11404" y="6152"/>
                  </a:cubicBezTo>
                  <a:cubicBezTo>
                    <a:pt x="11509" y="6194"/>
                    <a:pt x="11592" y="6257"/>
                    <a:pt x="11697" y="6257"/>
                  </a:cubicBezTo>
                  <a:cubicBezTo>
                    <a:pt x="12178" y="6717"/>
                    <a:pt x="13120" y="6654"/>
                    <a:pt x="13287" y="5859"/>
                  </a:cubicBezTo>
                  <a:cubicBezTo>
                    <a:pt x="13287" y="5817"/>
                    <a:pt x="13329" y="5775"/>
                    <a:pt x="13329" y="5734"/>
                  </a:cubicBezTo>
                  <a:cubicBezTo>
                    <a:pt x="13475" y="5880"/>
                    <a:pt x="13685" y="5985"/>
                    <a:pt x="13957" y="5985"/>
                  </a:cubicBezTo>
                  <a:cubicBezTo>
                    <a:pt x="14815" y="6068"/>
                    <a:pt x="15359" y="5315"/>
                    <a:pt x="15756" y="4625"/>
                  </a:cubicBezTo>
                  <a:cubicBezTo>
                    <a:pt x="15735" y="4792"/>
                    <a:pt x="15735" y="4918"/>
                    <a:pt x="15756" y="5085"/>
                  </a:cubicBezTo>
                  <a:cubicBezTo>
                    <a:pt x="15777" y="5420"/>
                    <a:pt x="15986" y="5817"/>
                    <a:pt x="16363" y="5859"/>
                  </a:cubicBezTo>
                  <a:cubicBezTo>
                    <a:pt x="17158" y="5985"/>
                    <a:pt x="17744" y="5734"/>
                    <a:pt x="18267" y="5336"/>
                  </a:cubicBezTo>
                  <a:cubicBezTo>
                    <a:pt x="18372" y="5399"/>
                    <a:pt x="18497" y="5420"/>
                    <a:pt x="18665" y="5399"/>
                  </a:cubicBezTo>
                  <a:cubicBezTo>
                    <a:pt x="19711" y="5252"/>
                    <a:pt x="21510" y="4415"/>
                    <a:pt x="21824" y="3244"/>
                  </a:cubicBezTo>
                  <a:cubicBezTo>
                    <a:pt x="21991" y="3139"/>
                    <a:pt x="22159" y="3034"/>
                    <a:pt x="22347" y="2930"/>
                  </a:cubicBezTo>
                  <a:cubicBezTo>
                    <a:pt x="22766" y="3578"/>
                    <a:pt x="24000" y="3432"/>
                    <a:pt x="24000" y="2469"/>
                  </a:cubicBezTo>
                  <a:lnTo>
                    <a:pt x="24000" y="1674"/>
                  </a:lnTo>
                  <a:cubicBezTo>
                    <a:pt x="24000" y="1109"/>
                    <a:pt x="23414" y="754"/>
                    <a:pt x="22870" y="858"/>
                  </a:cubicBezTo>
                  <a:close/>
                  <a:moveTo>
                    <a:pt x="4353" y="6068"/>
                  </a:moveTo>
                  <a:cubicBezTo>
                    <a:pt x="4185" y="6340"/>
                    <a:pt x="3223" y="5754"/>
                    <a:pt x="2993" y="5671"/>
                  </a:cubicBezTo>
                  <a:cubicBezTo>
                    <a:pt x="2470" y="5524"/>
                    <a:pt x="2009" y="5231"/>
                    <a:pt x="1633" y="4876"/>
                  </a:cubicBezTo>
                  <a:cubicBezTo>
                    <a:pt x="2365" y="5064"/>
                    <a:pt x="3014" y="5587"/>
                    <a:pt x="3746" y="5775"/>
                  </a:cubicBezTo>
                  <a:cubicBezTo>
                    <a:pt x="3976" y="5838"/>
                    <a:pt x="4206" y="5922"/>
                    <a:pt x="4457" y="5985"/>
                  </a:cubicBezTo>
                  <a:cubicBezTo>
                    <a:pt x="4416" y="5985"/>
                    <a:pt x="4374" y="6026"/>
                    <a:pt x="4353" y="606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512;p41">
              <a:extLst>
                <a:ext uri="{FF2B5EF4-FFF2-40B4-BE49-F238E27FC236}">
                  <a16:creationId xmlns:a16="http://schemas.microsoft.com/office/drawing/2014/main" id="{F5A108AE-DCFE-4545-89E0-D110C95392F7}"/>
                </a:ext>
              </a:extLst>
            </p:cNvPr>
            <p:cNvSpPr/>
            <p:nvPr/>
          </p:nvSpPr>
          <p:spPr>
            <a:xfrm>
              <a:off x="806663" y="3241275"/>
              <a:ext cx="643950" cy="188350"/>
            </a:xfrm>
            <a:custGeom>
              <a:avLst/>
              <a:gdLst/>
              <a:ahLst/>
              <a:cxnLst/>
              <a:rect l="l" t="t" r="r" b="b"/>
              <a:pathLst>
                <a:path w="25758" h="7534" extrusionOk="0">
                  <a:moveTo>
                    <a:pt x="4709" y="4897"/>
                  </a:moveTo>
                  <a:cubicBezTo>
                    <a:pt x="4499" y="4583"/>
                    <a:pt x="4311" y="4332"/>
                    <a:pt x="4144" y="4060"/>
                  </a:cubicBezTo>
                  <a:cubicBezTo>
                    <a:pt x="4039" y="3872"/>
                    <a:pt x="3997" y="3704"/>
                    <a:pt x="3914" y="3474"/>
                  </a:cubicBezTo>
                  <a:cubicBezTo>
                    <a:pt x="3767" y="3098"/>
                    <a:pt x="3725" y="2679"/>
                    <a:pt x="3767" y="2261"/>
                  </a:cubicBezTo>
                  <a:cubicBezTo>
                    <a:pt x="3809" y="1633"/>
                    <a:pt x="4290" y="1214"/>
                    <a:pt x="4918" y="1361"/>
                  </a:cubicBezTo>
                  <a:cubicBezTo>
                    <a:pt x="5567" y="1528"/>
                    <a:pt x="6215" y="1675"/>
                    <a:pt x="6822" y="2051"/>
                  </a:cubicBezTo>
                  <a:cubicBezTo>
                    <a:pt x="7387" y="2386"/>
                    <a:pt x="7994" y="2700"/>
                    <a:pt x="8600" y="3014"/>
                  </a:cubicBezTo>
                  <a:cubicBezTo>
                    <a:pt x="8852" y="3139"/>
                    <a:pt x="9124" y="3223"/>
                    <a:pt x="9417" y="3328"/>
                  </a:cubicBezTo>
                  <a:cubicBezTo>
                    <a:pt x="9772" y="2993"/>
                    <a:pt x="9877" y="2595"/>
                    <a:pt x="10044" y="2240"/>
                  </a:cubicBezTo>
                  <a:cubicBezTo>
                    <a:pt x="10253" y="1779"/>
                    <a:pt x="10421" y="1319"/>
                    <a:pt x="10672" y="859"/>
                  </a:cubicBezTo>
                  <a:cubicBezTo>
                    <a:pt x="10881" y="440"/>
                    <a:pt x="11258" y="273"/>
                    <a:pt x="11760" y="273"/>
                  </a:cubicBezTo>
                  <a:cubicBezTo>
                    <a:pt x="12199" y="273"/>
                    <a:pt x="12492" y="419"/>
                    <a:pt x="12681" y="817"/>
                  </a:cubicBezTo>
                  <a:cubicBezTo>
                    <a:pt x="12890" y="1235"/>
                    <a:pt x="13099" y="1654"/>
                    <a:pt x="13329" y="2072"/>
                  </a:cubicBezTo>
                  <a:cubicBezTo>
                    <a:pt x="13413" y="2240"/>
                    <a:pt x="13538" y="2323"/>
                    <a:pt x="13664" y="2512"/>
                  </a:cubicBezTo>
                  <a:cubicBezTo>
                    <a:pt x="14187" y="1989"/>
                    <a:pt x="14710" y="1507"/>
                    <a:pt x="15212" y="1005"/>
                  </a:cubicBezTo>
                  <a:cubicBezTo>
                    <a:pt x="15484" y="712"/>
                    <a:pt x="15798" y="524"/>
                    <a:pt x="16133" y="315"/>
                  </a:cubicBezTo>
                  <a:cubicBezTo>
                    <a:pt x="16656" y="1"/>
                    <a:pt x="17200" y="1"/>
                    <a:pt x="17744" y="64"/>
                  </a:cubicBezTo>
                  <a:cubicBezTo>
                    <a:pt x="18100" y="85"/>
                    <a:pt x="18267" y="273"/>
                    <a:pt x="18330" y="629"/>
                  </a:cubicBezTo>
                  <a:cubicBezTo>
                    <a:pt x="18351" y="921"/>
                    <a:pt x="18351" y="1214"/>
                    <a:pt x="18351" y="1528"/>
                  </a:cubicBezTo>
                  <a:cubicBezTo>
                    <a:pt x="18351" y="1737"/>
                    <a:pt x="18414" y="1926"/>
                    <a:pt x="18435" y="2177"/>
                  </a:cubicBezTo>
                  <a:cubicBezTo>
                    <a:pt x="18623" y="2156"/>
                    <a:pt x="18748" y="2135"/>
                    <a:pt x="18874" y="2072"/>
                  </a:cubicBezTo>
                  <a:cubicBezTo>
                    <a:pt x="19983" y="1675"/>
                    <a:pt x="21071" y="1256"/>
                    <a:pt x="22285" y="1214"/>
                  </a:cubicBezTo>
                  <a:cubicBezTo>
                    <a:pt x="22494" y="1214"/>
                    <a:pt x="22661" y="1110"/>
                    <a:pt x="22870" y="1047"/>
                  </a:cubicBezTo>
                  <a:cubicBezTo>
                    <a:pt x="23561" y="880"/>
                    <a:pt x="24210" y="1047"/>
                    <a:pt x="24858" y="1256"/>
                  </a:cubicBezTo>
                  <a:cubicBezTo>
                    <a:pt x="24963" y="1298"/>
                    <a:pt x="25109" y="1361"/>
                    <a:pt x="25151" y="1465"/>
                  </a:cubicBezTo>
                  <a:cubicBezTo>
                    <a:pt x="25465" y="2135"/>
                    <a:pt x="25758" y="2784"/>
                    <a:pt x="25339" y="3495"/>
                  </a:cubicBezTo>
                  <a:cubicBezTo>
                    <a:pt x="25214" y="3725"/>
                    <a:pt x="25046" y="3934"/>
                    <a:pt x="24900" y="4144"/>
                  </a:cubicBezTo>
                  <a:lnTo>
                    <a:pt x="23707" y="5797"/>
                  </a:lnTo>
                  <a:cubicBezTo>
                    <a:pt x="23645" y="5922"/>
                    <a:pt x="23561" y="6027"/>
                    <a:pt x="23435" y="6131"/>
                  </a:cubicBezTo>
                  <a:cubicBezTo>
                    <a:pt x="23268" y="6257"/>
                    <a:pt x="23121" y="6257"/>
                    <a:pt x="22933" y="6152"/>
                  </a:cubicBezTo>
                  <a:cubicBezTo>
                    <a:pt x="22766" y="6048"/>
                    <a:pt x="22661" y="5901"/>
                    <a:pt x="22703" y="5713"/>
                  </a:cubicBezTo>
                  <a:cubicBezTo>
                    <a:pt x="22745" y="5462"/>
                    <a:pt x="22829" y="5253"/>
                    <a:pt x="22954" y="5043"/>
                  </a:cubicBezTo>
                  <a:cubicBezTo>
                    <a:pt x="23268" y="4562"/>
                    <a:pt x="23645" y="4081"/>
                    <a:pt x="23979" y="3621"/>
                  </a:cubicBezTo>
                  <a:cubicBezTo>
                    <a:pt x="24126" y="3411"/>
                    <a:pt x="24314" y="3202"/>
                    <a:pt x="24419" y="2951"/>
                  </a:cubicBezTo>
                  <a:cubicBezTo>
                    <a:pt x="24628" y="2533"/>
                    <a:pt x="24398" y="2114"/>
                    <a:pt x="23917" y="2051"/>
                  </a:cubicBezTo>
                  <a:cubicBezTo>
                    <a:pt x="23707" y="2010"/>
                    <a:pt x="23498" y="1989"/>
                    <a:pt x="23289" y="2010"/>
                  </a:cubicBezTo>
                  <a:cubicBezTo>
                    <a:pt x="21971" y="2219"/>
                    <a:pt x="20590" y="2386"/>
                    <a:pt x="19376" y="2951"/>
                  </a:cubicBezTo>
                  <a:cubicBezTo>
                    <a:pt x="18895" y="3202"/>
                    <a:pt x="18414" y="3223"/>
                    <a:pt x="17912" y="3160"/>
                  </a:cubicBezTo>
                  <a:cubicBezTo>
                    <a:pt x="17514" y="3118"/>
                    <a:pt x="17326" y="2930"/>
                    <a:pt x="17305" y="2512"/>
                  </a:cubicBezTo>
                  <a:cubicBezTo>
                    <a:pt x="17284" y="2198"/>
                    <a:pt x="17305" y="1863"/>
                    <a:pt x="17305" y="1549"/>
                  </a:cubicBezTo>
                  <a:cubicBezTo>
                    <a:pt x="17305" y="1382"/>
                    <a:pt x="17263" y="1214"/>
                    <a:pt x="17221" y="1005"/>
                  </a:cubicBezTo>
                  <a:cubicBezTo>
                    <a:pt x="16656" y="1068"/>
                    <a:pt x="16259" y="1319"/>
                    <a:pt x="15903" y="1675"/>
                  </a:cubicBezTo>
                  <a:cubicBezTo>
                    <a:pt x="15443" y="2156"/>
                    <a:pt x="14982" y="2595"/>
                    <a:pt x="14543" y="3056"/>
                  </a:cubicBezTo>
                  <a:cubicBezTo>
                    <a:pt x="14375" y="3223"/>
                    <a:pt x="14250" y="3349"/>
                    <a:pt x="14082" y="3474"/>
                  </a:cubicBezTo>
                  <a:cubicBezTo>
                    <a:pt x="13643" y="3767"/>
                    <a:pt x="13078" y="3662"/>
                    <a:pt x="12806" y="3223"/>
                  </a:cubicBezTo>
                  <a:cubicBezTo>
                    <a:pt x="12555" y="2805"/>
                    <a:pt x="12346" y="2323"/>
                    <a:pt x="12095" y="1884"/>
                  </a:cubicBezTo>
                  <a:cubicBezTo>
                    <a:pt x="11990" y="1675"/>
                    <a:pt x="11865" y="1486"/>
                    <a:pt x="11718" y="1235"/>
                  </a:cubicBezTo>
                  <a:cubicBezTo>
                    <a:pt x="11572" y="1361"/>
                    <a:pt x="11446" y="1465"/>
                    <a:pt x="11404" y="1570"/>
                  </a:cubicBezTo>
                  <a:cubicBezTo>
                    <a:pt x="11237" y="1905"/>
                    <a:pt x="11090" y="2282"/>
                    <a:pt x="10923" y="2616"/>
                  </a:cubicBezTo>
                  <a:cubicBezTo>
                    <a:pt x="10735" y="3014"/>
                    <a:pt x="10588" y="3432"/>
                    <a:pt x="10358" y="3830"/>
                  </a:cubicBezTo>
                  <a:cubicBezTo>
                    <a:pt x="10065" y="4311"/>
                    <a:pt x="9689" y="4458"/>
                    <a:pt x="9145" y="4290"/>
                  </a:cubicBezTo>
                  <a:cubicBezTo>
                    <a:pt x="8789" y="4186"/>
                    <a:pt x="8412" y="4039"/>
                    <a:pt x="8077" y="3872"/>
                  </a:cubicBezTo>
                  <a:cubicBezTo>
                    <a:pt x="7450" y="3558"/>
                    <a:pt x="6822" y="3202"/>
                    <a:pt x="6215" y="2846"/>
                  </a:cubicBezTo>
                  <a:cubicBezTo>
                    <a:pt x="5713" y="2574"/>
                    <a:pt x="5232" y="2407"/>
                    <a:pt x="4667" y="2219"/>
                  </a:cubicBezTo>
                  <a:cubicBezTo>
                    <a:pt x="4499" y="2846"/>
                    <a:pt x="4709" y="3349"/>
                    <a:pt x="4981" y="3788"/>
                  </a:cubicBezTo>
                  <a:cubicBezTo>
                    <a:pt x="5378" y="4353"/>
                    <a:pt x="5818" y="4834"/>
                    <a:pt x="6278" y="5357"/>
                  </a:cubicBezTo>
                  <a:cubicBezTo>
                    <a:pt x="6445" y="5608"/>
                    <a:pt x="6696" y="5776"/>
                    <a:pt x="7010" y="5839"/>
                  </a:cubicBezTo>
                  <a:cubicBezTo>
                    <a:pt x="7387" y="5922"/>
                    <a:pt x="7575" y="6299"/>
                    <a:pt x="7847" y="6571"/>
                  </a:cubicBezTo>
                  <a:cubicBezTo>
                    <a:pt x="7952" y="6675"/>
                    <a:pt x="7952" y="6968"/>
                    <a:pt x="7889" y="7136"/>
                  </a:cubicBezTo>
                  <a:cubicBezTo>
                    <a:pt x="7847" y="7429"/>
                    <a:pt x="7471" y="7533"/>
                    <a:pt x="7282" y="7324"/>
                  </a:cubicBezTo>
                  <a:cubicBezTo>
                    <a:pt x="6906" y="6822"/>
                    <a:pt x="6299" y="6613"/>
                    <a:pt x="5797" y="6278"/>
                  </a:cubicBezTo>
                  <a:cubicBezTo>
                    <a:pt x="5023" y="5755"/>
                    <a:pt x="4102" y="5671"/>
                    <a:pt x="3265" y="5336"/>
                  </a:cubicBezTo>
                  <a:cubicBezTo>
                    <a:pt x="2867" y="5190"/>
                    <a:pt x="2407" y="5085"/>
                    <a:pt x="1821" y="5106"/>
                  </a:cubicBezTo>
                  <a:cubicBezTo>
                    <a:pt x="2093" y="5420"/>
                    <a:pt x="2302" y="5650"/>
                    <a:pt x="2470" y="5922"/>
                  </a:cubicBezTo>
                  <a:cubicBezTo>
                    <a:pt x="2658" y="6152"/>
                    <a:pt x="2826" y="6383"/>
                    <a:pt x="2972" y="6655"/>
                  </a:cubicBezTo>
                  <a:cubicBezTo>
                    <a:pt x="2993" y="6696"/>
                    <a:pt x="2972" y="6864"/>
                    <a:pt x="2930" y="6885"/>
                  </a:cubicBezTo>
                  <a:cubicBezTo>
                    <a:pt x="2846" y="6927"/>
                    <a:pt x="2679" y="7010"/>
                    <a:pt x="2616" y="6989"/>
                  </a:cubicBezTo>
                  <a:cubicBezTo>
                    <a:pt x="2365" y="6864"/>
                    <a:pt x="2156" y="6696"/>
                    <a:pt x="1947" y="6550"/>
                  </a:cubicBezTo>
                  <a:cubicBezTo>
                    <a:pt x="1486" y="6173"/>
                    <a:pt x="1089" y="5734"/>
                    <a:pt x="566" y="5441"/>
                  </a:cubicBezTo>
                  <a:cubicBezTo>
                    <a:pt x="440" y="5399"/>
                    <a:pt x="357" y="5253"/>
                    <a:pt x="252" y="5127"/>
                  </a:cubicBezTo>
                  <a:cubicBezTo>
                    <a:pt x="1" y="4771"/>
                    <a:pt x="147" y="4186"/>
                    <a:pt x="691" y="4165"/>
                  </a:cubicBezTo>
                  <a:cubicBezTo>
                    <a:pt x="1800" y="4102"/>
                    <a:pt x="2867" y="4269"/>
                    <a:pt x="3872" y="4771"/>
                  </a:cubicBezTo>
                  <a:cubicBezTo>
                    <a:pt x="4102" y="4876"/>
                    <a:pt x="4332" y="5023"/>
                    <a:pt x="4709" y="4897"/>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D5239A49-E401-4E7C-B424-2FDBC0CF0533}"/>
              </a:ext>
            </a:extLst>
          </p:cNvPr>
          <p:cNvSpPr txBox="1"/>
          <p:nvPr/>
        </p:nvSpPr>
        <p:spPr>
          <a:xfrm>
            <a:off x="2211573" y="186265"/>
            <a:ext cx="4720854" cy="648704"/>
          </a:xfrm>
          <a:prstGeom prst="rect">
            <a:avLst/>
          </a:prstGeom>
          <a:noFill/>
        </p:spPr>
        <p:txBody>
          <a:bodyPr wrap="square">
            <a:spAutoFit/>
          </a:bodyPr>
          <a:lstStyle/>
          <a:p>
            <a:pPr algn="ctr">
              <a:lnSpc>
                <a:spcPct val="107000"/>
              </a:lnSpc>
              <a:spcAft>
                <a:spcPts val="800"/>
              </a:spcAft>
            </a:pPr>
            <a:r>
              <a:rPr lang="es-ES" sz="3500" b="1" dirty="0">
                <a:solidFill>
                  <a:schemeClr val="accent5">
                    <a:lumMod val="50000"/>
                  </a:schemeClr>
                </a:solidFill>
                <a:effectLst/>
                <a:latin typeface="Patrick Hand SC" panose="020B0604020202020204" charset="0"/>
                <a:ea typeface="Calibri" panose="020F0502020204030204" pitchFamily="34" charset="0"/>
                <a:cs typeface="Times New Roman" panose="02020603050405020304" pitchFamily="18" charset="0"/>
              </a:rPr>
              <a:t>Instrumento de evaluación</a:t>
            </a:r>
            <a:endParaRPr lang="es-ES" sz="3500" dirty="0">
              <a:solidFill>
                <a:schemeClr val="accent5">
                  <a:lumMod val="50000"/>
                </a:schemeClr>
              </a:solidFill>
              <a:effectLst/>
              <a:latin typeface="Patrick Hand SC" panose="020B0604020202020204" charset="0"/>
              <a:ea typeface="Calibri" panose="020F0502020204030204" pitchFamily="34" charset="0"/>
              <a:cs typeface="Times New Roman" panose="02020603050405020304" pitchFamily="18" charset="0"/>
            </a:endParaRPr>
          </a:p>
        </p:txBody>
      </p:sp>
      <p:grpSp>
        <p:nvGrpSpPr>
          <p:cNvPr id="8" name="Google Shape;339;p36">
            <a:extLst>
              <a:ext uri="{FF2B5EF4-FFF2-40B4-BE49-F238E27FC236}">
                <a16:creationId xmlns:a16="http://schemas.microsoft.com/office/drawing/2014/main" id="{EC83EE62-85D0-4919-865A-AD613C30F5A8}"/>
              </a:ext>
            </a:extLst>
          </p:cNvPr>
          <p:cNvGrpSpPr/>
          <p:nvPr/>
        </p:nvGrpSpPr>
        <p:grpSpPr>
          <a:xfrm rot="-5400000">
            <a:off x="2281685" y="198209"/>
            <a:ext cx="186767" cy="247167"/>
            <a:chOff x="1835200" y="3337050"/>
            <a:chExt cx="279350" cy="312825"/>
          </a:xfrm>
        </p:grpSpPr>
        <p:sp>
          <p:nvSpPr>
            <p:cNvPr id="9" name="Google Shape;340;p36">
              <a:extLst>
                <a:ext uri="{FF2B5EF4-FFF2-40B4-BE49-F238E27FC236}">
                  <a16:creationId xmlns:a16="http://schemas.microsoft.com/office/drawing/2014/main" id="{2EDB173A-1DA5-463E-8ADB-34A3ABBD6F9C}"/>
                </a:ext>
              </a:extLst>
            </p:cNvPr>
            <p:cNvSpPr/>
            <p:nvPr/>
          </p:nvSpPr>
          <p:spPr>
            <a:xfrm>
              <a:off x="1835200" y="3337050"/>
              <a:ext cx="64900" cy="154325"/>
            </a:xfrm>
            <a:custGeom>
              <a:avLst/>
              <a:gdLst/>
              <a:ahLst/>
              <a:cxnLst/>
              <a:rect l="l" t="t" r="r" b="b"/>
              <a:pathLst>
                <a:path w="2596" h="6173" extrusionOk="0">
                  <a:moveTo>
                    <a:pt x="2595" y="795"/>
                  </a:moveTo>
                  <a:cubicBezTo>
                    <a:pt x="2574" y="942"/>
                    <a:pt x="2511" y="1172"/>
                    <a:pt x="2449" y="1381"/>
                  </a:cubicBezTo>
                  <a:lnTo>
                    <a:pt x="1967" y="3034"/>
                  </a:lnTo>
                  <a:cubicBezTo>
                    <a:pt x="1779" y="3599"/>
                    <a:pt x="1549" y="4143"/>
                    <a:pt x="1361" y="4729"/>
                  </a:cubicBezTo>
                  <a:cubicBezTo>
                    <a:pt x="1277" y="4959"/>
                    <a:pt x="1214" y="5189"/>
                    <a:pt x="1130" y="5461"/>
                  </a:cubicBezTo>
                  <a:cubicBezTo>
                    <a:pt x="1110" y="5566"/>
                    <a:pt x="1089" y="5691"/>
                    <a:pt x="1047" y="5796"/>
                  </a:cubicBezTo>
                  <a:cubicBezTo>
                    <a:pt x="963" y="6005"/>
                    <a:pt x="838" y="6131"/>
                    <a:pt x="607" y="6173"/>
                  </a:cubicBezTo>
                  <a:cubicBezTo>
                    <a:pt x="398" y="6173"/>
                    <a:pt x="231" y="6068"/>
                    <a:pt x="168" y="5859"/>
                  </a:cubicBezTo>
                  <a:cubicBezTo>
                    <a:pt x="63" y="5545"/>
                    <a:pt x="1" y="5252"/>
                    <a:pt x="105" y="4938"/>
                  </a:cubicBezTo>
                  <a:cubicBezTo>
                    <a:pt x="168" y="4771"/>
                    <a:pt x="252" y="4624"/>
                    <a:pt x="314" y="4457"/>
                  </a:cubicBezTo>
                  <a:cubicBezTo>
                    <a:pt x="628" y="3871"/>
                    <a:pt x="838" y="3201"/>
                    <a:pt x="1026" y="2532"/>
                  </a:cubicBezTo>
                  <a:cubicBezTo>
                    <a:pt x="1193" y="2030"/>
                    <a:pt x="1361" y="1569"/>
                    <a:pt x="1528" y="1088"/>
                  </a:cubicBezTo>
                  <a:cubicBezTo>
                    <a:pt x="1612" y="858"/>
                    <a:pt x="1654" y="586"/>
                    <a:pt x="1737" y="356"/>
                  </a:cubicBezTo>
                  <a:cubicBezTo>
                    <a:pt x="1821" y="147"/>
                    <a:pt x="1988" y="0"/>
                    <a:pt x="2177" y="21"/>
                  </a:cubicBezTo>
                  <a:cubicBezTo>
                    <a:pt x="2386" y="63"/>
                    <a:pt x="2511" y="230"/>
                    <a:pt x="2532" y="440"/>
                  </a:cubicBezTo>
                  <a:cubicBezTo>
                    <a:pt x="2532" y="460"/>
                    <a:pt x="2574" y="586"/>
                    <a:pt x="2595" y="795"/>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341;p36">
              <a:extLst>
                <a:ext uri="{FF2B5EF4-FFF2-40B4-BE49-F238E27FC236}">
                  <a16:creationId xmlns:a16="http://schemas.microsoft.com/office/drawing/2014/main" id="{18FA9EB0-CD30-4DF5-9650-32C059E561A9}"/>
                </a:ext>
              </a:extLst>
            </p:cNvPr>
            <p:cNvSpPr/>
            <p:nvPr/>
          </p:nvSpPr>
          <p:spPr>
            <a:xfrm>
              <a:off x="1948725" y="3612700"/>
              <a:ext cx="165825" cy="37175"/>
            </a:xfrm>
            <a:custGeom>
              <a:avLst/>
              <a:gdLst/>
              <a:ahLst/>
              <a:cxnLst/>
              <a:rect l="l" t="t" r="r" b="b"/>
              <a:pathLst>
                <a:path w="6633" h="1487" extrusionOk="0">
                  <a:moveTo>
                    <a:pt x="2260" y="1466"/>
                  </a:moveTo>
                  <a:cubicBezTo>
                    <a:pt x="1653" y="1382"/>
                    <a:pt x="1088" y="1340"/>
                    <a:pt x="481" y="1256"/>
                  </a:cubicBezTo>
                  <a:cubicBezTo>
                    <a:pt x="377" y="1235"/>
                    <a:pt x="272" y="1214"/>
                    <a:pt x="167" y="1152"/>
                  </a:cubicBezTo>
                  <a:cubicBezTo>
                    <a:pt x="21" y="1068"/>
                    <a:pt x="0" y="817"/>
                    <a:pt x="146" y="733"/>
                  </a:cubicBezTo>
                  <a:cubicBezTo>
                    <a:pt x="272" y="649"/>
                    <a:pt x="398" y="608"/>
                    <a:pt x="544" y="587"/>
                  </a:cubicBezTo>
                  <a:cubicBezTo>
                    <a:pt x="1109" y="524"/>
                    <a:pt x="1653" y="440"/>
                    <a:pt x="2239" y="419"/>
                  </a:cubicBezTo>
                  <a:cubicBezTo>
                    <a:pt x="2846" y="398"/>
                    <a:pt x="3411" y="398"/>
                    <a:pt x="4017" y="273"/>
                  </a:cubicBezTo>
                  <a:cubicBezTo>
                    <a:pt x="4582" y="126"/>
                    <a:pt x="5189" y="85"/>
                    <a:pt x="5796" y="22"/>
                  </a:cubicBezTo>
                  <a:cubicBezTo>
                    <a:pt x="5984" y="1"/>
                    <a:pt x="6193" y="64"/>
                    <a:pt x="6361" y="105"/>
                  </a:cubicBezTo>
                  <a:cubicBezTo>
                    <a:pt x="6612" y="189"/>
                    <a:pt x="6633" y="524"/>
                    <a:pt x="6445" y="691"/>
                  </a:cubicBezTo>
                  <a:cubicBezTo>
                    <a:pt x="6361" y="754"/>
                    <a:pt x="6277" y="817"/>
                    <a:pt x="6152" y="859"/>
                  </a:cubicBezTo>
                  <a:cubicBezTo>
                    <a:pt x="5900" y="942"/>
                    <a:pt x="5608" y="1068"/>
                    <a:pt x="5356" y="1110"/>
                  </a:cubicBezTo>
                  <a:cubicBezTo>
                    <a:pt x="4310" y="1173"/>
                    <a:pt x="3306" y="1486"/>
                    <a:pt x="2260" y="1466"/>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342;p36">
              <a:extLst>
                <a:ext uri="{FF2B5EF4-FFF2-40B4-BE49-F238E27FC236}">
                  <a16:creationId xmlns:a16="http://schemas.microsoft.com/office/drawing/2014/main" id="{EC33A506-5870-40FB-9994-FFF5D375F5B5}"/>
                </a:ext>
              </a:extLst>
            </p:cNvPr>
            <p:cNvSpPr/>
            <p:nvPr/>
          </p:nvSpPr>
          <p:spPr>
            <a:xfrm>
              <a:off x="1926750" y="3445325"/>
              <a:ext cx="122425" cy="81100"/>
            </a:xfrm>
            <a:custGeom>
              <a:avLst/>
              <a:gdLst/>
              <a:ahLst/>
              <a:cxnLst/>
              <a:rect l="l" t="t" r="r" b="b"/>
              <a:pathLst>
                <a:path w="4897" h="3244" extrusionOk="0">
                  <a:moveTo>
                    <a:pt x="4373" y="0"/>
                  </a:moveTo>
                  <a:cubicBezTo>
                    <a:pt x="4415" y="21"/>
                    <a:pt x="4562" y="63"/>
                    <a:pt x="4624" y="84"/>
                  </a:cubicBezTo>
                  <a:cubicBezTo>
                    <a:pt x="4855" y="189"/>
                    <a:pt x="4896" y="502"/>
                    <a:pt x="4729" y="649"/>
                  </a:cubicBezTo>
                  <a:cubicBezTo>
                    <a:pt x="4708" y="712"/>
                    <a:pt x="4666" y="733"/>
                    <a:pt x="4603" y="754"/>
                  </a:cubicBezTo>
                  <a:cubicBezTo>
                    <a:pt x="3515" y="1528"/>
                    <a:pt x="2427" y="2302"/>
                    <a:pt x="1235" y="2909"/>
                  </a:cubicBezTo>
                  <a:cubicBezTo>
                    <a:pt x="1005" y="3013"/>
                    <a:pt x="753" y="3118"/>
                    <a:pt x="523" y="3202"/>
                  </a:cubicBezTo>
                  <a:cubicBezTo>
                    <a:pt x="356" y="3243"/>
                    <a:pt x="168" y="3202"/>
                    <a:pt x="84" y="3034"/>
                  </a:cubicBezTo>
                  <a:cubicBezTo>
                    <a:pt x="42" y="2909"/>
                    <a:pt x="0" y="2699"/>
                    <a:pt x="63" y="2574"/>
                  </a:cubicBezTo>
                  <a:cubicBezTo>
                    <a:pt x="147" y="2407"/>
                    <a:pt x="314" y="2260"/>
                    <a:pt x="481" y="2176"/>
                  </a:cubicBezTo>
                  <a:cubicBezTo>
                    <a:pt x="942" y="1883"/>
                    <a:pt x="1465" y="1632"/>
                    <a:pt x="1946" y="1298"/>
                  </a:cubicBezTo>
                  <a:cubicBezTo>
                    <a:pt x="2406" y="1026"/>
                    <a:pt x="2867" y="733"/>
                    <a:pt x="3306" y="419"/>
                  </a:cubicBezTo>
                  <a:cubicBezTo>
                    <a:pt x="3641" y="210"/>
                    <a:pt x="3955" y="21"/>
                    <a:pt x="437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 name="Google Shape;385;p37">
            <a:extLst>
              <a:ext uri="{FF2B5EF4-FFF2-40B4-BE49-F238E27FC236}">
                <a16:creationId xmlns:a16="http://schemas.microsoft.com/office/drawing/2014/main" id="{F557232A-9971-4BE9-8ADD-836F91A05501}"/>
              </a:ext>
            </a:extLst>
          </p:cNvPr>
          <p:cNvSpPr/>
          <p:nvPr/>
        </p:nvSpPr>
        <p:spPr>
          <a:xfrm flipH="1">
            <a:off x="2312452" y="753050"/>
            <a:ext cx="4553351" cy="60552"/>
          </a:xfrm>
          <a:custGeom>
            <a:avLst/>
            <a:gdLst/>
            <a:ahLst/>
            <a:cxnLst/>
            <a:rect l="l" t="t" r="r" b="b"/>
            <a:pathLst>
              <a:path w="285612" h="7061" extrusionOk="0">
                <a:moveTo>
                  <a:pt x="54672" y="1"/>
                </a:moveTo>
                <a:cubicBezTo>
                  <a:pt x="36503" y="1"/>
                  <a:pt x="18350" y="890"/>
                  <a:pt x="327" y="3448"/>
                </a:cubicBezTo>
                <a:cubicBezTo>
                  <a:pt x="1" y="3489"/>
                  <a:pt x="1217" y="5428"/>
                  <a:pt x="1866" y="5428"/>
                </a:cubicBezTo>
                <a:cubicBezTo>
                  <a:pt x="1885" y="5428"/>
                  <a:pt x="1905" y="5426"/>
                  <a:pt x="1923" y="5423"/>
                </a:cubicBezTo>
                <a:cubicBezTo>
                  <a:pt x="19891" y="2898"/>
                  <a:pt x="37970" y="2014"/>
                  <a:pt x="56077" y="2014"/>
                </a:cubicBezTo>
                <a:cubicBezTo>
                  <a:pt x="74717" y="2014"/>
                  <a:pt x="93385" y="2950"/>
                  <a:pt x="111989" y="3995"/>
                </a:cubicBezTo>
                <a:cubicBezTo>
                  <a:pt x="130431" y="5045"/>
                  <a:pt x="148873" y="6095"/>
                  <a:pt x="167316" y="6641"/>
                </a:cubicBezTo>
                <a:cubicBezTo>
                  <a:pt x="177708" y="6923"/>
                  <a:pt x="188088" y="7060"/>
                  <a:pt x="198468" y="7060"/>
                </a:cubicBezTo>
                <a:cubicBezTo>
                  <a:pt x="206635" y="7060"/>
                  <a:pt x="214803" y="6975"/>
                  <a:pt x="222978" y="6809"/>
                </a:cubicBezTo>
                <a:cubicBezTo>
                  <a:pt x="243773" y="6347"/>
                  <a:pt x="264568" y="5339"/>
                  <a:pt x="285321" y="3742"/>
                </a:cubicBezTo>
                <a:cubicBezTo>
                  <a:pt x="285612" y="3742"/>
                  <a:pt x="284421" y="1726"/>
                  <a:pt x="283745" y="1726"/>
                </a:cubicBezTo>
                <a:cubicBezTo>
                  <a:pt x="283738" y="1726"/>
                  <a:pt x="283731" y="1726"/>
                  <a:pt x="283724" y="1726"/>
                </a:cubicBezTo>
                <a:cubicBezTo>
                  <a:pt x="254777" y="3930"/>
                  <a:pt x="225753" y="5052"/>
                  <a:pt x="196692" y="5052"/>
                </a:cubicBezTo>
                <a:cubicBezTo>
                  <a:pt x="188639" y="5052"/>
                  <a:pt x="180583" y="4966"/>
                  <a:pt x="172525" y="4793"/>
                </a:cubicBezTo>
                <a:cubicBezTo>
                  <a:pt x="135598" y="3995"/>
                  <a:pt x="98798" y="550"/>
                  <a:pt x="61913" y="46"/>
                </a:cubicBezTo>
                <a:cubicBezTo>
                  <a:pt x="59499" y="16"/>
                  <a:pt x="57085" y="1"/>
                  <a:pt x="5467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GB"/>
              <a:t> </a:t>
            </a:r>
            <a:endParaRPr/>
          </a:p>
        </p:txBody>
      </p:sp>
      <p:graphicFrame>
        <p:nvGraphicFramePr>
          <p:cNvPr id="13" name="Tabla 12">
            <a:extLst>
              <a:ext uri="{FF2B5EF4-FFF2-40B4-BE49-F238E27FC236}">
                <a16:creationId xmlns:a16="http://schemas.microsoft.com/office/drawing/2014/main" id="{67D3FBD1-01ED-4FFB-B2DC-1B06F167CFB3}"/>
              </a:ext>
            </a:extLst>
          </p:cNvPr>
          <p:cNvGraphicFramePr>
            <a:graphicFrameLocks noGrp="1"/>
          </p:cNvGraphicFramePr>
          <p:nvPr>
            <p:extLst>
              <p:ext uri="{D42A27DB-BD31-4B8C-83A1-F6EECF244321}">
                <p14:modId xmlns:p14="http://schemas.microsoft.com/office/powerpoint/2010/main" val="733697910"/>
              </p:ext>
            </p:extLst>
          </p:nvPr>
        </p:nvGraphicFramePr>
        <p:xfrm>
          <a:off x="543439" y="1020489"/>
          <a:ext cx="8091376" cy="3528651"/>
        </p:xfrm>
        <a:graphic>
          <a:graphicData uri="http://schemas.openxmlformats.org/drawingml/2006/table">
            <a:tbl>
              <a:tblPr firstRow="1" firstCol="1" bandRow="1">
                <a:tableStyleId>{8799B23B-EC83-4686-B30A-512413B5E67A}</a:tableStyleId>
              </a:tblPr>
              <a:tblGrid>
                <a:gridCol w="1572742">
                  <a:extLst>
                    <a:ext uri="{9D8B030D-6E8A-4147-A177-3AD203B41FA5}">
                      <a16:colId xmlns:a16="http://schemas.microsoft.com/office/drawing/2014/main" val="1981238818"/>
                    </a:ext>
                  </a:extLst>
                </a:gridCol>
                <a:gridCol w="1053500">
                  <a:extLst>
                    <a:ext uri="{9D8B030D-6E8A-4147-A177-3AD203B41FA5}">
                      <a16:colId xmlns:a16="http://schemas.microsoft.com/office/drawing/2014/main" val="3117494625"/>
                    </a:ext>
                  </a:extLst>
                </a:gridCol>
                <a:gridCol w="1158949">
                  <a:extLst>
                    <a:ext uri="{9D8B030D-6E8A-4147-A177-3AD203B41FA5}">
                      <a16:colId xmlns:a16="http://schemas.microsoft.com/office/drawing/2014/main" val="1354814768"/>
                    </a:ext>
                  </a:extLst>
                </a:gridCol>
                <a:gridCol w="1275907">
                  <a:extLst>
                    <a:ext uri="{9D8B030D-6E8A-4147-A177-3AD203B41FA5}">
                      <a16:colId xmlns:a16="http://schemas.microsoft.com/office/drawing/2014/main" val="3028147390"/>
                    </a:ext>
                  </a:extLst>
                </a:gridCol>
                <a:gridCol w="3030278">
                  <a:extLst>
                    <a:ext uri="{9D8B030D-6E8A-4147-A177-3AD203B41FA5}">
                      <a16:colId xmlns:a16="http://schemas.microsoft.com/office/drawing/2014/main" val="2736658316"/>
                    </a:ext>
                  </a:extLst>
                </a:gridCol>
              </a:tblGrid>
              <a:tr h="211419">
                <a:tc gridSpan="5">
                  <a:txBody>
                    <a:bodyPr/>
                    <a:lstStyle/>
                    <a:p>
                      <a:pPr algn="ctr">
                        <a:lnSpc>
                          <a:spcPct val="107000"/>
                        </a:lnSpc>
                        <a:spcAft>
                          <a:spcPts val="800"/>
                        </a:spcAft>
                      </a:pPr>
                      <a:r>
                        <a:rPr lang="es-ES" sz="1400" b="1" dirty="0">
                          <a:solidFill>
                            <a:schemeClr val="accent1"/>
                          </a:solidFill>
                          <a:effectLst/>
                          <a:latin typeface="Patrick Hand" panose="020B0604020202020204" charset="0"/>
                        </a:rPr>
                        <a:t>LISTA DE COTEJO</a:t>
                      </a:r>
                    </a:p>
                    <a:p>
                      <a:pPr algn="ctr">
                        <a:lnSpc>
                          <a:spcPct val="107000"/>
                        </a:lnSpc>
                        <a:spcAft>
                          <a:spcPts val="800"/>
                        </a:spcAft>
                      </a:pPr>
                      <a:r>
                        <a:rPr lang="es-ES" sz="1400" b="1" dirty="0">
                          <a:solidFill>
                            <a:schemeClr val="accent1"/>
                          </a:solidFill>
                          <a:effectLst/>
                          <a:latin typeface="Patrick Hand" panose="020B0604020202020204" charset="0"/>
                        </a:rPr>
                        <a:t>La materia y los materiales – Mezclas homogénea y heterogénea</a:t>
                      </a:r>
                      <a:endParaRPr lang="es-ES" sz="1400" b="1" dirty="0">
                        <a:solidFill>
                          <a:schemeClr val="accent1"/>
                        </a:solidFill>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3"/>
                    </a:solid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3892386229"/>
                  </a:ext>
                </a:extLst>
              </a:tr>
              <a:tr h="348633">
                <a:tc>
                  <a:txBody>
                    <a:bodyPr/>
                    <a:lstStyle/>
                    <a:p>
                      <a:pPr algn="ctr">
                        <a:lnSpc>
                          <a:spcPct val="107000"/>
                        </a:lnSpc>
                        <a:spcAft>
                          <a:spcPts val="800"/>
                        </a:spcAft>
                      </a:pPr>
                      <a:r>
                        <a:rPr lang="es-ES" sz="1400" b="1">
                          <a:solidFill>
                            <a:schemeClr val="accent1"/>
                          </a:solidFill>
                          <a:effectLst/>
                          <a:latin typeface="Patrick Hand" panose="020B0604020202020204" charset="0"/>
                        </a:rPr>
                        <a:t>Puntos que se espera que el niño conozca</a:t>
                      </a:r>
                      <a:endParaRPr lang="es-ES" sz="1400" b="1">
                        <a:solidFill>
                          <a:schemeClr val="accent1"/>
                        </a:solidFill>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3"/>
                    </a:solidFill>
                  </a:tcPr>
                </a:tc>
                <a:tc>
                  <a:txBody>
                    <a:bodyPr/>
                    <a:lstStyle/>
                    <a:p>
                      <a:pPr algn="ctr">
                        <a:lnSpc>
                          <a:spcPct val="107000"/>
                        </a:lnSpc>
                        <a:spcAft>
                          <a:spcPts val="800"/>
                        </a:spcAft>
                      </a:pPr>
                      <a:r>
                        <a:rPr lang="es-ES" sz="1400" b="1">
                          <a:solidFill>
                            <a:schemeClr val="accent1"/>
                          </a:solidFill>
                          <a:effectLst/>
                          <a:latin typeface="Patrick Hand" panose="020B0604020202020204" charset="0"/>
                        </a:rPr>
                        <a:t> </a:t>
                      </a:r>
                    </a:p>
                    <a:p>
                      <a:pPr algn="ctr">
                        <a:lnSpc>
                          <a:spcPct val="107000"/>
                        </a:lnSpc>
                        <a:spcAft>
                          <a:spcPts val="800"/>
                        </a:spcAft>
                      </a:pPr>
                      <a:r>
                        <a:rPr lang="es-ES" sz="1400" b="1">
                          <a:solidFill>
                            <a:schemeClr val="accent1"/>
                          </a:solidFill>
                          <a:effectLst/>
                          <a:latin typeface="Patrick Hand" panose="020B0604020202020204" charset="0"/>
                        </a:rPr>
                        <a:t>Lo hace</a:t>
                      </a:r>
                      <a:endParaRPr lang="es-ES" sz="1400" b="1">
                        <a:solidFill>
                          <a:schemeClr val="accent1"/>
                        </a:solidFill>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3"/>
                    </a:solidFill>
                  </a:tcPr>
                </a:tc>
                <a:tc>
                  <a:txBody>
                    <a:bodyPr/>
                    <a:lstStyle/>
                    <a:p>
                      <a:pPr algn="ctr">
                        <a:lnSpc>
                          <a:spcPct val="107000"/>
                        </a:lnSpc>
                        <a:spcAft>
                          <a:spcPts val="800"/>
                        </a:spcAft>
                      </a:pPr>
                      <a:r>
                        <a:rPr lang="es-ES" sz="1400" b="1">
                          <a:solidFill>
                            <a:schemeClr val="accent1"/>
                          </a:solidFill>
                          <a:effectLst/>
                          <a:latin typeface="Patrick Hand" panose="020B0604020202020204" charset="0"/>
                        </a:rPr>
                        <a:t> </a:t>
                      </a:r>
                    </a:p>
                    <a:p>
                      <a:pPr algn="ctr">
                        <a:lnSpc>
                          <a:spcPct val="107000"/>
                        </a:lnSpc>
                        <a:spcAft>
                          <a:spcPts val="800"/>
                        </a:spcAft>
                      </a:pPr>
                      <a:r>
                        <a:rPr lang="es-ES" sz="1400" b="1">
                          <a:solidFill>
                            <a:schemeClr val="accent1"/>
                          </a:solidFill>
                          <a:effectLst/>
                          <a:latin typeface="Patrick Hand" panose="020B0604020202020204" charset="0"/>
                        </a:rPr>
                        <a:t>En proceso</a:t>
                      </a:r>
                      <a:endParaRPr lang="es-ES" sz="1400" b="1">
                        <a:solidFill>
                          <a:schemeClr val="accent1"/>
                        </a:solidFill>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3"/>
                    </a:solidFill>
                  </a:tcPr>
                </a:tc>
                <a:tc>
                  <a:txBody>
                    <a:bodyPr/>
                    <a:lstStyle/>
                    <a:p>
                      <a:pPr>
                        <a:lnSpc>
                          <a:spcPct val="107000"/>
                        </a:lnSpc>
                        <a:spcAft>
                          <a:spcPts val="800"/>
                        </a:spcAft>
                      </a:pPr>
                      <a:r>
                        <a:rPr lang="es-ES" sz="1400" b="1">
                          <a:solidFill>
                            <a:schemeClr val="accent1"/>
                          </a:solidFill>
                          <a:effectLst/>
                          <a:latin typeface="Patrick Hand" panose="020B0604020202020204" charset="0"/>
                        </a:rPr>
                        <a:t> </a:t>
                      </a:r>
                    </a:p>
                    <a:p>
                      <a:pPr algn="ctr">
                        <a:lnSpc>
                          <a:spcPct val="107000"/>
                        </a:lnSpc>
                        <a:spcAft>
                          <a:spcPts val="800"/>
                        </a:spcAft>
                      </a:pPr>
                      <a:r>
                        <a:rPr lang="es-ES" sz="1400" b="1">
                          <a:solidFill>
                            <a:schemeClr val="accent1"/>
                          </a:solidFill>
                          <a:effectLst/>
                          <a:latin typeface="Patrick Hand" panose="020B0604020202020204" charset="0"/>
                        </a:rPr>
                        <a:t>No lo hace</a:t>
                      </a:r>
                      <a:endParaRPr lang="es-ES" sz="1400" b="1">
                        <a:solidFill>
                          <a:schemeClr val="accent1"/>
                        </a:solidFill>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3"/>
                    </a:solidFill>
                  </a:tcPr>
                </a:tc>
                <a:tc>
                  <a:txBody>
                    <a:bodyPr/>
                    <a:lstStyle/>
                    <a:p>
                      <a:pPr algn="ctr">
                        <a:lnSpc>
                          <a:spcPct val="107000"/>
                        </a:lnSpc>
                        <a:spcAft>
                          <a:spcPts val="800"/>
                        </a:spcAft>
                      </a:pPr>
                      <a:r>
                        <a:rPr lang="es-ES" sz="1400" b="1" dirty="0">
                          <a:solidFill>
                            <a:schemeClr val="accent1"/>
                          </a:solidFill>
                          <a:effectLst/>
                          <a:latin typeface="Patrick Hand" panose="020B0604020202020204" charset="0"/>
                        </a:rPr>
                        <a:t> </a:t>
                      </a:r>
                    </a:p>
                    <a:p>
                      <a:pPr algn="ctr">
                        <a:lnSpc>
                          <a:spcPct val="107000"/>
                        </a:lnSpc>
                        <a:spcAft>
                          <a:spcPts val="800"/>
                        </a:spcAft>
                      </a:pPr>
                      <a:r>
                        <a:rPr lang="es-ES" sz="1400" b="1" dirty="0">
                          <a:solidFill>
                            <a:schemeClr val="accent1"/>
                          </a:solidFill>
                          <a:effectLst/>
                          <a:latin typeface="Patrick Hand" panose="020B0604020202020204" charset="0"/>
                        </a:rPr>
                        <a:t>Observaciones</a:t>
                      </a:r>
                      <a:endParaRPr lang="es-ES" sz="1400" b="1" dirty="0">
                        <a:solidFill>
                          <a:schemeClr val="accent1"/>
                        </a:solidFill>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3"/>
                    </a:solidFill>
                  </a:tcPr>
                </a:tc>
                <a:extLst>
                  <a:ext uri="{0D108BD9-81ED-4DB2-BD59-A6C34878D82A}">
                    <a16:rowId xmlns:a16="http://schemas.microsoft.com/office/drawing/2014/main" val="3160621168"/>
                  </a:ext>
                </a:extLst>
              </a:tr>
              <a:tr h="328724">
                <a:tc>
                  <a:txBody>
                    <a:bodyPr/>
                    <a:lstStyle/>
                    <a:p>
                      <a:pPr algn="ctr">
                        <a:lnSpc>
                          <a:spcPct val="107000"/>
                        </a:lnSpc>
                        <a:spcAft>
                          <a:spcPts val="800"/>
                        </a:spcAft>
                      </a:pPr>
                      <a:r>
                        <a:rPr lang="es-ES" sz="1400" dirty="0">
                          <a:effectLst/>
                          <a:latin typeface="Patrick Hand" panose="020B0604020202020204" charset="0"/>
                        </a:rPr>
                        <a:t>Conoce que es una mezcla</a:t>
                      </a:r>
                      <a:endParaRPr lang="es-ES" sz="1400" dirty="0">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1"/>
                    </a:solidFill>
                  </a:tcPr>
                </a:tc>
                <a:tc>
                  <a:txBody>
                    <a:bodyPr/>
                    <a:lstStyle/>
                    <a:p>
                      <a:pPr algn="ctr">
                        <a:lnSpc>
                          <a:spcPct val="107000"/>
                        </a:lnSpc>
                        <a:spcAft>
                          <a:spcPts val="800"/>
                        </a:spcAft>
                      </a:pPr>
                      <a:r>
                        <a:rPr lang="es-ES" sz="1400" dirty="0">
                          <a:effectLst/>
                          <a:latin typeface="Patrick Hand" panose="020B0604020202020204" charset="0"/>
                        </a:rPr>
                        <a:t> </a:t>
                      </a:r>
                      <a:endParaRPr lang="es-ES" sz="1400" dirty="0">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1"/>
                    </a:solidFill>
                  </a:tcPr>
                </a:tc>
                <a:tc>
                  <a:txBody>
                    <a:bodyPr/>
                    <a:lstStyle/>
                    <a:p>
                      <a:pPr algn="ctr">
                        <a:lnSpc>
                          <a:spcPct val="107000"/>
                        </a:lnSpc>
                        <a:spcAft>
                          <a:spcPts val="800"/>
                        </a:spcAft>
                      </a:pPr>
                      <a:endParaRPr lang="es-ES" sz="1400" dirty="0">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1"/>
                    </a:solidFill>
                  </a:tcPr>
                </a:tc>
                <a:tc>
                  <a:txBody>
                    <a:bodyPr/>
                    <a:lstStyle/>
                    <a:p>
                      <a:pPr algn="ctr">
                        <a:lnSpc>
                          <a:spcPct val="107000"/>
                        </a:lnSpc>
                        <a:spcAft>
                          <a:spcPts val="800"/>
                        </a:spcAft>
                      </a:pPr>
                      <a:r>
                        <a:rPr lang="es-ES" sz="1400">
                          <a:effectLst/>
                          <a:latin typeface="Patrick Hand" panose="020B0604020202020204" charset="0"/>
                        </a:rPr>
                        <a:t> </a:t>
                      </a:r>
                      <a:endParaRPr lang="es-ES" sz="1400">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1"/>
                    </a:solidFill>
                  </a:tcPr>
                </a:tc>
                <a:tc>
                  <a:txBody>
                    <a:bodyPr/>
                    <a:lstStyle/>
                    <a:p>
                      <a:pPr>
                        <a:lnSpc>
                          <a:spcPct val="107000"/>
                        </a:lnSpc>
                        <a:spcAft>
                          <a:spcPts val="800"/>
                        </a:spcAft>
                      </a:pPr>
                      <a:endParaRPr lang="es-ES" sz="1400" dirty="0">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1"/>
                    </a:solidFill>
                  </a:tcPr>
                </a:tc>
                <a:extLst>
                  <a:ext uri="{0D108BD9-81ED-4DB2-BD59-A6C34878D82A}">
                    <a16:rowId xmlns:a16="http://schemas.microsoft.com/office/drawing/2014/main" val="2863821148"/>
                  </a:ext>
                </a:extLst>
              </a:tr>
              <a:tr h="499731">
                <a:tc>
                  <a:txBody>
                    <a:bodyPr/>
                    <a:lstStyle/>
                    <a:p>
                      <a:pPr algn="ctr">
                        <a:lnSpc>
                          <a:spcPct val="107000"/>
                        </a:lnSpc>
                        <a:spcAft>
                          <a:spcPts val="800"/>
                        </a:spcAft>
                      </a:pPr>
                      <a:r>
                        <a:rPr lang="es-ES" sz="1400">
                          <a:effectLst/>
                          <a:latin typeface="Patrick Hand" panose="020B0604020202020204" charset="0"/>
                        </a:rPr>
                        <a:t>Características de la mezcla homogénea</a:t>
                      </a:r>
                      <a:endParaRPr lang="es-ES" sz="1400">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1"/>
                    </a:solidFill>
                  </a:tcPr>
                </a:tc>
                <a:tc>
                  <a:txBody>
                    <a:bodyPr/>
                    <a:lstStyle/>
                    <a:p>
                      <a:pPr algn="ctr">
                        <a:lnSpc>
                          <a:spcPct val="107000"/>
                        </a:lnSpc>
                        <a:spcAft>
                          <a:spcPts val="800"/>
                        </a:spcAft>
                      </a:pPr>
                      <a:endParaRPr lang="es-ES" sz="1400" dirty="0">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1"/>
                    </a:solidFill>
                  </a:tcPr>
                </a:tc>
                <a:tc>
                  <a:txBody>
                    <a:bodyPr/>
                    <a:lstStyle/>
                    <a:p>
                      <a:pPr algn="ctr">
                        <a:lnSpc>
                          <a:spcPct val="107000"/>
                        </a:lnSpc>
                        <a:spcAft>
                          <a:spcPts val="800"/>
                        </a:spcAft>
                      </a:pPr>
                      <a:r>
                        <a:rPr lang="es-ES" sz="1400">
                          <a:effectLst/>
                          <a:latin typeface="Patrick Hand" panose="020B0604020202020204" charset="0"/>
                        </a:rPr>
                        <a:t> </a:t>
                      </a:r>
                      <a:endParaRPr lang="es-ES" sz="1400">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1"/>
                    </a:solidFill>
                  </a:tcPr>
                </a:tc>
                <a:tc>
                  <a:txBody>
                    <a:bodyPr/>
                    <a:lstStyle/>
                    <a:p>
                      <a:pPr algn="ctr">
                        <a:lnSpc>
                          <a:spcPct val="107000"/>
                        </a:lnSpc>
                        <a:spcAft>
                          <a:spcPts val="800"/>
                        </a:spcAft>
                      </a:pPr>
                      <a:r>
                        <a:rPr lang="es-ES" sz="1400">
                          <a:effectLst/>
                          <a:latin typeface="Patrick Hand" panose="020B0604020202020204" charset="0"/>
                        </a:rPr>
                        <a:t> </a:t>
                      </a:r>
                      <a:endParaRPr lang="es-ES" sz="1400">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1"/>
                    </a:solidFill>
                  </a:tcPr>
                </a:tc>
                <a:tc>
                  <a:txBody>
                    <a:bodyPr/>
                    <a:lstStyle/>
                    <a:p>
                      <a:pPr>
                        <a:lnSpc>
                          <a:spcPct val="107000"/>
                        </a:lnSpc>
                        <a:spcAft>
                          <a:spcPts val="800"/>
                        </a:spcAft>
                      </a:pPr>
                      <a:endParaRPr lang="es-ES" sz="1400" dirty="0">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1"/>
                    </a:solidFill>
                  </a:tcPr>
                </a:tc>
                <a:extLst>
                  <a:ext uri="{0D108BD9-81ED-4DB2-BD59-A6C34878D82A}">
                    <a16:rowId xmlns:a16="http://schemas.microsoft.com/office/drawing/2014/main" val="2461475017"/>
                  </a:ext>
                </a:extLst>
              </a:tr>
              <a:tr h="499730">
                <a:tc>
                  <a:txBody>
                    <a:bodyPr/>
                    <a:lstStyle/>
                    <a:p>
                      <a:pPr algn="ctr">
                        <a:lnSpc>
                          <a:spcPct val="107000"/>
                        </a:lnSpc>
                        <a:spcAft>
                          <a:spcPts val="800"/>
                        </a:spcAft>
                      </a:pPr>
                      <a:r>
                        <a:rPr lang="es-ES" sz="1400">
                          <a:effectLst/>
                          <a:latin typeface="Patrick Hand" panose="020B0604020202020204" charset="0"/>
                        </a:rPr>
                        <a:t>Ejemplos de mezcla homogénea</a:t>
                      </a:r>
                      <a:endParaRPr lang="es-ES" sz="1400">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1"/>
                    </a:solidFill>
                  </a:tcPr>
                </a:tc>
                <a:tc>
                  <a:txBody>
                    <a:bodyPr/>
                    <a:lstStyle/>
                    <a:p>
                      <a:pPr algn="ctr">
                        <a:lnSpc>
                          <a:spcPct val="107000"/>
                        </a:lnSpc>
                        <a:spcAft>
                          <a:spcPts val="800"/>
                        </a:spcAft>
                      </a:pPr>
                      <a:endParaRPr lang="es-ES" sz="1400" dirty="0">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1"/>
                    </a:solidFill>
                  </a:tcPr>
                </a:tc>
                <a:tc>
                  <a:txBody>
                    <a:bodyPr/>
                    <a:lstStyle/>
                    <a:p>
                      <a:pPr algn="ctr">
                        <a:lnSpc>
                          <a:spcPct val="107000"/>
                        </a:lnSpc>
                        <a:spcAft>
                          <a:spcPts val="800"/>
                        </a:spcAft>
                      </a:pPr>
                      <a:r>
                        <a:rPr lang="es-ES" sz="1400">
                          <a:effectLst/>
                          <a:latin typeface="Patrick Hand" panose="020B0604020202020204" charset="0"/>
                        </a:rPr>
                        <a:t> </a:t>
                      </a:r>
                      <a:endParaRPr lang="es-ES" sz="1400">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1"/>
                    </a:solidFill>
                  </a:tcPr>
                </a:tc>
                <a:tc>
                  <a:txBody>
                    <a:bodyPr/>
                    <a:lstStyle/>
                    <a:p>
                      <a:pPr algn="ctr">
                        <a:lnSpc>
                          <a:spcPct val="107000"/>
                        </a:lnSpc>
                        <a:spcAft>
                          <a:spcPts val="800"/>
                        </a:spcAft>
                      </a:pPr>
                      <a:r>
                        <a:rPr lang="es-ES" sz="1400">
                          <a:effectLst/>
                          <a:latin typeface="Patrick Hand" panose="020B0604020202020204" charset="0"/>
                        </a:rPr>
                        <a:t> </a:t>
                      </a:r>
                      <a:endParaRPr lang="es-ES" sz="1400">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1"/>
                    </a:solidFill>
                  </a:tcPr>
                </a:tc>
                <a:tc>
                  <a:txBody>
                    <a:bodyPr/>
                    <a:lstStyle/>
                    <a:p>
                      <a:pPr>
                        <a:lnSpc>
                          <a:spcPct val="107000"/>
                        </a:lnSpc>
                        <a:spcAft>
                          <a:spcPts val="800"/>
                        </a:spcAft>
                      </a:pPr>
                      <a:r>
                        <a:rPr lang="es-ES" sz="1400" dirty="0">
                          <a:effectLst/>
                          <a:latin typeface="Patrick Hand" panose="020B0604020202020204" charset="0"/>
                        </a:rPr>
                        <a:t>. </a:t>
                      </a:r>
                      <a:endParaRPr lang="es-ES" sz="1400" dirty="0">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1"/>
                    </a:solidFill>
                  </a:tcPr>
                </a:tc>
                <a:extLst>
                  <a:ext uri="{0D108BD9-81ED-4DB2-BD59-A6C34878D82A}">
                    <a16:rowId xmlns:a16="http://schemas.microsoft.com/office/drawing/2014/main" val="565958606"/>
                  </a:ext>
                </a:extLst>
              </a:tr>
              <a:tr h="499730">
                <a:tc>
                  <a:txBody>
                    <a:bodyPr/>
                    <a:lstStyle/>
                    <a:p>
                      <a:pPr algn="ctr">
                        <a:lnSpc>
                          <a:spcPct val="107000"/>
                        </a:lnSpc>
                        <a:spcAft>
                          <a:spcPts val="800"/>
                        </a:spcAft>
                      </a:pPr>
                      <a:r>
                        <a:rPr lang="es-ES" sz="1400" dirty="0">
                          <a:effectLst/>
                          <a:latin typeface="Patrick Hand" panose="020B0604020202020204" charset="0"/>
                        </a:rPr>
                        <a:t>Características de mezcla heterogénea</a:t>
                      </a:r>
                      <a:endParaRPr lang="es-ES" sz="1400" dirty="0">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1"/>
                    </a:solidFill>
                  </a:tcPr>
                </a:tc>
                <a:tc>
                  <a:txBody>
                    <a:bodyPr/>
                    <a:lstStyle/>
                    <a:p>
                      <a:pPr algn="ctr">
                        <a:lnSpc>
                          <a:spcPct val="107000"/>
                        </a:lnSpc>
                        <a:spcAft>
                          <a:spcPts val="800"/>
                        </a:spcAft>
                      </a:pPr>
                      <a:endParaRPr lang="es-ES" sz="1400" dirty="0">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1"/>
                    </a:solidFill>
                  </a:tcPr>
                </a:tc>
                <a:tc>
                  <a:txBody>
                    <a:bodyPr/>
                    <a:lstStyle/>
                    <a:p>
                      <a:pPr algn="ctr">
                        <a:lnSpc>
                          <a:spcPct val="107000"/>
                        </a:lnSpc>
                        <a:spcAft>
                          <a:spcPts val="800"/>
                        </a:spcAft>
                      </a:pPr>
                      <a:r>
                        <a:rPr lang="es-ES" sz="1400">
                          <a:effectLst/>
                          <a:latin typeface="Patrick Hand" panose="020B0604020202020204" charset="0"/>
                        </a:rPr>
                        <a:t> </a:t>
                      </a:r>
                      <a:endParaRPr lang="es-ES" sz="1400">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1"/>
                    </a:solidFill>
                  </a:tcPr>
                </a:tc>
                <a:tc>
                  <a:txBody>
                    <a:bodyPr/>
                    <a:lstStyle/>
                    <a:p>
                      <a:pPr algn="ctr">
                        <a:lnSpc>
                          <a:spcPct val="107000"/>
                        </a:lnSpc>
                        <a:spcAft>
                          <a:spcPts val="800"/>
                        </a:spcAft>
                      </a:pPr>
                      <a:r>
                        <a:rPr lang="es-ES" sz="1400">
                          <a:effectLst/>
                          <a:latin typeface="Patrick Hand" panose="020B0604020202020204" charset="0"/>
                        </a:rPr>
                        <a:t> </a:t>
                      </a:r>
                      <a:endParaRPr lang="es-ES" sz="1400">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1"/>
                    </a:solidFill>
                  </a:tcPr>
                </a:tc>
                <a:tc>
                  <a:txBody>
                    <a:bodyPr/>
                    <a:lstStyle/>
                    <a:p>
                      <a:pPr>
                        <a:lnSpc>
                          <a:spcPct val="107000"/>
                        </a:lnSpc>
                        <a:spcAft>
                          <a:spcPts val="800"/>
                        </a:spcAft>
                      </a:pPr>
                      <a:endParaRPr lang="es-ES" sz="1400" dirty="0">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1"/>
                    </a:solidFill>
                  </a:tcPr>
                </a:tc>
                <a:extLst>
                  <a:ext uri="{0D108BD9-81ED-4DB2-BD59-A6C34878D82A}">
                    <a16:rowId xmlns:a16="http://schemas.microsoft.com/office/drawing/2014/main" val="2234087301"/>
                  </a:ext>
                </a:extLst>
              </a:tr>
              <a:tr h="445847">
                <a:tc>
                  <a:txBody>
                    <a:bodyPr/>
                    <a:lstStyle/>
                    <a:p>
                      <a:pPr algn="ctr">
                        <a:lnSpc>
                          <a:spcPct val="107000"/>
                        </a:lnSpc>
                        <a:spcAft>
                          <a:spcPts val="800"/>
                        </a:spcAft>
                      </a:pPr>
                      <a:r>
                        <a:rPr lang="es-ES" sz="1400" dirty="0">
                          <a:effectLst/>
                          <a:latin typeface="Patrick Hand" panose="020B0604020202020204" charset="0"/>
                        </a:rPr>
                        <a:t>Ejemplos de mezcla heterogénea</a:t>
                      </a:r>
                      <a:endParaRPr lang="es-ES" sz="1400" dirty="0">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1"/>
                    </a:solidFill>
                  </a:tcPr>
                </a:tc>
                <a:tc>
                  <a:txBody>
                    <a:bodyPr/>
                    <a:lstStyle/>
                    <a:p>
                      <a:pPr algn="ctr">
                        <a:lnSpc>
                          <a:spcPct val="107000"/>
                        </a:lnSpc>
                        <a:spcAft>
                          <a:spcPts val="800"/>
                        </a:spcAft>
                      </a:pPr>
                      <a:endParaRPr lang="es-ES" sz="1400" dirty="0">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1"/>
                    </a:solidFill>
                  </a:tcPr>
                </a:tc>
                <a:tc>
                  <a:txBody>
                    <a:bodyPr/>
                    <a:lstStyle/>
                    <a:p>
                      <a:pPr algn="ctr">
                        <a:lnSpc>
                          <a:spcPct val="107000"/>
                        </a:lnSpc>
                        <a:spcAft>
                          <a:spcPts val="800"/>
                        </a:spcAft>
                      </a:pPr>
                      <a:r>
                        <a:rPr lang="es-ES" sz="1400">
                          <a:effectLst/>
                          <a:latin typeface="Patrick Hand" panose="020B0604020202020204" charset="0"/>
                        </a:rPr>
                        <a:t> </a:t>
                      </a:r>
                      <a:endParaRPr lang="es-ES" sz="1400">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1"/>
                    </a:solidFill>
                  </a:tcPr>
                </a:tc>
                <a:tc>
                  <a:txBody>
                    <a:bodyPr/>
                    <a:lstStyle/>
                    <a:p>
                      <a:pPr algn="ctr">
                        <a:lnSpc>
                          <a:spcPct val="107000"/>
                        </a:lnSpc>
                        <a:spcAft>
                          <a:spcPts val="800"/>
                        </a:spcAft>
                      </a:pPr>
                      <a:r>
                        <a:rPr lang="es-ES" sz="1400">
                          <a:effectLst/>
                          <a:latin typeface="Patrick Hand" panose="020B0604020202020204" charset="0"/>
                        </a:rPr>
                        <a:t> </a:t>
                      </a:r>
                      <a:endParaRPr lang="es-ES" sz="1400">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1"/>
                    </a:solidFill>
                  </a:tcPr>
                </a:tc>
                <a:tc>
                  <a:txBody>
                    <a:bodyPr/>
                    <a:lstStyle/>
                    <a:p>
                      <a:pPr>
                        <a:lnSpc>
                          <a:spcPct val="107000"/>
                        </a:lnSpc>
                        <a:spcAft>
                          <a:spcPts val="800"/>
                        </a:spcAft>
                      </a:pPr>
                      <a:endParaRPr lang="es-ES" sz="1400" dirty="0">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1"/>
                    </a:solidFill>
                  </a:tcPr>
                </a:tc>
                <a:extLst>
                  <a:ext uri="{0D108BD9-81ED-4DB2-BD59-A6C34878D82A}">
                    <a16:rowId xmlns:a16="http://schemas.microsoft.com/office/drawing/2014/main" val="3809469497"/>
                  </a:ext>
                </a:extLst>
              </a:tr>
            </a:tbl>
          </a:graphicData>
        </a:graphic>
      </p:graphicFrame>
      <p:pic>
        <p:nvPicPr>
          <p:cNvPr id="10246" name="Picture 6">
            <a:extLst>
              <a:ext uri="{FF2B5EF4-FFF2-40B4-BE49-F238E27FC236}">
                <a16:creationId xmlns:a16="http://schemas.microsoft.com/office/drawing/2014/main" id="{F4A0C3F1-1F51-4957-BCC9-1E5C004A5A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28911" y="4094660"/>
            <a:ext cx="845968" cy="8459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4728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540F21C2-2030-4B73-8CCA-6F65BF5DE205}"/>
              </a:ext>
            </a:extLst>
          </p:cNvPr>
          <p:cNvSpPr txBox="1"/>
          <p:nvPr/>
        </p:nvSpPr>
        <p:spPr>
          <a:xfrm>
            <a:off x="2211573" y="239516"/>
            <a:ext cx="4720854" cy="630942"/>
          </a:xfrm>
          <a:prstGeom prst="rect">
            <a:avLst/>
          </a:prstGeom>
          <a:noFill/>
        </p:spPr>
        <p:txBody>
          <a:bodyPr wrap="square">
            <a:spAutoFit/>
          </a:bodyPr>
          <a:lstStyle/>
          <a:p>
            <a:pPr algn="ctr"/>
            <a:r>
              <a:rPr lang="es-ES" sz="3500" b="1" dirty="0">
                <a:solidFill>
                  <a:schemeClr val="accent5">
                    <a:lumMod val="50000"/>
                  </a:schemeClr>
                </a:solidFill>
                <a:latin typeface="Patrick Hand SC" panose="020B0604020202020204" charset="0"/>
                <a:cs typeface="Times New Roman" panose="02020603050405020304" pitchFamily="18" charset="0"/>
              </a:rPr>
              <a:t>Rubrica</a:t>
            </a:r>
            <a:endParaRPr lang="es-ES" sz="3500" dirty="0">
              <a:latin typeface="Patrick Hand SC" panose="020B0604020202020204" charset="0"/>
            </a:endParaRPr>
          </a:p>
        </p:txBody>
      </p:sp>
      <p:sp>
        <p:nvSpPr>
          <p:cNvPr id="4" name="Google Shape;385;p37">
            <a:extLst>
              <a:ext uri="{FF2B5EF4-FFF2-40B4-BE49-F238E27FC236}">
                <a16:creationId xmlns:a16="http://schemas.microsoft.com/office/drawing/2014/main" id="{BE686393-4B8A-4697-B92E-F85CF1AB9CD8}"/>
              </a:ext>
            </a:extLst>
          </p:cNvPr>
          <p:cNvSpPr/>
          <p:nvPr/>
        </p:nvSpPr>
        <p:spPr>
          <a:xfrm flipH="1" flipV="1">
            <a:off x="3811645" y="728541"/>
            <a:ext cx="1523775" cy="45719"/>
          </a:xfrm>
          <a:custGeom>
            <a:avLst/>
            <a:gdLst/>
            <a:ahLst/>
            <a:cxnLst/>
            <a:rect l="l" t="t" r="r" b="b"/>
            <a:pathLst>
              <a:path w="285612" h="7061" extrusionOk="0">
                <a:moveTo>
                  <a:pt x="54672" y="1"/>
                </a:moveTo>
                <a:cubicBezTo>
                  <a:pt x="36503" y="1"/>
                  <a:pt x="18350" y="890"/>
                  <a:pt x="327" y="3448"/>
                </a:cubicBezTo>
                <a:cubicBezTo>
                  <a:pt x="1" y="3489"/>
                  <a:pt x="1217" y="5428"/>
                  <a:pt x="1866" y="5428"/>
                </a:cubicBezTo>
                <a:cubicBezTo>
                  <a:pt x="1885" y="5428"/>
                  <a:pt x="1905" y="5426"/>
                  <a:pt x="1923" y="5423"/>
                </a:cubicBezTo>
                <a:cubicBezTo>
                  <a:pt x="19891" y="2898"/>
                  <a:pt x="37970" y="2014"/>
                  <a:pt x="56077" y="2014"/>
                </a:cubicBezTo>
                <a:cubicBezTo>
                  <a:pt x="74717" y="2014"/>
                  <a:pt x="93385" y="2950"/>
                  <a:pt x="111989" y="3995"/>
                </a:cubicBezTo>
                <a:cubicBezTo>
                  <a:pt x="130431" y="5045"/>
                  <a:pt x="148873" y="6095"/>
                  <a:pt x="167316" y="6641"/>
                </a:cubicBezTo>
                <a:cubicBezTo>
                  <a:pt x="177708" y="6923"/>
                  <a:pt x="188088" y="7060"/>
                  <a:pt x="198468" y="7060"/>
                </a:cubicBezTo>
                <a:cubicBezTo>
                  <a:pt x="206635" y="7060"/>
                  <a:pt x="214803" y="6975"/>
                  <a:pt x="222978" y="6809"/>
                </a:cubicBezTo>
                <a:cubicBezTo>
                  <a:pt x="243773" y="6347"/>
                  <a:pt x="264568" y="5339"/>
                  <a:pt x="285321" y="3742"/>
                </a:cubicBezTo>
                <a:cubicBezTo>
                  <a:pt x="285612" y="3742"/>
                  <a:pt x="284421" y="1726"/>
                  <a:pt x="283745" y="1726"/>
                </a:cubicBezTo>
                <a:cubicBezTo>
                  <a:pt x="283738" y="1726"/>
                  <a:pt x="283731" y="1726"/>
                  <a:pt x="283724" y="1726"/>
                </a:cubicBezTo>
                <a:cubicBezTo>
                  <a:pt x="254777" y="3930"/>
                  <a:pt x="225753" y="5052"/>
                  <a:pt x="196692" y="5052"/>
                </a:cubicBezTo>
                <a:cubicBezTo>
                  <a:pt x="188639" y="5052"/>
                  <a:pt x="180583" y="4966"/>
                  <a:pt x="172525" y="4793"/>
                </a:cubicBezTo>
                <a:cubicBezTo>
                  <a:pt x="135598" y="3995"/>
                  <a:pt x="98798" y="550"/>
                  <a:pt x="61913" y="46"/>
                </a:cubicBezTo>
                <a:cubicBezTo>
                  <a:pt x="59499" y="16"/>
                  <a:pt x="57085" y="1"/>
                  <a:pt x="5467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GB"/>
              <a:t> </a:t>
            </a:r>
            <a:endParaRPr/>
          </a:p>
        </p:txBody>
      </p:sp>
      <p:grpSp>
        <p:nvGrpSpPr>
          <p:cNvPr id="5" name="Google Shape;339;p36">
            <a:extLst>
              <a:ext uri="{FF2B5EF4-FFF2-40B4-BE49-F238E27FC236}">
                <a16:creationId xmlns:a16="http://schemas.microsoft.com/office/drawing/2014/main" id="{90907755-EECB-48BF-813B-DDB2F31AAC3C}"/>
              </a:ext>
            </a:extLst>
          </p:cNvPr>
          <p:cNvGrpSpPr/>
          <p:nvPr/>
        </p:nvGrpSpPr>
        <p:grpSpPr>
          <a:xfrm rot="-5400000">
            <a:off x="3780878" y="209316"/>
            <a:ext cx="186767" cy="247167"/>
            <a:chOff x="1835200" y="3337050"/>
            <a:chExt cx="279350" cy="312825"/>
          </a:xfrm>
        </p:grpSpPr>
        <p:sp>
          <p:nvSpPr>
            <p:cNvPr id="6" name="Google Shape;340;p36">
              <a:extLst>
                <a:ext uri="{FF2B5EF4-FFF2-40B4-BE49-F238E27FC236}">
                  <a16:creationId xmlns:a16="http://schemas.microsoft.com/office/drawing/2014/main" id="{546BA8D5-5FFF-4145-8469-F336FCFF6E52}"/>
                </a:ext>
              </a:extLst>
            </p:cNvPr>
            <p:cNvSpPr/>
            <p:nvPr/>
          </p:nvSpPr>
          <p:spPr>
            <a:xfrm>
              <a:off x="1835200" y="3337050"/>
              <a:ext cx="64900" cy="154325"/>
            </a:xfrm>
            <a:custGeom>
              <a:avLst/>
              <a:gdLst/>
              <a:ahLst/>
              <a:cxnLst/>
              <a:rect l="l" t="t" r="r" b="b"/>
              <a:pathLst>
                <a:path w="2596" h="6173" extrusionOk="0">
                  <a:moveTo>
                    <a:pt x="2595" y="795"/>
                  </a:moveTo>
                  <a:cubicBezTo>
                    <a:pt x="2574" y="942"/>
                    <a:pt x="2511" y="1172"/>
                    <a:pt x="2449" y="1381"/>
                  </a:cubicBezTo>
                  <a:lnTo>
                    <a:pt x="1967" y="3034"/>
                  </a:lnTo>
                  <a:cubicBezTo>
                    <a:pt x="1779" y="3599"/>
                    <a:pt x="1549" y="4143"/>
                    <a:pt x="1361" y="4729"/>
                  </a:cubicBezTo>
                  <a:cubicBezTo>
                    <a:pt x="1277" y="4959"/>
                    <a:pt x="1214" y="5189"/>
                    <a:pt x="1130" y="5461"/>
                  </a:cubicBezTo>
                  <a:cubicBezTo>
                    <a:pt x="1110" y="5566"/>
                    <a:pt x="1089" y="5691"/>
                    <a:pt x="1047" y="5796"/>
                  </a:cubicBezTo>
                  <a:cubicBezTo>
                    <a:pt x="963" y="6005"/>
                    <a:pt x="838" y="6131"/>
                    <a:pt x="607" y="6173"/>
                  </a:cubicBezTo>
                  <a:cubicBezTo>
                    <a:pt x="398" y="6173"/>
                    <a:pt x="231" y="6068"/>
                    <a:pt x="168" y="5859"/>
                  </a:cubicBezTo>
                  <a:cubicBezTo>
                    <a:pt x="63" y="5545"/>
                    <a:pt x="1" y="5252"/>
                    <a:pt x="105" y="4938"/>
                  </a:cubicBezTo>
                  <a:cubicBezTo>
                    <a:pt x="168" y="4771"/>
                    <a:pt x="252" y="4624"/>
                    <a:pt x="314" y="4457"/>
                  </a:cubicBezTo>
                  <a:cubicBezTo>
                    <a:pt x="628" y="3871"/>
                    <a:pt x="838" y="3201"/>
                    <a:pt x="1026" y="2532"/>
                  </a:cubicBezTo>
                  <a:cubicBezTo>
                    <a:pt x="1193" y="2030"/>
                    <a:pt x="1361" y="1569"/>
                    <a:pt x="1528" y="1088"/>
                  </a:cubicBezTo>
                  <a:cubicBezTo>
                    <a:pt x="1612" y="858"/>
                    <a:pt x="1654" y="586"/>
                    <a:pt x="1737" y="356"/>
                  </a:cubicBezTo>
                  <a:cubicBezTo>
                    <a:pt x="1821" y="147"/>
                    <a:pt x="1988" y="0"/>
                    <a:pt x="2177" y="21"/>
                  </a:cubicBezTo>
                  <a:cubicBezTo>
                    <a:pt x="2386" y="63"/>
                    <a:pt x="2511" y="230"/>
                    <a:pt x="2532" y="440"/>
                  </a:cubicBezTo>
                  <a:cubicBezTo>
                    <a:pt x="2532" y="460"/>
                    <a:pt x="2574" y="586"/>
                    <a:pt x="2595" y="795"/>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341;p36">
              <a:extLst>
                <a:ext uri="{FF2B5EF4-FFF2-40B4-BE49-F238E27FC236}">
                  <a16:creationId xmlns:a16="http://schemas.microsoft.com/office/drawing/2014/main" id="{2C8BBA7D-0D51-4F85-9A6B-DB8873DDB257}"/>
                </a:ext>
              </a:extLst>
            </p:cNvPr>
            <p:cNvSpPr/>
            <p:nvPr/>
          </p:nvSpPr>
          <p:spPr>
            <a:xfrm>
              <a:off x="1948725" y="3612700"/>
              <a:ext cx="165825" cy="37175"/>
            </a:xfrm>
            <a:custGeom>
              <a:avLst/>
              <a:gdLst/>
              <a:ahLst/>
              <a:cxnLst/>
              <a:rect l="l" t="t" r="r" b="b"/>
              <a:pathLst>
                <a:path w="6633" h="1487" extrusionOk="0">
                  <a:moveTo>
                    <a:pt x="2260" y="1466"/>
                  </a:moveTo>
                  <a:cubicBezTo>
                    <a:pt x="1653" y="1382"/>
                    <a:pt x="1088" y="1340"/>
                    <a:pt x="481" y="1256"/>
                  </a:cubicBezTo>
                  <a:cubicBezTo>
                    <a:pt x="377" y="1235"/>
                    <a:pt x="272" y="1214"/>
                    <a:pt x="167" y="1152"/>
                  </a:cubicBezTo>
                  <a:cubicBezTo>
                    <a:pt x="21" y="1068"/>
                    <a:pt x="0" y="817"/>
                    <a:pt x="146" y="733"/>
                  </a:cubicBezTo>
                  <a:cubicBezTo>
                    <a:pt x="272" y="649"/>
                    <a:pt x="398" y="608"/>
                    <a:pt x="544" y="587"/>
                  </a:cubicBezTo>
                  <a:cubicBezTo>
                    <a:pt x="1109" y="524"/>
                    <a:pt x="1653" y="440"/>
                    <a:pt x="2239" y="419"/>
                  </a:cubicBezTo>
                  <a:cubicBezTo>
                    <a:pt x="2846" y="398"/>
                    <a:pt x="3411" y="398"/>
                    <a:pt x="4017" y="273"/>
                  </a:cubicBezTo>
                  <a:cubicBezTo>
                    <a:pt x="4582" y="126"/>
                    <a:pt x="5189" y="85"/>
                    <a:pt x="5796" y="22"/>
                  </a:cubicBezTo>
                  <a:cubicBezTo>
                    <a:pt x="5984" y="1"/>
                    <a:pt x="6193" y="64"/>
                    <a:pt x="6361" y="105"/>
                  </a:cubicBezTo>
                  <a:cubicBezTo>
                    <a:pt x="6612" y="189"/>
                    <a:pt x="6633" y="524"/>
                    <a:pt x="6445" y="691"/>
                  </a:cubicBezTo>
                  <a:cubicBezTo>
                    <a:pt x="6361" y="754"/>
                    <a:pt x="6277" y="817"/>
                    <a:pt x="6152" y="859"/>
                  </a:cubicBezTo>
                  <a:cubicBezTo>
                    <a:pt x="5900" y="942"/>
                    <a:pt x="5608" y="1068"/>
                    <a:pt x="5356" y="1110"/>
                  </a:cubicBezTo>
                  <a:cubicBezTo>
                    <a:pt x="4310" y="1173"/>
                    <a:pt x="3306" y="1486"/>
                    <a:pt x="2260" y="1466"/>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342;p36">
              <a:extLst>
                <a:ext uri="{FF2B5EF4-FFF2-40B4-BE49-F238E27FC236}">
                  <a16:creationId xmlns:a16="http://schemas.microsoft.com/office/drawing/2014/main" id="{C4361ACD-1E09-455B-84A0-EB11A1617F69}"/>
                </a:ext>
              </a:extLst>
            </p:cNvPr>
            <p:cNvSpPr/>
            <p:nvPr/>
          </p:nvSpPr>
          <p:spPr>
            <a:xfrm>
              <a:off x="1926750" y="3445325"/>
              <a:ext cx="122425" cy="81100"/>
            </a:xfrm>
            <a:custGeom>
              <a:avLst/>
              <a:gdLst/>
              <a:ahLst/>
              <a:cxnLst/>
              <a:rect l="l" t="t" r="r" b="b"/>
              <a:pathLst>
                <a:path w="4897" h="3244" extrusionOk="0">
                  <a:moveTo>
                    <a:pt x="4373" y="0"/>
                  </a:moveTo>
                  <a:cubicBezTo>
                    <a:pt x="4415" y="21"/>
                    <a:pt x="4562" y="63"/>
                    <a:pt x="4624" y="84"/>
                  </a:cubicBezTo>
                  <a:cubicBezTo>
                    <a:pt x="4855" y="189"/>
                    <a:pt x="4896" y="502"/>
                    <a:pt x="4729" y="649"/>
                  </a:cubicBezTo>
                  <a:cubicBezTo>
                    <a:pt x="4708" y="712"/>
                    <a:pt x="4666" y="733"/>
                    <a:pt x="4603" y="754"/>
                  </a:cubicBezTo>
                  <a:cubicBezTo>
                    <a:pt x="3515" y="1528"/>
                    <a:pt x="2427" y="2302"/>
                    <a:pt x="1235" y="2909"/>
                  </a:cubicBezTo>
                  <a:cubicBezTo>
                    <a:pt x="1005" y="3013"/>
                    <a:pt x="753" y="3118"/>
                    <a:pt x="523" y="3202"/>
                  </a:cubicBezTo>
                  <a:cubicBezTo>
                    <a:pt x="356" y="3243"/>
                    <a:pt x="168" y="3202"/>
                    <a:pt x="84" y="3034"/>
                  </a:cubicBezTo>
                  <a:cubicBezTo>
                    <a:pt x="42" y="2909"/>
                    <a:pt x="0" y="2699"/>
                    <a:pt x="63" y="2574"/>
                  </a:cubicBezTo>
                  <a:cubicBezTo>
                    <a:pt x="147" y="2407"/>
                    <a:pt x="314" y="2260"/>
                    <a:pt x="481" y="2176"/>
                  </a:cubicBezTo>
                  <a:cubicBezTo>
                    <a:pt x="942" y="1883"/>
                    <a:pt x="1465" y="1632"/>
                    <a:pt x="1946" y="1298"/>
                  </a:cubicBezTo>
                  <a:cubicBezTo>
                    <a:pt x="2406" y="1026"/>
                    <a:pt x="2867" y="733"/>
                    <a:pt x="3306" y="419"/>
                  </a:cubicBezTo>
                  <a:cubicBezTo>
                    <a:pt x="3641" y="210"/>
                    <a:pt x="3955" y="21"/>
                    <a:pt x="437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 name="Rectangle 2">
            <a:extLst>
              <a:ext uri="{FF2B5EF4-FFF2-40B4-BE49-F238E27FC236}">
                <a16:creationId xmlns:a16="http://schemas.microsoft.com/office/drawing/2014/main" id="{8BECD489-1F82-42BA-8A6E-773F7BBE29A9}"/>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10" name="Rectangle 3">
            <a:extLst>
              <a:ext uri="{FF2B5EF4-FFF2-40B4-BE49-F238E27FC236}">
                <a16:creationId xmlns:a16="http://schemas.microsoft.com/office/drawing/2014/main" id="{2202482A-D1D2-4250-A60D-F4E293D71C1B}"/>
              </a:ext>
            </a:extLst>
          </p:cNvPr>
          <p:cNvSpPr>
            <a:spLocks noChangeArrowheads="1"/>
          </p:cNvSpPr>
          <p:nvPr/>
        </p:nvSpPr>
        <p:spPr bwMode="auto">
          <a:xfrm>
            <a:off x="925809" y="774260"/>
            <a:ext cx="7292381"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570538" algn="l"/>
                <a:tab pos="5608638" algn="l"/>
              </a:tabLst>
              <a:defRPr>
                <a:solidFill>
                  <a:schemeClr val="tx1"/>
                </a:solidFill>
                <a:latin typeface="Arial" panose="020B0604020202020204" pitchFamily="34" charset="0"/>
              </a:defRPr>
            </a:lvl1pPr>
            <a:lvl2pPr marL="457200" eaLnBrk="0" fontAlgn="base" hangingPunct="0">
              <a:spcBef>
                <a:spcPct val="0"/>
              </a:spcBef>
              <a:spcAft>
                <a:spcPct val="0"/>
              </a:spcAft>
              <a:tabLst>
                <a:tab pos="5570538" algn="l"/>
                <a:tab pos="5608638" algn="l"/>
              </a:tabLst>
              <a:defRPr>
                <a:solidFill>
                  <a:schemeClr val="tx1"/>
                </a:solidFill>
                <a:latin typeface="Arial" panose="020B0604020202020204" pitchFamily="34" charset="0"/>
              </a:defRPr>
            </a:lvl2pPr>
            <a:lvl3pPr marL="914400" eaLnBrk="0" fontAlgn="base" hangingPunct="0">
              <a:spcBef>
                <a:spcPct val="0"/>
              </a:spcBef>
              <a:spcAft>
                <a:spcPct val="0"/>
              </a:spcAft>
              <a:tabLst>
                <a:tab pos="5570538" algn="l"/>
                <a:tab pos="5608638" algn="l"/>
              </a:tabLst>
              <a:defRPr>
                <a:solidFill>
                  <a:schemeClr val="tx1"/>
                </a:solidFill>
                <a:latin typeface="Arial" panose="020B0604020202020204" pitchFamily="34" charset="0"/>
              </a:defRPr>
            </a:lvl3pPr>
            <a:lvl4pPr marL="1371600" eaLnBrk="0" fontAlgn="base" hangingPunct="0">
              <a:spcBef>
                <a:spcPct val="0"/>
              </a:spcBef>
              <a:spcAft>
                <a:spcPct val="0"/>
              </a:spcAft>
              <a:tabLst>
                <a:tab pos="5570538" algn="l"/>
                <a:tab pos="5608638" algn="l"/>
              </a:tabLst>
              <a:defRPr>
                <a:solidFill>
                  <a:schemeClr val="tx1"/>
                </a:solidFill>
                <a:latin typeface="Arial" panose="020B0604020202020204" pitchFamily="34" charset="0"/>
              </a:defRPr>
            </a:lvl4pPr>
            <a:lvl5pPr marL="1828800" eaLnBrk="0" fontAlgn="base" hangingPunct="0">
              <a:spcBef>
                <a:spcPct val="0"/>
              </a:spcBef>
              <a:spcAft>
                <a:spcPct val="0"/>
              </a:spcAft>
              <a:tabLst>
                <a:tab pos="5570538" algn="l"/>
                <a:tab pos="5608638" algn="l"/>
              </a:tabLst>
              <a:defRPr>
                <a:solidFill>
                  <a:schemeClr val="tx1"/>
                </a:solidFill>
                <a:latin typeface="Arial" panose="020B0604020202020204" pitchFamily="34" charset="0"/>
              </a:defRPr>
            </a:lvl5pPr>
            <a:lvl6pPr marL="2286000" eaLnBrk="0" fontAlgn="base" hangingPunct="0">
              <a:spcBef>
                <a:spcPct val="0"/>
              </a:spcBef>
              <a:spcAft>
                <a:spcPct val="0"/>
              </a:spcAft>
              <a:tabLst>
                <a:tab pos="5570538" algn="l"/>
                <a:tab pos="5608638" algn="l"/>
              </a:tabLst>
              <a:defRPr>
                <a:solidFill>
                  <a:schemeClr val="tx1"/>
                </a:solidFill>
                <a:latin typeface="Arial" panose="020B0604020202020204" pitchFamily="34" charset="0"/>
              </a:defRPr>
            </a:lvl6pPr>
            <a:lvl7pPr marL="2743200" eaLnBrk="0" fontAlgn="base" hangingPunct="0">
              <a:spcBef>
                <a:spcPct val="0"/>
              </a:spcBef>
              <a:spcAft>
                <a:spcPct val="0"/>
              </a:spcAft>
              <a:tabLst>
                <a:tab pos="5570538" algn="l"/>
                <a:tab pos="5608638" algn="l"/>
              </a:tabLst>
              <a:defRPr>
                <a:solidFill>
                  <a:schemeClr val="tx1"/>
                </a:solidFill>
                <a:latin typeface="Arial" panose="020B0604020202020204" pitchFamily="34" charset="0"/>
              </a:defRPr>
            </a:lvl7pPr>
            <a:lvl8pPr marL="3200400" eaLnBrk="0" fontAlgn="base" hangingPunct="0">
              <a:spcBef>
                <a:spcPct val="0"/>
              </a:spcBef>
              <a:spcAft>
                <a:spcPct val="0"/>
              </a:spcAft>
              <a:tabLst>
                <a:tab pos="5570538" algn="l"/>
                <a:tab pos="5608638" algn="l"/>
              </a:tabLst>
              <a:defRPr>
                <a:solidFill>
                  <a:schemeClr val="tx1"/>
                </a:solidFill>
                <a:latin typeface="Arial" panose="020B0604020202020204" pitchFamily="34" charset="0"/>
              </a:defRPr>
            </a:lvl8pPr>
            <a:lvl9pPr marL="3657600" eaLnBrk="0" fontAlgn="base" hangingPunct="0">
              <a:spcBef>
                <a:spcPct val="0"/>
              </a:spcBef>
              <a:spcAft>
                <a:spcPct val="0"/>
              </a:spcAft>
              <a:tabLst>
                <a:tab pos="5570538" algn="l"/>
                <a:tab pos="5608638" algn="l"/>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5570538" algn="l"/>
                <a:tab pos="5608638" algn="l"/>
              </a:tabLst>
            </a:pPr>
            <a:r>
              <a:rPr kumimoji="0" lang="es-MX" altLang="es-ES" sz="1200" b="0" i="0" u="none" strike="noStrike" cap="none" normalizeH="0" baseline="0" dirty="0">
                <a:ln>
                  <a:noFill/>
                </a:ln>
                <a:solidFill>
                  <a:schemeClr val="tx1"/>
                </a:solidFill>
                <a:effectLst/>
                <a:latin typeface="Patrick Hand" panose="020B0604020202020204" charset="0"/>
                <a:ea typeface="Calibri" panose="020F0502020204030204" pitchFamily="34" charset="0"/>
                <a:cs typeface="Arial" panose="020B0604020202020204" pitchFamily="34" charset="0"/>
              </a:rPr>
              <a:t>ESCUELA NORMAL DE EDUCACIÓN PREESCOLAR</a:t>
            </a:r>
            <a:endParaRPr kumimoji="0" lang="es-ES" altLang="es-ES" sz="1200" b="0" i="0" u="none" strike="noStrike" cap="none" normalizeH="0" baseline="0" dirty="0">
              <a:ln>
                <a:noFill/>
              </a:ln>
              <a:solidFill>
                <a:schemeClr val="tx1"/>
              </a:solidFill>
              <a:effectLst/>
              <a:latin typeface="Patrick Hand" panose="020B0604020202020204" charset="0"/>
            </a:endParaRPr>
          </a:p>
          <a:p>
            <a:pPr marL="0" marR="0" lvl="0" indent="0" algn="ctr" defTabSz="914400" rtl="0" eaLnBrk="0" fontAlgn="base" latinLnBrk="0" hangingPunct="0">
              <a:lnSpc>
                <a:spcPct val="100000"/>
              </a:lnSpc>
              <a:spcBef>
                <a:spcPct val="0"/>
              </a:spcBef>
              <a:spcAft>
                <a:spcPct val="0"/>
              </a:spcAft>
              <a:buClrTx/>
              <a:buSzTx/>
              <a:buFontTx/>
              <a:buNone/>
              <a:tabLst>
                <a:tab pos="5570538" algn="l"/>
                <a:tab pos="5608638" algn="l"/>
              </a:tabLst>
            </a:pPr>
            <a:r>
              <a:rPr kumimoji="0" lang="es-MX" altLang="es-ES" sz="1200" b="0" i="0" u="none" strike="noStrike" cap="none" normalizeH="0" baseline="0" dirty="0">
                <a:ln>
                  <a:noFill/>
                </a:ln>
                <a:solidFill>
                  <a:schemeClr val="tx1"/>
                </a:solidFill>
                <a:effectLst/>
                <a:latin typeface="Patrick Hand" panose="020B0604020202020204" charset="0"/>
                <a:ea typeface="Calibri" panose="020F0502020204030204" pitchFamily="34" charset="0"/>
                <a:cs typeface="Arial" panose="020B0604020202020204" pitchFamily="34" charset="0"/>
              </a:rPr>
              <a:t>LICENCIATURA EN EDUCACIÓN PREESCOLAR</a:t>
            </a:r>
          </a:p>
          <a:p>
            <a:pPr marL="0" marR="0" lvl="0" indent="0" algn="ctr" defTabSz="914400" rtl="0" eaLnBrk="0" fontAlgn="base" latinLnBrk="0" hangingPunct="0">
              <a:lnSpc>
                <a:spcPct val="100000"/>
              </a:lnSpc>
              <a:spcBef>
                <a:spcPct val="0"/>
              </a:spcBef>
              <a:spcAft>
                <a:spcPct val="0"/>
              </a:spcAft>
              <a:buClrTx/>
              <a:buSzTx/>
              <a:buFontTx/>
              <a:buNone/>
              <a:tabLst>
                <a:tab pos="5570538" algn="l"/>
                <a:tab pos="5608638" algn="l"/>
              </a:tabLst>
            </a:pPr>
            <a:r>
              <a:rPr kumimoji="0" lang="es-MX" altLang="es-ES" sz="1200" b="0" i="0" u="none" strike="noStrike" cap="none" normalizeH="0" baseline="0" dirty="0">
                <a:ln>
                  <a:noFill/>
                </a:ln>
                <a:solidFill>
                  <a:srgbClr val="000000"/>
                </a:solidFill>
                <a:effectLst/>
                <a:latin typeface="Patrick Hand" panose="020B0604020202020204" charset="0"/>
                <a:ea typeface="Calibri" panose="020F0502020204030204" pitchFamily="34" charset="0"/>
                <a:cs typeface="Arial" panose="020B0604020202020204" pitchFamily="34" charset="0"/>
              </a:rPr>
              <a:t> Segundo Semestre</a:t>
            </a:r>
            <a:endParaRPr kumimoji="0" lang="es-ES" altLang="es-ES" sz="1200" b="0" i="0" u="none" strike="noStrike" cap="none" normalizeH="0" baseline="0" dirty="0">
              <a:ln>
                <a:noFill/>
              </a:ln>
              <a:solidFill>
                <a:schemeClr val="tx1"/>
              </a:solidFill>
              <a:effectLst/>
              <a:latin typeface="Patrick Hand" panose="020B0604020202020204" charset="0"/>
            </a:endParaRPr>
          </a:p>
          <a:p>
            <a:pPr marL="0" marR="0" lvl="0" indent="0" algn="ctr" defTabSz="914400" rtl="0" eaLnBrk="0" fontAlgn="base" latinLnBrk="0" hangingPunct="0">
              <a:lnSpc>
                <a:spcPct val="100000"/>
              </a:lnSpc>
              <a:spcBef>
                <a:spcPct val="0"/>
              </a:spcBef>
              <a:spcAft>
                <a:spcPct val="0"/>
              </a:spcAft>
              <a:buClrTx/>
              <a:buSzTx/>
              <a:buFontTx/>
              <a:buNone/>
              <a:tabLst>
                <a:tab pos="5570538" algn="l"/>
                <a:tab pos="5608638" algn="l"/>
              </a:tabLst>
            </a:pPr>
            <a:r>
              <a:rPr kumimoji="0" lang="es-MX" altLang="es-ES" sz="1200" b="0" i="0" u="none" strike="noStrike" cap="none" normalizeH="0" baseline="0" dirty="0">
                <a:ln>
                  <a:noFill/>
                </a:ln>
                <a:solidFill>
                  <a:srgbClr val="000000"/>
                </a:solidFill>
                <a:effectLst/>
                <a:latin typeface="Patrick Hand" panose="020B0604020202020204" charset="0"/>
                <a:ea typeface="Calibri" panose="020F0502020204030204" pitchFamily="34" charset="0"/>
                <a:cs typeface="Arial" panose="020B0604020202020204" pitchFamily="34" charset="0"/>
              </a:rPr>
              <a:t>                                                      CURSO: Planeación y evaluación de la enseñanza y el aprendizaje                                              </a:t>
            </a:r>
            <a:endParaRPr kumimoji="0" lang="es-ES" altLang="es-ES" sz="1200" b="0" i="0" u="none" strike="noStrike" cap="none" normalizeH="0" baseline="0" dirty="0">
              <a:ln>
                <a:noFill/>
              </a:ln>
              <a:solidFill>
                <a:schemeClr val="tx1"/>
              </a:solidFill>
              <a:effectLst/>
              <a:latin typeface="Patrick Hand" panose="020B0604020202020204" charset="0"/>
            </a:endParaRPr>
          </a:p>
          <a:p>
            <a:pPr marL="0" marR="0" lvl="0" indent="0" algn="ctr" defTabSz="914400" rtl="0" eaLnBrk="0" fontAlgn="base" latinLnBrk="0" hangingPunct="0">
              <a:lnSpc>
                <a:spcPct val="100000"/>
              </a:lnSpc>
              <a:spcBef>
                <a:spcPct val="0"/>
              </a:spcBef>
              <a:spcAft>
                <a:spcPct val="0"/>
              </a:spcAft>
              <a:buClrTx/>
              <a:buSzTx/>
              <a:buFontTx/>
              <a:buNone/>
              <a:tabLst>
                <a:tab pos="5570538" algn="l"/>
                <a:tab pos="5608638" algn="l"/>
              </a:tabLst>
            </a:pPr>
            <a:r>
              <a:rPr kumimoji="0" lang="es-MX" altLang="es-ES" sz="1200" b="1" i="0" u="none" strike="noStrike" cap="none" normalizeH="0" baseline="0" dirty="0">
                <a:ln>
                  <a:noFill/>
                </a:ln>
                <a:solidFill>
                  <a:srgbClr val="000000"/>
                </a:solidFill>
                <a:effectLst/>
                <a:latin typeface="Patrick Hand" panose="020B0604020202020204" charset="0"/>
                <a:ea typeface="Calibri" panose="020F0502020204030204" pitchFamily="34" charset="0"/>
                <a:cs typeface="Arial" panose="020B0604020202020204" pitchFamily="34" charset="0"/>
              </a:rPr>
              <a:t>           Rúbrica para valorar una situación didáctica.                                     Mtro. Gerardo Garza Alcalá</a:t>
            </a:r>
            <a:endParaRPr kumimoji="0" lang="es-ES" altLang="es-ES" sz="1200" b="0" i="0" u="none" strike="noStrike" cap="none" normalizeH="0" baseline="0" dirty="0">
              <a:ln>
                <a:noFill/>
              </a:ln>
              <a:solidFill>
                <a:schemeClr val="tx1"/>
              </a:solidFill>
              <a:effectLst/>
              <a:latin typeface="Patrick Hand" panose="020B0604020202020204" charset="0"/>
            </a:endParaRPr>
          </a:p>
          <a:p>
            <a:pPr marL="0" marR="0" lvl="0" indent="0" algn="ctr" defTabSz="914400" rtl="0" eaLnBrk="0" fontAlgn="base" latinLnBrk="0" hangingPunct="0">
              <a:lnSpc>
                <a:spcPct val="100000"/>
              </a:lnSpc>
              <a:spcBef>
                <a:spcPct val="0"/>
              </a:spcBef>
              <a:spcAft>
                <a:spcPct val="0"/>
              </a:spcAft>
              <a:buClrTx/>
              <a:buSzTx/>
              <a:buFontTx/>
              <a:buNone/>
              <a:tabLst>
                <a:tab pos="5570538" algn="l"/>
                <a:tab pos="5608638" algn="l"/>
              </a:tabLst>
            </a:pPr>
            <a:r>
              <a:rPr kumimoji="0" lang="es-MX" altLang="es-ES" sz="1200" b="1" i="1" u="none" strike="noStrike" cap="none" normalizeH="0" baseline="0" dirty="0">
                <a:ln>
                  <a:noFill/>
                </a:ln>
                <a:solidFill>
                  <a:schemeClr val="tx1"/>
                </a:solidFill>
                <a:effectLst/>
                <a:latin typeface="Patrick Hand" panose="020B0604020202020204" charset="0"/>
                <a:ea typeface="Calibri" panose="020F0502020204030204" pitchFamily="34" charset="0"/>
                <a:cs typeface="Times New Roman" panose="02020603050405020304" pitchFamily="18" charset="0"/>
              </a:rPr>
              <a:t>       Niveles de desempeño</a:t>
            </a:r>
            <a:endParaRPr kumimoji="0" lang="es-MX" altLang="es-ES" sz="1200" b="0" i="0" u="none" strike="noStrike" cap="none" normalizeH="0" baseline="0" dirty="0">
              <a:ln>
                <a:noFill/>
              </a:ln>
              <a:solidFill>
                <a:schemeClr val="tx1"/>
              </a:solidFill>
              <a:effectLst/>
              <a:latin typeface="Patrick Hand" panose="020B0604020202020204" charset="0"/>
            </a:endParaRPr>
          </a:p>
        </p:txBody>
      </p:sp>
      <p:graphicFrame>
        <p:nvGraphicFramePr>
          <p:cNvPr id="11" name="Tabla 10">
            <a:extLst>
              <a:ext uri="{FF2B5EF4-FFF2-40B4-BE49-F238E27FC236}">
                <a16:creationId xmlns:a16="http://schemas.microsoft.com/office/drawing/2014/main" id="{2304B233-E765-4A77-A278-8AA10DE96AC5}"/>
              </a:ext>
            </a:extLst>
          </p:cNvPr>
          <p:cNvGraphicFramePr>
            <a:graphicFrameLocks noGrp="1"/>
          </p:cNvGraphicFramePr>
          <p:nvPr>
            <p:extLst>
              <p:ext uri="{D42A27DB-BD31-4B8C-83A1-F6EECF244321}">
                <p14:modId xmlns:p14="http://schemas.microsoft.com/office/powerpoint/2010/main" val="1482420814"/>
              </p:ext>
            </p:extLst>
          </p:nvPr>
        </p:nvGraphicFramePr>
        <p:xfrm>
          <a:off x="688273" y="1974589"/>
          <a:ext cx="7767452" cy="2755203"/>
        </p:xfrm>
        <a:graphic>
          <a:graphicData uri="http://schemas.openxmlformats.org/drawingml/2006/table">
            <a:tbl>
              <a:tblPr firstRow="1" firstCol="1" bandRow="1">
                <a:tableStyleId>{A859C965-143B-4D97-9E5A-301E53CB92CF}</a:tableStyleId>
              </a:tblPr>
              <a:tblGrid>
                <a:gridCol w="730853">
                  <a:extLst>
                    <a:ext uri="{9D8B030D-6E8A-4147-A177-3AD203B41FA5}">
                      <a16:colId xmlns:a16="http://schemas.microsoft.com/office/drawing/2014/main" val="4226955082"/>
                    </a:ext>
                  </a:extLst>
                </a:gridCol>
                <a:gridCol w="1928349">
                  <a:extLst>
                    <a:ext uri="{9D8B030D-6E8A-4147-A177-3AD203B41FA5}">
                      <a16:colId xmlns:a16="http://schemas.microsoft.com/office/drawing/2014/main" val="902827910"/>
                    </a:ext>
                  </a:extLst>
                </a:gridCol>
                <a:gridCol w="1954273">
                  <a:extLst>
                    <a:ext uri="{9D8B030D-6E8A-4147-A177-3AD203B41FA5}">
                      <a16:colId xmlns:a16="http://schemas.microsoft.com/office/drawing/2014/main" val="2631391820"/>
                    </a:ext>
                  </a:extLst>
                </a:gridCol>
                <a:gridCol w="1642076">
                  <a:extLst>
                    <a:ext uri="{9D8B030D-6E8A-4147-A177-3AD203B41FA5}">
                      <a16:colId xmlns:a16="http://schemas.microsoft.com/office/drawing/2014/main" val="2020784587"/>
                    </a:ext>
                  </a:extLst>
                </a:gridCol>
                <a:gridCol w="1511901">
                  <a:extLst>
                    <a:ext uri="{9D8B030D-6E8A-4147-A177-3AD203B41FA5}">
                      <a16:colId xmlns:a16="http://schemas.microsoft.com/office/drawing/2014/main" val="754468970"/>
                    </a:ext>
                  </a:extLst>
                </a:gridCol>
              </a:tblGrid>
              <a:tr h="153499">
                <a:tc>
                  <a:txBody>
                    <a:bodyPr/>
                    <a:lstStyle/>
                    <a:p>
                      <a:pPr>
                        <a:lnSpc>
                          <a:spcPct val="107000"/>
                        </a:lnSpc>
                        <a:spcAft>
                          <a:spcPts val="800"/>
                        </a:spcAft>
                      </a:pPr>
                      <a:r>
                        <a:rPr lang="es-MX" sz="1000" dirty="0">
                          <a:effectLst/>
                          <a:latin typeface="Patrick Hand" panose="020B0604020202020204" charset="0"/>
                        </a:rPr>
                        <a:t>Indicador </a:t>
                      </a:r>
                      <a:endParaRPr lang="es-ES" sz="1000" dirty="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chemeClr val="accent2">
                        <a:lumMod val="40000"/>
                        <a:lumOff val="60000"/>
                      </a:schemeClr>
                    </a:solidFill>
                  </a:tcPr>
                </a:tc>
                <a:tc>
                  <a:txBody>
                    <a:bodyPr/>
                    <a:lstStyle/>
                    <a:p>
                      <a:pPr>
                        <a:lnSpc>
                          <a:spcPct val="107000"/>
                        </a:lnSpc>
                        <a:spcAft>
                          <a:spcPts val="800"/>
                        </a:spcAft>
                      </a:pPr>
                      <a:r>
                        <a:rPr lang="es-MX" sz="1000" dirty="0">
                          <a:effectLst/>
                          <a:latin typeface="Patrick Hand" panose="020B0604020202020204" charset="0"/>
                        </a:rPr>
                        <a:t>10     Competente</a:t>
                      </a:r>
                      <a:endParaRPr lang="es-ES" sz="1000" dirty="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rgbClr val="00B050"/>
                    </a:solidFill>
                  </a:tcPr>
                </a:tc>
                <a:tc>
                  <a:txBody>
                    <a:bodyPr/>
                    <a:lstStyle/>
                    <a:p>
                      <a:pPr>
                        <a:lnSpc>
                          <a:spcPct val="107000"/>
                        </a:lnSpc>
                        <a:spcAft>
                          <a:spcPts val="800"/>
                        </a:spcAft>
                      </a:pPr>
                      <a:r>
                        <a:rPr lang="es-MX" sz="1000" dirty="0">
                          <a:effectLst/>
                          <a:latin typeface="Patrick Hand" panose="020B0604020202020204" charset="0"/>
                        </a:rPr>
                        <a:t>8      Satisfactorio</a:t>
                      </a:r>
                      <a:endParaRPr lang="es-ES" sz="1000" dirty="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rgbClr val="FFFF00"/>
                    </a:solidFill>
                  </a:tcPr>
                </a:tc>
                <a:tc>
                  <a:txBody>
                    <a:bodyPr/>
                    <a:lstStyle/>
                    <a:p>
                      <a:pPr>
                        <a:lnSpc>
                          <a:spcPct val="107000"/>
                        </a:lnSpc>
                        <a:spcAft>
                          <a:spcPts val="800"/>
                        </a:spcAft>
                      </a:pPr>
                      <a:r>
                        <a:rPr lang="es-MX" sz="1000" dirty="0">
                          <a:effectLst/>
                          <a:latin typeface="Patrick Hand" panose="020B0604020202020204" charset="0"/>
                        </a:rPr>
                        <a:t>7 Regular</a:t>
                      </a:r>
                      <a:endParaRPr lang="es-ES" sz="1000" dirty="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chemeClr val="accent2"/>
                    </a:solidFill>
                  </a:tcPr>
                </a:tc>
                <a:tc>
                  <a:txBody>
                    <a:bodyPr/>
                    <a:lstStyle/>
                    <a:p>
                      <a:pPr>
                        <a:lnSpc>
                          <a:spcPct val="107000"/>
                        </a:lnSpc>
                        <a:spcAft>
                          <a:spcPts val="800"/>
                        </a:spcAft>
                      </a:pPr>
                      <a:r>
                        <a:rPr lang="es-MX" sz="1000" dirty="0">
                          <a:effectLst/>
                          <a:latin typeface="Patrick Hand" panose="020B0604020202020204" charset="0"/>
                        </a:rPr>
                        <a:t>6     Básico </a:t>
                      </a:r>
                      <a:endParaRPr lang="es-ES" sz="1000" dirty="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rgbClr val="0070C0"/>
                    </a:solidFill>
                  </a:tcPr>
                </a:tc>
                <a:extLst>
                  <a:ext uri="{0D108BD9-81ED-4DB2-BD59-A6C34878D82A}">
                    <a16:rowId xmlns:a16="http://schemas.microsoft.com/office/drawing/2014/main" val="1401376643"/>
                  </a:ext>
                </a:extLst>
              </a:tr>
              <a:tr h="1081965">
                <a:tc>
                  <a:txBody>
                    <a:bodyPr/>
                    <a:lstStyle/>
                    <a:p>
                      <a:pPr>
                        <a:lnSpc>
                          <a:spcPct val="107000"/>
                        </a:lnSpc>
                        <a:spcAft>
                          <a:spcPts val="800"/>
                        </a:spcAft>
                      </a:pPr>
                      <a:r>
                        <a:rPr lang="es-MX" sz="1000">
                          <a:effectLst/>
                          <a:latin typeface="Patrick Hand" panose="020B0604020202020204" charset="0"/>
                        </a:rPr>
                        <a:t>Realiza el diagnóstico </a:t>
                      </a:r>
                      <a:endParaRPr lang="es-ES" sz="100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chemeClr val="accent2">
                        <a:lumMod val="40000"/>
                        <a:lumOff val="60000"/>
                      </a:schemeClr>
                    </a:solidFill>
                  </a:tcPr>
                </a:tc>
                <a:tc>
                  <a:txBody>
                    <a:bodyPr/>
                    <a:lstStyle/>
                    <a:p>
                      <a:pPr>
                        <a:lnSpc>
                          <a:spcPct val="107000"/>
                        </a:lnSpc>
                        <a:spcAft>
                          <a:spcPts val="800"/>
                        </a:spcAft>
                      </a:pPr>
                      <a:r>
                        <a:rPr lang="es-MX" sz="1000" dirty="0">
                          <a:effectLst/>
                          <a:latin typeface="Patrick Hand" panose="020B0604020202020204" charset="0"/>
                        </a:rPr>
                        <a:t>Genera  diagnósticos tomando en cuenta los conocimientos previos, la edad, el contexto social - familiar, los estilos de aprendizaje, emociones, las habilidades, conocimientos, actitudes y valores por medio de instrumentos de investigación. </a:t>
                      </a:r>
                      <a:endParaRPr lang="es-ES" sz="1000" dirty="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chemeClr val="accent1"/>
                    </a:solidFill>
                  </a:tcPr>
                </a:tc>
                <a:tc>
                  <a:txBody>
                    <a:bodyPr/>
                    <a:lstStyle/>
                    <a:p>
                      <a:pPr>
                        <a:lnSpc>
                          <a:spcPct val="107000"/>
                        </a:lnSpc>
                        <a:spcAft>
                          <a:spcPts val="800"/>
                        </a:spcAft>
                      </a:pPr>
                      <a:r>
                        <a:rPr lang="es-MX" sz="1000" dirty="0">
                          <a:effectLst/>
                          <a:latin typeface="Patrick Hand" panose="020B0604020202020204" charset="0"/>
                        </a:rPr>
                        <a:t>Argumenta el  diagnóstico tomando en cuenta los conocimientos previos, la edad, el contexto social - familiar, los estilos de aprendizaje, emociones, por medio de instrumentos de investigación.</a:t>
                      </a:r>
                      <a:endParaRPr lang="es-ES" sz="1000" dirty="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chemeClr val="accent1"/>
                    </a:solidFill>
                  </a:tcPr>
                </a:tc>
                <a:tc>
                  <a:txBody>
                    <a:bodyPr/>
                    <a:lstStyle/>
                    <a:p>
                      <a:pPr>
                        <a:lnSpc>
                          <a:spcPct val="107000"/>
                        </a:lnSpc>
                        <a:spcAft>
                          <a:spcPts val="800"/>
                        </a:spcAft>
                      </a:pPr>
                      <a:r>
                        <a:rPr lang="es-MX" sz="1000">
                          <a:effectLst/>
                          <a:latin typeface="Patrick Hand" panose="020B0604020202020204" charset="0"/>
                        </a:rPr>
                        <a:t>Diagnóstica tomando en cuenta algunos  conocimientos previos, características de los niños, elementos del aula, por medio de algunos  instrumentos de investigación. </a:t>
                      </a:r>
                      <a:endParaRPr lang="es-ES" sz="100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chemeClr val="accent1"/>
                    </a:solidFill>
                  </a:tcPr>
                </a:tc>
                <a:tc>
                  <a:txBody>
                    <a:bodyPr/>
                    <a:lstStyle/>
                    <a:p>
                      <a:pPr>
                        <a:lnSpc>
                          <a:spcPct val="107000"/>
                        </a:lnSpc>
                        <a:spcAft>
                          <a:spcPts val="800"/>
                        </a:spcAft>
                      </a:pPr>
                      <a:r>
                        <a:rPr lang="es-MX" sz="1000" dirty="0">
                          <a:effectLst/>
                          <a:latin typeface="Patrick Hand" panose="020B0604020202020204" charset="0"/>
                        </a:rPr>
                        <a:t>Selecciona registros observacionales subjetivos sin argumentos, solo  a través  de conductas, actitudes y emociones para el  diagnóstico.  </a:t>
                      </a:r>
                      <a:endParaRPr lang="es-ES" sz="1000" dirty="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chemeClr val="accent1"/>
                    </a:solidFill>
                  </a:tcPr>
                </a:tc>
                <a:extLst>
                  <a:ext uri="{0D108BD9-81ED-4DB2-BD59-A6C34878D82A}">
                    <a16:rowId xmlns:a16="http://schemas.microsoft.com/office/drawing/2014/main" val="2452063336"/>
                  </a:ext>
                </a:extLst>
              </a:tr>
              <a:tr h="1442214">
                <a:tc>
                  <a:txBody>
                    <a:bodyPr/>
                    <a:lstStyle/>
                    <a:p>
                      <a:pPr>
                        <a:lnSpc>
                          <a:spcPct val="107000"/>
                        </a:lnSpc>
                        <a:spcAft>
                          <a:spcPts val="800"/>
                        </a:spcAft>
                      </a:pPr>
                      <a:r>
                        <a:rPr lang="es-MX" sz="1000" dirty="0">
                          <a:effectLst/>
                          <a:latin typeface="Patrick Hand" panose="020B0604020202020204" charset="0"/>
                        </a:rPr>
                        <a:t>Situación didáctica </a:t>
                      </a:r>
                      <a:endParaRPr lang="es-ES" sz="1000" dirty="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chemeClr val="accent2">
                        <a:lumMod val="40000"/>
                        <a:lumOff val="60000"/>
                      </a:schemeClr>
                    </a:solidFill>
                  </a:tcPr>
                </a:tc>
                <a:tc>
                  <a:txBody>
                    <a:bodyPr/>
                    <a:lstStyle/>
                    <a:p>
                      <a:pPr>
                        <a:lnSpc>
                          <a:spcPct val="107000"/>
                        </a:lnSpc>
                        <a:spcAft>
                          <a:spcPts val="800"/>
                        </a:spcAft>
                      </a:pPr>
                      <a:r>
                        <a:rPr lang="es-MX" sz="1000" dirty="0">
                          <a:effectLst/>
                          <a:latin typeface="Patrick Hand" panose="020B0604020202020204" charset="0"/>
                        </a:rPr>
                        <a:t>Propone situaciones didácticas auténticas, reales, interesantes, que desafíen la curiosidad y motiven el gusto por aprender, actividades con orden lógico articuladas entre diferentes campos de formación académica,  para la movilización de  conocimientos, procedimientos, actitudes y valores que le permita </a:t>
                      </a:r>
                      <a:endParaRPr lang="es-ES" sz="1000" dirty="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chemeClr val="accent1"/>
                    </a:solidFill>
                  </a:tcPr>
                </a:tc>
                <a:tc>
                  <a:txBody>
                    <a:bodyPr/>
                    <a:lstStyle/>
                    <a:p>
                      <a:pPr>
                        <a:lnSpc>
                          <a:spcPct val="107000"/>
                        </a:lnSpc>
                        <a:spcAft>
                          <a:spcPts val="800"/>
                        </a:spcAft>
                      </a:pPr>
                      <a:r>
                        <a:rPr lang="es-MX" sz="1000" dirty="0">
                          <a:effectLst/>
                          <a:latin typeface="Patrick Hand" panose="020B0604020202020204" charset="0"/>
                        </a:rPr>
                        <a:t>Analiza el plan de trabajo conforme a situaciones auténticas y el aprendizaje situado en un contexto real, acorde a las necesidades del grupo y organiza acciones con intención formativa, coherente entre qué y cómo aprender con actividades organizadas de forma lógica a partir de tres momentos: inicio, desarrollo y cierre.</a:t>
                      </a:r>
                      <a:endParaRPr lang="es-ES" sz="1000" dirty="0">
                        <a:effectLst/>
                        <a:latin typeface="Patrick Hand" panose="020B0604020202020204" charset="0"/>
                      </a:endParaRPr>
                    </a:p>
                  </a:txBody>
                  <a:tcPr marL="59074" marR="59074" marT="0" marB="0">
                    <a:solidFill>
                      <a:schemeClr val="accent1"/>
                    </a:solidFill>
                  </a:tcPr>
                </a:tc>
                <a:tc>
                  <a:txBody>
                    <a:bodyPr/>
                    <a:lstStyle/>
                    <a:p>
                      <a:pPr>
                        <a:lnSpc>
                          <a:spcPct val="107000"/>
                        </a:lnSpc>
                        <a:spcAft>
                          <a:spcPts val="800"/>
                        </a:spcAft>
                      </a:pPr>
                      <a:r>
                        <a:rPr lang="es-MX" sz="1000" dirty="0">
                          <a:effectLst/>
                          <a:latin typeface="Patrick Hand" panose="020B0604020202020204" charset="0"/>
                        </a:rPr>
                        <a:t>Elabora un plan de trabajo conforme a situaciones sencillas para el aprendizaje  en contextos escolares  acorde a las necesidades del grupo y organiza un conjunto de actividades organizadas  de forma lógica a partir de tres momentos: inicio, desarrollo y cierre.</a:t>
                      </a:r>
                      <a:endParaRPr lang="es-ES" sz="1000" dirty="0">
                        <a:effectLst/>
                        <a:latin typeface="Patrick Hand" panose="020B0604020202020204" charset="0"/>
                      </a:endParaRPr>
                    </a:p>
                  </a:txBody>
                  <a:tcPr marL="59074" marR="59074" marT="0" marB="0">
                    <a:solidFill>
                      <a:schemeClr val="accent1"/>
                    </a:solidFill>
                  </a:tcPr>
                </a:tc>
                <a:tc>
                  <a:txBody>
                    <a:bodyPr/>
                    <a:lstStyle/>
                    <a:p>
                      <a:pPr>
                        <a:lnSpc>
                          <a:spcPct val="107000"/>
                        </a:lnSpc>
                        <a:spcAft>
                          <a:spcPts val="800"/>
                        </a:spcAft>
                      </a:pPr>
                      <a:r>
                        <a:rPr lang="es-MX" sz="1000" dirty="0">
                          <a:effectLst/>
                          <a:latin typeface="Patrick Hand" panose="020B0604020202020204" charset="0"/>
                        </a:rPr>
                        <a:t>Selecciona mínimos elementos o aspectos  para el diseño del plan de trabajo  y se dificulta entender el orden lógico en la secuencia de las actividades, presenta poco impacto en los aprendizajes esperados establecidos y se aleja de contextos auténticos</a:t>
                      </a:r>
                      <a:endParaRPr lang="es-ES" sz="1000" dirty="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chemeClr val="accent1"/>
                    </a:solidFill>
                  </a:tcPr>
                </a:tc>
                <a:extLst>
                  <a:ext uri="{0D108BD9-81ED-4DB2-BD59-A6C34878D82A}">
                    <a16:rowId xmlns:a16="http://schemas.microsoft.com/office/drawing/2014/main" val="1934536519"/>
                  </a:ext>
                </a:extLst>
              </a:tr>
            </a:tbl>
          </a:graphicData>
        </a:graphic>
      </p:graphicFrame>
    </p:spTree>
    <p:extLst>
      <p:ext uri="{BB962C8B-B14F-4D97-AF65-F5344CB8AC3E}">
        <p14:creationId xmlns:p14="http://schemas.microsoft.com/office/powerpoint/2010/main" val="13911658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B747983D-46DF-472D-9267-821BDE035BAD}"/>
              </a:ext>
            </a:extLst>
          </p:cNvPr>
          <p:cNvGraphicFramePr>
            <a:graphicFrameLocks noGrp="1"/>
          </p:cNvGraphicFramePr>
          <p:nvPr>
            <p:extLst>
              <p:ext uri="{D42A27DB-BD31-4B8C-83A1-F6EECF244321}">
                <p14:modId xmlns:p14="http://schemas.microsoft.com/office/powerpoint/2010/main" val="3646645230"/>
              </p:ext>
            </p:extLst>
          </p:nvPr>
        </p:nvGraphicFramePr>
        <p:xfrm>
          <a:off x="688274" y="339893"/>
          <a:ext cx="7767452" cy="4038411"/>
        </p:xfrm>
        <a:graphic>
          <a:graphicData uri="http://schemas.openxmlformats.org/drawingml/2006/table">
            <a:tbl>
              <a:tblPr firstRow="1" firstCol="1" bandRow="1">
                <a:tableStyleId>{A859C965-143B-4D97-9E5A-301E53CB92CF}</a:tableStyleId>
              </a:tblPr>
              <a:tblGrid>
                <a:gridCol w="730853">
                  <a:extLst>
                    <a:ext uri="{9D8B030D-6E8A-4147-A177-3AD203B41FA5}">
                      <a16:colId xmlns:a16="http://schemas.microsoft.com/office/drawing/2014/main" val="389597530"/>
                    </a:ext>
                  </a:extLst>
                </a:gridCol>
                <a:gridCol w="1928349">
                  <a:extLst>
                    <a:ext uri="{9D8B030D-6E8A-4147-A177-3AD203B41FA5}">
                      <a16:colId xmlns:a16="http://schemas.microsoft.com/office/drawing/2014/main" val="2879627421"/>
                    </a:ext>
                  </a:extLst>
                </a:gridCol>
                <a:gridCol w="1954273">
                  <a:extLst>
                    <a:ext uri="{9D8B030D-6E8A-4147-A177-3AD203B41FA5}">
                      <a16:colId xmlns:a16="http://schemas.microsoft.com/office/drawing/2014/main" val="1681769141"/>
                    </a:ext>
                  </a:extLst>
                </a:gridCol>
                <a:gridCol w="1642076">
                  <a:extLst>
                    <a:ext uri="{9D8B030D-6E8A-4147-A177-3AD203B41FA5}">
                      <a16:colId xmlns:a16="http://schemas.microsoft.com/office/drawing/2014/main" val="809411142"/>
                    </a:ext>
                  </a:extLst>
                </a:gridCol>
                <a:gridCol w="1511901">
                  <a:extLst>
                    <a:ext uri="{9D8B030D-6E8A-4147-A177-3AD203B41FA5}">
                      <a16:colId xmlns:a16="http://schemas.microsoft.com/office/drawing/2014/main" val="4281668964"/>
                    </a:ext>
                  </a:extLst>
                </a:gridCol>
              </a:tblGrid>
              <a:tr h="545328">
                <a:tc>
                  <a:txBody>
                    <a:bodyPr/>
                    <a:lstStyle/>
                    <a:p>
                      <a:pPr>
                        <a:lnSpc>
                          <a:spcPct val="107000"/>
                        </a:lnSpc>
                        <a:spcAft>
                          <a:spcPts val="800"/>
                        </a:spcAft>
                      </a:pPr>
                      <a:endParaRPr lang="es-ES" sz="1000" dirty="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chemeClr val="accent2">
                        <a:lumMod val="40000"/>
                        <a:lumOff val="60000"/>
                      </a:schemeClr>
                    </a:solidFill>
                  </a:tcPr>
                </a:tc>
                <a:tc>
                  <a:txBody>
                    <a:bodyPr/>
                    <a:lstStyle/>
                    <a:p>
                      <a:pPr>
                        <a:lnSpc>
                          <a:spcPct val="107000"/>
                        </a:lnSpc>
                        <a:spcAft>
                          <a:spcPts val="800"/>
                        </a:spcAft>
                      </a:pPr>
                      <a:r>
                        <a:rPr lang="es-MX" sz="1000" b="0" i="0" u="none" strike="noStrike" cap="none" dirty="0">
                          <a:solidFill>
                            <a:srgbClr val="000000"/>
                          </a:solidFill>
                          <a:effectLst/>
                          <a:latin typeface="Patrick Hand" panose="020B0604020202020204" charset="0"/>
                          <a:ea typeface="Arial"/>
                          <a:cs typeface="Arial"/>
                          <a:sym typeface="Arial"/>
                        </a:rPr>
                        <a:t>resolver situaciones conflictivas  y problemas presentes en la vida real de niño lo que debe aprender los niños.</a:t>
                      </a:r>
                      <a:endParaRPr lang="es-ES" sz="1000" dirty="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chemeClr val="accent1"/>
                    </a:solidFill>
                  </a:tcPr>
                </a:tc>
                <a:tc>
                  <a:txBody>
                    <a:bodyPr/>
                    <a:lstStyle/>
                    <a:p>
                      <a:pPr>
                        <a:lnSpc>
                          <a:spcPct val="107000"/>
                        </a:lnSpc>
                        <a:spcAft>
                          <a:spcPts val="800"/>
                        </a:spcAft>
                      </a:pPr>
                      <a:endParaRPr lang="es-ES" sz="1000" dirty="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chemeClr val="accent1"/>
                    </a:solidFill>
                  </a:tcPr>
                </a:tc>
                <a:tc>
                  <a:txBody>
                    <a:bodyPr/>
                    <a:lstStyle/>
                    <a:p>
                      <a:pPr>
                        <a:lnSpc>
                          <a:spcPct val="107000"/>
                        </a:lnSpc>
                        <a:spcAft>
                          <a:spcPts val="800"/>
                        </a:spcAft>
                      </a:pPr>
                      <a:endParaRPr lang="es-ES" sz="100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chemeClr val="accent1"/>
                    </a:solidFill>
                  </a:tcPr>
                </a:tc>
                <a:tc>
                  <a:txBody>
                    <a:bodyPr/>
                    <a:lstStyle/>
                    <a:p>
                      <a:pPr>
                        <a:lnSpc>
                          <a:spcPct val="107000"/>
                        </a:lnSpc>
                        <a:spcAft>
                          <a:spcPts val="800"/>
                        </a:spcAft>
                      </a:pPr>
                      <a:r>
                        <a:rPr lang="es-MX" sz="1000" b="0" i="0" u="none" strike="noStrike" cap="none" dirty="0">
                          <a:solidFill>
                            <a:srgbClr val="000000"/>
                          </a:solidFill>
                          <a:effectLst/>
                          <a:latin typeface="Patrick Hand" panose="020B0604020202020204" charset="0"/>
                          <a:ea typeface="Arial"/>
                          <a:cs typeface="Arial"/>
                          <a:sym typeface="Arial"/>
                        </a:rPr>
                        <a:t>y reales para promover aprendizajes significativos. Aunque integra los tres momentos: inicio, desarrollo y cierre.</a:t>
                      </a:r>
                      <a:endParaRPr lang="es-ES" sz="1000" dirty="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chemeClr val="accent1"/>
                    </a:solidFill>
                  </a:tcPr>
                </a:tc>
                <a:extLst>
                  <a:ext uri="{0D108BD9-81ED-4DB2-BD59-A6C34878D82A}">
                    <a16:rowId xmlns:a16="http://schemas.microsoft.com/office/drawing/2014/main" val="3072342795"/>
                  </a:ext>
                </a:extLst>
              </a:tr>
              <a:tr h="1725225">
                <a:tc>
                  <a:txBody>
                    <a:bodyPr/>
                    <a:lstStyle/>
                    <a:p>
                      <a:pPr>
                        <a:lnSpc>
                          <a:spcPct val="107000"/>
                        </a:lnSpc>
                        <a:spcAft>
                          <a:spcPts val="800"/>
                        </a:spcAft>
                      </a:pPr>
                      <a:r>
                        <a:rPr lang="es-MX" sz="1000">
                          <a:effectLst/>
                          <a:latin typeface="Patrick Hand" panose="020B0604020202020204" charset="0"/>
                        </a:rPr>
                        <a:t>Elementos del plan de trabajo </a:t>
                      </a:r>
                      <a:endParaRPr lang="es-ES" sz="100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chemeClr val="accent2">
                        <a:lumMod val="40000"/>
                        <a:lumOff val="60000"/>
                      </a:schemeClr>
                    </a:solidFill>
                  </a:tcPr>
                </a:tc>
                <a:tc>
                  <a:txBody>
                    <a:bodyPr/>
                    <a:lstStyle/>
                    <a:p>
                      <a:pPr>
                        <a:lnSpc>
                          <a:spcPct val="107000"/>
                        </a:lnSpc>
                        <a:spcAft>
                          <a:spcPts val="800"/>
                        </a:spcAft>
                      </a:pPr>
                      <a:r>
                        <a:rPr lang="es-MX" sz="1000" dirty="0">
                          <a:effectLst/>
                          <a:latin typeface="Patrick Hand" panose="020B0604020202020204" charset="0"/>
                        </a:rPr>
                        <a:t>Crea situaciones didácticas tomando en cuenta  los elementos de la planeación</a:t>
                      </a:r>
                      <a:endParaRPr lang="es-ES" sz="1000" dirty="0">
                        <a:effectLst/>
                        <a:latin typeface="Patrick Hand" panose="020B0604020202020204" charset="0"/>
                      </a:endParaRPr>
                    </a:p>
                    <a:p>
                      <a:pPr>
                        <a:lnSpc>
                          <a:spcPct val="107000"/>
                        </a:lnSpc>
                        <a:spcAft>
                          <a:spcPts val="800"/>
                        </a:spcAft>
                      </a:pPr>
                      <a:r>
                        <a:rPr lang="es-MX" sz="1000" dirty="0">
                          <a:effectLst/>
                          <a:latin typeface="Patrick Hand" panose="020B0604020202020204" charset="0"/>
                        </a:rPr>
                        <a:t>Datos de identificación, nombre de la estudiante, grado, sección, total de niños, H,M. nombre de la situación didáctica, campo de formación académica, OC1, OC2, aprendizajes esperados, fecha, duración, actividades de aprendizaje (inicio, desarrollo y cierre) consignas, recursos materiales, actividad permanente, organización del grupo , espacio, tiempo, rasgos a evaluar y observaciones, rubrica para valorar la situación.</a:t>
                      </a:r>
                      <a:endParaRPr lang="es-ES" sz="1000" dirty="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chemeClr val="accent1"/>
                    </a:solidFill>
                  </a:tcPr>
                </a:tc>
                <a:tc>
                  <a:txBody>
                    <a:bodyPr/>
                    <a:lstStyle/>
                    <a:p>
                      <a:pPr>
                        <a:lnSpc>
                          <a:spcPct val="107000"/>
                        </a:lnSpc>
                        <a:spcAft>
                          <a:spcPts val="800"/>
                        </a:spcAft>
                      </a:pPr>
                      <a:r>
                        <a:rPr lang="es-MX" sz="1000" dirty="0">
                          <a:effectLst/>
                          <a:latin typeface="Patrick Hand" panose="020B0604020202020204" charset="0"/>
                        </a:rPr>
                        <a:t>Crea situaciones didácticas tomando en cuenta suficientes elementos de la planeación: Datos de identificación, nombre de la estudiante, grado, sección, total de niños, nombre de la situación didáctica, campo de formación académica, OC1, OC2,  aprendizajes esperados, actividades de aprendizaje (inicio, desarrollo y cierre) consignas, recursos materiales, actividad permanente, organización del grupo , espacio  y observaciones, rubrica para valorar la situación.</a:t>
                      </a:r>
                      <a:endParaRPr lang="es-ES" sz="1000" dirty="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chemeClr val="accent1"/>
                    </a:solidFill>
                  </a:tcPr>
                </a:tc>
                <a:tc>
                  <a:txBody>
                    <a:bodyPr/>
                    <a:lstStyle/>
                    <a:p>
                      <a:pPr>
                        <a:lnSpc>
                          <a:spcPct val="107000"/>
                        </a:lnSpc>
                        <a:spcAft>
                          <a:spcPts val="800"/>
                        </a:spcAft>
                      </a:pPr>
                      <a:r>
                        <a:rPr lang="es-MX" sz="1000" dirty="0">
                          <a:effectLst/>
                          <a:latin typeface="Patrick Hand" panose="020B0604020202020204" charset="0"/>
                        </a:rPr>
                        <a:t>Crea situaciones didácticas, toma en cuenta algunos elementos de la planeación: Datos de identificación, nombre de la estudiante, grado, sección, nombre de la situación didáctica, campo de formación académica,  aprendizajes esperados, actividades de aprendizaje (inicio, desarrollo y cierre) consignas, recursos materiales, actividad permanente, observaciones, rubrica para valorar la situación. </a:t>
                      </a:r>
                      <a:endParaRPr lang="es-ES" sz="1000" dirty="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chemeClr val="accent1"/>
                    </a:solidFill>
                  </a:tcPr>
                </a:tc>
                <a:tc>
                  <a:txBody>
                    <a:bodyPr/>
                    <a:lstStyle/>
                    <a:p>
                      <a:pPr>
                        <a:lnSpc>
                          <a:spcPct val="107000"/>
                        </a:lnSpc>
                        <a:spcAft>
                          <a:spcPts val="800"/>
                        </a:spcAft>
                      </a:pPr>
                      <a:r>
                        <a:rPr lang="es-MX" sz="1000">
                          <a:effectLst/>
                          <a:latin typeface="Patrick Hand" panose="020B0604020202020204" charset="0"/>
                        </a:rPr>
                        <a:t>Crea situaciones didácticas tomando en cuenta pocos elementos de la planeación</a:t>
                      </a:r>
                      <a:endParaRPr lang="es-ES" sz="1000">
                        <a:effectLst/>
                        <a:latin typeface="Patrick Hand" panose="020B0604020202020204" charset="0"/>
                      </a:endParaRPr>
                    </a:p>
                    <a:p>
                      <a:pPr>
                        <a:lnSpc>
                          <a:spcPct val="107000"/>
                        </a:lnSpc>
                        <a:spcAft>
                          <a:spcPts val="800"/>
                        </a:spcAft>
                      </a:pPr>
                      <a:r>
                        <a:rPr lang="es-MX" sz="1000">
                          <a:effectLst/>
                          <a:latin typeface="Patrick Hand" panose="020B0604020202020204" charset="0"/>
                        </a:rPr>
                        <a:t>Datos de identificación, nombre de la estudiante, nombre de la situación didáctica, campo de formación académica,  aprendizajes esperados, fecha, duración, actividades de aprendizaje (inicio, desarrollo y cierre) consignas.</a:t>
                      </a:r>
                      <a:endParaRPr lang="es-ES" sz="100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chemeClr val="accent1"/>
                    </a:solidFill>
                  </a:tcPr>
                </a:tc>
                <a:extLst>
                  <a:ext uri="{0D108BD9-81ED-4DB2-BD59-A6C34878D82A}">
                    <a16:rowId xmlns:a16="http://schemas.microsoft.com/office/drawing/2014/main" val="3916013378"/>
                  </a:ext>
                </a:extLst>
              </a:tr>
              <a:tr h="696085">
                <a:tc>
                  <a:txBody>
                    <a:bodyPr/>
                    <a:lstStyle/>
                    <a:p>
                      <a:pPr>
                        <a:lnSpc>
                          <a:spcPct val="107000"/>
                        </a:lnSpc>
                        <a:spcAft>
                          <a:spcPts val="800"/>
                        </a:spcAft>
                      </a:pPr>
                      <a:r>
                        <a:rPr lang="es-MX" sz="1000" dirty="0">
                          <a:effectLst/>
                          <a:latin typeface="Patrick Hand" panose="020B0604020202020204" charset="0"/>
                        </a:rPr>
                        <a:t> </a:t>
                      </a:r>
                      <a:endParaRPr lang="es-ES" sz="1000" dirty="0">
                        <a:effectLst/>
                        <a:latin typeface="Patrick Hand" panose="020B0604020202020204" charset="0"/>
                      </a:endParaRPr>
                    </a:p>
                    <a:p>
                      <a:pPr>
                        <a:lnSpc>
                          <a:spcPct val="107000"/>
                        </a:lnSpc>
                        <a:spcAft>
                          <a:spcPts val="800"/>
                        </a:spcAft>
                      </a:pPr>
                      <a:r>
                        <a:rPr lang="es-MX" sz="1000" dirty="0">
                          <a:effectLst/>
                          <a:latin typeface="Patrick Hand" panose="020B0604020202020204" charset="0"/>
                        </a:rPr>
                        <a:t> </a:t>
                      </a:r>
                      <a:endParaRPr lang="es-ES" sz="1000" dirty="0">
                        <a:effectLst/>
                        <a:latin typeface="Patrick Hand" panose="020B0604020202020204" charset="0"/>
                      </a:endParaRPr>
                    </a:p>
                    <a:p>
                      <a:pPr>
                        <a:lnSpc>
                          <a:spcPct val="107000"/>
                        </a:lnSpc>
                        <a:spcAft>
                          <a:spcPts val="800"/>
                        </a:spcAft>
                      </a:pPr>
                      <a:r>
                        <a:rPr lang="es-MX" sz="1000" dirty="0">
                          <a:effectLst/>
                          <a:latin typeface="Patrick Hand" panose="020B0604020202020204" charset="0"/>
                        </a:rPr>
                        <a:t>Ortografía y sintaxis </a:t>
                      </a:r>
                      <a:endParaRPr lang="es-ES" sz="1000" dirty="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chemeClr val="accent2">
                        <a:lumMod val="40000"/>
                        <a:lumOff val="60000"/>
                      </a:schemeClr>
                    </a:solidFill>
                  </a:tcPr>
                </a:tc>
                <a:tc>
                  <a:txBody>
                    <a:bodyPr/>
                    <a:lstStyle/>
                    <a:p>
                      <a:pPr>
                        <a:lnSpc>
                          <a:spcPct val="107000"/>
                        </a:lnSpc>
                        <a:spcAft>
                          <a:spcPts val="800"/>
                        </a:spcAft>
                      </a:pPr>
                      <a:r>
                        <a:rPr lang="es-MX" sz="1000">
                          <a:effectLst/>
                          <a:latin typeface="Patrick Hand" panose="020B0604020202020204" charset="0"/>
                        </a:rPr>
                        <a:t>Sintaxis y ortografía correctas, lenguaje claro, Uso correcto del vocabulario técnico (preciso).</a:t>
                      </a:r>
                      <a:endParaRPr lang="es-ES" sz="100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chemeClr val="accent1"/>
                    </a:solidFill>
                  </a:tcPr>
                </a:tc>
                <a:tc>
                  <a:txBody>
                    <a:bodyPr/>
                    <a:lstStyle/>
                    <a:p>
                      <a:pPr>
                        <a:lnSpc>
                          <a:spcPct val="107000"/>
                        </a:lnSpc>
                        <a:spcAft>
                          <a:spcPts val="800"/>
                        </a:spcAft>
                      </a:pPr>
                      <a:r>
                        <a:rPr lang="es-MX" sz="1000">
                          <a:effectLst/>
                          <a:latin typeface="Patrick Hand" panose="020B0604020202020204" charset="0"/>
                        </a:rPr>
                        <a:t>Sintaxis y ortografía correctas. Lenguaje poco y ameno. Utiliza el  vocabulario técnico aunque con algunas imprecisiones.</a:t>
                      </a:r>
                      <a:endParaRPr lang="es-ES" sz="100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chemeClr val="accent1"/>
                    </a:solidFill>
                  </a:tcPr>
                </a:tc>
                <a:tc>
                  <a:txBody>
                    <a:bodyPr/>
                    <a:lstStyle/>
                    <a:p>
                      <a:pPr>
                        <a:lnSpc>
                          <a:spcPct val="107000"/>
                        </a:lnSpc>
                        <a:spcAft>
                          <a:spcPts val="800"/>
                        </a:spcAft>
                      </a:pPr>
                      <a:r>
                        <a:rPr lang="es-MX" sz="1000">
                          <a:effectLst/>
                          <a:latin typeface="Patrick Hand" panose="020B0604020202020204" charset="0"/>
                        </a:rPr>
                        <a:t>Comete escasos errores de ortografía y/o sintaxis. Lenguaje poco ameno. Utiliza el vocabulario técnico  aunque con algunas imprecisiones. </a:t>
                      </a:r>
                      <a:endParaRPr lang="es-ES" sz="100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chemeClr val="accent1"/>
                    </a:solidFill>
                  </a:tcPr>
                </a:tc>
                <a:tc>
                  <a:txBody>
                    <a:bodyPr/>
                    <a:lstStyle/>
                    <a:p>
                      <a:pPr>
                        <a:lnSpc>
                          <a:spcPct val="107000"/>
                        </a:lnSpc>
                        <a:spcAft>
                          <a:spcPts val="800"/>
                        </a:spcAft>
                      </a:pPr>
                      <a:r>
                        <a:rPr lang="es-MX" sz="1000" dirty="0">
                          <a:effectLst/>
                          <a:latin typeface="Patrick Hand" panose="020B0604020202020204" charset="0"/>
                        </a:rPr>
                        <a:t>Varios errores de ortografía  y sintaxis. La lectura de los textos resulta poco amena. Utiliza poco  el vocabulario técnico.</a:t>
                      </a:r>
                      <a:endParaRPr lang="es-ES" sz="1000" dirty="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chemeClr val="accent1"/>
                    </a:solidFill>
                  </a:tcPr>
                </a:tc>
                <a:extLst>
                  <a:ext uri="{0D108BD9-81ED-4DB2-BD59-A6C34878D82A}">
                    <a16:rowId xmlns:a16="http://schemas.microsoft.com/office/drawing/2014/main" val="2776688586"/>
                  </a:ext>
                </a:extLst>
              </a:tr>
            </a:tbl>
          </a:graphicData>
        </a:graphic>
      </p:graphicFrame>
      <p:pic>
        <p:nvPicPr>
          <p:cNvPr id="3" name="Picture 4">
            <a:extLst>
              <a:ext uri="{FF2B5EF4-FFF2-40B4-BE49-F238E27FC236}">
                <a16:creationId xmlns:a16="http://schemas.microsoft.com/office/drawing/2014/main" id="{11CA07AB-6507-4A2A-A76A-4D696957A4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16371" y="4099505"/>
            <a:ext cx="711257" cy="714595"/>
          </a:xfrm>
          <a:prstGeom prst="rect">
            <a:avLst/>
          </a:prstGeom>
          <a:noFill/>
          <a:extLst>
            <a:ext uri="{909E8E84-426E-40DD-AFC4-6F175D3DCCD1}">
              <a14:hiddenFill xmlns:a14="http://schemas.microsoft.com/office/drawing/2010/main">
                <a:solidFill>
                  <a:srgbClr val="FFFFFF"/>
                </a:solidFill>
              </a14:hiddenFill>
            </a:ext>
          </a:extLst>
        </p:spPr>
      </p:pic>
      <p:grpSp>
        <p:nvGrpSpPr>
          <p:cNvPr id="4" name="Google Shape;391;p38">
            <a:extLst>
              <a:ext uri="{FF2B5EF4-FFF2-40B4-BE49-F238E27FC236}">
                <a16:creationId xmlns:a16="http://schemas.microsoft.com/office/drawing/2014/main" id="{86A8A112-5D48-4D6A-9BBE-ECA0D9C8F2BC}"/>
              </a:ext>
            </a:extLst>
          </p:cNvPr>
          <p:cNvGrpSpPr/>
          <p:nvPr/>
        </p:nvGrpSpPr>
        <p:grpSpPr>
          <a:xfrm rot="4459174">
            <a:off x="4811682" y="4629233"/>
            <a:ext cx="210626" cy="242418"/>
            <a:chOff x="1835200" y="3337050"/>
            <a:chExt cx="279350" cy="312825"/>
          </a:xfrm>
        </p:grpSpPr>
        <p:sp>
          <p:nvSpPr>
            <p:cNvPr id="5" name="Google Shape;392;p38">
              <a:extLst>
                <a:ext uri="{FF2B5EF4-FFF2-40B4-BE49-F238E27FC236}">
                  <a16:creationId xmlns:a16="http://schemas.microsoft.com/office/drawing/2014/main" id="{9E5C5A78-D085-485E-8D8A-F52373077F0B}"/>
                </a:ext>
              </a:extLst>
            </p:cNvPr>
            <p:cNvSpPr/>
            <p:nvPr/>
          </p:nvSpPr>
          <p:spPr>
            <a:xfrm>
              <a:off x="1835200" y="3337050"/>
              <a:ext cx="64900" cy="154325"/>
            </a:xfrm>
            <a:custGeom>
              <a:avLst/>
              <a:gdLst/>
              <a:ahLst/>
              <a:cxnLst/>
              <a:rect l="l" t="t" r="r" b="b"/>
              <a:pathLst>
                <a:path w="2596" h="6173" extrusionOk="0">
                  <a:moveTo>
                    <a:pt x="2595" y="795"/>
                  </a:moveTo>
                  <a:cubicBezTo>
                    <a:pt x="2574" y="942"/>
                    <a:pt x="2511" y="1172"/>
                    <a:pt x="2449" y="1381"/>
                  </a:cubicBezTo>
                  <a:lnTo>
                    <a:pt x="1967" y="3034"/>
                  </a:lnTo>
                  <a:cubicBezTo>
                    <a:pt x="1779" y="3599"/>
                    <a:pt x="1549" y="4143"/>
                    <a:pt x="1361" y="4729"/>
                  </a:cubicBezTo>
                  <a:cubicBezTo>
                    <a:pt x="1277" y="4959"/>
                    <a:pt x="1214" y="5189"/>
                    <a:pt x="1130" y="5461"/>
                  </a:cubicBezTo>
                  <a:cubicBezTo>
                    <a:pt x="1110" y="5566"/>
                    <a:pt x="1089" y="5691"/>
                    <a:pt x="1047" y="5796"/>
                  </a:cubicBezTo>
                  <a:cubicBezTo>
                    <a:pt x="963" y="6005"/>
                    <a:pt x="838" y="6131"/>
                    <a:pt x="607" y="6173"/>
                  </a:cubicBezTo>
                  <a:cubicBezTo>
                    <a:pt x="398" y="6173"/>
                    <a:pt x="231" y="6068"/>
                    <a:pt x="168" y="5859"/>
                  </a:cubicBezTo>
                  <a:cubicBezTo>
                    <a:pt x="63" y="5545"/>
                    <a:pt x="1" y="5252"/>
                    <a:pt x="105" y="4938"/>
                  </a:cubicBezTo>
                  <a:cubicBezTo>
                    <a:pt x="168" y="4771"/>
                    <a:pt x="252" y="4624"/>
                    <a:pt x="314" y="4457"/>
                  </a:cubicBezTo>
                  <a:cubicBezTo>
                    <a:pt x="628" y="3871"/>
                    <a:pt x="838" y="3201"/>
                    <a:pt x="1026" y="2532"/>
                  </a:cubicBezTo>
                  <a:cubicBezTo>
                    <a:pt x="1193" y="2030"/>
                    <a:pt x="1361" y="1569"/>
                    <a:pt x="1528" y="1088"/>
                  </a:cubicBezTo>
                  <a:cubicBezTo>
                    <a:pt x="1612" y="858"/>
                    <a:pt x="1654" y="586"/>
                    <a:pt x="1737" y="356"/>
                  </a:cubicBezTo>
                  <a:cubicBezTo>
                    <a:pt x="1821" y="147"/>
                    <a:pt x="1988" y="0"/>
                    <a:pt x="2177" y="21"/>
                  </a:cubicBezTo>
                  <a:cubicBezTo>
                    <a:pt x="2386" y="63"/>
                    <a:pt x="2511" y="230"/>
                    <a:pt x="2532" y="440"/>
                  </a:cubicBezTo>
                  <a:cubicBezTo>
                    <a:pt x="2532" y="460"/>
                    <a:pt x="2574" y="586"/>
                    <a:pt x="2595" y="795"/>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 name="Google Shape;393;p38">
              <a:extLst>
                <a:ext uri="{FF2B5EF4-FFF2-40B4-BE49-F238E27FC236}">
                  <a16:creationId xmlns:a16="http://schemas.microsoft.com/office/drawing/2014/main" id="{309D7497-F378-49F6-93BE-3364B43FE5C4}"/>
                </a:ext>
              </a:extLst>
            </p:cNvPr>
            <p:cNvSpPr/>
            <p:nvPr/>
          </p:nvSpPr>
          <p:spPr>
            <a:xfrm>
              <a:off x="1948725" y="3612700"/>
              <a:ext cx="165825" cy="37175"/>
            </a:xfrm>
            <a:custGeom>
              <a:avLst/>
              <a:gdLst/>
              <a:ahLst/>
              <a:cxnLst/>
              <a:rect l="l" t="t" r="r" b="b"/>
              <a:pathLst>
                <a:path w="6633" h="1487" extrusionOk="0">
                  <a:moveTo>
                    <a:pt x="2260" y="1466"/>
                  </a:moveTo>
                  <a:cubicBezTo>
                    <a:pt x="1653" y="1382"/>
                    <a:pt x="1088" y="1340"/>
                    <a:pt x="481" y="1256"/>
                  </a:cubicBezTo>
                  <a:cubicBezTo>
                    <a:pt x="377" y="1235"/>
                    <a:pt x="272" y="1214"/>
                    <a:pt x="167" y="1152"/>
                  </a:cubicBezTo>
                  <a:cubicBezTo>
                    <a:pt x="21" y="1068"/>
                    <a:pt x="0" y="817"/>
                    <a:pt x="146" y="733"/>
                  </a:cubicBezTo>
                  <a:cubicBezTo>
                    <a:pt x="272" y="649"/>
                    <a:pt x="398" y="608"/>
                    <a:pt x="544" y="587"/>
                  </a:cubicBezTo>
                  <a:cubicBezTo>
                    <a:pt x="1109" y="524"/>
                    <a:pt x="1653" y="440"/>
                    <a:pt x="2239" y="419"/>
                  </a:cubicBezTo>
                  <a:cubicBezTo>
                    <a:pt x="2846" y="398"/>
                    <a:pt x="3411" y="398"/>
                    <a:pt x="4017" y="273"/>
                  </a:cubicBezTo>
                  <a:cubicBezTo>
                    <a:pt x="4582" y="126"/>
                    <a:pt x="5189" y="85"/>
                    <a:pt x="5796" y="22"/>
                  </a:cubicBezTo>
                  <a:cubicBezTo>
                    <a:pt x="5984" y="1"/>
                    <a:pt x="6193" y="64"/>
                    <a:pt x="6361" y="105"/>
                  </a:cubicBezTo>
                  <a:cubicBezTo>
                    <a:pt x="6612" y="189"/>
                    <a:pt x="6633" y="524"/>
                    <a:pt x="6445" y="691"/>
                  </a:cubicBezTo>
                  <a:cubicBezTo>
                    <a:pt x="6361" y="754"/>
                    <a:pt x="6277" y="817"/>
                    <a:pt x="6152" y="859"/>
                  </a:cubicBezTo>
                  <a:cubicBezTo>
                    <a:pt x="5900" y="942"/>
                    <a:pt x="5608" y="1068"/>
                    <a:pt x="5356" y="1110"/>
                  </a:cubicBezTo>
                  <a:cubicBezTo>
                    <a:pt x="4310" y="1173"/>
                    <a:pt x="3306" y="1486"/>
                    <a:pt x="2260" y="1466"/>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394;p38">
              <a:extLst>
                <a:ext uri="{FF2B5EF4-FFF2-40B4-BE49-F238E27FC236}">
                  <a16:creationId xmlns:a16="http://schemas.microsoft.com/office/drawing/2014/main" id="{F9038DC7-3158-4A9B-967D-7A04709CED7C}"/>
                </a:ext>
              </a:extLst>
            </p:cNvPr>
            <p:cNvSpPr/>
            <p:nvPr/>
          </p:nvSpPr>
          <p:spPr>
            <a:xfrm>
              <a:off x="1926750" y="3445325"/>
              <a:ext cx="122425" cy="81100"/>
            </a:xfrm>
            <a:custGeom>
              <a:avLst/>
              <a:gdLst/>
              <a:ahLst/>
              <a:cxnLst/>
              <a:rect l="l" t="t" r="r" b="b"/>
              <a:pathLst>
                <a:path w="4897" h="3244" extrusionOk="0">
                  <a:moveTo>
                    <a:pt x="4373" y="0"/>
                  </a:moveTo>
                  <a:cubicBezTo>
                    <a:pt x="4415" y="21"/>
                    <a:pt x="4562" y="63"/>
                    <a:pt x="4624" y="84"/>
                  </a:cubicBezTo>
                  <a:cubicBezTo>
                    <a:pt x="4855" y="189"/>
                    <a:pt x="4896" y="502"/>
                    <a:pt x="4729" y="649"/>
                  </a:cubicBezTo>
                  <a:cubicBezTo>
                    <a:pt x="4708" y="712"/>
                    <a:pt x="4666" y="733"/>
                    <a:pt x="4603" y="754"/>
                  </a:cubicBezTo>
                  <a:cubicBezTo>
                    <a:pt x="3515" y="1528"/>
                    <a:pt x="2427" y="2302"/>
                    <a:pt x="1235" y="2909"/>
                  </a:cubicBezTo>
                  <a:cubicBezTo>
                    <a:pt x="1005" y="3013"/>
                    <a:pt x="753" y="3118"/>
                    <a:pt x="523" y="3202"/>
                  </a:cubicBezTo>
                  <a:cubicBezTo>
                    <a:pt x="356" y="3243"/>
                    <a:pt x="168" y="3202"/>
                    <a:pt x="84" y="3034"/>
                  </a:cubicBezTo>
                  <a:cubicBezTo>
                    <a:pt x="42" y="2909"/>
                    <a:pt x="0" y="2699"/>
                    <a:pt x="63" y="2574"/>
                  </a:cubicBezTo>
                  <a:cubicBezTo>
                    <a:pt x="147" y="2407"/>
                    <a:pt x="314" y="2260"/>
                    <a:pt x="481" y="2176"/>
                  </a:cubicBezTo>
                  <a:cubicBezTo>
                    <a:pt x="942" y="1883"/>
                    <a:pt x="1465" y="1632"/>
                    <a:pt x="1946" y="1298"/>
                  </a:cubicBezTo>
                  <a:cubicBezTo>
                    <a:pt x="2406" y="1026"/>
                    <a:pt x="2867" y="733"/>
                    <a:pt x="3306" y="419"/>
                  </a:cubicBezTo>
                  <a:cubicBezTo>
                    <a:pt x="3641" y="210"/>
                    <a:pt x="3955" y="21"/>
                    <a:pt x="437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2671007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sp>
        <p:nvSpPr>
          <p:cNvPr id="5" name="Marcador de texto 4">
            <a:extLst>
              <a:ext uri="{FF2B5EF4-FFF2-40B4-BE49-F238E27FC236}">
                <a16:creationId xmlns:a16="http://schemas.microsoft.com/office/drawing/2014/main" id="{32344E1C-31DF-4738-87E0-471E8BC00214}"/>
              </a:ext>
            </a:extLst>
          </p:cNvPr>
          <p:cNvSpPr>
            <a:spLocks noGrp="1"/>
          </p:cNvSpPr>
          <p:nvPr>
            <p:ph type="body" idx="1"/>
          </p:nvPr>
        </p:nvSpPr>
        <p:spPr>
          <a:xfrm>
            <a:off x="996300" y="17719"/>
            <a:ext cx="7151400" cy="3317400"/>
          </a:xfrm>
        </p:spPr>
        <p:txBody>
          <a:bodyPr/>
          <a:lstStyle/>
          <a:p>
            <a:pPr marL="152400" indent="0" algn="ctr">
              <a:buNone/>
            </a:pPr>
            <a:r>
              <a:rPr lang="es-ES" sz="6600" b="1" dirty="0">
                <a:solidFill>
                  <a:schemeClr val="tx2">
                    <a:lumMod val="10000"/>
                  </a:schemeClr>
                </a:solidFill>
                <a:latin typeface="Patrick Hand" panose="020B0604020202020204" charset="0"/>
              </a:rPr>
              <a:t>“EVIDENCIA GLOBAL”</a:t>
            </a:r>
          </a:p>
        </p:txBody>
      </p:sp>
      <p:grpSp>
        <p:nvGrpSpPr>
          <p:cNvPr id="40" name="Google Shape;976;p51">
            <a:extLst>
              <a:ext uri="{FF2B5EF4-FFF2-40B4-BE49-F238E27FC236}">
                <a16:creationId xmlns:a16="http://schemas.microsoft.com/office/drawing/2014/main" id="{BC5F1B98-7C46-4A5E-8526-84753B6985B0}"/>
              </a:ext>
            </a:extLst>
          </p:cNvPr>
          <p:cNvGrpSpPr/>
          <p:nvPr/>
        </p:nvGrpSpPr>
        <p:grpSpPr>
          <a:xfrm>
            <a:off x="3430641" y="2038220"/>
            <a:ext cx="2566123" cy="2593798"/>
            <a:chOff x="5948275" y="2297825"/>
            <a:chExt cx="2178175" cy="2151575"/>
          </a:xfrm>
        </p:grpSpPr>
        <p:sp>
          <p:nvSpPr>
            <p:cNvPr id="41" name="Google Shape;977;p51">
              <a:extLst>
                <a:ext uri="{FF2B5EF4-FFF2-40B4-BE49-F238E27FC236}">
                  <a16:creationId xmlns:a16="http://schemas.microsoft.com/office/drawing/2014/main" id="{6CF5E7B2-4A29-431F-8CF7-DAB4EF4C7575}"/>
                </a:ext>
              </a:extLst>
            </p:cNvPr>
            <p:cNvSpPr/>
            <p:nvPr/>
          </p:nvSpPr>
          <p:spPr>
            <a:xfrm rot="175061">
              <a:off x="6717042" y="3312008"/>
              <a:ext cx="572749" cy="556047"/>
            </a:xfrm>
            <a:custGeom>
              <a:avLst/>
              <a:gdLst/>
              <a:ahLst/>
              <a:cxnLst/>
              <a:rect l="l" t="t" r="r" b="b"/>
              <a:pathLst>
                <a:path w="21280" h="19965" extrusionOk="0">
                  <a:moveTo>
                    <a:pt x="2867" y="16725"/>
                  </a:moveTo>
                  <a:cubicBezTo>
                    <a:pt x="3003" y="16735"/>
                    <a:pt x="3055" y="16740"/>
                    <a:pt x="3029" y="16740"/>
                  </a:cubicBezTo>
                  <a:cubicBezTo>
                    <a:pt x="3006" y="16740"/>
                    <a:pt x="2920" y="16736"/>
                    <a:pt x="2775" y="16728"/>
                  </a:cubicBezTo>
                  <a:lnTo>
                    <a:pt x="2775" y="16728"/>
                  </a:lnTo>
                  <a:cubicBezTo>
                    <a:pt x="2806" y="16728"/>
                    <a:pt x="2836" y="16727"/>
                    <a:pt x="2867" y="16725"/>
                  </a:cubicBezTo>
                  <a:close/>
                  <a:moveTo>
                    <a:pt x="14319" y="1"/>
                  </a:moveTo>
                  <a:cubicBezTo>
                    <a:pt x="14140" y="1"/>
                    <a:pt x="13950" y="23"/>
                    <a:pt x="13747" y="69"/>
                  </a:cubicBezTo>
                  <a:cubicBezTo>
                    <a:pt x="12283" y="383"/>
                    <a:pt x="11446" y="948"/>
                    <a:pt x="10483" y="2099"/>
                  </a:cubicBezTo>
                  <a:cubicBezTo>
                    <a:pt x="10044" y="2643"/>
                    <a:pt x="9772" y="3271"/>
                    <a:pt x="9667" y="3961"/>
                  </a:cubicBezTo>
                  <a:cubicBezTo>
                    <a:pt x="9563" y="4631"/>
                    <a:pt x="9667" y="5468"/>
                    <a:pt x="9353" y="6095"/>
                  </a:cubicBezTo>
                  <a:cubicBezTo>
                    <a:pt x="9332" y="6158"/>
                    <a:pt x="9353" y="6179"/>
                    <a:pt x="9416" y="6179"/>
                  </a:cubicBezTo>
                  <a:cubicBezTo>
                    <a:pt x="9353" y="6179"/>
                    <a:pt x="9311" y="6200"/>
                    <a:pt x="9207" y="6242"/>
                  </a:cubicBezTo>
                  <a:cubicBezTo>
                    <a:pt x="8977" y="6305"/>
                    <a:pt x="8726" y="6347"/>
                    <a:pt x="8495" y="6367"/>
                  </a:cubicBezTo>
                  <a:cubicBezTo>
                    <a:pt x="8366" y="6382"/>
                    <a:pt x="8249" y="6389"/>
                    <a:pt x="8142" y="6389"/>
                  </a:cubicBezTo>
                  <a:cubicBezTo>
                    <a:pt x="7612" y="6389"/>
                    <a:pt x="7312" y="6217"/>
                    <a:pt x="6738" y="5886"/>
                  </a:cubicBezTo>
                  <a:cubicBezTo>
                    <a:pt x="6696" y="5865"/>
                    <a:pt x="6633" y="5823"/>
                    <a:pt x="6591" y="5782"/>
                  </a:cubicBezTo>
                  <a:cubicBezTo>
                    <a:pt x="6550" y="5510"/>
                    <a:pt x="6529" y="5217"/>
                    <a:pt x="6487" y="4924"/>
                  </a:cubicBezTo>
                  <a:cubicBezTo>
                    <a:pt x="6298" y="4087"/>
                    <a:pt x="5880" y="3543"/>
                    <a:pt x="5190" y="3041"/>
                  </a:cubicBezTo>
                  <a:cubicBezTo>
                    <a:pt x="4951" y="2866"/>
                    <a:pt x="4701" y="2788"/>
                    <a:pt x="4447" y="2788"/>
                  </a:cubicBezTo>
                  <a:cubicBezTo>
                    <a:pt x="4367" y="2788"/>
                    <a:pt x="4287" y="2795"/>
                    <a:pt x="4206" y="2810"/>
                  </a:cubicBezTo>
                  <a:cubicBezTo>
                    <a:pt x="4206" y="2497"/>
                    <a:pt x="4185" y="2204"/>
                    <a:pt x="4143" y="1890"/>
                  </a:cubicBezTo>
                  <a:cubicBezTo>
                    <a:pt x="4081" y="1045"/>
                    <a:pt x="3472" y="627"/>
                    <a:pt x="2854" y="627"/>
                  </a:cubicBezTo>
                  <a:cubicBezTo>
                    <a:pt x="2233" y="627"/>
                    <a:pt x="1601" y="1050"/>
                    <a:pt x="1507" y="1890"/>
                  </a:cubicBezTo>
                  <a:cubicBezTo>
                    <a:pt x="1381" y="3229"/>
                    <a:pt x="1151" y="4526"/>
                    <a:pt x="984" y="5844"/>
                  </a:cubicBezTo>
                  <a:cubicBezTo>
                    <a:pt x="754" y="6619"/>
                    <a:pt x="461" y="7414"/>
                    <a:pt x="461" y="8272"/>
                  </a:cubicBezTo>
                  <a:lnTo>
                    <a:pt x="461" y="8355"/>
                  </a:lnTo>
                  <a:cubicBezTo>
                    <a:pt x="461" y="8460"/>
                    <a:pt x="440" y="8564"/>
                    <a:pt x="440" y="8669"/>
                  </a:cubicBezTo>
                  <a:cubicBezTo>
                    <a:pt x="356" y="10134"/>
                    <a:pt x="21" y="11577"/>
                    <a:pt x="21" y="13042"/>
                  </a:cubicBezTo>
                  <a:cubicBezTo>
                    <a:pt x="0" y="14444"/>
                    <a:pt x="21" y="15595"/>
                    <a:pt x="1465" y="16306"/>
                  </a:cubicBezTo>
                  <a:cubicBezTo>
                    <a:pt x="1612" y="16390"/>
                    <a:pt x="1779" y="16432"/>
                    <a:pt x="1925" y="16515"/>
                  </a:cubicBezTo>
                  <a:cubicBezTo>
                    <a:pt x="1946" y="16515"/>
                    <a:pt x="1946" y="16536"/>
                    <a:pt x="1988" y="16536"/>
                  </a:cubicBezTo>
                  <a:cubicBezTo>
                    <a:pt x="2219" y="16643"/>
                    <a:pt x="2464" y="16719"/>
                    <a:pt x="2725" y="16727"/>
                  </a:cubicBezTo>
                  <a:lnTo>
                    <a:pt x="2725" y="16727"/>
                  </a:lnTo>
                  <a:cubicBezTo>
                    <a:pt x="3288" y="17042"/>
                    <a:pt x="3684" y="17668"/>
                    <a:pt x="4081" y="18168"/>
                  </a:cubicBezTo>
                  <a:cubicBezTo>
                    <a:pt x="4810" y="19098"/>
                    <a:pt x="5587" y="19964"/>
                    <a:pt x="6771" y="19964"/>
                  </a:cubicBezTo>
                  <a:cubicBezTo>
                    <a:pt x="6946" y="19964"/>
                    <a:pt x="7130" y="19945"/>
                    <a:pt x="7324" y="19905"/>
                  </a:cubicBezTo>
                  <a:cubicBezTo>
                    <a:pt x="8537" y="19654"/>
                    <a:pt x="9353" y="18629"/>
                    <a:pt x="10567" y="18399"/>
                  </a:cubicBezTo>
                  <a:cubicBezTo>
                    <a:pt x="11969" y="18106"/>
                    <a:pt x="13392" y="17896"/>
                    <a:pt x="14814" y="17896"/>
                  </a:cubicBezTo>
                  <a:cubicBezTo>
                    <a:pt x="15289" y="17896"/>
                    <a:pt x="15809" y="17850"/>
                    <a:pt x="16315" y="17850"/>
                  </a:cubicBezTo>
                  <a:cubicBezTo>
                    <a:pt x="16567" y="17850"/>
                    <a:pt x="16816" y="17862"/>
                    <a:pt x="17053" y="17896"/>
                  </a:cubicBezTo>
                  <a:cubicBezTo>
                    <a:pt x="17702" y="18001"/>
                    <a:pt x="18330" y="18378"/>
                    <a:pt x="18957" y="18587"/>
                  </a:cubicBezTo>
                  <a:cubicBezTo>
                    <a:pt x="19132" y="18652"/>
                    <a:pt x="19303" y="18681"/>
                    <a:pt x="19467" y="18681"/>
                  </a:cubicBezTo>
                  <a:cubicBezTo>
                    <a:pt x="20359" y="18681"/>
                    <a:pt x="21045" y="17800"/>
                    <a:pt x="21133" y="16934"/>
                  </a:cubicBezTo>
                  <a:cubicBezTo>
                    <a:pt x="21280" y="15386"/>
                    <a:pt x="20840" y="13816"/>
                    <a:pt x="20192" y="12310"/>
                  </a:cubicBezTo>
                  <a:cubicBezTo>
                    <a:pt x="19501" y="10761"/>
                    <a:pt x="18811" y="9380"/>
                    <a:pt x="18350" y="7728"/>
                  </a:cubicBezTo>
                  <a:cubicBezTo>
                    <a:pt x="17827" y="5886"/>
                    <a:pt x="17283" y="4087"/>
                    <a:pt x="16677" y="2287"/>
                  </a:cubicBezTo>
                  <a:cubicBezTo>
                    <a:pt x="16292" y="1096"/>
                    <a:pt x="15586" y="1"/>
                    <a:pt x="14319" y="1"/>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2" name="Google Shape;978;p51">
              <a:extLst>
                <a:ext uri="{FF2B5EF4-FFF2-40B4-BE49-F238E27FC236}">
                  <a16:creationId xmlns:a16="http://schemas.microsoft.com/office/drawing/2014/main" id="{0C06896C-9971-4D33-8223-B3093A780616}"/>
                </a:ext>
              </a:extLst>
            </p:cNvPr>
            <p:cNvSpPr/>
            <p:nvPr/>
          </p:nvSpPr>
          <p:spPr>
            <a:xfrm>
              <a:off x="6522650" y="3312000"/>
              <a:ext cx="230174" cy="162225"/>
            </a:xfrm>
            <a:custGeom>
              <a:avLst/>
              <a:gdLst/>
              <a:ahLst/>
              <a:cxnLst/>
              <a:rect l="l" t="t" r="r" b="b"/>
              <a:pathLst>
                <a:path w="8099" h="6489" extrusionOk="0">
                  <a:moveTo>
                    <a:pt x="2951" y="0"/>
                  </a:moveTo>
                  <a:cubicBezTo>
                    <a:pt x="2649" y="0"/>
                    <a:pt x="2337" y="121"/>
                    <a:pt x="2072" y="344"/>
                  </a:cubicBezTo>
                  <a:cubicBezTo>
                    <a:pt x="1612" y="742"/>
                    <a:pt x="1466" y="1307"/>
                    <a:pt x="1319" y="1872"/>
                  </a:cubicBezTo>
                  <a:cubicBezTo>
                    <a:pt x="1215" y="2332"/>
                    <a:pt x="943" y="2709"/>
                    <a:pt x="712" y="3085"/>
                  </a:cubicBezTo>
                  <a:cubicBezTo>
                    <a:pt x="1" y="4215"/>
                    <a:pt x="922" y="5596"/>
                    <a:pt x="2177" y="5638"/>
                  </a:cubicBezTo>
                  <a:cubicBezTo>
                    <a:pt x="2805" y="5659"/>
                    <a:pt x="3412" y="5805"/>
                    <a:pt x="4018" y="5994"/>
                  </a:cubicBezTo>
                  <a:cubicBezTo>
                    <a:pt x="4524" y="6308"/>
                    <a:pt x="5110" y="6488"/>
                    <a:pt x="5712" y="6488"/>
                  </a:cubicBezTo>
                  <a:cubicBezTo>
                    <a:pt x="6032" y="6488"/>
                    <a:pt x="6356" y="6437"/>
                    <a:pt x="6676" y="6328"/>
                  </a:cubicBezTo>
                  <a:cubicBezTo>
                    <a:pt x="7889" y="5952"/>
                    <a:pt x="8098" y="4759"/>
                    <a:pt x="8015" y="3608"/>
                  </a:cubicBezTo>
                  <a:cubicBezTo>
                    <a:pt x="7931" y="2709"/>
                    <a:pt x="7889" y="1788"/>
                    <a:pt x="7094" y="1160"/>
                  </a:cubicBezTo>
                  <a:cubicBezTo>
                    <a:pt x="6320" y="512"/>
                    <a:pt x="5295" y="135"/>
                    <a:pt x="4269" y="30"/>
                  </a:cubicBezTo>
                  <a:cubicBezTo>
                    <a:pt x="4165" y="9"/>
                    <a:pt x="4060" y="9"/>
                    <a:pt x="3935" y="9"/>
                  </a:cubicBezTo>
                  <a:cubicBezTo>
                    <a:pt x="3725" y="9"/>
                    <a:pt x="3537" y="30"/>
                    <a:pt x="3391" y="93"/>
                  </a:cubicBezTo>
                  <a:cubicBezTo>
                    <a:pt x="3251" y="30"/>
                    <a:pt x="3102" y="0"/>
                    <a:pt x="2951" y="0"/>
                  </a:cubicBez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979;p51">
              <a:extLst>
                <a:ext uri="{FF2B5EF4-FFF2-40B4-BE49-F238E27FC236}">
                  <a16:creationId xmlns:a16="http://schemas.microsoft.com/office/drawing/2014/main" id="{4D5EFE69-CB01-4729-8E7B-E0EC231CB8CC}"/>
                </a:ext>
              </a:extLst>
            </p:cNvPr>
            <p:cNvSpPr/>
            <p:nvPr/>
          </p:nvSpPr>
          <p:spPr>
            <a:xfrm>
              <a:off x="7158446" y="3377650"/>
              <a:ext cx="198155" cy="176131"/>
            </a:xfrm>
            <a:custGeom>
              <a:avLst/>
              <a:gdLst/>
              <a:ahLst/>
              <a:cxnLst/>
              <a:rect l="l" t="t" r="r" b="b"/>
              <a:pathLst>
                <a:path w="7513" h="6370" extrusionOk="0">
                  <a:moveTo>
                    <a:pt x="1962" y="0"/>
                  </a:moveTo>
                  <a:cubicBezTo>
                    <a:pt x="1717" y="0"/>
                    <a:pt x="1511" y="44"/>
                    <a:pt x="1319" y="131"/>
                  </a:cubicBezTo>
                  <a:cubicBezTo>
                    <a:pt x="1292" y="129"/>
                    <a:pt x="1266" y="128"/>
                    <a:pt x="1239" y="128"/>
                  </a:cubicBezTo>
                  <a:cubicBezTo>
                    <a:pt x="990" y="128"/>
                    <a:pt x="730" y="218"/>
                    <a:pt x="503" y="445"/>
                  </a:cubicBezTo>
                  <a:cubicBezTo>
                    <a:pt x="482" y="487"/>
                    <a:pt x="440" y="508"/>
                    <a:pt x="398" y="529"/>
                  </a:cubicBezTo>
                  <a:cubicBezTo>
                    <a:pt x="105" y="801"/>
                    <a:pt x="1" y="1240"/>
                    <a:pt x="105" y="1596"/>
                  </a:cubicBezTo>
                  <a:cubicBezTo>
                    <a:pt x="482" y="2747"/>
                    <a:pt x="796" y="4002"/>
                    <a:pt x="1256" y="5111"/>
                  </a:cubicBezTo>
                  <a:cubicBezTo>
                    <a:pt x="1549" y="5760"/>
                    <a:pt x="2407" y="6073"/>
                    <a:pt x="3056" y="6136"/>
                  </a:cubicBezTo>
                  <a:cubicBezTo>
                    <a:pt x="3078" y="6137"/>
                    <a:pt x="3102" y="6137"/>
                    <a:pt x="3125" y="6137"/>
                  </a:cubicBezTo>
                  <a:cubicBezTo>
                    <a:pt x="3505" y="6137"/>
                    <a:pt x="3970" y="6041"/>
                    <a:pt x="4397" y="6041"/>
                  </a:cubicBezTo>
                  <a:cubicBezTo>
                    <a:pt x="4647" y="6041"/>
                    <a:pt x="4885" y="6074"/>
                    <a:pt x="5085" y="6178"/>
                  </a:cubicBezTo>
                  <a:cubicBezTo>
                    <a:pt x="5336" y="6309"/>
                    <a:pt x="5601" y="6369"/>
                    <a:pt x="5858" y="6369"/>
                  </a:cubicBezTo>
                  <a:cubicBezTo>
                    <a:pt x="6672" y="6369"/>
                    <a:pt x="7413" y="5761"/>
                    <a:pt x="7429" y="4839"/>
                  </a:cubicBezTo>
                  <a:cubicBezTo>
                    <a:pt x="7449" y="3521"/>
                    <a:pt x="7512" y="2098"/>
                    <a:pt x="6675" y="1010"/>
                  </a:cubicBezTo>
                  <a:cubicBezTo>
                    <a:pt x="6173" y="382"/>
                    <a:pt x="5399" y="194"/>
                    <a:pt x="4625" y="194"/>
                  </a:cubicBezTo>
                  <a:cubicBezTo>
                    <a:pt x="4290" y="194"/>
                    <a:pt x="3955" y="278"/>
                    <a:pt x="3620" y="278"/>
                  </a:cubicBezTo>
                  <a:cubicBezTo>
                    <a:pt x="3601" y="278"/>
                    <a:pt x="3581" y="279"/>
                    <a:pt x="3560" y="279"/>
                  </a:cubicBezTo>
                  <a:cubicBezTo>
                    <a:pt x="3113" y="279"/>
                    <a:pt x="2596" y="66"/>
                    <a:pt x="2156" y="6"/>
                  </a:cubicBezTo>
                  <a:lnTo>
                    <a:pt x="2114" y="6"/>
                  </a:lnTo>
                  <a:cubicBezTo>
                    <a:pt x="2062" y="2"/>
                    <a:pt x="2011" y="0"/>
                    <a:pt x="1962" y="0"/>
                  </a:cubicBez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980;p51">
              <a:extLst>
                <a:ext uri="{FF2B5EF4-FFF2-40B4-BE49-F238E27FC236}">
                  <a16:creationId xmlns:a16="http://schemas.microsoft.com/office/drawing/2014/main" id="{3B7CD508-2233-4068-B16E-2E6993A8F4E3}"/>
                </a:ext>
              </a:extLst>
            </p:cNvPr>
            <p:cNvSpPr/>
            <p:nvPr/>
          </p:nvSpPr>
          <p:spPr>
            <a:xfrm>
              <a:off x="6407550" y="2525500"/>
              <a:ext cx="1196850" cy="951175"/>
            </a:xfrm>
            <a:custGeom>
              <a:avLst/>
              <a:gdLst/>
              <a:ahLst/>
              <a:cxnLst/>
              <a:rect l="l" t="t" r="r" b="b"/>
              <a:pathLst>
                <a:path w="47874" h="38047" extrusionOk="0">
                  <a:moveTo>
                    <a:pt x="18744" y="0"/>
                  </a:moveTo>
                  <a:cubicBezTo>
                    <a:pt x="18725" y="0"/>
                    <a:pt x="18705" y="0"/>
                    <a:pt x="18686" y="0"/>
                  </a:cubicBezTo>
                  <a:cubicBezTo>
                    <a:pt x="16468" y="21"/>
                    <a:pt x="14354" y="1318"/>
                    <a:pt x="12367" y="2176"/>
                  </a:cubicBezTo>
                  <a:cubicBezTo>
                    <a:pt x="10525" y="2950"/>
                    <a:pt x="8914" y="3662"/>
                    <a:pt x="6968" y="3662"/>
                  </a:cubicBezTo>
                  <a:cubicBezTo>
                    <a:pt x="6864" y="3641"/>
                    <a:pt x="6738" y="3641"/>
                    <a:pt x="6613" y="3641"/>
                  </a:cubicBezTo>
                  <a:lnTo>
                    <a:pt x="6215" y="3641"/>
                  </a:lnTo>
                  <a:cubicBezTo>
                    <a:pt x="5295" y="3641"/>
                    <a:pt x="4750" y="4101"/>
                    <a:pt x="4520" y="4708"/>
                  </a:cubicBezTo>
                  <a:cubicBezTo>
                    <a:pt x="3495" y="5461"/>
                    <a:pt x="2846" y="6570"/>
                    <a:pt x="2219" y="7721"/>
                  </a:cubicBezTo>
                  <a:cubicBezTo>
                    <a:pt x="1361" y="9290"/>
                    <a:pt x="315" y="10797"/>
                    <a:pt x="168" y="12638"/>
                  </a:cubicBezTo>
                  <a:cubicBezTo>
                    <a:pt x="147" y="13098"/>
                    <a:pt x="336" y="13517"/>
                    <a:pt x="649" y="13831"/>
                  </a:cubicBezTo>
                  <a:cubicBezTo>
                    <a:pt x="43" y="16614"/>
                    <a:pt x="1" y="19522"/>
                    <a:pt x="963" y="22242"/>
                  </a:cubicBezTo>
                  <a:cubicBezTo>
                    <a:pt x="2114" y="25402"/>
                    <a:pt x="4646" y="27850"/>
                    <a:pt x="7491" y="29523"/>
                  </a:cubicBezTo>
                  <a:cubicBezTo>
                    <a:pt x="10525" y="31302"/>
                    <a:pt x="14145" y="31909"/>
                    <a:pt x="17577" y="32348"/>
                  </a:cubicBezTo>
                  <a:lnTo>
                    <a:pt x="19062" y="32516"/>
                  </a:lnTo>
                  <a:cubicBezTo>
                    <a:pt x="18623" y="32641"/>
                    <a:pt x="18246" y="32976"/>
                    <a:pt x="18142" y="33520"/>
                  </a:cubicBezTo>
                  <a:cubicBezTo>
                    <a:pt x="18016" y="34399"/>
                    <a:pt x="18121" y="35131"/>
                    <a:pt x="18623" y="35863"/>
                  </a:cubicBezTo>
                  <a:cubicBezTo>
                    <a:pt x="18811" y="36135"/>
                    <a:pt x="19062" y="36428"/>
                    <a:pt x="19292" y="36700"/>
                  </a:cubicBezTo>
                  <a:cubicBezTo>
                    <a:pt x="19397" y="36805"/>
                    <a:pt x="19502" y="36930"/>
                    <a:pt x="19606" y="37056"/>
                  </a:cubicBezTo>
                  <a:cubicBezTo>
                    <a:pt x="19545" y="36989"/>
                    <a:pt x="19517" y="36963"/>
                    <a:pt x="19512" y="36963"/>
                  </a:cubicBezTo>
                  <a:cubicBezTo>
                    <a:pt x="19496" y="36963"/>
                    <a:pt x="19638" y="37151"/>
                    <a:pt x="19669" y="37182"/>
                  </a:cubicBezTo>
                  <a:cubicBezTo>
                    <a:pt x="19969" y="37781"/>
                    <a:pt x="20516" y="38046"/>
                    <a:pt x="21084" y="38046"/>
                  </a:cubicBezTo>
                  <a:cubicBezTo>
                    <a:pt x="21706" y="38046"/>
                    <a:pt x="22352" y="37728"/>
                    <a:pt x="22724" y="37182"/>
                  </a:cubicBezTo>
                  <a:cubicBezTo>
                    <a:pt x="23540" y="35968"/>
                    <a:pt x="23917" y="34441"/>
                    <a:pt x="23749" y="32997"/>
                  </a:cubicBezTo>
                  <a:cubicBezTo>
                    <a:pt x="23707" y="32829"/>
                    <a:pt x="23686" y="32662"/>
                    <a:pt x="23645" y="32516"/>
                  </a:cubicBezTo>
                  <a:cubicBezTo>
                    <a:pt x="25256" y="32369"/>
                    <a:pt x="26846" y="32097"/>
                    <a:pt x="28394" y="31616"/>
                  </a:cubicBezTo>
                  <a:cubicBezTo>
                    <a:pt x="31805" y="30611"/>
                    <a:pt x="34901" y="28666"/>
                    <a:pt x="37161" y="25925"/>
                  </a:cubicBezTo>
                  <a:cubicBezTo>
                    <a:pt x="38961" y="23728"/>
                    <a:pt x="40614" y="21091"/>
                    <a:pt x="41492" y="18308"/>
                  </a:cubicBezTo>
                  <a:cubicBezTo>
                    <a:pt x="41576" y="18392"/>
                    <a:pt x="41660" y="18476"/>
                    <a:pt x="41743" y="18518"/>
                  </a:cubicBezTo>
                  <a:cubicBezTo>
                    <a:pt x="41859" y="18617"/>
                    <a:pt x="42000" y="18742"/>
                    <a:pt x="42147" y="18841"/>
                  </a:cubicBezTo>
                  <a:lnTo>
                    <a:pt x="42147" y="18841"/>
                  </a:lnTo>
                  <a:cubicBezTo>
                    <a:pt x="42105" y="18815"/>
                    <a:pt x="42085" y="18804"/>
                    <a:pt x="42083" y="18804"/>
                  </a:cubicBezTo>
                  <a:lnTo>
                    <a:pt x="42083" y="18804"/>
                  </a:lnTo>
                  <a:cubicBezTo>
                    <a:pt x="42074" y="18804"/>
                    <a:pt x="42477" y="19067"/>
                    <a:pt x="42601" y="19145"/>
                  </a:cubicBezTo>
                  <a:cubicBezTo>
                    <a:pt x="42999" y="19438"/>
                    <a:pt x="43585" y="19564"/>
                    <a:pt x="44066" y="19585"/>
                  </a:cubicBezTo>
                  <a:cubicBezTo>
                    <a:pt x="44110" y="19587"/>
                    <a:pt x="44155" y="19588"/>
                    <a:pt x="44199" y="19588"/>
                  </a:cubicBezTo>
                  <a:cubicBezTo>
                    <a:pt x="45982" y="19588"/>
                    <a:pt x="47873" y="17970"/>
                    <a:pt x="47832" y="16132"/>
                  </a:cubicBezTo>
                  <a:cubicBezTo>
                    <a:pt x="47753" y="14243"/>
                    <a:pt x="45953" y="13469"/>
                    <a:pt x="44319" y="13469"/>
                  </a:cubicBezTo>
                  <a:cubicBezTo>
                    <a:pt x="44234" y="13469"/>
                    <a:pt x="44150" y="13471"/>
                    <a:pt x="44066" y="13475"/>
                  </a:cubicBezTo>
                  <a:cubicBezTo>
                    <a:pt x="43982" y="13475"/>
                    <a:pt x="43878" y="13496"/>
                    <a:pt x="43794" y="13496"/>
                  </a:cubicBezTo>
                  <a:cubicBezTo>
                    <a:pt x="43476" y="13178"/>
                    <a:pt x="43062" y="12969"/>
                    <a:pt x="42588" y="12969"/>
                  </a:cubicBezTo>
                  <a:cubicBezTo>
                    <a:pt x="42438" y="12969"/>
                    <a:pt x="42281" y="12990"/>
                    <a:pt x="42120" y="13036"/>
                  </a:cubicBezTo>
                  <a:cubicBezTo>
                    <a:pt x="42078" y="13057"/>
                    <a:pt x="42057" y="13057"/>
                    <a:pt x="41995" y="13078"/>
                  </a:cubicBezTo>
                  <a:cubicBezTo>
                    <a:pt x="41597" y="11299"/>
                    <a:pt x="40488" y="9855"/>
                    <a:pt x="38438" y="9102"/>
                  </a:cubicBezTo>
                  <a:cubicBezTo>
                    <a:pt x="37245" y="8663"/>
                    <a:pt x="35843" y="8642"/>
                    <a:pt x="34567" y="8537"/>
                  </a:cubicBezTo>
                  <a:cubicBezTo>
                    <a:pt x="33060" y="8391"/>
                    <a:pt x="31595" y="8056"/>
                    <a:pt x="30235" y="7344"/>
                  </a:cubicBezTo>
                  <a:cubicBezTo>
                    <a:pt x="26171" y="5302"/>
                    <a:pt x="23706" y="0"/>
                    <a:pt x="18744" y="0"/>
                  </a:cubicBezTo>
                  <a:close/>
                </a:path>
              </a:pathLst>
            </a:cu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981;p51">
              <a:extLst>
                <a:ext uri="{FF2B5EF4-FFF2-40B4-BE49-F238E27FC236}">
                  <a16:creationId xmlns:a16="http://schemas.microsoft.com/office/drawing/2014/main" id="{3A8EA68B-A1AA-422E-BFE9-C9A91DC21C5A}"/>
                </a:ext>
              </a:extLst>
            </p:cNvPr>
            <p:cNvSpPr/>
            <p:nvPr/>
          </p:nvSpPr>
          <p:spPr>
            <a:xfrm>
              <a:off x="6180025" y="2450175"/>
              <a:ext cx="303400" cy="415400"/>
            </a:xfrm>
            <a:custGeom>
              <a:avLst/>
              <a:gdLst/>
              <a:ahLst/>
              <a:cxnLst/>
              <a:rect l="l" t="t" r="r" b="b"/>
              <a:pathLst>
                <a:path w="12136" h="16616" extrusionOk="0">
                  <a:moveTo>
                    <a:pt x="5236" y="1"/>
                  </a:moveTo>
                  <a:cubicBezTo>
                    <a:pt x="5118" y="1"/>
                    <a:pt x="4997" y="15"/>
                    <a:pt x="4875" y="42"/>
                  </a:cubicBezTo>
                  <a:cubicBezTo>
                    <a:pt x="4782" y="30"/>
                    <a:pt x="4688" y="25"/>
                    <a:pt x="4595" y="25"/>
                  </a:cubicBezTo>
                  <a:cubicBezTo>
                    <a:pt x="4354" y="25"/>
                    <a:pt x="4112" y="60"/>
                    <a:pt x="3871" y="105"/>
                  </a:cubicBezTo>
                  <a:cubicBezTo>
                    <a:pt x="3620" y="105"/>
                    <a:pt x="3452" y="189"/>
                    <a:pt x="3285" y="293"/>
                  </a:cubicBezTo>
                  <a:cubicBezTo>
                    <a:pt x="3267" y="292"/>
                    <a:pt x="3249" y="292"/>
                    <a:pt x="3231" y="292"/>
                  </a:cubicBezTo>
                  <a:cubicBezTo>
                    <a:pt x="2890" y="292"/>
                    <a:pt x="2523" y="476"/>
                    <a:pt x="2364" y="774"/>
                  </a:cubicBezTo>
                  <a:cubicBezTo>
                    <a:pt x="1255" y="2804"/>
                    <a:pt x="3808" y="4917"/>
                    <a:pt x="5503" y="6173"/>
                  </a:cubicBezTo>
                  <a:cubicBezTo>
                    <a:pt x="5398" y="6277"/>
                    <a:pt x="5294" y="6382"/>
                    <a:pt x="5189" y="6466"/>
                  </a:cubicBezTo>
                  <a:cubicBezTo>
                    <a:pt x="4938" y="6696"/>
                    <a:pt x="4708" y="6947"/>
                    <a:pt x="4457" y="7198"/>
                  </a:cubicBezTo>
                  <a:lnTo>
                    <a:pt x="4394" y="7282"/>
                  </a:lnTo>
                  <a:cubicBezTo>
                    <a:pt x="4310" y="7303"/>
                    <a:pt x="4227" y="7365"/>
                    <a:pt x="4122" y="7386"/>
                  </a:cubicBezTo>
                  <a:cubicBezTo>
                    <a:pt x="2971" y="7784"/>
                    <a:pt x="1590" y="8160"/>
                    <a:pt x="942" y="9290"/>
                  </a:cubicBezTo>
                  <a:cubicBezTo>
                    <a:pt x="0" y="10922"/>
                    <a:pt x="963" y="12492"/>
                    <a:pt x="2783" y="12513"/>
                  </a:cubicBezTo>
                  <a:cubicBezTo>
                    <a:pt x="2971" y="12513"/>
                    <a:pt x="3160" y="12492"/>
                    <a:pt x="3348" y="12450"/>
                  </a:cubicBezTo>
                  <a:lnTo>
                    <a:pt x="3348" y="12450"/>
                  </a:lnTo>
                  <a:cubicBezTo>
                    <a:pt x="3055" y="13245"/>
                    <a:pt x="2929" y="14103"/>
                    <a:pt x="2888" y="14919"/>
                  </a:cubicBezTo>
                  <a:cubicBezTo>
                    <a:pt x="2872" y="16060"/>
                    <a:pt x="3765" y="16615"/>
                    <a:pt x="4712" y="16615"/>
                  </a:cubicBezTo>
                  <a:cubicBezTo>
                    <a:pt x="5067" y="16615"/>
                    <a:pt x="5429" y="16537"/>
                    <a:pt x="5754" y="16383"/>
                  </a:cubicBezTo>
                  <a:cubicBezTo>
                    <a:pt x="6696" y="15902"/>
                    <a:pt x="7449" y="15065"/>
                    <a:pt x="8077" y="14207"/>
                  </a:cubicBezTo>
                  <a:cubicBezTo>
                    <a:pt x="8160" y="14082"/>
                    <a:pt x="8202" y="13956"/>
                    <a:pt x="8265" y="13810"/>
                  </a:cubicBezTo>
                  <a:cubicBezTo>
                    <a:pt x="8704" y="13224"/>
                    <a:pt x="9123" y="12596"/>
                    <a:pt x="9478" y="11969"/>
                  </a:cubicBezTo>
                  <a:cubicBezTo>
                    <a:pt x="10315" y="10567"/>
                    <a:pt x="11090" y="9186"/>
                    <a:pt x="11048" y="7491"/>
                  </a:cubicBezTo>
                  <a:cubicBezTo>
                    <a:pt x="11048" y="7177"/>
                    <a:pt x="10943" y="6884"/>
                    <a:pt x="10797" y="6654"/>
                  </a:cubicBezTo>
                  <a:cubicBezTo>
                    <a:pt x="10880" y="6319"/>
                    <a:pt x="10818" y="5943"/>
                    <a:pt x="10671" y="5629"/>
                  </a:cubicBezTo>
                  <a:cubicBezTo>
                    <a:pt x="11131" y="5378"/>
                    <a:pt x="11529" y="4980"/>
                    <a:pt x="11675" y="4373"/>
                  </a:cubicBezTo>
                  <a:cubicBezTo>
                    <a:pt x="12136" y="2804"/>
                    <a:pt x="10294" y="1988"/>
                    <a:pt x="9144" y="1528"/>
                  </a:cubicBezTo>
                  <a:cubicBezTo>
                    <a:pt x="8097" y="1088"/>
                    <a:pt x="7051" y="481"/>
                    <a:pt x="5963" y="189"/>
                  </a:cubicBezTo>
                  <a:cubicBezTo>
                    <a:pt x="5723" y="61"/>
                    <a:pt x="5483" y="1"/>
                    <a:pt x="523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982;p51">
              <a:extLst>
                <a:ext uri="{FF2B5EF4-FFF2-40B4-BE49-F238E27FC236}">
                  <a16:creationId xmlns:a16="http://schemas.microsoft.com/office/drawing/2014/main" id="{EFAAA81C-74DB-4544-B5EA-A7DC6350BCC9}"/>
                </a:ext>
              </a:extLst>
            </p:cNvPr>
            <p:cNvSpPr/>
            <p:nvPr/>
          </p:nvSpPr>
          <p:spPr>
            <a:xfrm>
              <a:off x="6479225" y="2313075"/>
              <a:ext cx="1035975" cy="494250"/>
            </a:xfrm>
            <a:custGeom>
              <a:avLst/>
              <a:gdLst/>
              <a:ahLst/>
              <a:cxnLst/>
              <a:rect l="l" t="t" r="r" b="b"/>
              <a:pathLst>
                <a:path w="41439" h="19770" extrusionOk="0">
                  <a:moveTo>
                    <a:pt x="24925" y="962"/>
                  </a:moveTo>
                  <a:lnTo>
                    <a:pt x="24925" y="962"/>
                  </a:lnTo>
                  <a:cubicBezTo>
                    <a:pt x="24985" y="970"/>
                    <a:pt x="25047" y="978"/>
                    <a:pt x="25109" y="986"/>
                  </a:cubicBezTo>
                  <a:cubicBezTo>
                    <a:pt x="25026" y="975"/>
                    <a:pt x="24966" y="968"/>
                    <a:pt x="24925" y="962"/>
                  </a:cubicBezTo>
                  <a:close/>
                  <a:moveTo>
                    <a:pt x="18646" y="1"/>
                  </a:moveTo>
                  <a:cubicBezTo>
                    <a:pt x="17441" y="1"/>
                    <a:pt x="16148" y="370"/>
                    <a:pt x="15065" y="756"/>
                  </a:cubicBezTo>
                  <a:cubicBezTo>
                    <a:pt x="14207" y="1069"/>
                    <a:pt x="13308" y="1341"/>
                    <a:pt x="12450" y="1697"/>
                  </a:cubicBezTo>
                  <a:cubicBezTo>
                    <a:pt x="11278" y="2199"/>
                    <a:pt x="10190" y="2932"/>
                    <a:pt x="9039" y="3455"/>
                  </a:cubicBezTo>
                  <a:cubicBezTo>
                    <a:pt x="6905" y="4417"/>
                    <a:pt x="5043" y="5945"/>
                    <a:pt x="3285" y="7451"/>
                  </a:cubicBezTo>
                  <a:cubicBezTo>
                    <a:pt x="1779" y="8769"/>
                    <a:pt x="0" y="10443"/>
                    <a:pt x="335" y="12556"/>
                  </a:cubicBezTo>
                  <a:cubicBezTo>
                    <a:pt x="428" y="13146"/>
                    <a:pt x="897" y="13417"/>
                    <a:pt x="1398" y="13417"/>
                  </a:cubicBezTo>
                  <a:cubicBezTo>
                    <a:pt x="1803" y="13417"/>
                    <a:pt x="2228" y="13240"/>
                    <a:pt x="2490" y="12912"/>
                  </a:cubicBezTo>
                  <a:cubicBezTo>
                    <a:pt x="2703" y="13492"/>
                    <a:pt x="3183" y="13947"/>
                    <a:pt x="3849" y="13947"/>
                  </a:cubicBezTo>
                  <a:cubicBezTo>
                    <a:pt x="3904" y="13947"/>
                    <a:pt x="3960" y="13944"/>
                    <a:pt x="4018" y="13937"/>
                  </a:cubicBezTo>
                  <a:cubicBezTo>
                    <a:pt x="5378" y="13791"/>
                    <a:pt x="6424" y="13059"/>
                    <a:pt x="7449" y="12263"/>
                  </a:cubicBezTo>
                  <a:cubicBezTo>
                    <a:pt x="8098" y="11908"/>
                    <a:pt x="8726" y="11531"/>
                    <a:pt x="9416" y="11196"/>
                  </a:cubicBezTo>
                  <a:cubicBezTo>
                    <a:pt x="11090" y="10339"/>
                    <a:pt x="12952" y="9627"/>
                    <a:pt x="14689" y="8937"/>
                  </a:cubicBezTo>
                  <a:cubicBezTo>
                    <a:pt x="16195" y="8372"/>
                    <a:pt x="17806" y="8162"/>
                    <a:pt x="19125" y="7221"/>
                  </a:cubicBezTo>
                  <a:cubicBezTo>
                    <a:pt x="19334" y="7095"/>
                    <a:pt x="19501" y="6928"/>
                    <a:pt x="19689" y="6782"/>
                  </a:cubicBezTo>
                  <a:cubicBezTo>
                    <a:pt x="20087" y="7514"/>
                    <a:pt x="20526" y="8162"/>
                    <a:pt x="20945" y="8727"/>
                  </a:cubicBezTo>
                  <a:cubicBezTo>
                    <a:pt x="22933" y="11531"/>
                    <a:pt x="25653" y="14021"/>
                    <a:pt x="28456" y="16009"/>
                  </a:cubicBezTo>
                  <a:cubicBezTo>
                    <a:pt x="29837" y="16992"/>
                    <a:pt x="31469" y="17683"/>
                    <a:pt x="33060" y="18290"/>
                  </a:cubicBezTo>
                  <a:cubicBezTo>
                    <a:pt x="34394" y="18788"/>
                    <a:pt x="35517" y="19770"/>
                    <a:pt x="36955" y="19770"/>
                  </a:cubicBezTo>
                  <a:cubicBezTo>
                    <a:pt x="37208" y="19770"/>
                    <a:pt x="37471" y="19739"/>
                    <a:pt x="37747" y="19670"/>
                  </a:cubicBezTo>
                  <a:cubicBezTo>
                    <a:pt x="37998" y="19587"/>
                    <a:pt x="38228" y="19503"/>
                    <a:pt x="38479" y="19378"/>
                  </a:cubicBezTo>
                  <a:cubicBezTo>
                    <a:pt x="38763" y="19577"/>
                    <a:pt x="39098" y="19670"/>
                    <a:pt x="39434" y="19670"/>
                  </a:cubicBezTo>
                  <a:cubicBezTo>
                    <a:pt x="40435" y="19670"/>
                    <a:pt x="41439" y="18847"/>
                    <a:pt x="41094" y="17578"/>
                  </a:cubicBezTo>
                  <a:cubicBezTo>
                    <a:pt x="40864" y="16678"/>
                    <a:pt x="40488" y="15841"/>
                    <a:pt x="40195" y="14984"/>
                  </a:cubicBezTo>
                  <a:cubicBezTo>
                    <a:pt x="39881" y="14063"/>
                    <a:pt x="39839" y="13017"/>
                    <a:pt x="39379" y="12159"/>
                  </a:cubicBezTo>
                  <a:cubicBezTo>
                    <a:pt x="38584" y="10590"/>
                    <a:pt x="37684" y="9083"/>
                    <a:pt x="36638" y="7660"/>
                  </a:cubicBezTo>
                  <a:cubicBezTo>
                    <a:pt x="35529" y="6112"/>
                    <a:pt x="34231" y="5212"/>
                    <a:pt x="32683" y="4124"/>
                  </a:cubicBezTo>
                  <a:cubicBezTo>
                    <a:pt x="31114" y="3036"/>
                    <a:pt x="29189" y="2722"/>
                    <a:pt x="27599" y="1718"/>
                  </a:cubicBezTo>
                  <a:cubicBezTo>
                    <a:pt x="27348" y="1592"/>
                    <a:pt x="27117" y="1509"/>
                    <a:pt x="26908" y="1488"/>
                  </a:cubicBezTo>
                  <a:cubicBezTo>
                    <a:pt x="26908" y="1488"/>
                    <a:pt x="26887" y="1488"/>
                    <a:pt x="26887" y="1467"/>
                  </a:cubicBezTo>
                  <a:cubicBezTo>
                    <a:pt x="26511" y="1300"/>
                    <a:pt x="26134" y="1195"/>
                    <a:pt x="25715" y="1090"/>
                  </a:cubicBezTo>
                  <a:cubicBezTo>
                    <a:pt x="25666" y="1074"/>
                    <a:pt x="24817" y="954"/>
                    <a:pt x="24850" y="954"/>
                  </a:cubicBezTo>
                  <a:cubicBezTo>
                    <a:pt x="24854" y="954"/>
                    <a:pt x="24878" y="957"/>
                    <a:pt x="24925" y="962"/>
                  </a:cubicBezTo>
                  <a:lnTo>
                    <a:pt x="24925" y="962"/>
                  </a:lnTo>
                  <a:cubicBezTo>
                    <a:pt x="24492" y="908"/>
                    <a:pt x="24084" y="855"/>
                    <a:pt x="23644" y="818"/>
                  </a:cubicBezTo>
                  <a:cubicBezTo>
                    <a:pt x="23519" y="805"/>
                    <a:pt x="23395" y="799"/>
                    <a:pt x="23274" y="799"/>
                  </a:cubicBezTo>
                  <a:cubicBezTo>
                    <a:pt x="22607" y="799"/>
                    <a:pt x="22012" y="994"/>
                    <a:pt x="21552" y="1383"/>
                  </a:cubicBezTo>
                  <a:cubicBezTo>
                    <a:pt x="21365" y="786"/>
                    <a:pt x="20845" y="272"/>
                    <a:pt x="20275" y="272"/>
                  </a:cubicBezTo>
                  <a:cubicBezTo>
                    <a:pt x="20206" y="272"/>
                    <a:pt x="20136" y="279"/>
                    <a:pt x="20066" y="295"/>
                  </a:cubicBezTo>
                  <a:cubicBezTo>
                    <a:pt x="19794" y="149"/>
                    <a:pt x="19480" y="44"/>
                    <a:pt x="19145" y="23"/>
                  </a:cubicBezTo>
                  <a:cubicBezTo>
                    <a:pt x="18981" y="8"/>
                    <a:pt x="18815" y="1"/>
                    <a:pt x="18646" y="1"/>
                  </a:cubicBezTo>
                  <a:close/>
                </a:path>
              </a:pathLst>
            </a:custGeom>
            <a:solidFill>
              <a:schemeClr val="accent2"/>
            </a:solidFill>
            <a:ln w="2857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983;p51">
              <a:extLst>
                <a:ext uri="{FF2B5EF4-FFF2-40B4-BE49-F238E27FC236}">
                  <a16:creationId xmlns:a16="http://schemas.microsoft.com/office/drawing/2014/main" id="{DB7B0851-4310-4A62-8E2C-690E9066BBCC}"/>
                </a:ext>
              </a:extLst>
            </p:cNvPr>
            <p:cNvSpPr/>
            <p:nvPr/>
          </p:nvSpPr>
          <p:spPr>
            <a:xfrm>
              <a:off x="7460025" y="2769500"/>
              <a:ext cx="436800" cy="520250"/>
            </a:xfrm>
            <a:custGeom>
              <a:avLst/>
              <a:gdLst/>
              <a:ahLst/>
              <a:cxnLst/>
              <a:rect l="l" t="t" r="r" b="b"/>
              <a:pathLst>
                <a:path w="17472" h="20810" extrusionOk="0">
                  <a:moveTo>
                    <a:pt x="7524" y="0"/>
                  </a:moveTo>
                  <a:cubicBezTo>
                    <a:pt x="7106" y="0"/>
                    <a:pt x="6687" y="76"/>
                    <a:pt x="6235" y="263"/>
                  </a:cubicBezTo>
                  <a:cubicBezTo>
                    <a:pt x="5106" y="702"/>
                    <a:pt x="4373" y="1665"/>
                    <a:pt x="4687" y="2899"/>
                  </a:cubicBezTo>
                  <a:cubicBezTo>
                    <a:pt x="4830" y="3531"/>
                    <a:pt x="5490" y="3925"/>
                    <a:pt x="6104" y="3925"/>
                  </a:cubicBezTo>
                  <a:cubicBezTo>
                    <a:pt x="6120" y="3925"/>
                    <a:pt x="6136" y="3925"/>
                    <a:pt x="6152" y="3924"/>
                  </a:cubicBezTo>
                  <a:cubicBezTo>
                    <a:pt x="6654" y="4845"/>
                    <a:pt x="6717" y="5745"/>
                    <a:pt x="6507" y="6937"/>
                  </a:cubicBezTo>
                  <a:cubicBezTo>
                    <a:pt x="6298" y="8130"/>
                    <a:pt x="5252" y="9239"/>
                    <a:pt x="4101" y="9595"/>
                  </a:cubicBezTo>
                  <a:cubicBezTo>
                    <a:pt x="3139" y="9908"/>
                    <a:pt x="2093" y="9532"/>
                    <a:pt x="1151" y="10118"/>
                  </a:cubicBezTo>
                  <a:cubicBezTo>
                    <a:pt x="0" y="10808"/>
                    <a:pt x="84" y="12126"/>
                    <a:pt x="586" y="13193"/>
                  </a:cubicBezTo>
                  <a:cubicBezTo>
                    <a:pt x="670" y="15872"/>
                    <a:pt x="1737" y="19722"/>
                    <a:pt x="4478" y="20663"/>
                  </a:cubicBezTo>
                  <a:cubicBezTo>
                    <a:pt x="4770" y="20762"/>
                    <a:pt x="5068" y="20809"/>
                    <a:pt x="5359" y="20809"/>
                  </a:cubicBezTo>
                  <a:cubicBezTo>
                    <a:pt x="6612" y="20809"/>
                    <a:pt x="7742" y="19934"/>
                    <a:pt x="7742" y="18508"/>
                  </a:cubicBezTo>
                  <a:cubicBezTo>
                    <a:pt x="7742" y="18152"/>
                    <a:pt x="7742" y="17838"/>
                    <a:pt x="7721" y="17483"/>
                  </a:cubicBezTo>
                  <a:lnTo>
                    <a:pt x="7721" y="17483"/>
                  </a:lnTo>
                  <a:cubicBezTo>
                    <a:pt x="8034" y="17555"/>
                    <a:pt x="8356" y="17597"/>
                    <a:pt x="8675" y="17597"/>
                  </a:cubicBezTo>
                  <a:cubicBezTo>
                    <a:pt x="9187" y="17597"/>
                    <a:pt x="9689" y="17490"/>
                    <a:pt x="10127" y="17232"/>
                  </a:cubicBezTo>
                  <a:cubicBezTo>
                    <a:pt x="12157" y="15976"/>
                    <a:pt x="12157" y="13968"/>
                    <a:pt x="11592" y="11980"/>
                  </a:cubicBezTo>
                  <a:lnTo>
                    <a:pt x="11592" y="11980"/>
                  </a:lnTo>
                  <a:cubicBezTo>
                    <a:pt x="11676" y="12001"/>
                    <a:pt x="11780" y="12022"/>
                    <a:pt x="11843" y="12043"/>
                  </a:cubicBezTo>
                  <a:cubicBezTo>
                    <a:pt x="12253" y="12172"/>
                    <a:pt x="12663" y="12237"/>
                    <a:pt x="13063" y="12237"/>
                  </a:cubicBezTo>
                  <a:cubicBezTo>
                    <a:pt x="13826" y="12237"/>
                    <a:pt x="14552" y="12000"/>
                    <a:pt x="15170" y="11520"/>
                  </a:cubicBezTo>
                  <a:cubicBezTo>
                    <a:pt x="17032" y="10055"/>
                    <a:pt x="14124" y="6770"/>
                    <a:pt x="13098" y="5745"/>
                  </a:cubicBezTo>
                  <a:cubicBezTo>
                    <a:pt x="12973" y="5619"/>
                    <a:pt x="12847" y="5494"/>
                    <a:pt x="12722" y="5389"/>
                  </a:cubicBezTo>
                  <a:cubicBezTo>
                    <a:pt x="13203" y="5284"/>
                    <a:pt x="13684" y="5201"/>
                    <a:pt x="14207" y="5117"/>
                  </a:cubicBezTo>
                  <a:cubicBezTo>
                    <a:pt x="15400" y="4929"/>
                    <a:pt x="16593" y="4657"/>
                    <a:pt x="17053" y="3401"/>
                  </a:cubicBezTo>
                  <a:cubicBezTo>
                    <a:pt x="17471" y="2355"/>
                    <a:pt x="16655" y="1309"/>
                    <a:pt x="15672" y="1016"/>
                  </a:cubicBezTo>
                  <a:cubicBezTo>
                    <a:pt x="13496" y="367"/>
                    <a:pt x="11152" y="828"/>
                    <a:pt x="8976" y="242"/>
                  </a:cubicBezTo>
                  <a:cubicBezTo>
                    <a:pt x="8466" y="97"/>
                    <a:pt x="7996" y="0"/>
                    <a:pt x="752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984;p51">
              <a:extLst>
                <a:ext uri="{FF2B5EF4-FFF2-40B4-BE49-F238E27FC236}">
                  <a16:creationId xmlns:a16="http://schemas.microsoft.com/office/drawing/2014/main" id="{7F2FD32C-B826-44C5-8EF3-EDC8AEBA7D3E}"/>
                </a:ext>
              </a:extLst>
            </p:cNvPr>
            <p:cNvSpPr/>
            <p:nvPr/>
          </p:nvSpPr>
          <p:spPr>
            <a:xfrm>
              <a:off x="6348975" y="4066875"/>
              <a:ext cx="127125" cy="218269"/>
            </a:xfrm>
            <a:custGeom>
              <a:avLst/>
              <a:gdLst/>
              <a:ahLst/>
              <a:cxnLst/>
              <a:rect l="l" t="t" r="r" b="b"/>
              <a:pathLst>
                <a:path w="5085" h="7533" extrusionOk="0">
                  <a:moveTo>
                    <a:pt x="2379" y="1"/>
                  </a:moveTo>
                  <a:cubicBezTo>
                    <a:pt x="2320" y="1"/>
                    <a:pt x="2259" y="4"/>
                    <a:pt x="2197" y="10"/>
                  </a:cubicBezTo>
                  <a:cubicBezTo>
                    <a:pt x="168" y="178"/>
                    <a:pt x="0" y="2123"/>
                    <a:pt x="314" y="3776"/>
                  </a:cubicBezTo>
                  <a:cubicBezTo>
                    <a:pt x="628" y="5367"/>
                    <a:pt x="1047" y="7375"/>
                    <a:pt x="3202" y="7522"/>
                  </a:cubicBezTo>
                  <a:cubicBezTo>
                    <a:pt x="3253" y="7529"/>
                    <a:pt x="3303" y="7533"/>
                    <a:pt x="3351" y="7533"/>
                  </a:cubicBezTo>
                  <a:cubicBezTo>
                    <a:pt x="3580" y="7533"/>
                    <a:pt x="3779" y="7454"/>
                    <a:pt x="3934" y="7333"/>
                  </a:cubicBezTo>
                  <a:cubicBezTo>
                    <a:pt x="4478" y="7166"/>
                    <a:pt x="4917" y="6664"/>
                    <a:pt x="4980" y="5911"/>
                  </a:cubicBezTo>
                  <a:cubicBezTo>
                    <a:pt x="5085" y="4844"/>
                    <a:pt x="4855" y="3672"/>
                    <a:pt x="4604" y="2626"/>
                  </a:cubicBezTo>
                  <a:cubicBezTo>
                    <a:pt x="4363" y="1524"/>
                    <a:pt x="3701" y="1"/>
                    <a:pt x="237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985;p51">
              <a:extLst>
                <a:ext uri="{FF2B5EF4-FFF2-40B4-BE49-F238E27FC236}">
                  <a16:creationId xmlns:a16="http://schemas.microsoft.com/office/drawing/2014/main" id="{75F661A3-C86C-4449-8978-C0624D427074}"/>
                </a:ext>
              </a:extLst>
            </p:cNvPr>
            <p:cNvSpPr/>
            <p:nvPr/>
          </p:nvSpPr>
          <p:spPr>
            <a:xfrm>
              <a:off x="6741750" y="4185430"/>
              <a:ext cx="182131" cy="201850"/>
            </a:xfrm>
            <a:custGeom>
              <a:avLst/>
              <a:gdLst/>
              <a:ahLst/>
              <a:cxnLst/>
              <a:rect l="l" t="t" r="r" b="b"/>
              <a:pathLst>
                <a:path w="6801" h="8074" extrusionOk="0">
                  <a:moveTo>
                    <a:pt x="4239" y="1"/>
                  </a:moveTo>
                  <a:cubicBezTo>
                    <a:pt x="3725" y="1"/>
                    <a:pt x="3195" y="168"/>
                    <a:pt x="2699" y="400"/>
                  </a:cubicBezTo>
                  <a:cubicBezTo>
                    <a:pt x="1632" y="902"/>
                    <a:pt x="1193" y="1655"/>
                    <a:pt x="795" y="2743"/>
                  </a:cubicBezTo>
                  <a:cubicBezTo>
                    <a:pt x="419" y="3706"/>
                    <a:pt x="0" y="5066"/>
                    <a:pt x="377" y="6049"/>
                  </a:cubicBezTo>
                  <a:cubicBezTo>
                    <a:pt x="189" y="6865"/>
                    <a:pt x="502" y="7723"/>
                    <a:pt x="1423" y="7974"/>
                  </a:cubicBezTo>
                  <a:cubicBezTo>
                    <a:pt x="1701" y="8042"/>
                    <a:pt x="1970" y="8074"/>
                    <a:pt x="2230" y="8074"/>
                  </a:cubicBezTo>
                  <a:cubicBezTo>
                    <a:pt x="3968" y="8074"/>
                    <a:pt x="5290" y="6649"/>
                    <a:pt x="5963" y="5066"/>
                  </a:cubicBezTo>
                  <a:cubicBezTo>
                    <a:pt x="6570" y="3726"/>
                    <a:pt x="6800" y="1550"/>
                    <a:pt x="5545" y="483"/>
                  </a:cubicBezTo>
                  <a:cubicBezTo>
                    <a:pt x="5149" y="136"/>
                    <a:pt x="4701" y="1"/>
                    <a:pt x="423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986;p51">
              <a:extLst>
                <a:ext uri="{FF2B5EF4-FFF2-40B4-BE49-F238E27FC236}">
                  <a16:creationId xmlns:a16="http://schemas.microsoft.com/office/drawing/2014/main" id="{720FC1FC-C421-46EA-B6E0-ED5F333F80A0}"/>
                </a:ext>
              </a:extLst>
            </p:cNvPr>
            <p:cNvSpPr/>
            <p:nvPr/>
          </p:nvSpPr>
          <p:spPr>
            <a:xfrm>
              <a:off x="6164325" y="3984125"/>
              <a:ext cx="479893" cy="188329"/>
            </a:xfrm>
            <a:custGeom>
              <a:avLst/>
              <a:gdLst/>
              <a:ahLst/>
              <a:cxnLst/>
              <a:rect l="l" t="t" r="r" b="b"/>
              <a:pathLst>
                <a:path w="17236" h="6554" extrusionOk="0">
                  <a:moveTo>
                    <a:pt x="4234" y="0"/>
                  </a:moveTo>
                  <a:cubicBezTo>
                    <a:pt x="3456" y="0"/>
                    <a:pt x="2688" y="51"/>
                    <a:pt x="1946" y="162"/>
                  </a:cubicBezTo>
                  <a:cubicBezTo>
                    <a:pt x="1814" y="115"/>
                    <a:pt x="1672" y="91"/>
                    <a:pt x="1529" y="91"/>
                  </a:cubicBezTo>
                  <a:cubicBezTo>
                    <a:pt x="1041" y="91"/>
                    <a:pt x="548" y="370"/>
                    <a:pt x="419" y="936"/>
                  </a:cubicBezTo>
                  <a:cubicBezTo>
                    <a:pt x="377" y="1020"/>
                    <a:pt x="356" y="1104"/>
                    <a:pt x="356" y="1166"/>
                  </a:cubicBezTo>
                  <a:cubicBezTo>
                    <a:pt x="251" y="1543"/>
                    <a:pt x="356" y="1941"/>
                    <a:pt x="565" y="2254"/>
                  </a:cubicBezTo>
                  <a:cubicBezTo>
                    <a:pt x="440" y="2945"/>
                    <a:pt x="272" y="3677"/>
                    <a:pt x="147" y="4389"/>
                  </a:cubicBezTo>
                  <a:cubicBezTo>
                    <a:pt x="0" y="5351"/>
                    <a:pt x="544" y="6230"/>
                    <a:pt x="1570" y="6251"/>
                  </a:cubicBezTo>
                  <a:cubicBezTo>
                    <a:pt x="2022" y="6259"/>
                    <a:pt x="2466" y="6281"/>
                    <a:pt x="2905" y="6281"/>
                  </a:cubicBezTo>
                  <a:cubicBezTo>
                    <a:pt x="3642" y="6281"/>
                    <a:pt x="4363" y="6218"/>
                    <a:pt x="5085" y="5916"/>
                  </a:cubicBezTo>
                  <a:cubicBezTo>
                    <a:pt x="5566" y="5707"/>
                    <a:pt x="6005" y="5393"/>
                    <a:pt x="6215" y="4891"/>
                  </a:cubicBezTo>
                  <a:cubicBezTo>
                    <a:pt x="6298" y="4703"/>
                    <a:pt x="6382" y="4472"/>
                    <a:pt x="6487" y="4263"/>
                  </a:cubicBezTo>
                  <a:lnTo>
                    <a:pt x="6487" y="4263"/>
                  </a:lnTo>
                  <a:cubicBezTo>
                    <a:pt x="6485" y="4265"/>
                    <a:pt x="6484" y="4265"/>
                    <a:pt x="6484" y="4265"/>
                  </a:cubicBezTo>
                  <a:cubicBezTo>
                    <a:pt x="6471" y="4265"/>
                    <a:pt x="6801" y="3758"/>
                    <a:pt x="6821" y="3677"/>
                  </a:cubicBezTo>
                  <a:cubicBezTo>
                    <a:pt x="6863" y="3531"/>
                    <a:pt x="6926" y="3405"/>
                    <a:pt x="6947" y="3259"/>
                  </a:cubicBezTo>
                  <a:cubicBezTo>
                    <a:pt x="7575" y="3363"/>
                    <a:pt x="8202" y="3510"/>
                    <a:pt x="8830" y="3635"/>
                  </a:cubicBezTo>
                  <a:cubicBezTo>
                    <a:pt x="10065" y="3886"/>
                    <a:pt x="11257" y="4305"/>
                    <a:pt x="12450" y="4703"/>
                  </a:cubicBezTo>
                  <a:cubicBezTo>
                    <a:pt x="12994" y="4891"/>
                    <a:pt x="13810" y="5226"/>
                    <a:pt x="14061" y="5770"/>
                  </a:cubicBezTo>
                  <a:cubicBezTo>
                    <a:pt x="14325" y="6323"/>
                    <a:pt x="14763" y="6553"/>
                    <a:pt x="15214" y="6553"/>
                  </a:cubicBezTo>
                  <a:cubicBezTo>
                    <a:pt x="16194" y="6553"/>
                    <a:pt x="17235" y="5467"/>
                    <a:pt x="16676" y="4263"/>
                  </a:cubicBezTo>
                  <a:cubicBezTo>
                    <a:pt x="15651" y="2171"/>
                    <a:pt x="12513" y="1522"/>
                    <a:pt x="10525" y="936"/>
                  </a:cubicBezTo>
                  <a:cubicBezTo>
                    <a:pt x="8591" y="384"/>
                    <a:pt x="6375" y="0"/>
                    <a:pt x="423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987;p51">
              <a:extLst>
                <a:ext uri="{FF2B5EF4-FFF2-40B4-BE49-F238E27FC236}">
                  <a16:creationId xmlns:a16="http://schemas.microsoft.com/office/drawing/2014/main" id="{4F00683B-B548-47F2-B2A8-AE218248C6E6}"/>
                </a:ext>
              </a:extLst>
            </p:cNvPr>
            <p:cNvSpPr/>
            <p:nvPr/>
          </p:nvSpPr>
          <p:spPr>
            <a:xfrm>
              <a:off x="6611050" y="3985425"/>
              <a:ext cx="765825" cy="407275"/>
            </a:xfrm>
            <a:custGeom>
              <a:avLst/>
              <a:gdLst/>
              <a:ahLst/>
              <a:cxnLst/>
              <a:rect l="l" t="t" r="r" b="b"/>
              <a:pathLst>
                <a:path w="30633" h="16291" extrusionOk="0">
                  <a:moveTo>
                    <a:pt x="29640" y="0"/>
                  </a:moveTo>
                  <a:cubicBezTo>
                    <a:pt x="29374" y="0"/>
                    <a:pt x="29110" y="101"/>
                    <a:pt x="28937" y="315"/>
                  </a:cubicBezTo>
                  <a:cubicBezTo>
                    <a:pt x="28833" y="378"/>
                    <a:pt x="28749" y="461"/>
                    <a:pt x="28686" y="503"/>
                  </a:cubicBezTo>
                  <a:cubicBezTo>
                    <a:pt x="28519" y="671"/>
                    <a:pt x="28414" y="817"/>
                    <a:pt x="28331" y="1026"/>
                  </a:cubicBezTo>
                  <a:cubicBezTo>
                    <a:pt x="28356" y="957"/>
                    <a:pt x="28362" y="931"/>
                    <a:pt x="28358" y="931"/>
                  </a:cubicBezTo>
                  <a:lnTo>
                    <a:pt x="28358" y="931"/>
                  </a:lnTo>
                  <a:cubicBezTo>
                    <a:pt x="28348" y="931"/>
                    <a:pt x="28283" y="1066"/>
                    <a:pt x="28268" y="1110"/>
                  </a:cubicBezTo>
                  <a:cubicBezTo>
                    <a:pt x="28205" y="1194"/>
                    <a:pt x="28184" y="1256"/>
                    <a:pt x="28121" y="1361"/>
                  </a:cubicBezTo>
                  <a:cubicBezTo>
                    <a:pt x="28101" y="1445"/>
                    <a:pt x="27975" y="1675"/>
                    <a:pt x="27975" y="1738"/>
                  </a:cubicBezTo>
                  <a:cubicBezTo>
                    <a:pt x="27954" y="1759"/>
                    <a:pt x="27954" y="1780"/>
                    <a:pt x="27912" y="1842"/>
                  </a:cubicBezTo>
                  <a:cubicBezTo>
                    <a:pt x="26929" y="2303"/>
                    <a:pt x="26196" y="3474"/>
                    <a:pt x="25548" y="4269"/>
                  </a:cubicBezTo>
                  <a:cubicBezTo>
                    <a:pt x="24355" y="5713"/>
                    <a:pt x="23372" y="7282"/>
                    <a:pt x="22158" y="8684"/>
                  </a:cubicBezTo>
                  <a:cubicBezTo>
                    <a:pt x="21070" y="9961"/>
                    <a:pt x="19898" y="11091"/>
                    <a:pt x="18706" y="12283"/>
                  </a:cubicBezTo>
                  <a:cubicBezTo>
                    <a:pt x="18476" y="12513"/>
                    <a:pt x="18225" y="12764"/>
                    <a:pt x="17994" y="13036"/>
                  </a:cubicBezTo>
                  <a:cubicBezTo>
                    <a:pt x="17890" y="12890"/>
                    <a:pt x="17764" y="12764"/>
                    <a:pt x="17618" y="12702"/>
                  </a:cubicBezTo>
                  <a:cubicBezTo>
                    <a:pt x="18329" y="12492"/>
                    <a:pt x="18727" y="11551"/>
                    <a:pt x="18518" y="10860"/>
                  </a:cubicBezTo>
                  <a:cubicBezTo>
                    <a:pt x="18204" y="9793"/>
                    <a:pt x="17199" y="8454"/>
                    <a:pt x="16383" y="7701"/>
                  </a:cubicBezTo>
                  <a:cubicBezTo>
                    <a:pt x="15274" y="6676"/>
                    <a:pt x="13663" y="6320"/>
                    <a:pt x="12220" y="6027"/>
                  </a:cubicBezTo>
                  <a:cubicBezTo>
                    <a:pt x="11124" y="5813"/>
                    <a:pt x="9978" y="5745"/>
                    <a:pt x="8834" y="5745"/>
                  </a:cubicBezTo>
                  <a:cubicBezTo>
                    <a:pt x="8187" y="5745"/>
                    <a:pt x="7540" y="5767"/>
                    <a:pt x="6905" y="5797"/>
                  </a:cubicBezTo>
                  <a:cubicBezTo>
                    <a:pt x="6068" y="5818"/>
                    <a:pt x="5252" y="5902"/>
                    <a:pt x="4436" y="6027"/>
                  </a:cubicBezTo>
                  <a:cubicBezTo>
                    <a:pt x="3808" y="6090"/>
                    <a:pt x="3515" y="6550"/>
                    <a:pt x="3118" y="6885"/>
                  </a:cubicBezTo>
                  <a:lnTo>
                    <a:pt x="2992" y="7010"/>
                  </a:lnTo>
                  <a:lnTo>
                    <a:pt x="2971" y="7010"/>
                  </a:lnTo>
                  <a:cubicBezTo>
                    <a:pt x="2684" y="6795"/>
                    <a:pt x="2305" y="6642"/>
                    <a:pt x="1926" y="6642"/>
                  </a:cubicBezTo>
                  <a:cubicBezTo>
                    <a:pt x="1863" y="6642"/>
                    <a:pt x="1800" y="6646"/>
                    <a:pt x="1737" y="6655"/>
                  </a:cubicBezTo>
                  <a:cubicBezTo>
                    <a:pt x="377" y="6759"/>
                    <a:pt x="0" y="8329"/>
                    <a:pt x="921" y="9061"/>
                  </a:cubicBezTo>
                  <a:cubicBezTo>
                    <a:pt x="921" y="9103"/>
                    <a:pt x="942" y="9145"/>
                    <a:pt x="942" y="9187"/>
                  </a:cubicBezTo>
                  <a:cubicBezTo>
                    <a:pt x="1025" y="9521"/>
                    <a:pt x="1214" y="9877"/>
                    <a:pt x="1465" y="10107"/>
                  </a:cubicBezTo>
                  <a:cubicBezTo>
                    <a:pt x="1792" y="10424"/>
                    <a:pt x="2198" y="10558"/>
                    <a:pt x="2614" y="10558"/>
                  </a:cubicBezTo>
                  <a:cubicBezTo>
                    <a:pt x="3076" y="10558"/>
                    <a:pt x="3548" y="10392"/>
                    <a:pt x="3934" y="10128"/>
                  </a:cubicBezTo>
                  <a:cubicBezTo>
                    <a:pt x="4080" y="10023"/>
                    <a:pt x="4227" y="9898"/>
                    <a:pt x="4373" y="9793"/>
                  </a:cubicBezTo>
                  <a:cubicBezTo>
                    <a:pt x="4478" y="9712"/>
                    <a:pt x="4536" y="9685"/>
                    <a:pt x="4556" y="9685"/>
                  </a:cubicBezTo>
                  <a:cubicBezTo>
                    <a:pt x="4588" y="9685"/>
                    <a:pt x="4522" y="9755"/>
                    <a:pt x="4394" y="9793"/>
                  </a:cubicBezTo>
                  <a:cubicBezTo>
                    <a:pt x="4373" y="9793"/>
                    <a:pt x="4959" y="9835"/>
                    <a:pt x="5126" y="9877"/>
                  </a:cubicBezTo>
                  <a:cubicBezTo>
                    <a:pt x="5221" y="9887"/>
                    <a:pt x="5314" y="9892"/>
                    <a:pt x="5404" y="9892"/>
                  </a:cubicBezTo>
                  <a:cubicBezTo>
                    <a:pt x="6270" y="9892"/>
                    <a:pt x="6925" y="9446"/>
                    <a:pt x="7323" y="8726"/>
                  </a:cubicBezTo>
                  <a:cubicBezTo>
                    <a:pt x="8265" y="8747"/>
                    <a:pt x="9248" y="8747"/>
                    <a:pt x="10190" y="8768"/>
                  </a:cubicBezTo>
                  <a:cubicBezTo>
                    <a:pt x="10734" y="8789"/>
                    <a:pt x="11278" y="8873"/>
                    <a:pt x="11801" y="8998"/>
                  </a:cubicBezTo>
                  <a:cubicBezTo>
                    <a:pt x="11759" y="9166"/>
                    <a:pt x="11759" y="9312"/>
                    <a:pt x="11780" y="9500"/>
                  </a:cubicBezTo>
                  <a:cubicBezTo>
                    <a:pt x="11885" y="10400"/>
                    <a:pt x="12240" y="10819"/>
                    <a:pt x="12701" y="11551"/>
                  </a:cubicBezTo>
                  <a:cubicBezTo>
                    <a:pt x="12743" y="11656"/>
                    <a:pt x="12826" y="11718"/>
                    <a:pt x="12931" y="11823"/>
                  </a:cubicBezTo>
                  <a:cubicBezTo>
                    <a:pt x="12178" y="12597"/>
                    <a:pt x="12345" y="14208"/>
                    <a:pt x="13600" y="14585"/>
                  </a:cubicBezTo>
                  <a:cubicBezTo>
                    <a:pt x="14542" y="14857"/>
                    <a:pt x="15421" y="15359"/>
                    <a:pt x="16383" y="15568"/>
                  </a:cubicBezTo>
                  <a:cubicBezTo>
                    <a:pt x="16510" y="15603"/>
                    <a:pt x="16637" y="15618"/>
                    <a:pt x="16760" y="15618"/>
                  </a:cubicBezTo>
                  <a:cubicBezTo>
                    <a:pt x="16861" y="15618"/>
                    <a:pt x="16959" y="15608"/>
                    <a:pt x="17053" y="15589"/>
                  </a:cubicBezTo>
                  <a:cubicBezTo>
                    <a:pt x="17053" y="15652"/>
                    <a:pt x="17095" y="15694"/>
                    <a:pt x="17095" y="15757"/>
                  </a:cubicBezTo>
                  <a:cubicBezTo>
                    <a:pt x="17185" y="16089"/>
                    <a:pt x="17494" y="16290"/>
                    <a:pt x="17816" y="16290"/>
                  </a:cubicBezTo>
                  <a:cubicBezTo>
                    <a:pt x="17940" y="16290"/>
                    <a:pt x="18066" y="16260"/>
                    <a:pt x="18183" y="16196"/>
                  </a:cubicBezTo>
                  <a:cubicBezTo>
                    <a:pt x="19208" y="15631"/>
                    <a:pt x="20024" y="14689"/>
                    <a:pt x="20945" y="13915"/>
                  </a:cubicBezTo>
                  <a:cubicBezTo>
                    <a:pt x="22242" y="12911"/>
                    <a:pt x="23414" y="11614"/>
                    <a:pt x="24460" y="10358"/>
                  </a:cubicBezTo>
                  <a:cubicBezTo>
                    <a:pt x="25548" y="9082"/>
                    <a:pt x="26448" y="7701"/>
                    <a:pt x="27410" y="6341"/>
                  </a:cubicBezTo>
                  <a:cubicBezTo>
                    <a:pt x="27996" y="5546"/>
                    <a:pt x="29021" y="4541"/>
                    <a:pt x="29461" y="3516"/>
                  </a:cubicBezTo>
                  <a:cubicBezTo>
                    <a:pt x="29900" y="3244"/>
                    <a:pt x="30193" y="2784"/>
                    <a:pt x="30318" y="2261"/>
                  </a:cubicBezTo>
                  <a:cubicBezTo>
                    <a:pt x="30381" y="2031"/>
                    <a:pt x="30444" y="1780"/>
                    <a:pt x="30486" y="1549"/>
                  </a:cubicBezTo>
                  <a:cubicBezTo>
                    <a:pt x="30507" y="1508"/>
                    <a:pt x="30528" y="1445"/>
                    <a:pt x="30528" y="1403"/>
                  </a:cubicBezTo>
                  <a:cubicBezTo>
                    <a:pt x="30632" y="1110"/>
                    <a:pt x="30611" y="880"/>
                    <a:pt x="30570" y="671"/>
                  </a:cubicBezTo>
                  <a:cubicBezTo>
                    <a:pt x="30468" y="239"/>
                    <a:pt x="30051" y="0"/>
                    <a:pt x="2964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988;p51">
              <a:extLst>
                <a:ext uri="{FF2B5EF4-FFF2-40B4-BE49-F238E27FC236}">
                  <a16:creationId xmlns:a16="http://schemas.microsoft.com/office/drawing/2014/main" id="{C426C011-5F84-4480-9970-BCFDB0E9F73C}"/>
                </a:ext>
              </a:extLst>
            </p:cNvPr>
            <p:cNvSpPr/>
            <p:nvPr/>
          </p:nvSpPr>
          <p:spPr>
            <a:xfrm>
              <a:off x="6155950" y="3714500"/>
              <a:ext cx="704618" cy="397832"/>
            </a:xfrm>
            <a:custGeom>
              <a:avLst/>
              <a:gdLst/>
              <a:ahLst/>
              <a:cxnLst/>
              <a:rect l="l" t="t" r="r" b="b"/>
              <a:pathLst>
                <a:path w="25716" h="14207" extrusionOk="0">
                  <a:moveTo>
                    <a:pt x="13717" y="1"/>
                  </a:moveTo>
                  <a:cubicBezTo>
                    <a:pt x="11882" y="1"/>
                    <a:pt x="10025" y="231"/>
                    <a:pt x="8265" y="585"/>
                  </a:cubicBezTo>
                  <a:cubicBezTo>
                    <a:pt x="7700" y="690"/>
                    <a:pt x="7177" y="1381"/>
                    <a:pt x="7219" y="1987"/>
                  </a:cubicBezTo>
                  <a:cubicBezTo>
                    <a:pt x="7219" y="2050"/>
                    <a:pt x="7261" y="2134"/>
                    <a:pt x="7261" y="2238"/>
                  </a:cubicBezTo>
                  <a:cubicBezTo>
                    <a:pt x="7261" y="2259"/>
                    <a:pt x="7261" y="2301"/>
                    <a:pt x="7282" y="2322"/>
                  </a:cubicBezTo>
                  <a:cubicBezTo>
                    <a:pt x="6152" y="3117"/>
                    <a:pt x="5169" y="3850"/>
                    <a:pt x="4227" y="4959"/>
                  </a:cubicBezTo>
                  <a:cubicBezTo>
                    <a:pt x="3139" y="6193"/>
                    <a:pt x="1" y="8264"/>
                    <a:pt x="2135" y="10064"/>
                  </a:cubicBezTo>
                  <a:cubicBezTo>
                    <a:pt x="2699" y="10549"/>
                    <a:pt x="3320" y="10688"/>
                    <a:pt x="3964" y="10688"/>
                  </a:cubicBezTo>
                  <a:cubicBezTo>
                    <a:pt x="4680" y="10688"/>
                    <a:pt x="5425" y="10517"/>
                    <a:pt x="6152" y="10461"/>
                  </a:cubicBezTo>
                  <a:cubicBezTo>
                    <a:pt x="6647" y="10430"/>
                    <a:pt x="7116" y="10412"/>
                    <a:pt x="7572" y="10412"/>
                  </a:cubicBezTo>
                  <a:cubicBezTo>
                    <a:pt x="8640" y="10412"/>
                    <a:pt x="9641" y="10511"/>
                    <a:pt x="10755" y="10775"/>
                  </a:cubicBezTo>
                  <a:cubicBezTo>
                    <a:pt x="11948" y="11047"/>
                    <a:pt x="13538" y="10985"/>
                    <a:pt x="14417" y="11863"/>
                  </a:cubicBezTo>
                  <a:cubicBezTo>
                    <a:pt x="14940" y="12386"/>
                    <a:pt x="14982" y="12365"/>
                    <a:pt x="15296" y="12972"/>
                  </a:cubicBezTo>
                  <a:cubicBezTo>
                    <a:pt x="15610" y="13558"/>
                    <a:pt x="16070" y="13956"/>
                    <a:pt x="16739" y="14144"/>
                  </a:cubicBezTo>
                  <a:cubicBezTo>
                    <a:pt x="16896" y="14186"/>
                    <a:pt x="17049" y="14206"/>
                    <a:pt x="17198" y="14206"/>
                  </a:cubicBezTo>
                  <a:cubicBezTo>
                    <a:pt x="17789" y="14206"/>
                    <a:pt x="18309" y="13892"/>
                    <a:pt x="18644" y="13391"/>
                  </a:cubicBezTo>
                  <a:cubicBezTo>
                    <a:pt x="19355" y="12282"/>
                    <a:pt x="20108" y="11529"/>
                    <a:pt x="21071" y="10713"/>
                  </a:cubicBezTo>
                  <a:cubicBezTo>
                    <a:pt x="21929" y="9980"/>
                    <a:pt x="22682" y="9164"/>
                    <a:pt x="23791" y="8788"/>
                  </a:cubicBezTo>
                  <a:cubicBezTo>
                    <a:pt x="24837" y="8390"/>
                    <a:pt x="25716" y="7637"/>
                    <a:pt x="25716" y="6423"/>
                  </a:cubicBezTo>
                  <a:cubicBezTo>
                    <a:pt x="25716" y="5147"/>
                    <a:pt x="24628" y="4226"/>
                    <a:pt x="23728" y="3473"/>
                  </a:cubicBezTo>
                  <a:cubicBezTo>
                    <a:pt x="21636" y="1694"/>
                    <a:pt x="19020" y="544"/>
                    <a:pt x="16300" y="167"/>
                  </a:cubicBezTo>
                  <a:cubicBezTo>
                    <a:pt x="15452" y="53"/>
                    <a:pt x="14587" y="1"/>
                    <a:pt x="1371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989;p51">
              <a:extLst>
                <a:ext uri="{FF2B5EF4-FFF2-40B4-BE49-F238E27FC236}">
                  <a16:creationId xmlns:a16="http://schemas.microsoft.com/office/drawing/2014/main" id="{531FCCD0-BE9C-48C6-83BF-C93937526D71}"/>
                </a:ext>
              </a:extLst>
            </p:cNvPr>
            <p:cNvSpPr/>
            <p:nvPr/>
          </p:nvSpPr>
          <p:spPr>
            <a:xfrm>
              <a:off x="6622550" y="3830025"/>
              <a:ext cx="765813" cy="465926"/>
            </a:xfrm>
            <a:custGeom>
              <a:avLst/>
              <a:gdLst/>
              <a:ahLst/>
              <a:cxnLst/>
              <a:rect l="l" t="t" r="r" b="b"/>
              <a:pathLst>
                <a:path w="29210" h="15887" extrusionOk="0">
                  <a:moveTo>
                    <a:pt x="18738" y="0"/>
                  </a:moveTo>
                  <a:cubicBezTo>
                    <a:pt x="17431" y="0"/>
                    <a:pt x="16127" y="123"/>
                    <a:pt x="14835" y="233"/>
                  </a:cubicBezTo>
                  <a:cubicBezTo>
                    <a:pt x="13998" y="317"/>
                    <a:pt x="13203" y="338"/>
                    <a:pt x="12387" y="547"/>
                  </a:cubicBezTo>
                  <a:cubicBezTo>
                    <a:pt x="11634" y="735"/>
                    <a:pt x="10902" y="1070"/>
                    <a:pt x="10127" y="1154"/>
                  </a:cubicBezTo>
                  <a:cubicBezTo>
                    <a:pt x="9458" y="1195"/>
                    <a:pt x="9019" y="1593"/>
                    <a:pt x="8830" y="2095"/>
                  </a:cubicBezTo>
                  <a:cubicBezTo>
                    <a:pt x="8495" y="2221"/>
                    <a:pt x="8161" y="2409"/>
                    <a:pt x="7889" y="2597"/>
                  </a:cubicBezTo>
                  <a:cubicBezTo>
                    <a:pt x="7261" y="2953"/>
                    <a:pt x="6675" y="3455"/>
                    <a:pt x="6173" y="4020"/>
                  </a:cubicBezTo>
                  <a:cubicBezTo>
                    <a:pt x="5378" y="4962"/>
                    <a:pt x="4373" y="5673"/>
                    <a:pt x="3453" y="6489"/>
                  </a:cubicBezTo>
                  <a:cubicBezTo>
                    <a:pt x="2616" y="7200"/>
                    <a:pt x="2072" y="8163"/>
                    <a:pt x="1256" y="8895"/>
                  </a:cubicBezTo>
                  <a:cubicBezTo>
                    <a:pt x="398" y="9669"/>
                    <a:pt x="0" y="10485"/>
                    <a:pt x="231" y="11636"/>
                  </a:cubicBezTo>
                  <a:cubicBezTo>
                    <a:pt x="369" y="12331"/>
                    <a:pt x="1142" y="12881"/>
                    <a:pt x="1867" y="12881"/>
                  </a:cubicBezTo>
                  <a:cubicBezTo>
                    <a:pt x="2016" y="12881"/>
                    <a:pt x="2163" y="12858"/>
                    <a:pt x="2302" y="12808"/>
                  </a:cubicBezTo>
                  <a:cubicBezTo>
                    <a:pt x="3242" y="12455"/>
                    <a:pt x="4216" y="12349"/>
                    <a:pt x="5204" y="12349"/>
                  </a:cubicBezTo>
                  <a:cubicBezTo>
                    <a:pt x="6677" y="12349"/>
                    <a:pt x="8180" y="12586"/>
                    <a:pt x="9646" y="12599"/>
                  </a:cubicBezTo>
                  <a:cubicBezTo>
                    <a:pt x="11718" y="12641"/>
                    <a:pt x="14563" y="13185"/>
                    <a:pt x="15777" y="15047"/>
                  </a:cubicBezTo>
                  <a:cubicBezTo>
                    <a:pt x="16078" y="15521"/>
                    <a:pt x="16676" y="15886"/>
                    <a:pt x="17264" y="15886"/>
                  </a:cubicBezTo>
                  <a:cubicBezTo>
                    <a:pt x="17533" y="15886"/>
                    <a:pt x="17800" y="15810"/>
                    <a:pt x="18037" y="15633"/>
                  </a:cubicBezTo>
                  <a:cubicBezTo>
                    <a:pt x="18622" y="15214"/>
                    <a:pt x="18978" y="14754"/>
                    <a:pt x="19355" y="14147"/>
                  </a:cubicBezTo>
                  <a:cubicBezTo>
                    <a:pt x="19585" y="13791"/>
                    <a:pt x="20192" y="13226"/>
                    <a:pt x="20610" y="12871"/>
                  </a:cubicBezTo>
                  <a:cubicBezTo>
                    <a:pt x="21154" y="12390"/>
                    <a:pt x="21573" y="11929"/>
                    <a:pt x="21991" y="11301"/>
                  </a:cubicBezTo>
                  <a:cubicBezTo>
                    <a:pt x="22389" y="10716"/>
                    <a:pt x="23247" y="10234"/>
                    <a:pt x="23791" y="9774"/>
                  </a:cubicBezTo>
                  <a:cubicBezTo>
                    <a:pt x="25088" y="8707"/>
                    <a:pt x="26197" y="7431"/>
                    <a:pt x="27620" y="6531"/>
                  </a:cubicBezTo>
                  <a:cubicBezTo>
                    <a:pt x="28247" y="6154"/>
                    <a:pt x="28812" y="6008"/>
                    <a:pt x="29084" y="5213"/>
                  </a:cubicBezTo>
                  <a:cubicBezTo>
                    <a:pt x="29210" y="4480"/>
                    <a:pt x="28980" y="3685"/>
                    <a:pt x="28394" y="3162"/>
                  </a:cubicBezTo>
                  <a:cubicBezTo>
                    <a:pt x="26092" y="1028"/>
                    <a:pt x="23100" y="296"/>
                    <a:pt x="20024" y="45"/>
                  </a:cubicBezTo>
                  <a:cubicBezTo>
                    <a:pt x="19595" y="14"/>
                    <a:pt x="19167" y="0"/>
                    <a:pt x="1873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990;p51">
              <a:extLst>
                <a:ext uri="{FF2B5EF4-FFF2-40B4-BE49-F238E27FC236}">
                  <a16:creationId xmlns:a16="http://schemas.microsoft.com/office/drawing/2014/main" id="{D97E1653-7BC7-439F-B8E2-B50C2B3391FD}"/>
                </a:ext>
              </a:extLst>
            </p:cNvPr>
            <p:cNvSpPr/>
            <p:nvPr/>
          </p:nvSpPr>
          <p:spPr>
            <a:xfrm>
              <a:off x="6116800" y="4143325"/>
              <a:ext cx="244745" cy="61775"/>
            </a:xfrm>
            <a:custGeom>
              <a:avLst/>
              <a:gdLst/>
              <a:ahLst/>
              <a:cxnLst/>
              <a:rect l="l" t="t" r="r" b="b"/>
              <a:pathLst>
                <a:path w="9207" h="2471" extrusionOk="0">
                  <a:moveTo>
                    <a:pt x="784" y="0"/>
                  </a:moveTo>
                  <a:cubicBezTo>
                    <a:pt x="512" y="0"/>
                    <a:pt x="255" y="144"/>
                    <a:pt x="209" y="464"/>
                  </a:cubicBezTo>
                  <a:cubicBezTo>
                    <a:pt x="0" y="1866"/>
                    <a:pt x="1109" y="2306"/>
                    <a:pt x="2302" y="2431"/>
                  </a:cubicBezTo>
                  <a:cubicBezTo>
                    <a:pt x="2736" y="2459"/>
                    <a:pt x="3184" y="2471"/>
                    <a:pt x="3632" y="2471"/>
                  </a:cubicBezTo>
                  <a:cubicBezTo>
                    <a:pt x="4177" y="2471"/>
                    <a:pt x="4724" y="2454"/>
                    <a:pt x="5252" y="2431"/>
                  </a:cubicBezTo>
                  <a:cubicBezTo>
                    <a:pt x="6403" y="2347"/>
                    <a:pt x="7847" y="2452"/>
                    <a:pt x="8872" y="1824"/>
                  </a:cubicBezTo>
                  <a:cubicBezTo>
                    <a:pt x="9207" y="1615"/>
                    <a:pt x="9207" y="1155"/>
                    <a:pt x="8893" y="966"/>
                  </a:cubicBezTo>
                  <a:cubicBezTo>
                    <a:pt x="8348" y="654"/>
                    <a:pt x="7696" y="559"/>
                    <a:pt x="7016" y="559"/>
                  </a:cubicBezTo>
                  <a:cubicBezTo>
                    <a:pt x="6103" y="559"/>
                    <a:pt x="5138" y="730"/>
                    <a:pt x="4310" y="778"/>
                  </a:cubicBezTo>
                  <a:cubicBezTo>
                    <a:pt x="4149" y="791"/>
                    <a:pt x="3173" y="929"/>
                    <a:pt x="2413" y="929"/>
                  </a:cubicBezTo>
                  <a:cubicBezTo>
                    <a:pt x="1895" y="929"/>
                    <a:pt x="1477" y="865"/>
                    <a:pt x="1486" y="653"/>
                  </a:cubicBezTo>
                  <a:cubicBezTo>
                    <a:pt x="1509" y="240"/>
                    <a:pt x="1135" y="0"/>
                    <a:pt x="78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991;p51">
              <a:extLst>
                <a:ext uri="{FF2B5EF4-FFF2-40B4-BE49-F238E27FC236}">
                  <a16:creationId xmlns:a16="http://schemas.microsoft.com/office/drawing/2014/main" id="{5F29F120-AA2F-488F-9E2E-A0F2170D1C36}"/>
                </a:ext>
              </a:extLst>
            </p:cNvPr>
            <p:cNvSpPr/>
            <p:nvPr/>
          </p:nvSpPr>
          <p:spPr>
            <a:xfrm>
              <a:off x="6463000" y="4165400"/>
              <a:ext cx="165845" cy="58650"/>
            </a:xfrm>
            <a:custGeom>
              <a:avLst/>
              <a:gdLst/>
              <a:ahLst/>
              <a:cxnLst/>
              <a:rect l="l" t="t" r="r" b="b"/>
              <a:pathLst>
                <a:path w="7729" h="2346" extrusionOk="0">
                  <a:moveTo>
                    <a:pt x="3258" y="1"/>
                  </a:moveTo>
                  <a:cubicBezTo>
                    <a:pt x="2015" y="1"/>
                    <a:pt x="866" y="123"/>
                    <a:pt x="524" y="193"/>
                  </a:cubicBezTo>
                  <a:cubicBezTo>
                    <a:pt x="1" y="298"/>
                    <a:pt x="43" y="1072"/>
                    <a:pt x="524" y="1218"/>
                  </a:cubicBezTo>
                  <a:cubicBezTo>
                    <a:pt x="2302" y="1658"/>
                    <a:pt x="4060" y="2076"/>
                    <a:pt x="5859" y="2327"/>
                  </a:cubicBezTo>
                  <a:cubicBezTo>
                    <a:pt x="5939" y="2339"/>
                    <a:pt x="6020" y="2346"/>
                    <a:pt x="6100" y="2346"/>
                  </a:cubicBezTo>
                  <a:cubicBezTo>
                    <a:pt x="6437" y="2346"/>
                    <a:pt x="6757" y="2226"/>
                    <a:pt x="6926" y="1888"/>
                  </a:cubicBezTo>
                  <a:cubicBezTo>
                    <a:pt x="7728" y="350"/>
                    <a:pt x="5358" y="1"/>
                    <a:pt x="325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992;p51">
              <a:extLst>
                <a:ext uri="{FF2B5EF4-FFF2-40B4-BE49-F238E27FC236}">
                  <a16:creationId xmlns:a16="http://schemas.microsoft.com/office/drawing/2014/main" id="{7571D1CF-8824-4712-9F40-064104E1FF73}"/>
                </a:ext>
              </a:extLst>
            </p:cNvPr>
            <p:cNvSpPr/>
            <p:nvPr/>
          </p:nvSpPr>
          <p:spPr>
            <a:xfrm rot="862269">
              <a:off x="6646489" y="4221149"/>
              <a:ext cx="105149" cy="31603"/>
            </a:xfrm>
            <a:custGeom>
              <a:avLst/>
              <a:gdLst/>
              <a:ahLst/>
              <a:cxnLst/>
              <a:rect l="l" t="t" r="r" b="b"/>
              <a:pathLst>
                <a:path w="4206" h="2218" extrusionOk="0">
                  <a:moveTo>
                    <a:pt x="1192" y="1"/>
                  </a:moveTo>
                  <a:cubicBezTo>
                    <a:pt x="826" y="1"/>
                    <a:pt x="443" y="212"/>
                    <a:pt x="272" y="511"/>
                  </a:cubicBezTo>
                  <a:cubicBezTo>
                    <a:pt x="0" y="971"/>
                    <a:pt x="105" y="1703"/>
                    <a:pt x="628" y="1934"/>
                  </a:cubicBezTo>
                  <a:cubicBezTo>
                    <a:pt x="1164" y="2161"/>
                    <a:pt x="1734" y="2217"/>
                    <a:pt x="2305" y="2217"/>
                  </a:cubicBezTo>
                  <a:cubicBezTo>
                    <a:pt x="2626" y="2217"/>
                    <a:pt x="2948" y="2200"/>
                    <a:pt x="3264" y="2185"/>
                  </a:cubicBezTo>
                  <a:cubicBezTo>
                    <a:pt x="3955" y="2164"/>
                    <a:pt x="4206" y="1410"/>
                    <a:pt x="3787" y="929"/>
                  </a:cubicBezTo>
                  <a:cubicBezTo>
                    <a:pt x="3473" y="574"/>
                    <a:pt x="3034" y="469"/>
                    <a:pt x="2574" y="406"/>
                  </a:cubicBezTo>
                  <a:cubicBezTo>
                    <a:pt x="2197" y="364"/>
                    <a:pt x="1988" y="385"/>
                    <a:pt x="1674" y="155"/>
                  </a:cubicBezTo>
                  <a:cubicBezTo>
                    <a:pt x="1533" y="48"/>
                    <a:pt x="1364" y="1"/>
                    <a:pt x="119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993;p51">
              <a:extLst>
                <a:ext uri="{FF2B5EF4-FFF2-40B4-BE49-F238E27FC236}">
                  <a16:creationId xmlns:a16="http://schemas.microsoft.com/office/drawing/2014/main" id="{FE44E075-1541-4B9B-8D47-C2A5B9ECCABD}"/>
                </a:ext>
              </a:extLst>
            </p:cNvPr>
            <p:cNvSpPr/>
            <p:nvPr/>
          </p:nvSpPr>
          <p:spPr>
            <a:xfrm>
              <a:off x="6885675" y="4320675"/>
              <a:ext cx="198150" cy="109975"/>
            </a:xfrm>
            <a:custGeom>
              <a:avLst/>
              <a:gdLst/>
              <a:ahLst/>
              <a:cxnLst/>
              <a:rect l="l" t="t" r="r" b="b"/>
              <a:pathLst>
                <a:path w="7926" h="4399" extrusionOk="0">
                  <a:moveTo>
                    <a:pt x="1011" y="0"/>
                  </a:moveTo>
                  <a:cubicBezTo>
                    <a:pt x="1" y="0"/>
                    <a:pt x="26" y="1616"/>
                    <a:pt x="1088" y="1677"/>
                  </a:cubicBezTo>
                  <a:cubicBezTo>
                    <a:pt x="2176" y="1782"/>
                    <a:pt x="3180" y="2681"/>
                    <a:pt x="4164" y="3121"/>
                  </a:cubicBezTo>
                  <a:cubicBezTo>
                    <a:pt x="4875" y="3435"/>
                    <a:pt x="5482" y="3853"/>
                    <a:pt x="6131" y="4251"/>
                  </a:cubicBezTo>
                  <a:cubicBezTo>
                    <a:pt x="6313" y="4353"/>
                    <a:pt x="6506" y="4399"/>
                    <a:pt x="6690" y="4399"/>
                  </a:cubicBezTo>
                  <a:cubicBezTo>
                    <a:pt x="7370" y="4399"/>
                    <a:pt x="7925" y="3775"/>
                    <a:pt x="7365" y="3100"/>
                  </a:cubicBezTo>
                  <a:cubicBezTo>
                    <a:pt x="7316" y="3039"/>
                    <a:pt x="7218" y="3006"/>
                    <a:pt x="7124" y="3006"/>
                  </a:cubicBezTo>
                  <a:cubicBezTo>
                    <a:pt x="7056" y="3006"/>
                    <a:pt x="6990" y="3023"/>
                    <a:pt x="6947" y="3058"/>
                  </a:cubicBezTo>
                  <a:cubicBezTo>
                    <a:pt x="6905" y="3058"/>
                    <a:pt x="6905" y="3079"/>
                    <a:pt x="6884" y="3079"/>
                  </a:cubicBezTo>
                  <a:cubicBezTo>
                    <a:pt x="6737" y="2953"/>
                    <a:pt x="6591" y="2807"/>
                    <a:pt x="6486" y="2681"/>
                  </a:cubicBezTo>
                  <a:cubicBezTo>
                    <a:pt x="6110" y="2263"/>
                    <a:pt x="5503" y="1970"/>
                    <a:pt x="5001" y="1719"/>
                  </a:cubicBezTo>
                  <a:cubicBezTo>
                    <a:pt x="3766" y="1007"/>
                    <a:pt x="2511" y="150"/>
                    <a:pt x="1088" y="3"/>
                  </a:cubicBezTo>
                  <a:cubicBezTo>
                    <a:pt x="1062" y="1"/>
                    <a:pt x="1036" y="0"/>
                    <a:pt x="101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994;p51">
              <a:extLst>
                <a:ext uri="{FF2B5EF4-FFF2-40B4-BE49-F238E27FC236}">
                  <a16:creationId xmlns:a16="http://schemas.microsoft.com/office/drawing/2014/main" id="{9C792ED1-7BFD-467F-9CA3-E3860317F2D9}"/>
                </a:ext>
              </a:extLst>
            </p:cNvPr>
            <p:cNvSpPr/>
            <p:nvPr/>
          </p:nvSpPr>
          <p:spPr>
            <a:xfrm>
              <a:off x="6437375" y="2553575"/>
              <a:ext cx="73825" cy="110300"/>
            </a:xfrm>
            <a:custGeom>
              <a:avLst/>
              <a:gdLst/>
              <a:ahLst/>
              <a:cxnLst/>
              <a:rect l="l" t="t" r="r" b="b"/>
              <a:pathLst>
                <a:path w="2953" h="4412" extrusionOk="0">
                  <a:moveTo>
                    <a:pt x="1965" y="0"/>
                  </a:moveTo>
                  <a:cubicBezTo>
                    <a:pt x="1898" y="0"/>
                    <a:pt x="1829" y="9"/>
                    <a:pt x="1758" y="28"/>
                  </a:cubicBezTo>
                  <a:cubicBezTo>
                    <a:pt x="900" y="237"/>
                    <a:pt x="503" y="823"/>
                    <a:pt x="210" y="1618"/>
                  </a:cubicBezTo>
                  <a:cubicBezTo>
                    <a:pt x="84" y="2016"/>
                    <a:pt x="21" y="2434"/>
                    <a:pt x="0" y="2832"/>
                  </a:cubicBezTo>
                  <a:cubicBezTo>
                    <a:pt x="0" y="3076"/>
                    <a:pt x="60" y="3379"/>
                    <a:pt x="178" y="3588"/>
                  </a:cubicBezTo>
                  <a:lnTo>
                    <a:pt x="178" y="3588"/>
                  </a:lnTo>
                  <a:cubicBezTo>
                    <a:pt x="173" y="3585"/>
                    <a:pt x="168" y="3585"/>
                    <a:pt x="168" y="3585"/>
                  </a:cubicBezTo>
                  <a:lnTo>
                    <a:pt x="168" y="3585"/>
                  </a:lnTo>
                  <a:cubicBezTo>
                    <a:pt x="189" y="3606"/>
                    <a:pt x="210" y="3669"/>
                    <a:pt x="210" y="3690"/>
                  </a:cubicBezTo>
                  <a:cubicBezTo>
                    <a:pt x="388" y="4171"/>
                    <a:pt x="780" y="4412"/>
                    <a:pt x="1177" y="4412"/>
                  </a:cubicBezTo>
                  <a:cubicBezTo>
                    <a:pt x="1575" y="4412"/>
                    <a:pt x="1978" y="4171"/>
                    <a:pt x="2177" y="3690"/>
                  </a:cubicBezTo>
                  <a:cubicBezTo>
                    <a:pt x="2197" y="3648"/>
                    <a:pt x="2197" y="3585"/>
                    <a:pt x="2218" y="3522"/>
                  </a:cubicBezTo>
                  <a:cubicBezTo>
                    <a:pt x="2239" y="3477"/>
                    <a:pt x="2247" y="3460"/>
                    <a:pt x="2249" y="3460"/>
                  </a:cubicBezTo>
                  <a:lnTo>
                    <a:pt x="2249" y="3460"/>
                  </a:lnTo>
                  <a:cubicBezTo>
                    <a:pt x="2253" y="3460"/>
                    <a:pt x="2196" y="3605"/>
                    <a:pt x="2208" y="3605"/>
                  </a:cubicBezTo>
                  <a:cubicBezTo>
                    <a:pt x="2212" y="3605"/>
                    <a:pt x="2227" y="3583"/>
                    <a:pt x="2260" y="3522"/>
                  </a:cubicBezTo>
                  <a:cubicBezTo>
                    <a:pt x="2428" y="3188"/>
                    <a:pt x="2428" y="2769"/>
                    <a:pt x="2469" y="2392"/>
                  </a:cubicBezTo>
                  <a:cubicBezTo>
                    <a:pt x="2469" y="2288"/>
                    <a:pt x="2469" y="2141"/>
                    <a:pt x="2490" y="2037"/>
                  </a:cubicBezTo>
                  <a:cubicBezTo>
                    <a:pt x="2490" y="1953"/>
                    <a:pt x="2511" y="1890"/>
                    <a:pt x="2511" y="1807"/>
                  </a:cubicBezTo>
                  <a:lnTo>
                    <a:pt x="2511" y="1807"/>
                  </a:lnTo>
                  <a:cubicBezTo>
                    <a:pt x="2501" y="1856"/>
                    <a:pt x="2496" y="1883"/>
                    <a:pt x="2496" y="1883"/>
                  </a:cubicBezTo>
                  <a:cubicBezTo>
                    <a:pt x="2495" y="1883"/>
                    <a:pt x="2500" y="1851"/>
                    <a:pt x="2511" y="1786"/>
                  </a:cubicBezTo>
                  <a:cubicBezTo>
                    <a:pt x="2532" y="1618"/>
                    <a:pt x="2574" y="1430"/>
                    <a:pt x="2595" y="1283"/>
                  </a:cubicBezTo>
                  <a:lnTo>
                    <a:pt x="2595" y="1242"/>
                  </a:lnTo>
                  <a:cubicBezTo>
                    <a:pt x="2953" y="714"/>
                    <a:pt x="2565" y="0"/>
                    <a:pt x="1965" y="0"/>
                  </a:cubicBezTo>
                  <a:close/>
                </a:path>
              </a:pathLst>
            </a:custGeom>
            <a:solidFill>
              <a:srgbClr val="E546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995;p51">
              <a:extLst>
                <a:ext uri="{FF2B5EF4-FFF2-40B4-BE49-F238E27FC236}">
                  <a16:creationId xmlns:a16="http://schemas.microsoft.com/office/drawing/2014/main" id="{4FD8CA5D-93C1-46FA-A5C1-3E31CA4A2DC3}"/>
                </a:ext>
              </a:extLst>
            </p:cNvPr>
            <p:cNvSpPr/>
            <p:nvPr/>
          </p:nvSpPr>
          <p:spPr>
            <a:xfrm>
              <a:off x="6440125" y="2641075"/>
              <a:ext cx="1450" cy="1625"/>
            </a:xfrm>
            <a:custGeom>
              <a:avLst/>
              <a:gdLst/>
              <a:ahLst/>
              <a:cxnLst/>
              <a:rect l="l" t="t" r="r" b="b"/>
              <a:pathLst>
                <a:path w="58" h="65" extrusionOk="0">
                  <a:moveTo>
                    <a:pt x="3" y="0"/>
                  </a:moveTo>
                  <a:cubicBezTo>
                    <a:pt x="1" y="0"/>
                    <a:pt x="23" y="29"/>
                    <a:pt x="58" y="64"/>
                  </a:cubicBezTo>
                  <a:cubicBezTo>
                    <a:pt x="21" y="18"/>
                    <a:pt x="4" y="0"/>
                    <a:pt x="3" y="0"/>
                  </a:cubicBezTo>
                  <a:close/>
                </a:path>
              </a:pathLst>
            </a:custGeom>
            <a:solidFill>
              <a:srgbClr val="E546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996;p51">
              <a:extLst>
                <a:ext uri="{FF2B5EF4-FFF2-40B4-BE49-F238E27FC236}">
                  <a16:creationId xmlns:a16="http://schemas.microsoft.com/office/drawing/2014/main" id="{2A21B8F3-4D98-43F1-84B4-74026A03DDF2}"/>
                </a:ext>
              </a:extLst>
            </p:cNvPr>
            <p:cNvSpPr/>
            <p:nvPr/>
          </p:nvSpPr>
          <p:spPr>
            <a:xfrm>
              <a:off x="7449500" y="2712900"/>
              <a:ext cx="149150" cy="149900"/>
            </a:xfrm>
            <a:custGeom>
              <a:avLst/>
              <a:gdLst/>
              <a:ahLst/>
              <a:cxnLst/>
              <a:rect l="l" t="t" r="r" b="b"/>
              <a:pathLst>
                <a:path w="5966" h="5996" extrusionOk="0">
                  <a:moveTo>
                    <a:pt x="3653" y="1"/>
                  </a:moveTo>
                  <a:cubicBezTo>
                    <a:pt x="3403" y="1"/>
                    <a:pt x="3156" y="126"/>
                    <a:pt x="2995" y="413"/>
                  </a:cubicBezTo>
                  <a:cubicBezTo>
                    <a:pt x="2639" y="957"/>
                    <a:pt x="2262" y="1480"/>
                    <a:pt x="2095" y="2129"/>
                  </a:cubicBezTo>
                  <a:cubicBezTo>
                    <a:pt x="1990" y="2527"/>
                    <a:pt x="1949" y="2945"/>
                    <a:pt x="1907" y="3364"/>
                  </a:cubicBezTo>
                  <a:lnTo>
                    <a:pt x="1802" y="3364"/>
                  </a:lnTo>
                  <a:cubicBezTo>
                    <a:pt x="1783" y="3363"/>
                    <a:pt x="1765" y="3362"/>
                    <a:pt x="1746" y="3362"/>
                  </a:cubicBezTo>
                  <a:cubicBezTo>
                    <a:pt x="329" y="3362"/>
                    <a:pt x="1" y="5710"/>
                    <a:pt x="1467" y="5958"/>
                  </a:cubicBezTo>
                  <a:cubicBezTo>
                    <a:pt x="1641" y="5983"/>
                    <a:pt x="1809" y="5996"/>
                    <a:pt x="1971" y="5996"/>
                  </a:cubicBezTo>
                  <a:cubicBezTo>
                    <a:pt x="2744" y="5996"/>
                    <a:pt x="3386" y="5718"/>
                    <a:pt x="3957" y="5268"/>
                  </a:cubicBezTo>
                  <a:cubicBezTo>
                    <a:pt x="4355" y="5142"/>
                    <a:pt x="4690" y="4828"/>
                    <a:pt x="4794" y="4410"/>
                  </a:cubicBezTo>
                  <a:cubicBezTo>
                    <a:pt x="5234" y="3803"/>
                    <a:pt x="5568" y="3133"/>
                    <a:pt x="5819" y="2422"/>
                  </a:cubicBezTo>
                  <a:cubicBezTo>
                    <a:pt x="5966" y="1815"/>
                    <a:pt x="5652" y="1146"/>
                    <a:pt x="5129" y="832"/>
                  </a:cubicBezTo>
                  <a:cubicBezTo>
                    <a:pt x="4920" y="685"/>
                    <a:pt x="4710" y="644"/>
                    <a:pt x="4501" y="644"/>
                  </a:cubicBezTo>
                  <a:cubicBezTo>
                    <a:pt x="4501" y="623"/>
                    <a:pt x="4501" y="581"/>
                    <a:pt x="4480" y="581"/>
                  </a:cubicBezTo>
                  <a:cubicBezTo>
                    <a:pt x="4325" y="222"/>
                    <a:pt x="3986" y="1"/>
                    <a:pt x="3653" y="1"/>
                  </a:cubicBezTo>
                  <a:close/>
                </a:path>
              </a:pathLst>
            </a:custGeom>
            <a:solidFill>
              <a:srgbClr val="E546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997;p51">
              <a:extLst>
                <a:ext uri="{FF2B5EF4-FFF2-40B4-BE49-F238E27FC236}">
                  <a16:creationId xmlns:a16="http://schemas.microsoft.com/office/drawing/2014/main" id="{57BF7311-69EE-470D-868C-39D7EE91D669}"/>
                </a:ext>
              </a:extLst>
            </p:cNvPr>
            <p:cNvSpPr/>
            <p:nvPr/>
          </p:nvSpPr>
          <p:spPr>
            <a:xfrm>
              <a:off x="6583325" y="2726875"/>
              <a:ext cx="45525" cy="57625"/>
            </a:xfrm>
            <a:custGeom>
              <a:avLst/>
              <a:gdLst/>
              <a:ahLst/>
              <a:cxnLst/>
              <a:rect l="l" t="t" r="r" b="b"/>
              <a:pathLst>
                <a:path w="1821" h="2305" extrusionOk="0">
                  <a:moveTo>
                    <a:pt x="1067" y="1"/>
                  </a:moveTo>
                  <a:cubicBezTo>
                    <a:pt x="649" y="1"/>
                    <a:pt x="419" y="315"/>
                    <a:pt x="335" y="691"/>
                  </a:cubicBezTo>
                  <a:cubicBezTo>
                    <a:pt x="314" y="712"/>
                    <a:pt x="314" y="733"/>
                    <a:pt x="293" y="754"/>
                  </a:cubicBezTo>
                  <a:cubicBezTo>
                    <a:pt x="188" y="921"/>
                    <a:pt x="105" y="1110"/>
                    <a:pt x="84" y="1277"/>
                  </a:cubicBezTo>
                  <a:cubicBezTo>
                    <a:pt x="0" y="1738"/>
                    <a:pt x="188" y="2177"/>
                    <a:pt x="649" y="2282"/>
                  </a:cubicBezTo>
                  <a:cubicBezTo>
                    <a:pt x="715" y="2297"/>
                    <a:pt x="781" y="2305"/>
                    <a:pt x="846" y="2305"/>
                  </a:cubicBezTo>
                  <a:cubicBezTo>
                    <a:pt x="1295" y="2305"/>
                    <a:pt x="1695" y="1944"/>
                    <a:pt x="1695" y="1486"/>
                  </a:cubicBezTo>
                  <a:lnTo>
                    <a:pt x="1695" y="1445"/>
                  </a:lnTo>
                  <a:cubicBezTo>
                    <a:pt x="1716" y="1382"/>
                    <a:pt x="1716" y="1340"/>
                    <a:pt x="1758" y="1277"/>
                  </a:cubicBezTo>
                  <a:cubicBezTo>
                    <a:pt x="1800" y="1152"/>
                    <a:pt x="1821" y="942"/>
                    <a:pt x="1800" y="733"/>
                  </a:cubicBezTo>
                  <a:cubicBezTo>
                    <a:pt x="1779" y="336"/>
                    <a:pt x="1486" y="1"/>
                    <a:pt x="1067" y="1"/>
                  </a:cubicBezTo>
                  <a:close/>
                </a:path>
              </a:pathLst>
            </a:custGeom>
            <a:solidFill>
              <a:srgbClr val="46313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998;p51">
              <a:extLst>
                <a:ext uri="{FF2B5EF4-FFF2-40B4-BE49-F238E27FC236}">
                  <a16:creationId xmlns:a16="http://schemas.microsoft.com/office/drawing/2014/main" id="{C7026934-8BBB-4B31-9084-426A52B1D285}"/>
                </a:ext>
              </a:extLst>
            </p:cNvPr>
            <p:cNvSpPr/>
            <p:nvPr/>
          </p:nvSpPr>
          <p:spPr>
            <a:xfrm>
              <a:off x="7077125" y="2773250"/>
              <a:ext cx="46050" cy="53050"/>
            </a:xfrm>
            <a:custGeom>
              <a:avLst/>
              <a:gdLst/>
              <a:ahLst/>
              <a:cxnLst/>
              <a:rect l="l" t="t" r="r" b="b"/>
              <a:pathLst>
                <a:path w="1842" h="2122" extrusionOk="0">
                  <a:moveTo>
                    <a:pt x="782" y="1"/>
                  </a:moveTo>
                  <a:cubicBezTo>
                    <a:pt x="590" y="1"/>
                    <a:pt x="380" y="128"/>
                    <a:pt x="251" y="238"/>
                  </a:cubicBezTo>
                  <a:cubicBezTo>
                    <a:pt x="105" y="406"/>
                    <a:pt x="21" y="594"/>
                    <a:pt x="21" y="845"/>
                  </a:cubicBezTo>
                  <a:cubicBezTo>
                    <a:pt x="21" y="971"/>
                    <a:pt x="0" y="1096"/>
                    <a:pt x="0" y="1243"/>
                  </a:cubicBezTo>
                  <a:cubicBezTo>
                    <a:pt x="0" y="1305"/>
                    <a:pt x="21" y="1389"/>
                    <a:pt x="21" y="1473"/>
                  </a:cubicBezTo>
                  <a:cubicBezTo>
                    <a:pt x="63" y="1619"/>
                    <a:pt x="126" y="1724"/>
                    <a:pt x="251" y="1849"/>
                  </a:cubicBezTo>
                  <a:cubicBezTo>
                    <a:pt x="419" y="2017"/>
                    <a:pt x="649" y="2121"/>
                    <a:pt x="858" y="2121"/>
                  </a:cubicBezTo>
                  <a:cubicBezTo>
                    <a:pt x="1088" y="2121"/>
                    <a:pt x="1297" y="2017"/>
                    <a:pt x="1444" y="1849"/>
                  </a:cubicBezTo>
                  <a:lnTo>
                    <a:pt x="1590" y="1682"/>
                  </a:lnTo>
                  <a:cubicBezTo>
                    <a:pt x="1653" y="1577"/>
                    <a:pt x="1695" y="1452"/>
                    <a:pt x="1695" y="1305"/>
                  </a:cubicBezTo>
                  <a:cubicBezTo>
                    <a:pt x="1799" y="1138"/>
                    <a:pt x="1841" y="971"/>
                    <a:pt x="1841" y="824"/>
                  </a:cubicBezTo>
                  <a:cubicBezTo>
                    <a:pt x="1841" y="615"/>
                    <a:pt x="1779" y="406"/>
                    <a:pt x="1611" y="259"/>
                  </a:cubicBezTo>
                  <a:cubicBezTo>
                    <a:pt x="1486" y="134"/>
                    <a:pt x="1318" y="92"/>
                    <a:pt x="1172" y="50"/>
                  </a:cubicBezTo>
                  <a:cubicBezTo>
                    <a:pt x="1067" y="29"/>
                    <a:pt x="963" y="8"/>
                    <a:pt x="858" y="8"/>
                  </a:cubicBezTo>
                  <a:cubicBezTo>
                    <a:pt x="833" y="3"/>
                    <a:pt x="808" y="1"/>
                    <a:pt x="782" y="1"/>
                  </a:cubicBezTo>
                  <a:close/>
                </a:path>
              </a:pathLst>
            </a:custGeom>
            <a:solidFill>
              <a:srgbClr val="46313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999;p51">
              <a:extLst>
                <a:ext uri="{FF2B5EF4-FFF2-40B4-BE49-F238E27FC236}">
                  <a16:creationId xmlns:a16="http://schemas.microsoft.com/office/drawing/2014/main" id="{8B7298BA-69C5-4048-9381-7637636BE17C}"/>
                </a:ext>
              </a:extLst>
            </p:cNvPr>
            <p:cNvSpPr/>
            <p:nvPr/>
          </p:nvSpPr>
          <p:spPr>
            <a:xfrm>
              <a:off x="5948275" y="2297825"/>
              <a:ext cx="2178175" cy="2151575"/>
            </a:xfrm>
            <a:custGeom>
              <a:avLst/>
              <a:gdLst/>
              <a:ahLst/>
              <a:cxnLst/>
              <a:rect l="l" t="t" r="r" b="b"/>
              <a:pathLst>
                <a:path w="87127" h="86063" extrusionOk="0">
                  <a:moveTo>
                    <a:pt x="21529" y="10767"/>
                  </a:moveTo>
                  <a:cubicBezTo>
                    <a:pt x="21558" y="10767"/>
                    <a:pt x="21587" y="10772"/>
                    <a:pt x="21615" y="10781"/>
                  </a:cubicBezTo>
                  <a:lnTo>
                    <a:pt x="21636" y="10781"/>
                  </a:lnTo>
                  <a:cubicBezTo>
                    <a:pt x="21197" y="11534"/>
                    <a:pt x="20799" y="12329"/>
                    <a:pt x="20904" y="12769"/>
                  </a:cubicBezTo>
                  <a:cubicBezTo>
                    <a:pt x="20778" y="12936"/>
                    <a:pt x="20778" y="13166"/>
                    <a:pt x="20862" y="13355"/>
                  </a:cubicBezTo>
                  <a:cubicBezTo>
                    <a:pt x="20904" y="13397"/>
                    <a:pt x="20925" y="13418"/>
                    <a:pt x="20945" y="13480"/>
                  </a:cubicBezTo>
                  <a:cubicBezTo>
                    <a:pt x="20841" y="13585"/>
                    <a:pt x="20736" y="13669"/>
                    <a:pt x="20632" y="13773"/>
                  </a:cubicBezTo>
                  <a:cubicBezTo>
                    <a:pt x="20590" y="13690"/>
                    <a:pt x="20506" y="13585"/>
                    <a:pt x="20422" y="13480"/>
                  </a:cubicBezTo>
                  <a:cubicBezTo>
                    <a:pt x="20171" y="13104"/>
                    <a:pt x="20276" y="12853"/>
                    <a:pt x="20464" y="12455"/>
                  </a:cubicBezTo>
                  <a:cubicBezTo>
                    <a:pt x="20632" y="12037"/>
                    <a:pt x="20736" y="11618"/>
                    <a:pt x="20987" y="11221"/>
                  </a:cubicBezTo>
                  <a:cubicBezTo>
                    <a:pt x="21080" y="11035"/>
                    <a:pt x="21304" y="10767"/>
                    <a:pt x="21529" y="10767"/>
                  </a:cubicBezTo>
                  <a:close/>
                  <a:moveTo>
                    <a:pt x="13891" y="6606"/>
                  </a:moveTo>
                  <a:cubicBezTo>
                    <a:pt x="14602" y="6606"/>
                    <a:pt x="15361" y="7112"/>
                    <a:pt x="15924" y="7433"/>
                  </a:cubicBezTo>
                  <a:cubicBezTo>
                    <a:pt x="16677" y="7873"/>
                    <a:pt x="17493" y="8291"/>
                    <a:pt x="18246" y="8752"/>
                  </a:cubicBezTo>
                  <a:cubicBezTo>
                    <a:pt x="18707" y="9003"/>
                    <a:pt x="19062" y="9275"/>
                    <a:pt x="19397" y="9651"/>
                  </a:cubicBezTo>
                  <a:cubicBezTo>
                    <a:pt x="19585" y="9840"/>
                    <a:pt x="19753" y="10049"/>
                    <a:pt x="19920" y="10216"/>
                  </a:cubicBezTo>
                  <a:cubicBezTo>
                    <a:pt x="19606" y="10572"/>
                    <a:pt x="19397" y="11053"/>
                    <a:pt x="19230" y="11513"/>
                  </a:cubicBezTo>
                  <a:cubicBezTo>
                    <a:pt x="18958" y="12225"/>
                    <a:pt x="18518" y="12894"/>
                    <a:pt x="18832" y="13669"/>
                  </a:cubicBezTo>
                  <a:cubicBezTo>
                    <a:pt x="19020" y="14108"/>
                    <a:pt x="19292" y="14464"/>
                    <a:pt x="19711" y="14631"/>
                  </a:cubicBezTo>
                  <a:cubicBezTo>
                    <a:pt x="19669" y="14673"/>
                    <a:pt x="19648" y="14736"/>
                    <a:pt x="19585" y="14778"/>
                  </a:cubicBezTo>
                  <a:cubicBezTo>
                    <a:pt x="18435" y="16347"/>
                    <a:pt x="17744" y="18104"/>
                    <a:pt x="17179" y="19883"/>
                  </a:cubicBezTo>
                  <a:cubicBezTo>
                    <a:pt x="17116" y="20113"/>
                    <a:pt x="17054" y="20385"/>
                    <a:pt x="16970" y="20636"/>
                  </a:cubicBezTo>
                  <a:cubicBezTo>
                    <a:pt x="16531" y="20804"/>
                    <a:pt x="16112" y="20929"/>
                    <a:pt x="15610" y="20950"/>
                  </a:cubicBezTo>
                  <a:cubicBezTo>
                    <a:pt x="15137" y="20991"/>
                    <a:pt x="14647" y="21014"/>
                    <a:pt x="14161" y="21014"/>
                  </a:cubicBezTo>
                  <a:cubicBezTo>
                    <a:pt x="13895" y="21014"/>
                    <a:pt x="13631" y="21007"/>
                    <a:pt x="13371" y="20992"/>
                  </a:cubicBezTo>
                  <a:cubicBezTo>
                    <a:pt x="12660" y="20929"/>
                    <a:pt x="13476" y="19883"/>
                    <a:pt x="13664" y="19485"/>
                  </a:cubicBezTo>
                  <a:cubicBezTo>
                    <a:pt x="13831" y="19130"/>
                    <a:pt x="14459" y="18544"/>
                    <a:pt x="14417" y="17811"/>
                  </a:cubicBezTo>
                  <a:cubicBezTo>
                    <a:pt x="14374" y="16940"/>
                    <a:pt x="13836" y="16758"/>
                    <a:pt x="13172" y="16758"/>
                  </a:cubicBezTo>
                  <a:cubicBezTo>
                    <a:pt x="12698" y="16758"/>
                    <a:pt x="12159" y="16851"/>
                    <a:pt x="11690" y="16851"/>
                  </a:cubicBezTo>
                  <a:cubicBezTo>
                    <a:pt x="11240" y="16851"/>
                    <a:pt x="10854" y="16765"/>
                    <a:pt x="10651" y="16431"/>
                  </a:cubicBezTo>
                  <a:cubicBezTo>
                    <a:pt x="10442" y="16096"/>
                    <a:pt x="11049" y="15384"/>
                    <a:pt x="11216" y="15154"/>
                  </a:cubicBezTo>
                  <a:cubicBezTo>
                    <a:pt x="11572" y="14715"/>
                    <a:pt x="12011" y="14317"/>
                    <a:pt x="12471" y="14024"/>
                  </a:cubicBezTo>
                  <a:cubicBezTo>
                    <a:pt x="13371" y="13501"/>
                    <a:pt x="15338" y="13041"/>
                    <a:pt x="15275" y="11702"/>
                  </a:cubicBezTo>
                  <a:cubicBezTo>
                    <a:pt x="15233" y="10363"/>
                    <a:pt x="13706" y="9798"/>
                    <a:pt x="12890" y="8961"/>
                  </a:cubicBezTo>
                  <a:cubicBezTo>
                    <a:pt x="12576" y="8647"/>
                    <a:pt x="12367" y="8249"/>
                    <a:pt x="12346" y="7810"/>
                  </a:cubicBezTo>
                  <a:cubicBezTo>
                    <a:pt x="12325" y="7287"/>
                    <a:pt x="12869" y="6973"/>
                    <a:pt x="13266" y="6764"/>
                  </a:cubicBezTo>
                  <a:cubicBezTo>
                    <a:pt x="13466" y="6652"/>
                    <a:pt x="13676" y="6606"/>
                    <a:pt x="13891" y="6606"/>
                  </a:cubicBezTo>
                  <a:close/>
                  <a:moveTo>
                    <a:pt x="62960" y="17142"/>
                  </a:moveTo>
                  <a:lnTo>
                    <a:pt x="62960" y="17142"/>
                  </a:lnTo>
                  <a:cubicBezTo>
                    <a:pt x="63190" y="17267"/>
                    <a:pt x="63379" y="17498"/>
                    <a:pt x="63630" y="17644"/>
                  </a:cubicBezTo>
                  <a:cubicBezTo>
                    <a:pt x="64048" y="17895"/>
                    <a:pt x="64508" y="18083"/>
                    <a:pt x="64718" y="18586"/>
                  </a:cubicBezTo>
                  <a:cubicBezTo>
                    <a:pt x="65052" y="19423"/>
                    <a:pt x="64718" y="20280"/>
                    <a:pt x="64215" y="20929"/>
                  </a:cubicBezTo>
                  <a:lnTo>
                    <a:pt x="63985" y="20929"/>
                  </a:lnTo>
                  <a:cubicBezTo>
                    <a:pt x="63274" y="20950"/>
                    <a:pt x="62374" y="21201"/>
                    <a:pt x="61726" y="21473"/>
                  </a:cubicBezTo>
                  <a:cubicBezTo>
                    <a:pt x="61495" y="21578"/>
                    <a:pt x="61286" y="21724"/>
                    <a:pt x="61098" y="21850"/>
                  </a:cubicBezTo>
                  <a:cubicBezTo>
                    <a:pt x="61056" y="21452"/>
                    <a:pt x="60993" y="21034"/>
                    <a:pt x="60951" y="20636"/>
                  </a:cubicBezTo>
                  <a:cubicBezTo>
                    <a:pt x="61182" y="20594"/>
                    <a:pt x="61474" y="20511"/>
                    <a:pt x="61726" y="20427"/>
                  </a:cubicBezTo>
                  <a:cubicBezTo>
                    <a:pt x="61746" y="20490"/>
                    <a:pt x="61746" y="20532"/>
                    <a:pt x="61788" y="20615"/>
                  </a:cubicBezTo>
                  <a:cubicBezTo>
                    <a:pt x="61872" y="20887"/>
                    <a:pt x="62113" y="21023"/>
                    <a:pt x="62351" y="21023"/>
                  </a:cubicBezTo>
                  <a:cubicBezTo>
                    <a:pt x="62589" y="21023"/>
                    <a:pt x="62824" y="20887"/>
                    <a:pt x="62897" y="20615"/>
                  </a:cubicBezTo>
                  <a:cubicBezTo>
                    <a:pt x="63274" y="19423"/>
                    <a:pt x="63086" y="18314"/>
                    <a:pt x="62960" y="17142"/>
                  </a:cubicBezTo>
                  <a:close/>
                  <a:moveTo>
                    <a:pt x="63985" y="22247"/>
                  </a:moveTo>
                  <a:cubicBezTo>
                    <a:pt x="65178" y="22247"/>
                    <a:pt x="65973" y="23147"/>
                    <a:pt x="66182" y="24256"/>
                  </a:cubicBezTo>
                  <a:cubicBezTo>
                    <a:pt x="66412" y="25386"/>
                    <a:pt x="65827" y="26558"/>
                    <a:pt x="65052" y="27332"/>
                  </a:cubicBezTo>
                  <a:cubicBezTo>
                    <a:pt x="64048" y="28315"/>
                    <a:pt x="62563" y="28273"/>
                    <a:pt x="61286" y="28315"/>
                  </a:cubicBezTo>
                  <a:lnTo>
                    <a:pt x="61182" y="28315"/>
                  </a:lnTo>
                  <a:cubicBezTo>
                    <a:pt x="61391" y="26578"/>
                    <a:pt x="61391" y="24821"/>
                    <a:pt x="61223" y="23084"/>
                  </a:cubicBezTo>
                  <a:cubicBezTo>
                    <a:pt x="61788" y="22289"/>
                    <a:pt x="63107" y="22268"/>
                    <a:pt x="63985" y="22247"/>
                  </a:cubicBezTo>
                  <a:close/>
                  <a:moveTo>
                    <a:pt x="71492" y="19296"/>
                  </a:moveTo>
                  <a:cubicBezTo>
                    <a:pt x="72995" y="19296"/>
                    <a:pt x="74514" y="19510"/>
                    <a:pt x="75828" y="20280"/>
                  </a:cubicBezTo>
                  <a:cubicBezTo>
                    <a:pt x="76435" y="20636"/>
                    <a:pt x="77314" y="21013"/>
                    <a:pt x="77397" y="21829"/>
                  </a:cubicBezTo>
                  <a:cubicBezTo>
                    <a:pt x="77481" y="22687"/>
                    <a:pt x="76142" y="23126"/>
                    <a:pt x="75514" y="23293"/>
                  </a:cubicBezTo>
                  <a:cubicBezTo>
                    <a:pt x="74363" y="23607"/>
                    <a:pt x="72962" y="24172"/>
                    <a:pt x="73317" y="25616"/>
                  </a:cubicBezTo>
                  <a:cubicBezTo>
                    <a:pt x="73673" y="27102"/>
                    <a:pt x="75472" y="27687"/>
                    <a:pt x="76267" y="28859"/>
                  </a:cubicBezTo>
                  <a:cubicBezTo>
                    <a:pt x="76707" y="29529"/>
                    <a:pt x="75849" y="30407"/>
                    <a:pt x="75242" y="30638"/>
                  </a:cubicBezTo>
                  <a:cubicBezTo>
                    <a:pt x="74887" y="30763"/>
                    <a:pt x="74510" y="30931"/>
                    <a:pt x="74154" y="31014"/>
                  </a:cubicBezTo>
                  <a:cubicBezTo>
                    <a:pt x="74026" y="31048"/>
                    <a:pt x="73897" y="31060"/>
                    <a:pt x="73769" y="31060"/>
                  </a:cubicBezTo>
                  <a:cubicBezTo>
                    <a:pt x="73500" y="31060"/>
                    <a:pt x="73231" y="31008"/>
                    <a:pt x="72962" y="30993"/>
                  </a:cubicBezTo>
                  <a:cubicBezTo>
                    <a:pt x="72936" y="30992"/>
                    <a:pt x="72911" y="30992"/>
                    <a:pt x="72886" y="30992"/>
                  </a:cubicBezTo>
                  <a:cubicBezTo>
                    <a:pt x="72052" y="30992"/>
                    <a:pt x="71536" y="31665"/>
                    <a:pt x="71455" y="32437"/>
                  </a:cubicBezTo>
                  <a:cubicBezTo>
                    <a:pt x="71392" y="33148"/>
                    <a:pt x="71811" y="33923"/>
                    <a:pt x="71874" y="34634"/>
                  </a:cubicBezTo>
                  <a:cubicBezTo>
                    <a:pt x="71936" y="35387"/>
                    <a:pt x="71371" y="35764"/>
                    <a:pt x="70806" y="36078"/>
                  </a:cubicBezTo>
                  <a:cubicBezTo>
                    <a:pt x="70543" y="36216"/>
                    <a:pt x="70097" y="36428"/>
                    <a:pt x="69728" y="36428"/>
                  </a:cubicBezTo>
                  <a:cubicBezTo>
                    <a:pt x="69539" y="36428"/>
                    <a:pt x="69371" y="36373"/>
                    <a:pt x="69258" y="36224"/>
                  </a:cubicBezTo>
                  <a:cubicBezTo>
                    <a:pt x="69136" y="36064"/>
                    <a:pt x="68969" y="35996"/>
                    <a:pt x="68796" y="35996"/>
                  </a:cubicBezTo>
                  <a:cubicBezTo>
                    <a:pt x="68406" y="35996"/>
                    <a:pt x="67988" y="36341"/>
                    <a:pt x="68003" y="36747"/>
                  </a:cubicBezTo>
                  <a:cubicBezTo>
                    <a:pt x="68024" y="37208"/>
                    <a:pt x="68128" y="37773"/>
                    <a:pt x="67919" y="38191"/>
                  </a:cubicBezTo>
                  <a:cubicBezTo>
                    <a:pt x="67668" y="38693"/>
                    <a:pt x="67480" y="38840"/>
                    <a:pt x="66977" y="39049"/>
                  </a:cubicBezTo>
                  <a:cubicBezTo>
                    <a:pt x="66641" y="39190"/>
                    <a:pt x="66335" y="39255"/>
                    <a:pt x="66051" y="39255"/>
                  </a:cubicBezTo>
                  <a:cubicBezTo>
                    <a:pt x="65362" y="39255"/>
                    <a:pt x="64799" y="38870"/>
                    <a:pt x="64236" y="38233"/>
                  </a:cubicBezTo>
                  <a:cubicBezTo>
                    <a:pt x="63588" y="37480"/>
                    <a:pt x="62939" y="36392"/>
                    <a:pt x="62625" y="35450"/>
                  </a:cubicBezTo>
                  <a:cubicBezTo>
                    <a:pt x="62437" y="34864"/>
                    <a:pt x="62270" y="34299"/>
                    <a:pt x="62144" y="33713"/>
                  </a:cubicBezTo>
                  <a:cubicBezTo>
                    <a:pt x="62102" y="33358"/>
                    <a:pt x="62039" y="33002"/>
                    <a:pt x="61935" y="32667"/>
                  </a:cubicBezTo>
                  <a:cubicBezTo>
                    <a:pt x="61809" y="32228"/>
                    <a:pt x="61516" y="31642"/>
                    <a:pt x="61516" y="31182"/>
                  </a:cubicBezTo>
                  <a:cubicBezTo>
                    <a:pt x="61516" y="30889"/>
                    <a:pt x="61516" y="30596"/>
                    <a:pt x="61537" y="30324"/>
                  </a:cubicBezTo>
                  <a:cubicBezTo>
                    <a:pt x="61537" y="30135"/>
                    <a:pt x="61579" y="29926"/>
                    <a:pt x="61600" y="29738"/>
                  </a:cubicBezTo>
                  <a:cubicBezTo>
                    <a:pt x="61621" y="29654"/>
                    <a:pt x="61621" y="29591"/>
                    <a:pt x="61642" y="29508"/>
                  </a:cubicBezTo>
                  <a:cubicBezTo>
                    <a:pt x="62119" y="29791"/>
                    <a:pt x="62630" y="29915"/>
                    <a:pt x="63149" y="29915"/>
                  </a:cubicBezTo>
                  <a:cubicBezTo>
                    <a:pt x="64201" y="29915"/>
                    <a:pt x="65285" y="29406"/>
                    <a:pt x="66182" y="28692"/>
                  </a:cubicBezTo>
                  <a:cubicBezTo>
                    <a:pt x="67668" y="27520"/>
                    <a:pt x="68170" y="25365"/>
                    <a:pt x="67752" y="23586"/>
                  </a:cubicBezTo>
                  <a:cubicBezTo>
                    <a:pt x="67480" y="22540"/>
                    <a:pt x="66747" y="21745"/>
                    <a:pt x="65806" y="21285"/>
                  </a:cubicBezTo>
                  <a:cubicBezTo>
                    <a:pt x="65889" y="21201"/>
                    <a:pt x="65973" y="21055"/>
                    <a:pt x="66015" y="20908"/>
                  </a:cubicBezTo>
                  <a:cubicBezTo>
                    <a:pt x="66182" y="20573"/>
                    <a:pt x="66245" y="20197"/>
                    <a:pt x="66287" y="19799"/>
                  </a:cubicBezTo>
                  <a:cubicBezTo>
                    <a:pt x="67605" y="19213"/>
                    <a:pt x="69153" y="19381"/>
                    <a:pt x="70618" y="19318"/>
                  </a:cubicBezTo>
                  <a:cubicBezTo>
                    <a:pt x="70908" y="19304"/>
                    <a:pt x="71200" y="19296"/>
                    <a:pt x="71492" y="19296"/>
                  </a:cubicBezTo>
                  <a:close/>
                  <a:moveTo>
                    <a:pt x="25758" y="40409"/>
                  </a:moveTo>
                  <a:cubicBezTo>
                    <a:pt x="27787" y="41476"/>
                    <a:pt x="29984" y="42208"/>
                    <a:pt x="32202" y="42731"/>
                  </a:cubicBezTo>
                  <a:cubicBezTo>
                    <a:pt x="32077" y="43024"/>
                    <a:pt x="31993" y="43317"/>
                    <a:pt x="31888" y="43631"/>
                  </a:cubicBezTo>
                  <a:cubicBezTo>
                    <a:pt x="31679" y="44447"/>
                    <a:pt x="31407" y="45242"/>
                    <a:pt x="31198" y="46058"/>
                  </a:cubicBezTo>
                  <a:cubicBezTo>
                    <a:pt x="31135" y="46351"/>
                    <a:pt x="31072" y="46602"/>
                    <a:pt x="30989" y="46895"/>
                  </a:cubicBezTo>
                  <a:cubicBezTo>
                    <a:pt x="30944" y="46898"/>
                    <a:pt x="30899" y="46899"/>
                    <a:pt x="30854" y="46899"/>
                  </a:cubicBezTo>
                  <a:cubicBezTo>
                    <a:pt x="29660" y="46899"/>
                    <a:pt x="28665" y="46110"/>
                    <a:pt x="27515" y="45807"/>
                  </a:cubicBezTo>
                  <a:cubicBezTo>
                    <a:pt x="26595" y="45577"/>
                    <a:pt x="25716" y="45284"/>
                    <a:pt x="24858" y="44887"/>
                  </a:cubicBezTo>
                  <a:cubicBezTo>
                    <a:pt x="24482" y="44698"/>
                    <a:pt x="24084" y="44531"/>
                    <a:pt x="23812" y="44196"/>
                  </a:cubicBezTo>
                  <a:lnTo>
                    <a:pt x="23770" y="44175"/>
                  </a:lnTo>
                  <a:cubicBezTo>
                    <a:pt x="23875" y="43820"/>
                    <a:pt x="24335" y="43443"/>
                    <a:pt x="24565" y="43150"/>
                  </a:cubicBezTo>
                  <a:cubicBezTo>
                    <a:pt x="25130" y="42480"/>
                    <a:pt x="25570" y="41413"/>
                    <a:pt x="25758" y="40409"/>
                  </a:cubicBezTo>
                  <a:close/>
                  <a:moveTo>
                    <a:pt x="36847" y="43527"/>
                  </a:moveTo>
                  <a:cubicBezTo>
                    <a:pt x="38142" y="43639"/>
                    <a:pt x="39454" y="43718"/>
                    <a:pt x="40782" y="43718"/>
                  </a:cubicBezTo>
                  <a:cubicBezTo>
                    <a:pt x="40935" y="43718"/>
                    <a:pt x="41088" y="43717"/>
                    <a:pt x="41241" y="43715"/>
                  </a:cubicBezTo>
                  <a:lnTo>
                    <a:pt x="41241" y="43715"/>
                  </a:lnTo>
                  <a:cubicBezTo>
                    <a:pt x="41095" y="44761"/>
                    <a:pt x="41032" y="45870"/>
                    <a:pt x="40237" y="46686"/>
                  </a:cubicBezTo>
                  <a:cubicBezTo>
                    <a:pt x="40061" y="46856"/>
                    <a:pt x="39872" y="46922"/>
                    <a:pt x="39681" y="46922"/>
                  </a:cubicBezTo>
                  <a:cubicBezTo>
                    <a:pt x="39261" y="46922"/>
                    <a:pt x="38831" y="46602"/>
                    <a:pt x="38500" y="46372"/>
                  </a:cubicBezTo>
                  <a:cubicBezTo>
                    <a:pt x="37642" y="45765"/>
                    <a:pt x="36806" y="44698"/>
                    <a:pt x="36847" y="43610"/>
                  </a:cubicBezTo>
                  <a:lnTo>
                    <a:pt x="36847" y="43527"/>
                  </a:lnTo>
                  <a:close/>
                  <a:moveTo>
                    <a:pt x="48021" y="42773"/>
                  </a:moveTo>
                  <a:cubicBezTo>
                    <a:pt x="48083" y="42815"/>
                    <a:pt x="48125" y="42878"/>
                    <a:pt x="48230" y="42920"/>
                  </a:cubicBezTo>
                  <a:cubicBezTo>
                    <a:pt x="49966" y="43506"/>
                    <a:pt x="51703" y="43527"/>
                    <a:pt x="53482" y="43757"/>
                  </a:cubicBezTo>
                  <a:cubicBezTo>
                    <a:pt x="54360" y="43861"/>
                    <a:pt x="55135" y="44029"/>
                    <a:pt x="55951" y="44343"/>
                  </a:cubicBezTo>
                  <a:cubicBezTo>
                    <a:pt x="56264" y="44468"/>
                    <a:pt x="55972" y="44740"/>
                    <a:pt x="55888" y="44991"/>
                  </a:cubicBezTo>
                  <a:cubicBezTo>
                    <a:pt x="55783" y="45326"/>
                    <a:pt x="55574" y="45786"/>
                    <a:pt x="55574" y="46142"/>
                  </a:cubicBezTo>
                  <a:cubicBezTo>
                    <a:pt x="55553" y="46561"/>
                    <a:pt x="55553" y="46979"/>
                    <a:pt x="55511" y="47418"/>
                  </a:cubicBezTo>
                  <a:cubicBezTo>
                    <a:pt x="55448" y="47900"/>
                    <a:pt x="55260" y="48360"/>
                    <a:pt x="55260" y="48841"/>
                  </a:cubicBezTo>
                  <a:cubicBezTo>
                    <a:pt x="55260" y="48982"/>
                    <a:pt x="55221" y="49513"/>
                    <a:pt x="55406" y="49513"/>
                  </a:cubicBezTo>
                  <a:cubicBezTo>
                    <a:pt x="55409" y="49513"/>
                    <a:pt x="55412" y="49513"/>
                    <a:pt x="55415" y="49513"/>
                  </a:cubicBezTo>
                  <a:lnTo>
                    <a:pt x="55415" y="49513"/>
                  </a:lnTo>
                  <a:cubicBezTo>
                    <a:pt x="55377" y="49518"/>
                    <a:pt x="55339" y="49520"/>
                    <a:pt x="55301" y="49520"/>
                  </a:cubicBezTo>
                  <a:cubicBezTo>
                    <a:pt x="55076" y="49520"/>
                    <a:pt x="54862" y="49435"/>
                    <a:pt x="54632" y="49364"/>
                  </a:cubicBezTo>
                  <a:cubicBezTo>
                    <a:pt x="54088" y="49197"/>
                    <a:pt x="53544" y="48967"/>
                    <a:pt x="53000" y="48778"/>
                  </a:cubicBezTo>
                  <a:cubicBezTo>
                    <a:pt x="52268" y="48527"/>
                    <a:pt x="51557" y="48130"/>
                    <a:pt x="50803" y="47962"/>
                  </a:cubicBezTo>
                  <a:cubicBezTo>
                    <a:pt x="50767" y="47957"/>
                    <a:pt x="50730" y="47955"/>
                    <a:pt x="50694" y="47955"/>
                  </a:cubicBezTo>
                  <a:cubicBezTo>
                    <a:pt x="50586" y="47955"/>
                    <a:pt x="50484" y="47978"/>
                    <a:pt x="50406" y="48025"/>
                  </a:cubicBezTo>
                  <a:cubicBezTo>
                    <a:pt x="50218" y="47565"/>
                    <a:pt x="50008" y="47105"/>
                    <a:pt x="49820" y="46665"/>
                  </a:cubicBezTo>
                  <a:cubicBezTo>
                    <a:pt x="49234" y="45305"/>
                    <a:pt x="48523" y="44071"/>
                    <a:pt x="47728" y="42836"/>
                  </a:cubicBezTo>
                  <a:cubicBezTo>
                    <a:pt x="47832" y="42815"/>
                    <a:pt x="47916" y="42794"/>
                    <a:pt x="48021" y="42773"/>
                  </a:cubicBezTo>
                  <a:close/>
                  <a:moveTo>
                    <a:pt x="32977" y="42899"/>
                  </a:moveTo>
                  <a:cubicBezTo>
                    <a:pt x="33186" y="42962"/>
                    <a:pt x="33395" y="42983"/>
                    <a:pt x="33646" y="43024"/>
                  </a:cubicBezTo>
                  <a:cubicBezTo>
                    <a:pt x="34441" y="43192"/>
                    <a:pt x="35257" y="43317"/>
                    <a:pt x="36073" y="43401"/>
                  </a:cubicBezTo>
                  <a:cubicBezTo>
                    <a:pt x="36073" y="43422"/>
                    <a:pt x="36073" y="43422"/>
                    <a:pt x="36031" y="43443"/>
                  </a:cubicBezTo>
                  <a:cubicBezTo>
                    <a:pt x="35787" y="45307"/>
                    <a:pt x="37558" y="48136"/>
                    <a:pt x="39622" y="48136"/>
                  </a:cubicBezTo>
                  <a:cubicBezTo>
                    <a:pt x="39852" y="48136"/>
                    <a:pt x="40086" y="48101"/>
                    <a:pt x="40321" y="48025"/>
                  </a:cubicBezTo>
                  <a:cubicBezTo>
                    <a:pt x="41241" y="47732"/>
                    <a:pt x="41764" y="46853"/>
                    <a:pt x="42078" y="46017"/>
                  </a:cubicBezTo>
                  <a:cubicBezTo>
                    <a:pt x="42371" y="45305"/>
                    <a:pt x="42580" y="44405"/>
                    <a:pt x="42580" y="43610"/>
                  </a:cubicBezTo>
                  <a:cubicBezTo>
                    <a:pt x="43982" y="43527"/>
                    <a:pt x="45384" y="43317"/>
                    <a:pt x="46765" y="43024"/>
                  </a:cubicBezTo>
                  <a:cubicBezTo>
                    <a:pt x="48418" y="45640"/>
                    <a:pt x="49318" y="48737"/>
                    <a:pt x="50427" y="51582"/>
                  </a:cubicBezTo>
                  <a:cubicBezTo>
                    <a:pt x="51034" y="53151"/>
                    <a:pt x="51431" y="54721"/>
                    <a:pt x="51766" y="56311"/>
                  </a:cubicBezTo>
                  <a:cubicBezTo>
                    <a:pt x="51954" y="57148"/>
                    <a:pt x="52122" y="58027"/>
                    <a:pt x="52226" y="58864"/>
                  </a:cubicBezTo>
                  <a:cubicBezTo>
                    <a:pt x="52310" y="59596"/>
                    <a:pt x="52226" y="60265"/>
                    <a:pt x="52519" y="60914"/>
                  </a:cubicBezTo>
                  <a:cubicBezTo>
                    <a:pt x="51098" y="60305"/>
                    <a:pt x="49578" y="59972"/>
                    <a:pt x="48017" y="59972"/>
                  </a:cubicBezTo>
                  <a:cubicBezTo>
                    <a:pt x="47969" y="59972"/>
                    <a:pt x="47922" y="59972"/>
                    <a:pt x="47874" y="59973"/>
                  </a:cubicBezTo>
                  <a:cubicBezTo>
                    <a:pt x="45845" y="60014"/>
                    <a:pt x="43815" y="60286"/>
                    <a:pt x="41848" y="60705"/>
                  </a:cubicBezTo>
                  <a:cubicBezTo>
                    <a:pt x="40927" y="60914"/>
                    <a:pt x="40028" y="61165"/>
                    <a:pt x="39128" y="61395"/>
                  </a:cubicBezTo>
                  <a:cubicBezTo>
                    <a:pt x="38689" y="61521"/>
                    <a:pt x="38249" y="61626"/>
                    <a:pt x="37789" y="61751"/>
                  </a:cubicBezTo>
                  <a:cubicBezTo>
                    <a:pt x="37642" y="61814"/>
                    <a:pt x="37517" y="61856"/>
                    <a:pt x="37370" y="61939"/>
                  </a:cubicBezTo>
                  <a:cubicBezTo>
                    <a:pt x="37119" y="61542"/>
                    <a:pt x="36785" y="61186"/>
                    <a:pt x="36534" y="60872"/>
                  </a:cubicBezTo>
                  <a:cubicBezTo>
                    <a:pt x="35864" y="60035"/>
                    <a:pt x="35027" y="59449"/>
                    <a:pt x="34085" y="58989"/>
                  </a:cubicBezTo>
                  <a:cubicBezTo>
                    <a:pt x="33081" y="58466"/>
                    <a:pt x="32098" y="57901"/>
                    <a:pt x="31093" y="57420"/>
                  </a:cubicBezTo>
                  <a:cubicBezTo>
                    <a:pt x="31093" y="57232"/>
                    <a:pt x="31135" y="57085"/>
                    <a:pt x="31135" y="56897"/>
                  </a:cubicBezTo>
                  <a:cubicBezTo>
                    <a:pt x="31282" y="55181"/>
                    <a:pt x="31554" y="53486"/>
                    <a:pt x="31721" y="51770"/>
                  </a:cubicBezTo>
                  <a:cubicBezTo>
                    <a:pt x="31909" y="50034"/>
                    <a:pt x="32098" y="48360"/>
                    <a:pt x="32412" y="46665"/>
                  </a:cubicBezTo>
                  <a:cubicBezTo>
                    <a:pt x="32537" y="45912"/>
                    <a:pt x="32809" y="45096"/>
                    <a:pt x="32851" y="44301"/>
                  </a:cubicBezTo>
                  <a:cubicBezTo>
                    <a:pt x="32872" y="43840"/>
                    <a:pt x="32914" y="43359"/>
                    <a:pt x="32977" y="42899"/>
                  </a:cubicBezTo>
                  <a:close/>
                  <a:moveTo>
                    <a:pt x="23613" y="57104"/>
                  </a:moveTo>
                  <a:cubicBezTo>
                    <a:pt x="23672" y="57104"/>
                    <a:pt x="23731" y="57105"/>
                    <a:pt x="23791" y="57106"/>
                  </a:cubicBezTo>
                  <a:cubicBezTo>
                    <a:pt x="24879" y="57127"/>
                    <a:pt x="25946" y="57294"/>
                    <a:pt x="26992" y="57524"/>
                  </a:cubicBezTo>
                  <a:cubicBezTo>
                    <a:pt x="29001" y="57985"/>
                    <a:pt x="30780" y="59031"/>
                    <a:pt x="32579" y="60035"/>
                  </a:cubicBezTo>
                  <a:cubicBezTo>
                    <a:pt x="33416" y="60496"/>
                    <a:pt x="34253" y="60872"/>
                    <a:pt x="34943" y="61542"/>
                  </a:cubicBezTo>
                  <a:cubicBezTo>
                    <a:pt x="35278" y="61877"/>
                    <a:pt x="35550" y="62337"/>
                    <a:pt x="35864" y="62734"/>
                  </a:cubicBezTo>
                  <a:cubicBezTo>
                    <a:pt x="35718" y="62734"/>
                    <a:pt x="35571" y="62776"/>
                    <a:pt x="35445" y="62902"/>
                  </a:cubicBezTo>
                  <a:cubicBezTo>
                    <a:pt x="34609" y="63927"/>
                    <a:pt x="33604" y="64743"/>
                    <a:pt x="32558" y="65517"/>
                  </a:cubicBezTo>
                  <a:cubicBezTo>
                    <a:pt x="31616" y="66229"/>
                    <a:pt x="30989" y="67296"/>
                    <a:pt x="30173" y="68133"/>
                  </a:cubicBezTo>
                  <a:cubicBezTo>
                    <a:pt x="29336" y="69012"/>
                    <a:pt x="28478" y="69807"/>
                    <a:pt x="27767" y="70790"/>
                  </a:cubicBezTo>
                  <a:cubicBezTo>
                    <a:pt x="27495" y="71209"/>
                    <a:pt x="27223" y="71648"/>
                    <a:pt x="26971" y="72066"/>
                  </a:cubicBezTo>
                  <a:cubicBezTo>
                    <a:pt x="26867" y="72171"/>
                    <a:pt x="26804" y="72213"/>
                    <a:pt x="26762" y="72297"/>
                  </a:cubicBezTo>
                  <a:cubicBezTo>
                    <a:pt x="25779" y="71146"/>
                    <a:pt x="24921" y="69911"/>
                    <a:pt x="23728" y="69012"/>
                  </a:cubicBezTo>
                  <a:cubicBezTo>
                    <a:pt x="22285" y="67903"/>
                    <a:pt x="20590" y="67191"/>
                    <a:pt x="18832" y="66815"/>
                  </a:cubicBezTo>
                  <a:cubicBezTo>
                    <a:pt x="17826" y="66593"/>
                    <a:pt x="16796" y="66518"/>
                    <a:pt x="15762" y="66518"/>
                  </a:cubicBezTo>
                  <a:cubicBezTo>
                    <a:pt x="14839" y="66518"/>
                    <a:pt x="13912" y="66578"/>
                    <a:pt x="12994" y="66647"/>
                  </a:cubicBezTo>
                  <a:cubicBezTo>
                    <a:pt x="12053" y="66731"/>
                    <a:pt x="11090" y="66877"/>
                    <a:pt x="10149" y="66919"/>
                  </a:cubicBezTo>
                  <a:cubicBezTo>
                    <a:pt x="10044" y="66919"/>
                    <a:pt x="9919" y="66940"/>
                    <a:pt x="9793" y="66940"/>
                  </a:cubicBezTo>
                  <a:cubicBezTo>
                    <a:pt x="10044" y="66563"/>
                    <a:pt x="10274" y="66208"/>
                    <a:pt x="10546" y="65873"/>
                  </a:cubicBezTo>
                  <a:cubicBezTo>
                    <a:pt x="11153" y="64973"/>
                    <a:pt x="11906" y="64199"/>
                    <a:pt x="12471" y="63299"/>
                  </a:cubicBezTo>
                  <a:cubicBezTo>
                    <a:pt x="13099" y="62337"/>
                    <a:pt x="13790" y="61416"/>
                    <a:pt x="14522" y="60537"/>
                  </a:cubicBezTo>
                  <a:cubicBezTo>
                    <a:pt x="15171" y="59721"/>
                    <a:pt x="15715" y="58801"/>
                    <a:pt x="16405" y="58027"/>
                  </a:cubicBezTo>
                  <a:cubicBezTo>
                    <a:pt x="16426" y="58027"/>
                    <a:pt x="16468" y="58027"/>
                    <a:pt x="16510" y="57985"/>
                  </a:cubicBezTo>
                  <a:cubicBezTo>
                    <a:pt x="16928" y="57880"/>
                    <a:pt x="17347" y="57797"/>
                    <a:pt x="17765" y="57755"/>
                  </a:cubicBezTo>
                  <a:cubicBezTo>
                    <a:pt x="18748" y="57608"/>
                    <a:pt x="19753" y="57608"/>
                    <a:pt x="20736" y="57441"/>
                  </a:cubicBezTo>
                  <a:cubicBezTo>
                    <a:pt x="21703" y="57263"/>
                    <a:pt x="22633" y="57104"/>
                    <a:pt x="23613" y="57104"/>
                  </a:cubicBezTo>
                  <a:close/>
                  <a:moveTo>
                    <a:pt x="9479" y="70957"/>
                  </a:moveTo>
                  <a:cubicBezTo>
                    <a:pt x="10463" y="71125"/>
                    <a:pt x="11467" y="71229"/>
                    <a:pt x="12450" y="71418"/>
                  </a:cubicBezTo>
                  <a:cubicBezTo>
                    <a:pt x="12739" y="71464"/>
                    <a:pt x="13019" y="71485"/>
                    <a:pt x="13293" y="71485"/>
                  </a:cubicBezTo>
                  <a:cubicBezTo>
                    <a:pt x="14010" y="71485"/>
                    <a:pt x="14689" y="71343"/>
                    <a:pt x="15401" y="71146"/>
                  </a:cubicBezTo>
                  <a:lnTo>
                    <a:pt x="15401" y="71146"/>
                  </a:lnTo>
                  <a:cubicBezTo>
                    <a:pt x="15087" y="71564"/>
                    <a:pt x="14919" y="72066"/>
                    <a:pt x="14836" y="72631"/>
                  </a:cubicBezTo>
                  <a:cubicBezTo>
                    <a:pt x="14836" y="72569"/>
                    <a:pt x="14773" y="72506"/>
                    <a:pt x="14710" y="72485"/>
                  </a:cubicBezTo>
                  <a:cubicBezTo>
                    <a:pt x="13894" y="72108"/>
                    <a:pt x="13057" y="72087"/>
                    <a:pt x="12158" y="72087"/>
                  </a:cubicBezTo>
                  <a:cubicBezTo>
                    <a:pt x="11279" y="72087"/>
                    <a:pt x="10316" y="72150"/>
                    <a:pt x="9437" y="72380"/>
                  </a:cubicBezTo>
                  <a:cubicBezTo>
                    <a:pt x="9417" y="72380"/>
                    <a:pt x="9396" y="72401"/>
                    <a:pt x="9396" y="72401"/>
                  </a:cubicBezTo>
                  <a:lnTo>
                    <a:pt x="9396" y="72380"/>
                  </a:lnTo>
                  <a:cubicBezTo>
                    <a:pt x="9375" y="72297"/>
                    <a:pt x="8998" y="71962"/>
                    <a:pt x="8873" y="71836"/>
                  </a:cubicBezTo>
                  <a:cubicBezTo>
                    <a:pt x="8998" y="71732"/>
                    <a:pt x="9103" y="71627"/>
                    <a:pt x="9207" y="71481"/>
                  </a:cubicBezTo>
                  <a:cubicBezTo>
                    <a:pt x="9333" y="71334"/>
                    <a:pt x="9417" y="71146"/>
                    <a:pt x="9479" y="70957"/>
                  </a:cubicBezTo>
                  <a:close/>
                  <a:moveTo>
                    <a:pt x="9500" y="72589"/>
                  </a:moveTo>
                  <a:lnTo>
                    <a:pt x="9500" y="72589"/>
                  </a:lnTo>
                  <a:cubicBezTo>
                    <a:pt x="10036" y="72720"/>
                    <a:pt x="10602" y="72740"/>
                    <a:pt x="11164" y="72740"/>
                  </a:cubicBezTo>
                  <a:cubicBezTo>
                    <a:pt x="11413" y="72740"/>
                    <a:pt x="11662" y="72736"/>
                    <a:pt x="11906" y="72736"/>
                  </a:cubicBezTo>
                  <a:cubicBezTo>
                    <a:pt x="12785" y="72736"/>
                    <a:pt x="13685" y="72903"/>
                    <a:pt x="14606" y="72924"/>
                  </a:cubicBezTo>
                  <a:cubicBezTo>
                    <a:pt x="14710" y="72924"/>
                    <a:pt x="14773" y="72841"/>
                    <a:pt x="14836" y="72778"/>
                  </a:cubicBezTo>
                  <a:lnTo>
                    <a:pt x="14836" y="72778"/>
                  </a:lnTo>
                  <a:cubicBezTo>
                    <a:pt x="14815" y="73050"/>
                    <a:pt x="14773" y="73343"/>
                    <a:pt x="14773" y="73636"/>
                  </a:cubicBezTo>
                  <a:cubicBezTo>
                    <a:pt x="14020" y="73678"/>
                    <a:pt x="13287" y="73761"/>
                    <a:pt x="12534" y="73866"/>
                  </a:cubicBezTo>
                  <a:cubicBezTo>
                    <a:pt x="12011" y="73950"/>
                    <a:pt x="11488" y="73991"/>
                    <a:pt x="10986" y="74138"/>
                  </a:cubicBezTo>
                  <a:cubicBezTo>
                    <a:pt x="10777" y="74180"/>
                    <a:pt x="10588" y="74201"/>
                    <a:pt x="10379" y="74263"/>
                  </a:cubicBezTo>
                  <a:cubicBezTo>
                    <a:pt x="10308" y="74107"/>
                    <a:pt x="10121" y="73970"/>
                    <a:pt x="9917" y="73970"/>
                  </a:cubicBezTo>
                  <a:cubicBezTo>
                    <a:pt x="9821" y="73970"/>
                    <a:pt x="9720" y="74001"/>
                    <a:pt x="9626" y="74075"/>
                  </a:cubicBezTo>
                  <a:lnTo>
                    <a:pt x="9479" y="74242"/>
                  </a:lnTo>
                  <a:cubicBezTo>
                    <a:pt x="9417" y="74180"/>
                    <a:pt x="9396" y="74138"/>
                    <a:pt x="9333" y="74075"/>
                  </a:cubicBezTo>
                  <a:cubicBezTo>
                    <a:pt x="9417" y="73887"/>
                    <a:pt x="9521" y="73719"/>
                    <a:pt x="9584" y="73531"/>
                  </a:cubicBezTo>
                  <a:cubicBezTo>
                    <a:pt x="9689" y="73217"/>
                    <a:pt x="9605" y="72903"/>
                    <a:pt x="9500" y="72589"/>
                  </a:cubicBezTo>
                  <a:close/>
                  <a:moveTo>
                    <a:pt x="15509" y="68276"/>
                  </a:moveTo>
                  <a:cubicBezTo>
                    <a:pt x="16122" y="68276"/>
                    <a:pt x="16729" y="68298"/>
                    <a:pt x="17326" y="68342"/>
                  </a:cubicBezTo>
                  <a:cubicBezTo>
                    <a:pt x="19104" y="68509"/>
                    <a:pt x="20820" y="69158"/>
                    <a:pt x="22305" y="70121"/>
                  </a:cubicBezTo>
                  <a:cubicBezTo>
                    <a:pt x="23875" y="71146"/>
                    <a:pt x="24754" y="72841"/>
                    <a:pt x="26051" y="74117"/>
                  </a:cubicBezTo>
                  <a:cubicBezTo>
                    <a:pt x="26072" y="74180"/>
                    <a:pt x="26134" y="74222"/>
                    <a:pt x="26176" y="74284"/>
                  </a:cubicBezTo>
                  <a:cubicBezTo>
                    <a:pt x="26134" y="74452"/>
                    <a:pt x="26114" y="74619"/>
                    <a:pt x="26072" y="74786"/>
                  </a:cubicBezTo>
                  <a:cubicBezTo>
                    <a:pt x="25507" y="74326"/>
                    <a:pt x="24774" y="74033"/>
                    <a:pt x="24063" y="73845"/>
                  </a:cubicBezTo>
                  <a:cubicBezTo>
                    <a:pt x="23080" y="73552"/>
                    <a:pt x="22033" y="73447"/>
                    <a:pt x="20987" y="73426"/>
                  </a:cubicBezTo>
                  <a:cubicBezTo>
                    <a:pt x="20244" y="71841"/>
                    <a:pt x="18928" y="70113"/>
                    <a:pt x="17377" y="70113"/>
                  </a:cubicBezTo>
                  <a:cubicBezTo>
                    <a:pt x="16963" y="70113"/>
                    <a:pt x="16532" y="70236"/>
                    <a:pt x="16091" y="70518"/>
                  </a:cubicBezTo>
                  <a:cubicBezTo>
                    <a:pt x="16028" y="70539"/>
                    <a:pt x="15987" y="70602"/>
                    <a:pt x="15903" y="70644"/>
                  </a:cubicBezTo>
                  <a:cubicBezTo>
                    <a:pt x="15882" y="70581"/>
                    <a:pt x="15798" y="70518"/>
                    <a:pt x="15715" y="70497"/>
                  </a:cubicBezTo>
                  <a:cubicBezTo>
                    <a:pt x="15313" y="70402"/>
                    <a:pt x="14911" y="70376"/>
                    <a:pt x="14509" y="70376"/>
                  </a:cubicBezTo>
                  <a:cubicBezTo>
                    <a:pt x="14016" y="70376"/>
                    <a:pt x="13522" y="70415"/>
                    <a:pt x="13026" y="70415"/>
                  </a:cubicBezTo>
                  <a:cubicBezTo>
                    <a:pt x="12765" y="70415"/>
                    <a:pt x="12504" y="70404"/>
                    <a:pt x="12241" y="70372"/>
                  </a:cubicBezTo>
                  <a:cubicBezTo>
                    <a:pt x="11697" y="70288"/>
                    <a:pt x="11174" y="70309"/>
                    <a:pt x="10630" y="70288"/>
                  </a:cubicBezTo>
                  <a:cubicBezTo>
                    <a:pt x="10170" y="70267"/>
                    <a:pt x="9751" y="70225"/>
                    <a:pt x="9312" y="70225"/>
                  </a:cubicBezTo>
                  <a:cubicBezTo>
                    <a:pt x="9228" y="70100"/>
                    <a:pt x="9124" y="69995"/>
                    <a:pt x="9019" y="69890"/>
                  </a:cubicBezTo>
                  <a:cubicBezTo>
                    <a:pt x="8768" y="69681"/>
                    <a:pt x="8454" y="69535"/>
                    <a:pt x="8182" y="69346"/>
                  </a:cubicBezTo>
                  <a:cubicBezTo>
                    <a:pt x="7952" y="69179"/>
                    <a:pt x="8475" y="68865"/>
                    <a:pt x="8663" y="68719"/>
                  </a:cubicBezTo>
                  <a:cubicBezTo>
                    <a:pt x="8898" y="68753"/>
                    <a:pt x="9145" y="68767"/>
                    <a:pt x="9394" y="68767"/>
                  </a:cubicBezTo>
                  <a:cubicBezTo>
                    <a:pt x="10054" y="68767"/>
                    <a:pt x="10738" y="68669"/>
                    <a:pt x="11300" y="68593"/>
                  </a:cubicBezTo>
                  <a:cubicBezTo>
                    <a:pt x="12670" y="68389"/>
                    <a:pt x="14102" y="68276"/>
                    <a:pt x="15509" y="68276"/>
                  </a:cubicBezTo>
                  <a:close/>
                  <a:moveTo>
                    <a:pt x="8036" y="74305"/>
                  </a:moveTo>
                  <a:cubicBezTo>
                    <a:pt x="8056" y="74368"/>
                    <a:pt x="8056" y="74410"/>
                    <a:pt x="8119" y="74494"/>
                  </a:cubicBezTo>
                  <a:cubicBezTo>
                    <a:pt x="8391" y="74975"/>
                    <a:pt x="8663" y="75100"/>
                    <a:pt x="9165" y="75247"/>
                  </a:cubicBezTo>
                  <a:cubicBezTo>
                    <a:pt x="9214" y="75261"/>
                    <a:pt x="9260" y="75268"/>
                    <a:pt x="9302" y="75268"/>
                  </a:cubicBezTo>
                  <a:cubicBezTo>
                    <a:pt x="9441" y="75268"/>
                    <a:pt x="9546" y="75197"/>
                    <a:pt x="9626" y="75100"/>
                  </a:cubicBezTo>
                  <a:cubicBezTo>
                    <a:pt x="9869" y="75195"/>
                    <a:pt x="10130" y="75220"/>
                    <a:pt x="10386" y="75220"/>
                  </a:cubicBezTo>
                  <a:cubicBezTo>
                    <a:pt x="10526" y="75220"/>
                    <a:pt x="10664" y="75212"/>
                    <a:pt x="10797" y="75205"/>
                  </a:cubicBezTo>
                  <a:cubicBezTo>
                    <a:pt x="12158" y="75142"/>
                    <a:pt x="13518" y="75038"/>
                    <a:pt x="14878" y="74975"/>
                  </a:cubicBezTo>
                  <a:cubicBezTo>
                    <a:pt x="14919" y="75142"/>
                    <a:pt x="14940" y="75330"/>
                    <a:pt x="14961" y="75498"/>
                  </a:cubicBezTo>
                  <a:cubicBezTo>
                    <a:pt x="13162" y="75602"/>
                    <a:pt x="11362" y="75728"/>
                    <a:pt x="9542" y="75770"/>
                  </a:cubicBezTo>
                  <a:cubicBezTo>
                    <a:pt x="9260" y="75791"/>
                    <a:pt x="8920" y="75833"/>
                    <a:pt x="8585" y="75833"/>
                  </a:cubicBezTo>
                  <a:cubicBezTo>
                    <a:pt x="8250" y="75833"/>
                    <a:pt x="7920" y="75791"/>
                    <a:pt x="7659" y="75644"/>
                  </a:cubicBezTo>
                  <a:cubicBezTo>
                    <a:pt x="7345" y="75498"/>
                    <a:pt x="7345" y="74870"/>
                    <a:pt x="7554" y="74661"/>
                  </a:cubicBezTo>
                  <a:cubicBezTo>
                    <a:pt x="7701" y="74514"/>
                    <a:pt x="7847" y="74410"/>
                    <a:pt x="8036" y="74305"/>
                  </a:cubicBezTo>
                  <a:close/>
                  <a:moveTo>
                    <a:pt x="21510" y="74870"/>
                  </a:moveTo>
                  <a:cubicBezTo>
                    <a:pt x="21929" y="74891"/>
                    <a:pt x="22305" y="74933"/>
                    <a:pt x="22703" y="74996"/>
                  </a:cubicBezTo>
                  <a:cubicBezTo>
                    <a:pt x="23707" y="75142"/>
                    <a:pt x="24607" y="75456"/>
                    <a:pt x="25423" y="76063"/>
                  </a:cubicBezTo>
                  <a:cubicBezTo>
                    <a:pt x="25737" y="76335"/>
                    <a:pt x="26030" y="76607"/>
                    <a:pt x="26365" y="76774"/>
                  </a:cubicBezTo>
                  <a:cubicBezTo>
                    <a:pt x="26302" y="76795"/>
                    <a:pt x="26281" y="76816"/>
                    <a:pt x="26239" y="76858"/>
                  </a:cubicBezTo>
                  <a:cubicBezTo>
                    <a:pt x="25842" y="76439"/>
                    <a:pt x="25486" y="76167"/>
                    <a:pt x="24900" y="76021"/>
                  </a:cubicBezTo>
                  <a:cubicBezTo>
                    <a:pt x="24147" y="75812"/>
                    <a:pt x="23352" y="75686"/>
                    <a:pt x="22577" y="75498"/>
                  </a:cubicBezTo>
                  <a:cubicBezTo>
                    <a:pt x="22264" y="75414"/>
                    <a:pt x="21908" y="75351"/>
                    <a:pt x="21615" y="75330"/>
                  </a:cubicBezTo>
                  <a:cubicBezTo>
                    <a:pt x="21573" y="75163"/>
                    <a:pt x="21531" y="75017"/>
                    <a:pt x="21510" y="74870"/>
                  </a:cubicBezTo>
                  <a:close/>
                  <a:moveTo>
                    <a:pt x="21741" y="76460"/>
                  </a:moveTo>
                  <a:lnTo>
                    <a:pt x="21741" y="76460"/>
                  </a:lnTo>
                  <a:cubicBezTo>
                    <a:pt x="21950" y="76481"/>
                    <a:pt x="22138" y="76502"/>
                    <a:pt x="22347" y="76544"/>
                  </a:cubicBezTo>
                  <a:cubicBezTo>
                    <a:pt x="22305" y="76565"/>
                    <a:pt x="22285" y="76586"/>
                    <a:pt x="22243" y="76607"/>
                  </a:cubicBezTo>
                  <a:cubicBezTo>
                    <a:pt x="22075" y="76774"/>
                    <a:pt x="21929" y="76963"/>
                    <a:pt x="21741" y="77088"/>
                  </a:cubicBezTo>
                  <a:cubicBezTo>
                    <a:pt x="21761" y="76879"/>
                    <a:pt x="21761" y="76670"/>
                    <a:pt x="21741" y="76460"/>
                  </a:cubicBezTo>
                  <a:close/>
                  <a:moveTo>
                    <a:pt x="47572" y="61639"/>
                  </a:moveTo>
                  <a:cubicBezTo>
                    <a:pt x="49253" y="61639"/>
                    <a:pt x="50978" y="61963"/>
                    <a:pt x="52456" y="62693"/>
                  </a:cubicBezTo>
                  <a:cubicBezTo>
                    <a:pt x="53377" y="63111"/>
                    <a:pt x="54172" y="63781"/>
                    <a:pt x="54925" y="64408"/>
                  </a:cubicBezTo>
                  <a:cubicBezTo>
                    <a:pt x="55302" y="64722"/>
                    <a:pt x="55658" y="65036"/>
                    <a:pt x="55972" y="65371"/>
                  </a:cubicBezTo>
                  <a:cubicBezTo>
                    <a:pt x="56097" y="65496"/>
                    <a:pt x="56202" y="65622"/>
                    <a:pt x="56348" y="65768"/>
                  </a:cubicBezTo>
                  <a:cubicBezTo>
                    <a:pt x="56245" y="65830"/>
                    <a:pt x="56162" y="65973"/>
                    <a:pt x="56140" y="66098"/>
                  </a:cubicBezTo>
                  <a:lnTo>
                    <a:pt x="56140" y="66098"/>
                  </a:lnTo>
                  <a:cubicBezTo>
                    <a:pt x="56140" y="66091"/>
                    <a:pt x="56138" y="66088"/>
                    <a:pt x="56132" y="66088"/>
                  </a:cubicBezTo>
                  <a:cubicBezTo>
                    <a:pt x="56086" y="66088"/>
                    <a:pt x="55838" y="66318"/>
                    <a:pt x="55783" y="66354"/>
                  </a:cubicBezTo>
                  <a:cubicBezTo>
                    <a:pt x="55616" y="66501"/>
                    <a:pt x="55448" y="66647"/>
                    <a:pt x="55302" y="66815"/>
                  </a:cubicBezTo>
                  <a:cubicBezTo>
                    <a:pt x="54842" y="67296"/>
                    <a:pt x="54402" y="67882"/>
                    <a:pt x="54047" y="68426"/>
                  </a:cubicBezTo>
                  <a:cubicBezTo>
                    <a:pt x="53335" y="69556"/>
                    <a:pt x="52791" y="70748"/>
                    <a:pt x="51871" y="71732"/>
                  </a:cubicBezTo>
                  <a:cubicBezTo>
                    <a:pt x="50845" y="72799"/>
                    <a:pt x="49966" y="74033"/>
                    <a:pt x="49046" y="75184"/>
                  </a:cubicBezTo>
                  <a:cubicBezTo>
                    <a:pt x="48606" y="75728"/>
                    <a:pt x="48125" y="76272"/>
                    <a:pt x="47707" y="76858"/>
                  </a:cubicBezTo>
                  <a:cubicBezTo>
                    <a:pt x="47518" y="77109"/>
                    <a:pt x="47351" y="77381"/>
                    <a:pt x="47142" y="77611"/>
                  </a:cubicBezTo>
                  <a:cubicBezTo>
                    <a:pt x="46995" y="77758"/>
                    <a:pt x="46953" y="78030"/>
                    <a:pt x="46849" y="78239"/>
                  </a:cubicBezTo>
                  <a:cubicBezTo>
                    <a:pt x="46556" y="77967"/>
                    <a:pt x="46242" y="77758"/>
                    <a:pt x="45991" y="77590"/>
                  </a:cubicBezTo>
                  <a:cubicBezTo>
                    <a:pt x="45217" y="77067"/>
                    <a:pt x="44589" y="76356"/>
                    <a:pt x="43836" y="75812"/>
                  </a:cubicBezTo>
                  <a:cubicBezTo>
                    <a:pt x="43062" y="75226"/>
                    <a:pt x="42288" y="74933"/>
                    <a:pt x="41430" y="74556"/>
                  </a:cubicBezTo>
                  <a:cubicBezTo>
                    <a:pt x="40593" y="74159"/>
                    <a:pt x="39777" y="73761"/>
                    <a:pt x="38898" y="73510"/>
                  </a:cubicBezTo>
                  <a:cubicBezTo>
                    <a:pt x="37341" y="73003"/>
                    <a:pt x="35696" y="72700"/>
                    <a:pt x="34074" y="72700"/>
                  </a:cubicBezTo>
                  <a:cubicBezTo>
                    <a:pt x="33756" y="72700"/>
                    <a:pt x="33439" y="72712"/>
                    <a:pt x="33123" y="72736"/>
                  </a:cubicBezTo>
                  <a:cubicBezTo>
                    <a:pt x="32202" y="72820"/>
                    <a:pt x="31240" y="72945"/>
                    <a:pt x="30319" y="73134"/>
                  </a:cubicBezTo>
                  <a:cubicBezTo>
                    <a:pt x="29461" y="73301"/>
                    <a:pt x="28624" y="73636"/>
                    <a:pt x="27746" y="73782"/>
                  </a:cubicBezTo>
                  <a:cubicBezTo>
                    <a:pt x="28206" y="73259"/>
                    <a:pt x="28520" y="72589"/>
                    <a:pt x="28875" y="72045"/>
                  </a:cubicBezTo>
                  <a:cubicBezTo>
                    <a:pt x="29566" y="70999"/>
                    <a:pt x="30361" y="70121"/>
                    <a:pt x="31198" y="69221"/>
                  </a:cubicBezTo>
                  <a:cubicBezTo>
                    <a:pt x="32014" y="68321"/>
                    <a:pt x="32579" y="67170"/>
                    <a:pt x="33500" y="66396"/>
                  </a:cubicBezTo>
                  <a:cubicBezTo>
                    <a:pt x="34462" y="65580"/>
                    <a:pt x="35445" y="64722"/>
                    <a:pt x="36220" y="63739"/>
                  </a:cubicBezTo>
                  <a:cubicBezTo>
                    <a:pt x="36324" y="63613"/>
                    <a:pt x="36345" y="63488"/>
                    <a:pt x="36345" y="63383"/>
                  </a:cubicBezTo>
                  <a:cubicBezTo>
                    <a:pt x="36429" y="63425"/>
                    <a:pt x="36534" y="63488"/>
                    <a:pt x="36638" y="63488"/>
                  </a:cubicBezTo>
                  <a:cubicBezTo>
                    <a:pt x="36705" y="63492"/>
                    <a:pt x="36770" y="63494"/>
                    <a:pt x="36834" y="63494"/>
                  </a:cubicBezTo>
                  <a:cubicBezTo>
                    <a:pt x="37091" y="63494"/>
                    <a:pt x="37329" y="63454"/>
                    <a:pt x="37580" y="63320"/>
                  </a:cubicBezTo>
                  <a:cubicBezTo>
                    <a:pt x="37768" y="63258"/>
                    <a:pt x="37894" y="63174"/>
                    <a:pt x="38061" y="63069"/>
                  </a:cubicBezTo>
                  <a:cubicBezTo>
                    <a:pt x="38082" y="63048"/>
                    <a:pt x="38542" y="63006"/>
                    <a:pt x="38626" y="63006"/>
                  </a:cubicBezTo>
                  <a:cubicBezTo>
                    <a:pt x="39526" y="62839"/>
                    <a:pt x="40425" y="62651"/>
                    <a:pt x="41325" y="62442"/>
                  </a:cubicBezTo>
                  <a:cubicBezTo>
                    <a:pt x="43229" y="62002"/>
                    <a:pt x="45196" y="61730"/>
                    <a:pt x="47121" y="61646"/>
                  </a:cubicBezTo>
                  <a:cubicBezTo>
                    <a:pt x="47271" y="61641"/>
                    <a:pt x="47421" y="61639"/>
                    <a:pt x="47572" y="61639"/>
                  </a:cubicBezTo>
                  <a:close/>
                  <a:moveTo>
                    <a:pt x="17303" y="71639"/>
                  </a:moveTo>
                  <a:cubicBezTo>
                    <a:pt x="18286" y="71639"/>
                    <a:pt x="19512" y="74020"/>
                    <a:pt x="19732" y="74577"/>
                  </a:cubicBezTo>
                  <a:cubicBezTo>
                    <a:pt x="20088" y="75519"/>
                    <a:pt x="20297" y="76586"/>
                    <a:pt x="20004" y="77548"/>
                  </a:cubicBezTo>
                  <a:cubicBezTo>
                    <a:pt x="19795" y="78218"/>
                    <a:pt x="19230" y="78427"/>
                    <a:pt x="18623" y="78448"/>
                  </a:cubicBezTo>
                  <a:cubicBezTo>
                    <a:pt x="18267" y="78385"/>
                    <a:pt x="17849" y="78385"/>
                    <a:pt x="17577" y="78343"/>
                  </a:cubicBezTo>
                  <a:cubicBezTo>
                    <a:pt x="17535" y="78343"/>
                    <a:pt x="17472" y="78323"/>
                    <a:pt x="17388" y="78281"/>
                  </a:cubicBezTo>
                  <a:cubicBezTo>
                    <a:pt x="17033" y="77486"/>
                    <a:pt x="16719" y="76272"/>
                    <a:pt x="16635" y="75979"/>
                  </a:cubicBezTo>
                  <a:cubicBezTo>
                    <a:pt x="16342" y="74828"/>
                    <a:pt x="16028" y="73217"/>
                    <a:pt x="16656" y="72108"/>
                  </a:cubicBezTo>
                  <a:cubicBezTo>
                    <a:pt x="16846" y="71776"/>
                    <a:pt x="17068" y="71639"/>
                    <a:pt x="17303" y="71639"/>
                  </a:cubicBezTo>
                  <a:close/>
                  <a:moveTo>
                    <a:pt x="29168" y="77632"/>
                  </a:moveTo>
                  <a:cubicBezTo>
                    <a:pt x="29671" y="77653"/>
                    <a:pt x="30131" y="77716"/>
                    <a:pt x="30654" y="77799"/>
                  </a:cubicBezTo>
                  <a:cubicBezTo>
                    <a:pt x="30968" y="77841"/>
                    <a:pt x="31282" y="77925"/>
                    <a:pt x="31616" y="78009"/>
                  </a:cubicBezTo>
                  <a:cubicBezTo>
                    <a:pt x="31575" y="78176"/>
                    <a:pt x="31512" y="78364"/>
                    <a:pt x="31470" y="78532"/>
                  </a:cubicBezTo>
                  <a:cubicBezTo>
                    <a:pt x="30717" y="78239"/>
                    <a:pt x="29922" y="77946"/>
                    <a:pt x="29168" y="77632"/>
                  </a:cubicBezTo>
                  <a:close/>
                  <a:moveTo>
                    <a:pt x="33638" y="73589"/>
                  </a:moveTo>
                  <a:cubicBezTo>
                    <a:pt x="35345" y="73589"/>
                    <a:pt x="37049" y="74057"/>
                    <a:pt x="38647" y="74661"/>
                  </a:cubicBezTo>
                  <a:cubicBezTo>
                    <a:pt x="39421" y="74933"/>
                    <a:pt x="40091" y="75330"/>
                    <a:pt x="40823" y="75728"/>
                  </a:cubicBezTo>
                  <a:cubicBezTo>
                    <a:pt x="41220" y="75937"/>
                    <a:pt x="41660" y="76063"/>
                    <a:pt x="42057" y="76272"/>
                  </a:cubicBezTo>
                  <a:cubicBezTo>
                    <a:pt x="42476" y="76481"/>
                    <a:pt x="42832" y="76816"/>
                    <a:pt x="43208" y="77130"/>
                  </a:cubicBezTo>
                  <a:cubicBezTo>
                    <a:pt x="43920" y="77716"/>
                    <a:pt x="44505" y="78385"/>
                    <a:pt x="45238" y="78971"/>
                  </a:cubicBezTo>
                  <a:cubicBezTo>
                    <a:pt x="45447" y="79118"/>
                    <a:pt x="45656" y="79327"/>
                    <a:pt x="45865" y="79515"/>
                  </a:cubicBezTo>
                  <a:cubicBezTo>
                    <a:pt x="45552" y="79683"/>
                    <a:pt x="45301" y="79745"/>
                    <a:pt x="44924" y="79829"/>
                  </a:cubicBezTo>
                  <a:cubicBezTo>
                    <a:pt x="44673" y="79850"/>
                    <a:pt x="44401" y="79913"/>
                    <a:pt x="44233" y="80038"/>
                  </a:cubicBezTo>
                  <a:cubicBezTo>
                    <a:pt x="43648" y="80373"/>
                    <a:pt x="43689" y="81064"/>
                    <a:pt x="44024" y="81566"/>
                  </a:cubicBezTo>
                  <a:cubicBezTo>
                    <a:pt x="43961" y="81587"/>
                    <a:pt x="43920" y="81587"/>
                    <a:pt x="43899" y="81608"/>
                  </a:cubicBezTo>
                  <a:cubicBezTo>
                    <a:pt x="43606" y="81712"/>
                    <a:pt x="43313" y="81880"/>
                    <a:pt x="43124" y="82131"/>
                  </a:cubicBezTo>
                  <a:cubicBezTo>
                    <a:pt x="43104" y="82193"/>
                    <a:pt x="43083" y="82214"/>
                    <a:pt x="43062" y="82256"/>
                  </a:cubicBezTo>
                  <a:lnTo>
                    <a:pt x="42580" y="82026"/>
                  </a:lnTo>
                  <a:cubicBezTo>
                    <a:pt x="41806" y="81628"/>
                    <a:pt x="41199" y="80875"/>
                    <a:pt x="40467" y="80415"/>
                  </a:cubicBezTo>
                  <a:cubicBezTo>
                    <a:pt x="40049" y="80143"/>
                    <a:pt x="39630" y="79913"/>
                    <a:pt x="39191" y="79683"/>
                  </a:cubicBezTo>
                  <a:cubicBezTo>
                    <a:pt x="39295" y="79201"/>
                    <a:pt x="39337" y="78699"/>
                    <a:pt x="39316" y="78239"/>
                  </a:cubicBezTo>
                  <a:lnTo>
                    <a:pt x="39316" y="78239"/>
                  </a:lnTo>
                  <a:cubicBezTo>
                    <a:pt x="39337" y="78260"/>
                    <a:pt x="39400" y="78260"/>
                    <a:pt x="39421" y="78281"/>
                  </a:cubicBezTo>
                  <a:cubicBezTo>
                    <a:pt x="40781" y="78950"/>
                    <a:pt x="41806" y="80059"/>
                    <a:pt x="43083" y="80854"/>
                  </a:cubicBezTo>
                  <a:cubicBezTo>
                    <a:pt x="43138" y="80890"/>
                    <a:pt x="43194" y="80905"/>
                    <a:pt x="43249" y="80905"/>
                  </a:cubicBezTo>
                  <a:cubicBezTo>
                    <a:pt x="43483" y="80905"/>
                    <a:pt x="43675" y="80619"/>
                    <a:pt x="43522" y="80415"/>
                  </a:cubicBezTo>
                  <a:cubicBezTo>
                    <a:pt x="42664" y="79055"/>
                    <a:pt x="41116" y="78030"/>
                    <a:pt x="39672" y="77381"/>
                  </a:cubicBezTo>
                  <a:cubicBezTo>
                    <a:pt x="39505" y="77297"/>
                    <a:pt x="39337" y="77214"/>
                    <a:pt x="39149" y="77130"/>
                  </a:cubicBezTo>
                  <a:cubicBezTo>
                    <a:pt x="39128" y="77067"/>
                    <a:pt x="39107" y="76983"/>
                    <a:pt x="39107" y="76921"/>
                  </a:cubicBezTo>
                  <a:cubicBezTo>
                    <a:pt x="38772" y="75958"/>
                    <a:pt x="37998" y="75310"/>
                    <a:pt x="37036" y="75017"/>
                  </a:cubicBezTo>
                  <a:cubicBezTo>
                    <a:pt x="36549" y="74865"/>
                    <a:pt x="36034" y="74768"/>
                    <a:pt x="35526" y="74768"/>
                  </a:cubicBezTo>
                  <a:cubicBezTo>
                    <a:pt x="35401" y="74768"/>
                    <a:pt x="35276" y="74774"/>
                    <a:pt x="35153" y="74786"/>
                  </a:cubicBezTo>
                  <a:cubicBezTo>
                    <a:pt x="34420" y="74828"/>
                    <a:pt x="33876" y="75226"/>
                    <a:pt x="33290" y="75623"/>
                  </a:cubicBezTo>
                  <a:cubicBezTo>
                    <a:pt x="32872" y="75916"/>
                    <a:pt x="32558" y="76272"/>
                    <a:pt x="32286" y="76670"/>
                  </a:cubicBezTo>
                  <a:cubicBezTo>
                    <a:pt x="31287" y="76406"/>
                    <a:pt x="30278" y="76253"/>
                    <a:pt x="29285" y="76253"/>
                  </a:cubicBezTo>
                  <a:cubicBezTo>
                    <a:pt x="28781" y="76253"/>
                    <a:pt x="28281" y="76292"/>
                    <a:pt x="27787" y="76377"/>
                  </a:cubicBezTo>
                  <a:cubicBezTo>
                    <a:pt x="27808" y="76126"/>
                    <a:pt x="27725" y="75854"/>
                    <a:pt x="27474" y="75728"/>
                  </a:cubicBezTo>
                  <a:cubicBezTo>
                    <a:pt x="27432" y="75707"/>
                    <a:pt x="27390" y="75707"/>
                    <a:pt x="27369" y="75665"/>
                  </a:cubicBezTo>
                  <a:cubicBezTo>
                    <a:pt x="27306" y="75247"/>
                    <a:pt x="27118" y="74724"/>
                    <a:pt x="27202" y="74305"/>
                  </a:cubicBezTo>
                  <a:cubicBezTo>
                    <a:pt x="27327" y="74242"/>
                    <a:pt x="27432" y="74159"/>
                    <a:pt x="27536" y="74054"/>
                  </a:cubicBezTo>
                  <a:cubicBezTo>
                    <a:pt x="27608" y="74056"/>
                    <a:pt x="27680" y="74057"/>
                    <a:pt x="27753" y="74057"/>
                  </a:cubicBezTo>
                  <a:cubicBezTo>
                    <a:pt x="28371" y="74057"/>
                    <a:pt x="28987" y="73980"/>
                    <a:pt x="29587" y="73887"/>
                  </a:cubicBezTo>
                  <a:cubicBezTo>
                    <a:pt x="30633" y="73719"/>
                    <a:pt x="31679" y="73740"/>
                    <a:pt x="32725" y="73636"/>
                  </a:cubicBezTo>
                  <a:cubicBezTo>
                    <a:pt x="33029" y="73604"/>
                    <a:pt x="33334" y="73589"/>
                    <a:pt x="33638" y="73589"/>
                  </a:cubicBezTo>
                  <a:close/>
                  <a:moveTo>
                    <a:pt x="35431" y="76188"/>
                  </a:moveTo>
                  <a:cubicBezTo>
                    <a:pt x="35575" y="76188"/>
                    <a:pt x="35720" y="76202"/>
                    <a:pt x="35864" y="76230"/>
                  </a:cubicBezTo>
                  <a:cubicBezTo>
                    <a:pt x="36596" y="76356"/>
                    <a:pt x="37224" y="76544"/>
                    <a:pt x="37580" y="77214"/>
                  </a:cubicBezTo>
                  <a:cubicBezTo>
                    <a:pt x="38207" y="78364"/>
                    <a:pt x="37538" y="80101"/>
                    <a:pt x="36889" y="81064"/>
                  </a:cubicBezTo>
                  <a:cubicBezTo>
                    <a:pt x="36429" y="81712"/>
                    <a:pt x="35697" y="82340"/>
                    <a:pt x="34922" y="82528"/>
                  </a:cubicBezTo>
                  <a:cubicBezTo>
                    <a:pt x="34749" y="82574"/>
                    <a:pt x="34557" y="82598"/>
                    <a:pt x="34361" y="82598"/>
                  </a:cubicBezTo>
                  <a:cubicBezTo>
                    <a:pt x="33752" y="82598"/>
                    <a:pt x="33099" y="82370"/>
                    <a:pt x="32830" y="81880"/>
                  </a:cubicBezTo>
                  <a:cubicBezTo>
                    <a:pt x="32767" y="81796"/>
                    <a:pt x="32725" y="81712"/>
                    <a:pt x="32663" y="81670"/>
                  </a:cubicBezTo>
                  <a:cubicBezTo>
                    <a:pt x="32621" y="81210"/>
                    <a:pt x="32558" y="80771"/>
                    <a:pt x="32537" y="80415"/>
                  </a:cubicBezTo>
                  <a:cubicBezTo>
                    <a:pt x="32516" y="79327"/>
                    <a:pt x="32746" y="78260"/>
                    <a:pt x="33353" y="77339"/>
                  </a:cubicBezTo>
                  <a:cubicBezTo>
                    <a:pt x="33833" y="76628"/>
                    <a:pt x="34616" y="76188"/>
                    <a:pt x="35431" y="76188"/>
                  </a:cubicBezTo>
                  <a:close/>
                  <a:moveTo>
                    <a:pt x="55992" y="68133"/>
                  </a:moveTo>
                  <a:cubicBezTo>
                    <a:pt x="56013" y="68363"/>
                    <a:pt x="56097" y="68614"/>
                    <a:pt x="56264" y="68740"/>
                  </a:cubicBezTo>
                  <a:cubicBezTo>
                    <a:pt x="56285" y="68760"/>
                    <a:pt x="56327" y="68802"/>
                    <a:pt x="56369" y="68823"/>
                  </a:cubicBezTo>
                  <a:cubicBezTo>
                    <a:pt x="56411" y="68865"/>
                    <a:pt x="56411" y="68907"/>
                    <a:pt x="56432" y="68907"/>
                  </a:cubicBezTo>
                  <a:lnTo>
                    <a:pt x="56285" y="69284"/>
                  </a:lnTo>
                  <a:cubicBezTo>
                    <a:pt x="55825" y="70204"/>
                    <a:pt x="54716" y="71146"/>
                    <a:pt x="54319" y="72213"/>
                  </a:cubicBezTo>
                  <a:cubicBezTo>
                    <a:pt x="54277" y="72276"/>
                    <a:pt x="54214" y="72317"/>
                    <a:pt x="54193" y="72380"/>
                  </a:cubicBezTo>
                  <a:cubicBezTo>
                    <a:pt x="53963" y="72778"/>
                    <a:pt x="53586" y="72945"/>
                    <a:pt x="53377" y="73364"/>
                  </a:cubicBezTo>
                  <a:cubicBezTo>
                    <a:pt x="53084" y="73929"/>
                    <a:pt x="52707" y="74347"/>
                    <a:pt x="52331" y="74828"/>
                  </a:cubicBezTo>
                  <a:cubicBezTo>
                    <a:pt x="51619" y="75854"/>
                    <a:pt x="50950" y="76879"/>
                    <a:pt x="50050" y="77758"/>
                  </a:cubicBezTo>
                  <a:cubicBezTo>
                    <a:pt x="49590" y="78239"/>
                    <a:pt x="49088" y="78595"/>
                    <a:pt x="48648" y="79097"/>
                  </a:cubicBezTo>
                  <a:cubicBezTo>
                    <a:pt x="48167" y="79599"/>
                    <a:pt x="47749" y="80143"/>
                    <a:pt x="47330" y="80687"/>
                  </a:cubicBezTo>
                  <a:cubicBezTo>
                    <a:pt x="46953" y="81189"/>
                    <a:pt x="46598" y="81712"/>
                    <a:pt x="46221" y="82214"/>
                  </a:cubicBezTo>
                  <a:lnTo>
                    <a:pt x="46179" y="82235"/>
                  </a:lnTo>
                  <a:cubicBezTo>
                    <a:pt x="46075" y="82361"/>
                    <a:pt x="45949" y="82465"/>
                    <a:pt x="45845" y="82612"/>
                  </a:cubicBezTo>
                  <a:cubicBezTo>
                    <a:pt x="45593" y="82884"/>
                    <a:pt x="45384" y="83177"/>
                    <a:pt x="45175" y="83491"/>
                  </a:cubicBezTo>
                  <a:cubicBezTo>
                    <a:pt x="45133" y="83512"/>
                    <a:pt x="45112" y="83553"/>
                    <a:pt x="45091" y="83553"/>
                  </a:cubicBezTo>
                  <a:lnTo>
                    <a:pt x="45029" y="83553"/>
                  </a:lnTo>
                  <a:cubicBezTo>
                    <a:pt x="45008" y="83553"/>
                    <a:pt x="44987" y="83553"/>
                    <a:pt x="44966" y="83574"/>
                  </a:cubicBezTo>
                  <a:lnTo>
                    <a:pt x="44924" y="83574"/>
                  </a:lnTo>
                  <a:cubicBezTo>
                    <a:pt x="44861" y="83574"/>
                    <a:pt x="44777" y="83553"/>
                    <a:pt x="44673" y="83553"/>
                  </a:cubicBezTo>
                  <a:lnTo>
                    <a:pt x="44505" y="83553"/>
                  </a:lnTo>
                  <a:lnTo>
                    <a:pt x="44505" y="83386"/>
                  </a:lnTo>
                  <a:cubicBezTo>
                    <a:pt x="44505" y="83386"/>
                    <a:pt x="44547" y="83240"/>
                    <a:pt x="44547" y="83198"/>
                  </a:cubicBezTo>
                  <a:cubicBezTo>
                    <a:pt x="44568" y="83093"/>
                    <a:pt x="44568" y="82989"/>
                    <a:pt x="44568" y="82884"/>
                  </a:cubicBezTo>
                  <a:cubicBezTo>
                    <a:pt x="44568" y="82842"/>
                    <a:pt x="44568" y="82821"/>
                    <a:pt x="44547" y="82758"/>
                  </a:cubicBezTo>
                  <a:cubicBezTo>
                    <a:pt x="44736" y="82717"/>
                    <a:pt x="44903" y="82633"/>
                    <a:pt x="45070" y="82507"/>
                  </a:cubicBezTo>
                  <a:cubicBezTo>
                    <a:pt x="45531" y="82047"/>
                    <a:pt x="45405" y="81377"/>
                    <a:pt x="45070" y="80896"/>
                  </a:cubicBezTo>
                  <a:cubicBezTo>
                    <a:pt x="45133" y="80875"/>
                    <a:pt x="45196" y="80875"/>
                    <a:pt x="45301" y="80854"/>
                  </a:cubicBezTo>
                  <a:cubicBezTo>
                    <a:pt x="45719" y="80792"/>
                    <a:pt x="46054" y="80561"/>
                    <a:pt x="46430" y="80352"/>
                  </a:cubicBezTo>
                  <a:cubicBezTo>
                    <a:pt x="46640" y="80248"/>
                    <a:pt x="46681" y="80059"/>
                    <a:pt x="46681" y="79913"/>
                  </a:cubicBezTo>
                  <a:cubicBezTo>
                    <a:pt x="46807" y="79913"/>
                    <a:pt x="46953" y="79850"/>
                    <a:pt x="47100" y="79787"/>
                  </a:cubicBezTo>
                  <a:cubicBezTo>
                    <a:pt x="47288" y="79683"/>
                    <a:pt x="47393" y="79452"/>
                    <a:pt x="47393" y="79285"/>
                  </a:cubicBezTo>
                  <a:cubicBezTo>
                    <a:pt x="47393" y="79160"/>
                    <a:pt x="47372" y="79055"/>
                    <a:pt x="47309" y="78908"/>
                  </a:cubicBezTo>
                  <a:cubicBezTo>
                    <a:pt x="47497" y="78783"/>
                    <a:pt x="47623" y="78595"/>
                    <a:pt x="47770" y="78427"/>
                  </a:cubicBezTo>
                  <a:cubicBezTo>
                    <a:pt x="48209" y="77820"/>
                    <a:pt x="48837" y="77297"/>
                    <a:pt x="49339" y="76711"/>
                  </a:cubicBezTo>
                  <a:cubicBezTo>
                    <a:pt x="50448" y="75456"/>
                    <a:pt x="51578" y="74201"/>
                    <a:pt x="52687" y="72924"/>
                  </a:cubicBezTo>
                  <a:cubicBezTo>
                    <a:pt x="53649" y="71794"/>
                    <a:pt x="54381" y="70644"/>
                    <a:pt x="55135" y="69367"/>
                  </a:cubicBezTo>
                  <a:cubicBezTo>
                    <a:pt x="55365" y="68970"/>
                    <a:pt x="55679" y="68530"/>
                    <a:pt x="55992" y="68133"/>
                  </a:cubicBezTo>
                  <a:close/>
                  <a:moveTo>
                    <a:pt x="38647" y="81105"/>
                  </a:moveTo>
                  <a:cubicBezTo>
                    <a:pt x="38919" y="81273"/>
                    <a:pt x="39212" y="81419"/>
                    <a:pt x="39463" y="81587"/>
                  </a:cubicBezTo>
                  <a:cubicBezTo>
                    <a:pt x="40718" y="82340"/>
                    <a:pt x="41827" y="83784"/>
                    <a:pt x="43313" y="84035"/>
                  </a:cubicBezTo>
                  <a:lnTo>
                    <a:pt x="43522" y="84035"/>
                  </a:lnTo>
                  <a:cubicBezTo>
                    <a:pt x="43585" y="84202"/>
                    <a:pt x="43689" y="84328"/>
                    <a:pt x="43836" y="84453"/>
                  </a:cubicBezTo>
                  <a:cubicBezTo>
                    <a:pt x="43940" y="84537"/>
                    <a:pt x="44108" y="84621"/>
                    <a:pt x="44233" y="84641"/>
                  </a:cubicBezTo>
                  <a:cubicBezTo>
                    <a:pt x="44150" y="84767"/>
                    <a:pt x="44171" y="84934"/>
                    <a:pt x="44275" y="85060"/>
                  </a:cubicBezTo>
                  <a:cubicBezTo>
                    <a:pt x="44275" y="85061"/>
                    <a:pt x="44275" y="85062"/>
                    <a:pt x="44276" y="85064"/>
                  </a:cubicBezTo>
                  <a:lnTo>
                    <a:pt x="44276" y="85064"/>
                  </a:lnTo>
                  <a:cubicBezTo>
                    <a:pt x="43877" y="84885"/>
                    <a:pt x="43013" y="84220"/>
                    <a:pt x="42832" y="84139"/>
                  </a:cubicBezTo>
                  <a:cubicBezTo>
                    <a:pt x="41325" y="83344"/>
                    <a:pt x="39881" y="82424"/>
                    <a:pt x="38333" y="81670"/>
                  </a:cubicBezTo>
                  <a:lnTo>
                    <a:pt x="38647" y="81105"/>
                  </a:lnTo>
                  <a:close/>
                  <a:moveTo>
                    <a:pt x="45071" y="0"/>
                  </a:moveTo>
                  <a:cubicBezTo>
                    <a:pt x="44820" y="0"/>
                    <a:pt x="44568" y="10"/>
                    <a:pt x="44317" y="26"/>
                  </a:cubicBezTo>
                  <a:cubicBezTo>
                    <a:pt x="44045" y="68"/>
                    <a:pt x="43731" y="26"/>
                    <a:pt x="43459" y="89"/>
                  </a:cubicBezTo>
                  <a:cubicBezTo>
                    <a:pt x="43271" y="131"/>
                    <a:pt x="43041" y="236"/>
                    <a:pt x="42811" y="298"/>
                  </a:cubicBezTo>
                  <a:cubicBezTo>
                    <a:pt x="42301" y="380"/>
                    <a:pt x="42506" y="1116"/>
                    <a:pt x="42981" y="1116"/>
                  </a:cubicBezTo>
                  <a:cubicBezTo>
                    <a:pt x="42994" y="1116"/>
                    <a:pt x="43007" y="1116"/>
                    <a:pt x="43020" y="1114"/>
                  </a:cubicBezTo>
                  <a:cubicBezTo>
                    <a:pt x="43426" y="1056"/>
                    <a:pt x="43761" y="945"/>
                    <a:pt x="44173" y="945"/>
                  </a:cubicBezTo>
                  <a:cubicBezTo>
                    <a:pt x="44206" y="945"/>
                    <a:pt x="44241" y="945"/>
                    <a:pt x="44275" y="947"/>
                  </a:cubicBezTo>
                  <a:cubicBezTo>
                    <a:pt x="44924" y="968"/>
                    <a:pt x="45552" y="1073"/>
                    <a:pt x="46179" y="1219"/>
                  </a:cubicBezTo>
                  <a:cubicBezTo>
                    <a:pt x="47539" y="1491"/>
                    <a:pt x="48837" y="1993"/>
                    <a:pt x="50134" y="2433"/>
                  </a:cubicBezTo>
                  <a:cubicBezTo>
                    <a:pt x="50762" y="2684"/>
                    <a:pt x="51410" y="2893"/>
                    <a:pt x="52080" y="3039"/>
                  </a:cubicBezTo>
                  <a:cubicBezTo>
                    <a:pt x="52666" y="3207"/>
                    <a:pt x="53272" y="3646"/>
                    <a:pt x="53816" y="3981"/>
                  </a:cubicBezTo>
                  <a:cubicBezTo>
                    <a:pt x="54946" y="4713"/>
                    <a:pt x="56118" y="5550"/>
                    <a:pt x="57101" y="6471"/>
                  </a:cubicBezTo>
                  <a:cubicBezTo>
                    <a:pt x="58922" y="8187"/>
                    <a:pt x="60240" y="10467"/>
                    <a:pt x="60826" y="12936"/>
                  </a:cubicBezTo>
                  <a:cubicBezTo>
                    <a:pt x="60993" y="13522"/>
                    <a:pt x="61035" y="14150"/>
                    <a:pt x="61202" y="14757"/>
                  </a:cubicBezTo>
                  <a:cubicBezTo>
                    <a:pt x="61349" y="15384"/>
                    <a:pt x="61433" y="15991"/>
                    <a:pt x="61454" y="16640"/>
                  </a:cubicBezTo>
                  <a:cubicBezTo>
                    <a:pt x="61495" y="17267"/>
                    <a:pt x="61642" y="17895"/>
                    <a:pt x="61642" y="18523"/>
                  </a:cubicBezTo>
                  <a:cubicBezTo>
                    <a:pt x="61642" y="18900"/>
                    <a:pt x="61642" y="19234"/>
                    <a:pt x="61663" y="19569"/>
                  </a:cubicBezTo>
                  <a:lnTo>
                    <a:pt x="60805" y="19423"/>
                  </a:lnTo>
                  <a:cubicBezTo>
                    <a:pt x="60679" y="18837"/>
                    <a:pt x="60512" y="18272"/>
                    <a:pt x="60303" y="17707"/>
                  </a:cubicBezTo>
                  <a:cubicBezTo>
                    <a:pt x="60196" y="17417"/>
                    <a:pt x="59916" y="17270"/>
                    <a:pt x="59647" y="17270"/>
                  </a:cubicBezTo>
                  <a:cubicBezTo>
                    <a:pt x="59334" y="17270"/>
                    <a:pt x="59036" y="17469"/>
                    <a:pt x="59047" y="17874"/>
                  </a:cubicBezTo>
                  <a:cubicBezTo>
                    <a:pt x="59089" y="18314"/>
                    <a:pt x="59110" y="18753"/>
                    <a:pt x="59152" y="19213"/>
                  </a:cubicBezTo>
                  <a:cubicBezTo>
                    <a:pt x="57834" y="19067"/>
                    <a:pt x="56474" y="19004"/>
                    <a:pt x="55135" y="18711"/>
                  </a:cubicBezTo>
                  <a:cubicBezTo>
                    <a:pt x="52812" y="18209"/>
                    <a:pt x="50678" y="17184"/>
                    <a:pt x="48648" y="15991"/>
                  </a:cubicBezTo>
                  <a:cubicBezTo>
                    <a:pt x="46849" y="14924"/>
                    <a:pt x="45259" y="13522"/>
                    <a:pt x="43794" y="12037"/>
                  </a:cubicBezTo>
                  <a:cubicBezTo>
                    <a:pt x="43020" y="11262"/>
                    <a:pt x="42350" y="10467"/>
                    <a:pt x="41723" y="9588"/>
                  </a:cubicBezTo>
                  <a:cubicBezTo>
                    <a:pt x="41513" y="9296"/>
                    <a:pt x="41304" y="8982"/>
                    <a:pt x="41095" y="8689"/>
                  </a:cubicBezTo>
                  <a:cubicBezTo>
                    <a:pt x="41011" y="8542"/>
                    <a:pt x="40927" y="8396"/>
                    <a:pt x="40865" y="8249"/>
                  </a:cubicBezTo>
                  <a:cubicBezTo>
                    <a:pt x="40676" y="7852"/>
                    <a:pt x="40614" y="7412"/>
                    <a:pt x="40383" y="7078"/>
                  </a:cubicBezTo>
                  <a:cubicBezTo>
                    <a:pt x="40288" y="6939"/>
                    <a:pt x="40143" y="6866"/>
                    <a:pt x="40002" y="6866"/>
                  </a:cubicBezTo>
                  <a:cubicBezTo>
                    <a:pt x="39866" y="6866"/>
                    <a:pt x="39733" y="6934"/>
                    <a:pt x="39651" y="7078"/>
                  </a:cubicBezTo>
                  <a:cubicBezTo>
                    <a:pt x="39191" y="7831"/>
                    <a:pt x="39651" y="8898"/>
                    <a:pt x="40049" y="9609"/>
                  </a:cubicBezTo>
                  <a:cubicBezTo>
                    <a:pt x="40342" y="10133"/>
                    <a:pt x="40802" y="10990"/>
                    <a:pt x="41409" y="11367"/>
                  </a:cubicBezTo>
                  <a:cubicBezTo>
                    <a:pt x="41702" y="11744"/>
                    <a:pt x="42016" y="12141"/>
                    <a:pt x="42350" y="12518"/>
                  </a:cubicBezTo>
                  <a:cubicBezTo>
                    <a:pt x="43899" y="14213"/>
                    <a:pt x="45593" y="15761"/>
                    <a:pt x="47518" y="17016"/>
                  </a:cubicBezTo>
                  <a:cubicBezTo>
                    <a:pt x="49590" y="18335"/>
                    <a:pt x="51871" y="19444"/>
                    <a:pt x="54277" y="20071"/>
                  </a:cubicBezTo>
                  <a:cubicBezTo>
                    <a:pt x="55720" y="20446"/>
                    <a:pt x="57297" y="20754"/>
                    <a:pt x="58858" y="20754"/>
                  </a:cubicBezTo>
                  <a:cubicBezTo>
                    <a:pt x="59040" y="20754"/>
                    <a:pt x="59222" y="20750"/>
                    <a:pt x="59403" y="20741"/>
                  </a:cubicBezTo>
                  <a:cubicBezTo>
                    <a:pt x="59550" y="21766"/>
                    <a:pt x="59717" y="22791"/>
                    <a:pt x="59759" y="23837"/>
                  </a:cubicBezTo>
                  <a:cubicBezTo>
                    <a:pt x="59905" y="25867"/>
                    <a:pt x="59801" y="27897"/>
                    <a:pt x="59298" y="29884"/>
                  </a:cubicBezTo>
                  <a:cubicBezTo>
                    <a:pt x="58441" y="33358"/>
                    <a:pt x="56369" y="36517"/>
                    <a:pt x="53419" y="38526"/>
                  </a:cubicBezTo>
                  <a:cubicBezTo>
                    <a:pt x="49746" y="41037"/>
                    <a:pt x="45177" y="41988"/>
                    <a:pt x="40639" y="41988"/>
                  </a:cubicBezTo>
                  <a:cubicBezTo>
                    <a:pt x="38068" y="41988"/>
                    <a:pt x="35507" y="41683"/>
                    <a:pt x="33123" y="41183"/>
                  </a:cubicBezTo>
                  <a:cubicBezTo>
                    <a:pt x="29922" y="40493"/>
                    <a:pt x="26846" y="39300"/>
                    <a:pt x="24189" y="37354"/>
                  </a:cubicBezTo>
                  <a:cubicBezTo>
                    <a:pt x="21657" y="35534"/>
                    <a:pt x="19899" y="32772"/>
                    <a:pt x="18958" y="29843"/>
                  </a:cubicBezTo>
                  <a:cubicBezTo>
                    <a:pt x="17974" y="26788"/>
                    <a:pt x="17891" y="23545"/>
                    <a:pt x="18602" y="20427"/>
                  </a:cubicBezTo>
                  <a:cubicBezTo>
                    <a:pt x="19000" y="18711"/>
                    <a:pt x="19481" y="17121"/>
                    <a:pt x="20360" y="15573"/>
                  </a:cubicBezTo>
                  <a:cubicBezTo>
                    <a:pt x="20694" y="14966"/>
                    <a:pt x="21113" y="14401"/>
                    <a:pt x="21573" y="13836"/>
                  </a:cubicBezTo>
                  <a:cubicBezTo>
                    <a:pt x="21866" y="14003"/>
                    <a:pt x="22180" y="14087"/>
                    <a:pt x="22515" y="14129"/>
                  </a:cubicBezTo>
                  <a:cubicBezTo>
                    <a:pt x="23088" y="14189"/>
                    <a:pt x="23597" y="14282"/>
                    <a:pt x="24142" y="14282"/>
                  </a:cubicBezTo>
                  <a:cubicBezTo>
                    <a:pt x="24352" y="14282"/>
                    <a:pt x="24568" y="14268"/>
                    <a:pt x="24795" y="14234"/>
                  </a:cubicBezTo>
                  <a:cubicBezTo>
                    <a:pt x="26532" y="13982"/>
                    <a:pt x="28269" y="13606"/>
                    <a:pt x="29922" y="13062"/>
                  </a:cubicBezTo>
                  <a:cubicBezTo>
                    <a:pt x="31512" y="12539"/>
                    <a:pt x="33060" y="11911"/>
                    <a:pt x="34650" y="11367"/>
                  </a:cubicBezTo>
                  <a:cubicBezTo>
                    <a:pt x="35466" y="11074"/>
                    <a:pt x="36262" y="10677"/>
                    <a:pt x="37036" y="10321"/>
                  </a:cubicBezTo>
                  <a:cubicBezTo>
                    <a:pt x="37852" y="9923"/>
                    <a:pt x="38772" y="9421"/>
                    <a:pt x="39358" y="8772"/>
                  </a:cubicBezTo>
                  <a:cubicBezTo>
                    <a:pt x="39559" y="8551"/>
                    <a:pt x="39451" y="8080"/>
                    <a:pt x="39127" y="8080"/>
                  </a:cubicBezTo>
                  <a:cubicBezTo>
                    <a:pt x="39114" y="8080"/>
                    <a:pt x="39100" y="8080"/>
                    <a:pt x="39086" y="8082"/>
                  </a:cubicBezTo>
                  <a:cubicBezTo>
                    <a:pt x="38354" y="8166"/>
                    <a:pt x="37642" y="8459"/>
                    <a:pt x="36952" y="8752"/>
                  </a:cubicBezTo>
                  <a:lnTo>
                    <a:pt x="34692" y="9693"/>
                  </a:lnTo>
                  <a:cubicBezTo>
                    <a:pt x="33186" y="10258"/>
                    <a:pt x="31679" y="10781"/>
                    <a:pt x="30152" y="11367"/>
                  </a:cubicBezTo>
                  <a:cubicBezTo>
                    <a:pt x="28687" y="11890"/>
                    <a:pt x="27223" y="12162"/>
                    <a:pt x="25716" y="12539"/>
                  </a:cubicBezTo>
                  <a:cubicBezTo>
                    <a:pt x="24963" y="12727"/>
                    <a:pt x="24251" y="12873"/>
                    <a:pt x="23456" y="12873"/>
                  </a:cubicBezTo>
                  <a:cubicBezTo>
                    <a:pt x="23171" y="12873"/>
                    <a:pt x="22886" y="12787"/>
                    <a:pt x="22600" y="12787"/>
                  </a:cubicBezTo>
                  <a:cubicBezTo>
                    <a:pt x="22572" y="12787"/>
                    <a:pt x="22543" y="12788"/>
                    <a:pt x="22515" y="12790"/>
                  </a:cubicBezTo>
                  <a:cubicBezTo>
                    <a:pt x="22460" y="12799"/>
                    <a:pt x="22404" y="12803"/>
                    <a:pt x="22347" y="12803"/>
                  </a:cubicBezTo>
                  <a:cubicBezTo>
                    <a:pt x="22146" y="12803"/>
                    <a:pt x="21941" y="12751"/>
                    <a:pt x="21761" y="12685"/>
                  </a:cubicBezTo>
                  <a:cubicBezTo>
                    <a:pt x="21741" y="12664"/>
                    <a:pt x="21678" y="12643"/>
                    <a:pt x="21636" y="12643"/>
                  </a:cubicBezTo>
                  <a:cubicBezTo>
                    <a:pt x="21636" y="12622"/>
                    <a:pt x="21657" y="12581"/>
                    <a:pt x="21657" y="12539"/>
                  </a:cubicBezTo>
                  <a:cubicBezTo>
                    <a:pt x="21678" y="12518"/>
                    <a:pt x="21678" y="12476"/>
                    <a:pt x="21720" y="12434"/>
                  </a:cubicBezTo>
                  <a:cubicBezTo>
                    <a:pt x="21845" y="12246"/>
                    <a:pt x="21950" y="12057"/>
                    <a:pt x="22075" y="11848"/>
                  </a:cubicBezTo>
                  <a:cubicBezTo>
                    <a:pt x="22494" y="10969"/>
                    <a:pt x="23121" y="10216"/>
                    <a:pt x="23812" y="9505"/>
                  </a:cubicBezTo>
                  <a:cubicBezTo>
                    <a:pt x="23854" y="9442"/>
                    <a:pt x="23917" y="9400"/>
                    <a:pt x="23979" y="9337"/>
                  </a:cubicBezTo>
                  <a:cubicBezTo>
                    <a:pt x="24189" y="9065"/>
                    <a:pt x="24398" y="8793"/>
                    <a:pt x="24649" y="8542"/>
                  </a:cubicBezTo>
                  <a:cubicBezTo>
                    <a:pt x="26134" y="7036"/>
                    <a:pt x="27746" y="5822"/>
                    <a:pt x="29524" y="4692"/>
                  </a:cubicBezTo>
                  <a:cubicBezTo>
                    <a:pt x="31156" y="3667"/>
                    <a:pt x="32977" y="2642"/>
                    <a:pt x="34901" y="2286"/>
                  </a:cubicBezTo>
                  <a:cubicBezTo>
                    <a:pt x="35948" y="2077"/>
                    <a:pt x="37015" y="1972"/>
                    <a:pt x="38082" y="1868"/>
                  </a:cubicBezTo>
                  <a:cubicBezTo>
                    <a:pt x="39107" y="1784"/>
                    <a:pt x="40153" y="1805"/>
                    <a:pt x="41137" y="1533"/>
                  </a:cubicBezTo>
                  <a:cubicBezTo>
                    <a:pt x="41513" y="1428"/>
                    <a:pt x="41513" y="905"/>
                    <a:pt x="41137" y="801"/>
                  </a:cubicBezTo>
                  <a:cubicBezTo>
                    <a:pt x="40611" y="638"/>
                    <a:pt x="40063" y="585"/>
                    <a:pt x="39512" y="585"/>
                  </a:cubicBezTo>
                  <a:cubicBezTo>
                    <a:pt x="38856" y="585"/>
                    <a:pt x="38195" y="660"/>
                    <a:pt x="37559" y="717"/>
                  </a:cubicBezTo>
                  <a:cubicBezTo>
                    <a:pt x="36387" y="821"/>
                    <a:pt x="35236" y="968"/>
                    <a:pt x="34085" y="1219"/>
                  </a:cubicBezTo>
                  <a:cubicBezTo>
                    <a:pt x="33039" y="1428"/>
                    <a:pt x="31972" y="1993"/>
                    <a:pt x="31031" y="2474"/>
                  </a:cubicBezTo>
                  <a:cubicBezTo>
                    <a:pt x="29943" y="3018"/>
                    <a:pt x="28938" y="3646"/>
                    <a:pt x="27913" y="4316"/>
                  </a:cubicBezTo>
                  <a:cubicBezTo>
                    <a:pt x="26051" y="5571"/>
                    <a:pt x="24189" y="7099"/>
                    <a:pt x="22996" y="9003"/>
                  </a:cubicBezTo>
                  <a:cubicBezTo>
                    <a:pt x="22912" y="9128"/>
                    <a:pt x="22703" y="9421"/>
                    <a:pt x="22452" y="9819"/>
                  </a:cubicBezTo>
                  <a:cubicBezTo>
                    <a:pt x="22143" y="9636"/>
                    <a:pt x="21844" y="9482"/>
                    <a:pt x="21523" y="9482"/>
                  </a:cubicBezTo>
                  <a:cubicBezTo>
                    <a:pt x="21365" y="9482"/>
                    <a:pt x="21202" y="9520"/>
                    <a:pt x="21029" y="9609"/>
                  </a:cubicBezTo>
                  <a:cubicBezTo>
                    <a:pt x="20778" y="9086"/>
                    <a:pt x="20401" y="8584"/>
                    <a:pt x="19962" y="8249"/>
                  </a:cubicBezTo>
                  <a:cubicBezTo>
                    <a:pt x="19125" y="7601"/>
                    <a:pt x="18163" y="7224"/>
                    <a:pt x="17263" y="6659"/>
                  </a:cubicBezTo>
                  <a:cubicBezTo>
                    <a:pt x="16255" y="6002"/>
                    <a:pt x="15165" y="5395"/>
                    <a:pt x="14030" y="5395"/>
                  </a:cubicBezTo>
                  <a:cubicBezTo>
                    <a:pt x="13539" y="5395"/>
                    <a:pt x="13039" y="5509"/>
                    <a:pt x="12534" y="5780"/>
                  </a:cubicBezTo>
                  <a:cubicBezTo>
                    <a:pt x="10777" y="6764"/>
                    <a:pt x="10902" y="8647"/>
                    <a:pt x="12116" y="9965"/>
                  </a:cubicBezTo>
                  <a:cubicBezTo>
                    <a:pt x="12534" y="10425"/>
                    <a:pt x="13057" y="10739"/>
                    <a:pt x="13518" y="11095"/>
                  </a:cubicBezTo>
                  <a:cubicBezTo>
                    <a:pt x="13727" y="11262"/>
                    <a:pt x="14020" y="11472"/>
                    <a:pt x="14103" y="11702"/>
                  </a:cubicBezTo>
                  <a:cubicBezTo>
                    <a:pt x="14187" y="11890"/>
                    <a:pt x="13622" y="12141"/>
                    <a:pt x="13518" y="12204"/>
                  </a:cubicBezTo>
                  <a:cubicBezTo>
                    <a:pt x="12430" y="12832"/>
                    <a:pt x="11425" y="13208"/>
                    <a:pt x="10525" y="14150"/>
                  </a:cubicBezTo>
                  <a:cubicBezTo>
                    <a:pt x="9730" y="14966"/>
                    <a:pt x="8956" y="16305"/>
                    <a:pt x="9730" y="17372"/>
                  </a:cubicBezTo>
                  <a:cubicBezTo>
                    <a:pt x="10170" y="17979"/>
                    <a:pt x="10881" y="18272"/>
                    <a:pt x="11634" y="18293"/>
                  </a:cubicBezTo>
                  <a:cubicBezTo>
                    <a:pt x="11670" y="18295"/>
                    <a:pt x="11706" y="18295"/>
                    <a:pt x="11742" y="18295"/>
                  </a:cubicBezTo>
                  <a:cubicBezTo>
                    <a:pt x="12107" y="18295"/>
                    <a:pt x="12488" y="18207"/>
                    <a:pt x="12869" y="18188"/>
                  </a:cubicBezTo>
                  <a:lnTo>
                    <a:pt x="12974" y="18188"/>
                  </a:lnTo>
                  <a:cubicBezTo>
                    <a:pt x="12932" y="18272"/>
                    <a:pt x="12848" y="18314"/>
                    <a:pt x="12785" y="18376"/>
                  </a:cubicBezTo>
                  <a:cubicBezTo>
                    <a:pt x="11906" y="19360"/>
                    <a:pt x="11007" y="21578"/>
                    <a:pt x="12639" y="22310"/>
                  </a:cubicBezTo>
                  <a:cubicBezTo>
                    <a:pt x="13088" y="22514"/>
                    <a:pt x="13603" y="22569"/>
                    <a:pt x="14124" y="22569"/>
                  </a:cubicBezTo>
                  <a:cubicBezTo>
                    <a:pt x="14669" y="22569"/>
                    <a:pt x="15222" y="22509"/>
                    <a:pt x="15715" y="22498"/>
                  </a:cubicBezTo>
                  <a:cubicBezTo>
                    <a:pt x="16070" y="22498"/>
                    <a:pt x="16405" y="22457"/>
                    <a:pt x="16740" y="22373"/>
                  </a:cubicBezTo>
                  <a:lnTo>
                    <a:pt x="16740" y="22373"/>
                  </a:lnTo>
                  <a:cubicBezTo>
                    <a:pt x="16342" y="25093"/>
                    <a:pt x="16635" y="27918"/>
                    <a:pt x="17451" y="30533"/>
                  </a:cubicBezTo>
                  <a:cubicBezTo>
                    <a:pt x="18497" y="33965"/>
                    <a:pt x="20590" y="36894"/>
                    <a:pt x="23498" y="38986"/>
                  </a:cubicBezTo>
                  <a:cubicBezTo>
                    <a:pt x="23938" y="39300"/>
                    <a:pt x="24377" y="39614"/>
                    <a:pt x="24858" y="39865"/>
                  </a:cubicBezTo>
                  <a:cubicBezTo>
                    <a:pt x="24670" y="40346"/>
                    <a:pt x="24440" y="40807"/>
                    <a:pt x="24230" y="41225"/>
                  </a:cubicBezTo>
                  <a:cubicBezTo>
                    <a:pt x="24147" y="41099"/>
                    <a:pt x="23979" y="40974"/>
                    <a:pt x="23812" y="40890"/>
                  </a:cubicBezTo>
                  <a:cubicBezTo>
                    <a:pt x="22829" y="40493"/>
                    <a:pt x="21866" y="40137"/>
                    <a:pt x="21008" y="39530"/>
                  </a:cubicBezTo>
                  <a:cubicBezTo>
                    <a:pt x="19941" y="38819"/>
                    <a:pt x="18958" y="38045"/>
                    <a:pt x="17870" y="37375"/>
                  </a:cubicBezTo>
                  <a:cubicBezTo>
                    <a:pt x="16761" y="36705"/>
                    <a:pt x="15756" y="35764"/>
                    <a:pt x="14815" y="34864"/>
                  </a:cubicBezTo>
                  <a:cubicBezTo>
                    <a:pt x="13831" y="33965"/>
                    <a:pt x="12743" y="33148"/>
                    <a:pt x="11739" y="32228"/>
                  </a:cubicBezTo>
                  <a:cubicBezTo>
                    <a:pt x="9919" y="30554"/>
                    <a:pt x="8747" y="28483"/>
                    <a:pt x="7429" y="26411"/>
                  </a:cubicBezTo>
                  <a:cubicBezTo>
                    <a:pt x="6717" y="25323"/>
                    <a:pt x="5985" y="24277"/>
                    <a:pt x="5399" y="23126"/>
                  </a:cubicBezTo>
                  <a:cubicBezTo>
                    <a:pt x="5085" y="22519"/>
                    <a:pt x="4709" y="21954"/>
                    <a:pt x="4499" y="21327"/>
                  </a:cubicBezTo>
                  <a:cubicBezTo>
                    <a:pt x="4771" y="21117"/>
                    <a:pt x="4981" y="20845"/>
                    <a:pt x="5148" y="20511"/>
                  </a:cubicBezTo>
                  <a:cubicBezTo>
                    <a:pt x="5357" y="20113"/>
                    <a:pt x="5713" y="19548"/>
                    <a:pt x="5818" y="18983"/>
                  </a:cubicBezTo>
                  <a:cubicBezTo>
                    <a:pt x="6257" y="18125"/>
                    <a:pt x="6090" y="16891"/>
                    <a:pt x="5985" y="15949"/>
                  </a:cubicBezTo>
                  <a:cubicBezTo>
                    <a:pt x="5954" y="15677"/>
                    <a:pt x="5760" y="15541"/>
                    <a:pt x="5564" y="15541"/>
                  </a:cubicBezTo>
                  <a:cubicBezTo>
                    <a:pt x="5368" y="15541"/>
                    <a:pt x="5169" y="15677"/>
                    <a:pt x="5127" y="15949"/>
                  </a:cubicBezTo>
                  <a:cubicBezTo>
                    <a:pt x="5043" y="16472"/>
                    <a:pt x="5023" y="17037"/>
                    <a:pt x="5002" y="17581"/>
                  </a:cubicBezTo>
                  <a:cubicBezTo>
                    <a:pt x="5002" y="17665"/>
                    <a:pt x="4981" y="17728"/>
                    <a:pt x="4939" y="17811"/>
                  </a:cubicBezTo>
                  <a:cubicBezTo>
                    <a:pt x="4918" y="17811"/>
                    <a:pt x="4897" y="17832"/>
                    <a:pt x="4876" y="17874"/>
                  </a:cubicBezTo>
                  <a:cubicBezTo>
                    <a:pt x="4395" y="18188"/>
                    <a:pt x="4416" y="18607"/>
                    <a:pt x="4207" y="19088"/>
                  </a:cubicBezTo>
                  <a:cubicBezTo>
                    <a:pt x="4165" y="18941"/>
                    <a:pt x="4102" y="18774"/>
                    <a:pt x="4060" y="18648"/>
                  </a:cubicBezTo>
                  <a:cubicBezTo>
                    <a:pt x="3683" y="17728"/>
                    <a:pt x="3370" y="16786"/>
                    <a:pt x="3307" y="15803"/>
                  </a:cubicBezTo>
                  <a:cubicBezTo>
                    <a:pt x="3275" y="15473"/>
                    <a:pt x="3011" y="15301"/>
                    <a:pt x="2756" y="15301"/>
                  </a:cubicBezTo>
                  <a:cubicBezTo>
                    <a:pt x="2509" y="15301"/>
                    <a:pt x="2271" y="15463"/>
                    <a:pt x="2261" y="15803"/>
                  </a:cubicBezTo>
                  <a:cubicBezTo>
                    <a:pt x="2219" y="16765"/>
                    <a:pt x="2302" y="17937"/>
                    <a:pt x="2721" y="18837"/>
                  </a:cubicBezTo>
                  <a:cubicBezTo>
                    <a:pt x="2909" y="19234"/>
                    <a:pt x="2993" y="19590"/>
                    <a:pt x="2930" y="20008"/>
                  </a:cubicBezTo>
                  <a:cubicBezTo>
                    <a:pt x="2616" y="19820"/>
                    <a:pt x="2323" y="19548"/>
                    <a:pt x="2177" y="19339"/>
                  </a:cubicBezTo>
                  <a:cubicBezTo>
                    <a:pt x="1779" y="18774"/>
                    <a:pt x="1340" y="18188"/>
                    <a:pt x="1277" y="17498"/>
                  </a:cubicBezTo>
                  <a:cubicBezTo>
                    <a:pt x="1256" y="17090"/>
                    <a:pt x="932" y="16886"/>
                    <a:pt x="618" y="16886"/>
                  </a:cubicBezTo>
                  <a:cubicBezTo>
                    <a:pt x="304" y="16886"/>
                    <a:pt x="1" y="17090"/>
                    <a:pt x="22" y="17498"/>
                  </a:cubicBezTo>
                  <a:cubicBezTo>
                    <a:pt x="106" y="19172"/>
                    <a:pt x="1633" y="21431"/>
                    <a:pt x="3370" y="21661"/>
                  </a:cubicBezTo>
                  <a:lnTo>
                    <a:pt x="3579" y="21661"/>
                  </a:lnTo>
                  <a:cubicBezTo>
                    <a:pt x="4039" y="23461"/>
                    <a:pt x="5106" y="25135"/>
                    <a:pt x="5985" y="26683"/>
                  </a:cubicBezTo>
                  <a:cubicBezTo>
                    <a:pt x="7324" y="28985"/>
                    <a:pt x="8433" y="31370"/>
                    <a:pt x="10379" y="33253"/>
                  </a:cubicBezTo>
                  <a:cubicBezTo>
                    <a:pt x="11404" y="34237"/>
                    <a:pt x="12576" y="35073"/>
                    <a:pt x="13601" y="36099"/>
                  </a:cubicBezTo>
                  <a:cubicBezTo>
                    <a:pt x="14543" y="37040"/>
                    <a:pt x="15652" y="38066"/>
                    <a:pt x="16803" y="38735"/>
                  </a:cubicBezTo>
                  <a:cubicBezTo>
                    <a:pt x="17974" y="39446"/>
                    <a:pt x="19041" y="40221"/>
                    <a:pt x="20150" y="41016"/>
                  </a:cubicBezTo>
                  <a:cubicBezTo>
                    <a:pt x="21113" y="41685"/>
                    <a:pt x="22264" y="42083"/>
                    <a:pt x="23352" y="42480"/>
                  </a:cubicBezTo>
                  <a:cubicBezTo>
                    <a:pt x="23101" y="42794"/>
                    <a:pt x="22808" y="43108"/>
                    <a:pt x="22598" y="43464"/>
                  </a:cubicBezTo>
                  <a:cubicBezTo>
                    <a:pt x="21950" y="44615"/>
                    <a:pt x="22996" y="45535"/>
                    <a:pt x="23938" y="46058"/>
                  </a:cubicBezTo>
                  <a:cubicBezTo>
                    <a:pt x="24921" y="46581"/>
                    <a:pt x="26051" y="46916"/>
                    <a:pt x="27118" y="47209"/>
                  </a:cubicBezTo>
                  <a:cubicBezTo>
                    <a:pt x="28324" y="47536"/>
                    <a:pt x="29450" y="48382"/>
                    <a:pt x="30730" y="48382"/>
                  </a:cubicBezTo>
                  <a:cubicBezTo>
                    <a:pt x="30760" y="48382"/>
                    <a:pt x="30791" y="48382"/>
                    <a:pt x="30821" y="48381"/>
                  </a:cubicBezTo>
                  <a:lnTo>
                    <a:pt x="30821" y="48381"/>
                  </a:lnTo>
                  <a:cubicBezTo>
                    <a:pt x="30612" y="49532"/>
                    <a:pt x="30445" y="50682"/>
                    <a:pt x="30298" y="51875"/>
                  </a:cubicBezTo>
                  <a:cubicBezTo>
                    <a:pt x="30089" y="53465"/>
                    <a:pt x="29712" y="55076"/>
                    <a:pt x="29608" y="56708"/>
                  </a:cubicBezTo>
                  <a:cubicBezTo>
                    <a:pt x="29001" y="56436"/>
                    <a:pt x="28373" y="56227"/>
                    <a:pt x="27725" y="56060"/>
                  </a:cubicBezTo>
                  <a:cubicBezTo>
                    <a:pt x="26498" y="55748"/>
                    <a:pt x="25288" y="55602"/>
                    <a:pt x="24084" y="55602"/>
                  </a:cubicBezTo>
                  <a:cubicBezTo>
                    <a:pt x="22945" y="55602"/>
                    <a:pt x="21812" y="55732"/>
                    <a:pt x="20673" y="55976"/>
                  </a:cubicBezTo>
                  <a:cubicBezTo>
                    <a:pt x="19544" y="56206"/>
                    <a:pt x="18393" y="56290"/>
                    <a:pt x="17263" y="56583"/>
                  </a:cubicBezTo>
                  <a:cubicBezTo>
                    <a:pt x="16531" y="56750"/>
                    <a:pt x="15547" y="57001"/>
                    <a:pt x="14961" y="57462"/>
                  </a:cubicBezTo>
                  <a:cubicBezTo>
                    <a:pt x="14836" y="57566"/>
                    <a:pt x="14815" y="57776"/>
                    <a:pt x="14836" y="57943"/>
                  </a:cubicBezTo>
                  <a:cubicBezTo>
                    <a:pt x="14857" y="58048"/>
                    <a:pt x="14919" y="58110"/>
                    <a:pt x="14961" y="58194"/>
                  </a:cubicBezTo>
                  <a:cubicBezTo>
                    <a:pt x="14627" y="58633"/>
                    <a:pt x="14250" y="59052"/>
                    <a:pt x="13831" y="59449"/>
                  </a:cubicBezTo>
                  <a:cubicBezTo>
                    <a:pt x="12994" y="60203"/>
                    <a:pt x="12262" y="61040"/>
                    <a:pt x="11572" y="61939"/>
                  </a:cubicBezTo>
                  <a:cubicBezTo>
                    <a:pt x="10881" y="62797"/>
                    <a:pt x="10212" y="63634"/>
                    <a:pt x="9521" y="64471"/>
                  </a:cubicBezTo>
                  <a:cubicBezTo>
                    <a:pt x="8852" y="65308"/>
                    <a:pt x="8328" y="66271"/>
                    <a:pt x="7450" y="66961"/>
                  </a:cubicBezTo>
                  <a:cubicBezTo>
                    <a:pt x="7115" y="67212"/>
                    <a:pt x="7115" y="67903"/>
                    <a:pt x="7450" y="68196"/>
                  </a:cubicBezTo>
                  <a:cubicBezTo>
                    <a:pt x="7596" y="68300"/>
                    <a:pt x="7743" y="68363"/>
                    <a:pt x="7868" y="68447"/>
                  </a:cubicBezTo>
                  <a:cubicBezTo>
                    <a:pt x="7387" y="68823"/>
                    <a:pt x="6906" y="69137"/>
                    <a:pt x="7282" y="69911"/>
                  </a:cubicBezTo>
                  <a:cubicBezTo>
                    <a:pt x="7429" y="70246"/>
                    <a:pt x="7847" y="70455"/>
                    <a:pt x="8140" y="70644"/>
                  </a:cubicBezTo>
                  <a:cubicBezTo>
                    <a:pt x="8182" y="70665"/>
                    <a:pt x="8224" y="70706"/>
                    <a:pt x="8266" y="70727"/>
                  </a:cubicBezTo>
                  <a:cubicBezTo>
                    <a:pt x="8266" y="70748"/>
                    <a:pt x="8245" y="70748"/>
                    <a:pt x="8224" y="70769"/>
                  </a:cubicBezTo>
                  <a:cubicBezTo>
                    <a:pt x="8077" y="70874"/>
                    <a:pt x="7931" y="70957"/>
                    <a:pt x="7826" y="71083"/>
                  </a:cubicBezTo>
                  <a:cubicBezTo>
                    <a:pt x="7596" y="71376"/>
                    <a:pt x="7533" y="71815"/>
                    <a:pt x="7638" y="72192"/>
                  </a:cubicBezTo>
                  <a:cubicBezTo>
                    <a:pt x="7743" y="72506"/>
                    <a:pt x="8454" y="72841"/>
                    <a:pt x="8391" y="73154"/>
                  </a:cubicBezTo>
                  <a:cubicBezTo>
                    <a:pt x="8370" y="73259"/>
                    <a:pt x="8328" y="73364"/>
                    <a:pt x="8266" y="73468"/>
                  </a:cubicBezTo>
                  <a:cubicBezTo>
                    <a:pt x="7659" y="73803"/>
                    <a:pt x="7010" y="73740"/>
                    <a:pt x="6613" y="74389"/>
                  </a:cubicBezTo>
                  <a:cubicBezTo>
                    <a:pt x="6257" y="74975"/>
                    <a:pt x="6571" y="75875"/>
                    <a:pt x="7010" y="76293"/>
                  </a:cubicBezTo>
                  <a:cubicBezTo>
                    <a:pt x="7492" y="76732"/>
                    <a:pt x="8245" y="76732"/>
                    <a:pt x="8873" y="76732"/>
                  </a:cubicBezTo>
                  <a:cubicBezTo>
                    <a:pt x="10044" y="76732"/>
                    <a:pt x="11216" y="76670"/>
                    <a:pt x="12409" y="76586"/>
                  </a:cubicBezTo>
                  <a:cubicBezTo>
                    <a:pt x="13350" y="76523"/>
                    <a:pt x="14292" y="76481"/>
                    <a:pt x="15254" y="76419"/>
                  </a:cubicBezTo>
                  <a:cubicBezTo>
                    <a:pt x="15579" y="77717"/>
                    <a:pt x="16297" y="79919"/>
                    <a:pt x="17732" y="79919"/>
                  </a:cubicBezTo>
                  <a:cubicBezTo>
                    <a:pt x="17777" y="79919"/>
                    <a:pt x="17823" y="79917"/>
                    <a:pt x="17870" y="79913"/>
                  </a:cubicBezTo>
                  <a:cubicBezTo>
                    <a:pt x="17912" y="79934"/>
                    <a:pt x="17974" y="79934"/>
                    <a:pt x="18058" y="79955"/>
                  </a:cubicBezTo>
                  <a:cubicBezTo>
                    <a:pt x="18266" y="79985"/>
                    <a:pt x="18474" y="80001"/>
                    <a:pt x="18680" y="80001"/>
                  </a:cubicBezTo>
                  <a:cubicBezTo>
                    <a:pt x="19322" y="80001"/>
                    <a:pt x="19941" y="79848"/>
                    <a:pt x="20464" y="79515"/>
                  </a:cubicBezTo>
                  <a:cubicBezTo>
                    <a:pt x="20527" y="79515"/>
                    <a:pt x="20590" y="79494"/>
                    <a:pt x="20632" y="79452"/>
                  </a:cubicBezTo>
                  <a:cubicBezTo>
                    <a:pt x="20945" y="79348"/>
                    <a:pt x="21217" y="79201"/>
                    <a:pt x="21469" y="78992"/>
                  </a:cubicBezTo>
                  <a:cubicBezTo>
                    <a:pt x="21761" y="78783"/>
                    <a:pt x="21971" y="78511"/>
                    <a:pt x="22159" y="78239"/>
                  </a:cubicBezTo>
                  <a:cubicBezTo>
                    <a:pt x="22305" y="78176"/>
                    <a:pt x="22494" y="78092"/>
                    <a:pt x="22661" y="77967"/>
                  </a:cubicBezTo>
                  <a:cubicBezTo>
                    <a:pt x="23121" y="77611"/>
                    <a:pt x="23498" y="77193"/>
                    <a:pt x="23854" y="76774"/>
                  </a:cubicBezTo>
                  <a:lnTo>
                    <a:pt x="23854" y="76732"/>
                  </a:lnTo>
                  <a:cubicBezTo>
                    <a:pt x="24482" y="76816"/>
                    <a:pt x="25109" y="76942"/>
                    <a:pt x="25507" y="77423"/>
                  </a:cubicBezTo>
                  <a:cubicBezTo>
                    <a:pt x="25598" y="77525"/>
                    <a:pt x="25725" y="77572"/>
                    <a:pt x="25847" y="77572"/>
                  </a:cubicBezTo>
                  <a:cubicBezTo>
                    <a:pt x="25976" y="77572"/>
                    <a:pt x="26101" y="77519"/>
                    <a:pt x="26176" y="77423"/>
                  </a:cubicBezTo>
                  <a:lnTo>
                    <a:pt x="26239" y="77360"/>
                  </a:lnTo>
                  <a:cubicBezTo>
                    <a:pt x="26260" y="77402"/>
                    <a:pt x="26323" y="77423"/>
                    <a:pt x="26365" y="77444"/>
                  </a:cubicBezTo>
                  <a:cubicBezTo>
                    <a:pt x="26699" y="77569"/>
                    <a:pt x="27076" y="77611"/>
                    <a:pt x="27432" y="77632"/>
                  </a:cubicBezTo>
                  <a:cubicBezTo>
                    <a:pt x="28687" y="78343"/>
                    <a:pt x="30005" y="78888"/>
                    <a:pt x="31303" y="79432"/>
                  </a:cubicBezTo>
                  <a:cubicBezTo>
                    <a:pt x="31261" y="80038"/>
                    <a:pt x="31303" y="80582"/>
                    <a:pt x="31386" y="81189"/>
                  </a:cubicBezTo>
                  <a:cubicBezTo>
                    <a:pt x="31407" y="81419"/>
                    <a:pt x="31470" y="81712"/>
                    <a:pt x="31491" y="81963"/>
                  </a:cubicBezTo>
                  <a:cubicBezTo>
                    <a:pt x="31449" y="82110"/>
                    <a:pt x="31449" y="82235"/>
                    <a:pt x="31449" y="82361"/>
                  </a:cubicBezTo>
                  <a:cubicBezTo>
                    <a:pt x="31491" y="82758"/>
                    <a:pt x="31679" y="83051"/>
                    <a:pt x="31909" y="83281"/>
                  </a:cubicBezTo>
                  <a:cubicBezTo>
                    <a:pt x="31930" y="83302"/>
                    <a:pt x="31972" y="83365"/>
                    <a:pt x="31993" y="83386"/>
                  </a:cubicBezTo>
                  <a:cubicBezTo>
                    <a:pt x="32014" y="83428"/>
                    <a:pt x="32077" y="83428"/>
                    <a:pt x="32119" y="83470"/>
                  </a:cubicBezTo>
                  <a:cubicBezTo>
                    <a:pt x="32663" y="83846"/>
                    <a:pt x="33437" y="84014"/>
                    <a:pt x="34065" y="84035"/>
                  </a:cubicBezTo>
                  <a:cubicBezTo>
                    <a:pt x="34797" y="84035"/>
                    <a:pt x="35341" y="84014"/>
                    <a:pt x="36010" y="83721"/>
                  </a:cubicBezTo>
                  <a:cubicBezTo>
                    <a:pt x="36638" y="83470"/>
                    <a:pt x="37203" y="82905"/>
                    <a:pt x="37663" y="82445"/>
                  </a:cubicBezTo>
                  <a:cubicBezTo>
                    <a:pt x="37873" y="82235"/>
                    <a:pt x="38040" y="82005"/>
                    <a:pt x="38207" y="81754"/>
                  </a:cubicBezTo>
                  <a:lnTo>
                    <a:pt x="38207" y="81754"/>
                  </a:lnTo>
                  <a:cubicBezTo>
                    <a:pt x="38103" y="82026"/>
                    <a:pt x="37998" y="82256"/>
                    <a:pt x="37852" y="82486"/>
                  </a:cubicBezTo>
                  <a:cubicBezTo>
                    <a:pt x="38040" y="82570"/>
                    <a:pt x="38186" y="82675"/>
                    <a:pt x="38375" y="82758"/>
                  </a:cubicBezTo>
                  <a:cubicBezTo>
                    <a:pt x="39233" y="83198"/>
                    <a:pt x="40091" y="83679"/>
                    <a:pt x="40927" y="84160"/>
                  </a:cubicBezTo>
                  <a:cubicBezTo>
                    <a:pt x="41325" y="84411"/>
                    <a:pt x="41723" y="84621"/>
                    <a:pt x="42120" y="84851"/>
                  </a:cubicBezTo>
                  <a:cubicBezTo>
                    <a:pt x="42455" y="85060"/>
                    <a:pt x="42999" y="85269"/>
                    <a:pt x="43292" y="85520"/>
                  </a:cubicBezTo>
                  <a:cubicBezTo>
                    <a:pt x="43601" y="85829"/>
                    <a:pt x="43923" y="86063"/>
                    <a:pt x="44316" y="86063"/>
                  </a:cubicBezTo>
                  <a:cubicBezTo>
                    <a:pt x="44429" y="86063"/>
                    <a:pt x="44547" y="86043"/>
                    <a:pt x="44673" y="86002"/>
                  </a:cubicBezTo>
                  <a:cubicBezTo>
                    <a:pt x="45196" y="85813"/>
                    <a:pt x="45614" y="85186"/>
                    <a:pt x="45824" y="84725"/>
                  </a:cubicBezTo>
                  <a:cubicBezTo>
                    <a:pt x="45886" y="84641"/>
                    <a:pt x="45886" y="84537"/>
                    <a:pt x="45845" y="84453"/>
                  </a:cubicBezTo>
                  <a:cubicBezTo>
                    <a:pt x="46054" y="84202"/>
                    <a:pt x="46263" y="83930"/>
                    <a:pt x="46368" y="83784"/>
                  </a:cubicBezTo>
                  <a:cubicBezTo>
                    <a:pt x="46828" y="83219"/>
                    <a:pt x="47372" y="82737"/>
                    <a:pt x="47916" y="82277"/>
                  </a:cubicBezTo>
                  <a:cubicBezTo>
                    <a:pt x="48418" y="81859"/>
                    <a:pt x="48795" y="81503"/>
                    <a:pt x="48983" y="80854"/>
                  </a:cubicBezTo>
                  <a:cubicBezTo>
                    <a:pt x="49025" y="80771"/>
                    <a:pt x="49025" y="80687"/>
                    <a:pt x="48983" y="80603"/>
                  </a:cubicBezTo>
                  <a:cubicBezTo>
                    <a:pt x="49611" y="79955"/>
                    <a:pt x="50259" y="79306"/>
                    <a:pt x="50971" y="78699"/>
                  </a:cubicBezTo>
                  <a:cubicBezTo>
                    <a:pt x="51996" y="77820"/>
                    <a:pt x="52728" y="76607"/>
                    <a:pt x="53482" y="75519"/>
                  </a:cubicBezTo>
                  <a:cubicBezTo>
                    <a:pt x="53670" y="75247"/>
                    <a:pt x="53879" y="75017"/>
                    <a:pt x="54068" y="74745"/>
                  </a:cubicBezTo>
                  <a:cubicBezTo>
                    <a:pt x="54256" y="74514"/>
                    <a:pt x="54381" y="74075"/>
                    <a:pt x="54591" y="73887"/>
                  </a:cubicBezTo>
                  <a:cubicBezTo>
                    <a:pt x="54632" y="73845"/>
                    <a:pt x="54695" y="73803"/>
                    <a:pt x="54737" y="73761"/>
                  </a:cubicBezTo>
                  <a:cubicBezTo>
                    <a:pt x="54800" y="73761"/>
                    <a:pt x="54842" y="73740"/>
                    <a:pt x="54904" y="73698"/>
                  </a:cubicBezTo>
                  <a:cubicBezTo>
                    <a:pt x="55574" y="73322"/>
                    <a:pt x="55867" y="72443"/>
                    <a:pt x="56306" y="71815"/>
                  </a:cubicBezTo>
                  <a:cubicBezTo>
                    <a:pt x="56578" y="71460"/>
                    <a:pt x="56871" y="71146"/>
                    <a:pt x="57122" y="70769"/>
                  </a:cubicBezTo>
                  <a:cubicBezTo>
                    <a:pt x="57415" y="70393"/>
                    <a:pt x="57562" y="69974"/>
                    <a:pt x="57750" y="69556"/>
                  </a:cubicBezTo>
                  <a:cubicBezTo>
                    <a:pt x="58064" y="68865"/>
                    <a:pt x="57980" y="68196"/>
                    <a:pt x="57353" y="67714"/>
                  </a:cubicBezTo>
                  <a:lnTo>
                    <a:pt x="57353" y="67714"/>
                  </a:lnTo>
                  <a:cubicBezTo>
                    <a:pt x="57451" y="67782"/>
                    <a:pt x="57492" y="67815"/>
                    <a:pt x="57507" y="67815"/>
                  </a:cubicBezTo>
                  <a:cubicBezTo>
                    <a:pt x="57534" y="67815"/>
                    <a:pt x="57480" y="67713"/>
                    <a:pt x="57520" y="67526"/>
                  </a:cubicBezTo>
                  <a:cubicBezTo>
                    <a:pt x="57562" y="67359"/>
                    <a:pt x="57604" y="67149"/>
                    <a:pt x="57645" y="66961"/>
                  </a:cubicBezTo>
                  <a:cubicBezTo>
                    <a:pt x="57708" y="66668"/>
                    <a:pt x="57729" y="66438"/>
                    <a:pt x="57666" y="66166"/>
                  </a:cubicBezTo>
                  <a:cubicBezTo>
                    <a:pt x="57980" y="65915"/>
                    <a:pt x="58085" y="65413"/>
                    <a:pt x="57771" y="65015"/>
                  </a:cubicBezTo>
                  <a:cubicBezTo>
                    <a:pt x="56495" y="63488"/>
                    <a:pt x="54925" y="62170"/>
                    <a:pt x="53147" y="61249"/>
                  </a:cubicBezTo>
                  <a:cubicBezTo>
                    <a:pt x="53251" y="61228"/>
                    <a:pt x="53356" y="61144"/>
                    <a:pt x="53419" y="61040"/>
                  </a:cubicBezTo>
                  <a:cubicBezTo>
                    <a:pt x="54068" y="59680"/>
                    <a:pt x="53482" y="57838"/>
                    <a:pt x="53210" y="56416"/>
                  </a:cubicBezTo>
                  <a:cubicBezTo>
                    <a:pt x="52854" y="54742"/>
                    <a:pt x="52477" y="53047"/>
                    <a:pt x="51787" y="51478"/>
                  </a:cubicBezTo>
                  <a:lnTo>
                    <a:pt x="51075" y="49741"/>
                  </a:lnTo>
                  <a:lnTo>
                    <a:pt x="51075" y="49741"/>
                  </a:lnTo>
                  <a:cubicBezTo>
                    <a:pt x="51431" y="49929"/>
                    <a:pt x="51808" y="50055"/>
                    <a:pt x="52205" y="50201"/>
                  </a:cubicBezTo>
                  <a:cubicBezTo>
                    <a:pt x="52917" y="50431"/>
                    <a:pt x="53628" y="50724"/>
                    <a:pt x="54360" y="50934"/>
                  </a:cubicBezTo>
                  <a:cubicBezTo>
                    <a:pt x="54643" y="51002"/>
                    <a:pt x="54951" y="51060"/>
                    <a:pt x="55250" y="51060"/>
                  </a:cubicBezTo>
                  <a:cubicBezTo>
                    <a:pt x="55681" y="51060"/>
                    <a:pt x="56094" y="50940"/>
                    <a:pt x="56390" y="50557"/>
                  </a:cubicBezTo>
                  <a:cubicBezTo>
                    <a:pt x="56662" y="50201"/>
                    <a:pt x="56725" y="49804"/>
                    <a:pt x="56725" y="49364"/>
                  </a:cubicBezTo>
                  <a:cubicBezTo>
                    <a:pt x="56704" y="48778"/>
                    <a:pt x="56767" y="48255"/>
                    <a:pt x="56788" y="47690"/>
                  </a:cubicBezTo>
                  <a:lnTo>
                    <a:pt x="56788" y="47418"/>
                  </a:lnTo>
                  <a:cubicBezTo>
                    <a:pt x="58852" y="47955"/>
                    <a:pt x="61017" y="48037"/>
                    <a:pt x="63175" y="48037"/>
                  </a:cubicBezTo>
                  <a:cubicBezTo>
                    <a:pt x="63796" y="48037"/>
                    <a:pt x="64415" y="48030"/>
                    <a:pt x="65031" y="48025"/>
                  </a:cubicBezTo>
                  <a:cubicBezTo>
                    <a:pt x="68003" y="47962"/>
                    <a:pt x="71016" y="47586"/>
                    <a:pt x="73778" y="46456"/>
                  </a:cubicBezTo>
                  <a:cubicBezTo>
                    <a:pt x="76351" y="45410"/>
                    <a:pt x="78695" y="44154"/>
                    <a:pt x="80766" y="42313"/>
                  </a:cubicBezTo>
                  <a:cubicBezTo>
                    <a:pt x="81791" y="41413"/>
                    <a:pt x="82628" y="40325"/>
                    <a:pt x="83235" y="39112"/>
                  </a:cubicBezTo>
                  <a:cubicBezTo>
                    <a:pt x="83654" y="38275"/>
                    <a:pt x="84030" y="37291"/>
                    <a:pt x="84177" y="36329"/>
                  </a:cubicBezTo>
                  <a:cubicBezTo>
                    <a:pt x="84762" y="36224"/>
                    <a:pt x="85327" y="35931"/>
                    <a:pt x="85788" y="35576"/>
                  </a:cubicBezTo>
                  <a:cubicBezTo>
                    <a:pt x="86206" y="35241"/>
                    <a:pt x="86332" y="34676"/>
                    <a:pt x="86541" y="34195"/>
                  </a:cubicBezTo>
                  <a:cubicBezTo>
                    <a:pt x="86792" y="33504"/>
                    <a:pt x="87127" y="32856"/>
                    <a:pt x="86939" y="32186"/>
                  </a:cubicBezTo>
                  <a:cubicBezTo>
                    <a:pt x="86859" y="31883"/>
                    <a:pt x="86598" y="31721"/>
                    <a:pt x="86331" y="31721"/>
                  </a:cubicBezTo>
                  <a:cubicBezTo>
                    <a:pt x="86175" y="31721"/>
                    <a:pt x="86016" y="31777"/>
                    <a:pt x="85892" y="31893"/>
                  </a:cubicBezTo>
                  <a:cubicBezTo>
                    <a:pt x="85181" y="32563"/>
                    <a:pt x="85181" y="33881"/>
                    <a:pt x="84553" y="34446"/>
                  </a:cubicBezTo>
                  <a:cubicBezTo>
                    <a:pt x="84595" y="34195"/>
                    <a:pt x="84595" y="33965"/>
                    <a:pt x="84616" y="33776"/>
                  </a:cubicBezTo>
                  <a:cubicBezTo>
                    <a:pt x="84700" y="32688"/>
                    <a:pt x="84407" y="31726"/>
                    <a:pt x="84030" y="30742"/>
                  </a:cubicBezTo>
                  <a:cubicBezTo>
                    <a:pt x="83945" y="30530"/>
                    <a:pt x="83763" y="30435"/>
                    <a:pt x="83587" y="30435"/>
                  </a:cubicBezTo>
                  <a:cubicBezTo>
                    <a:pt x="83330" y="30435"/>
                    <a:pt x="83085" y="30637"/>
                    <a:pt x="83172" y="30972"/>
                  </a:cubicBezTo>
                  <a:cubicBezTo>
                    <a:pt x="83402" y="31809"/>
                    <a:pt x="83465" y="32646"/>
                    <a:pt x="83381" y="33504"/>
                  </a:cubicBezTo>
                  <a:cubicBezTo>
                    <a:pt x="83361" y="33818"/>
                    <a:pt x="83256" y="34237"/>
                    <a:pt x="83151" y="34655"/>
                  </a:cubicBezTo>
                  <a:cubicBezTo>
                    <a:pt x="81770" y="34299"/>
                    <a:pt x="81185" y="33148"/>
                    <a:pt x="80850" y="31809"/>
                  </a:cubicBezTo>
                  <a:cubicBezTo>
                    <a:pt x="80797" y="31598"/>
                    <a:pt x="80594" y="31488"/>
                    <a:pt x="80398" y="31488"/>
                  </a:cubicBezTo>
                  <a:cubicBezTo>
                    <a:pt x="80207" y="31488"/>
                    <a:pt x="80023" y="31592"/>
                    <a:pt x="79992" y="31809"/>
                  </a:cubicBezTo>
                  <a:cubicBezTo>
                    <a:pt x="79573" y="33839"/>
                    <a:pt x="80724" y="35450"/>
                    <a:pt x="82545" y="36099"/>
                  </a:cubicBezTo>
                  <a:cubicBezTo>
                    <a:pt x="82252" y="36852"/>
                    <a:pt x="82042" y="37689"/>
                    <a:pt x="81687" y="38400"/>
                  </a:cubicBezTo>
                  <a:cubicBezTo>
                    <a:pt x="81143" y="39530"/>
                    <a:pt x="80327" y="40388"/>
                    <a:pt x="79406" y="41204"/>
                  </a:cubicBezTo>
                  <a:cubicBezTo>
                    <a:pt x="77523" y="42899"/>
                    <a:pt x="75242" y="44050"/>
                    <a:pt x="72920" y="44970"/>
                  </a:cubicBezTo>
                  <a:cubicBezTo>
                    <a:pt x="70430" y="45954"/>
                    <a:pt x="67752" y="46247"/>
                    <a:pt x="65073" y="46351"/>
                  </a:cubicBezTo>
                  <a:cubicBezTo>
                    <a:pt x="63975" y="46394"/>
                    <a:pt x="62852" y="46443"/>
                    <a:pt x="61728" y="46443"/>
                  </a:cubicBezTo>
                  <a:cubicBezTo>
                    <a:pt x="60092" y="46443"/>
                    <a:pt x="58455" y="46338"/>
                    <a:pt x="56892" y="45954"/>
                  </a:cubicBezTo>
                  <a:cubicBezTo>
                    <a:pt x="56892" y="45933"/>
                    <a:pt x="56892" y="45870"/>
                    <a:pt x="56913" y="45849"/>
                  </a:cubicBezTo>
                  <a:cubicBezTo>
                    <a:pt x="56997" y="45493"/>
                    <a:pt x="57227" y="44866"/>
                    <a:pt x="57143" y="44510"/>
                  </a:cubicBezTo>
                  <a:cubicBezTo>
                    <a:pt x="56934" y="43715"/>
                    <a:pt x="56202" y="43464"/>
                    <a:pt x="55469" y="43255"/>
                  </a:cubicBezTo>
                  <a:cubicBezTo>
                    <a:pt x="55009" y="43108"/>
                    <a:pt x="54486" y="43045"/>
                    <a:pt x="53984" y="43004"/>
                  </a:cubicBezTo>
                  <a:cubicBezTo>
                    <a:pt x="53377" y="42920"/>
                    <a:pt x="52749" y="42794"/>
                    <a:pt x="52163" y="42794"/>
                  </a:cubicBezTo>
                  <a:cubicBezTo>
                    <a:pt x="51180" y="42794"/>
                    <a:pt x="50238" y="42669"/>
                    <a:pt x="49297" y="42439"/>
                  </a:cubicBezTo>
                  <a:cubicBezTo>
                    <a:pt x="50950" y="41874"/>
                    <a:pt x="52519" y="41141"/>
                    <a:pt x="54005" y="40200"/>
                  </a:cubicBezTo>
                  <a:cubicBezTo>
                    <a:pt x="57018" y="38254"/>
                    <a:pt x="59026" y="35387"/>
                    <a:pt x="60324" y="32060"/>
                  </a:cubicBezTo>
                  <a:cubicBezTo>
                    <a:pt x="60345" y="31998"/>
                    <a:pt x="60366" y="31893"/>
                    <a:pt x="60428" y="31809"/>
                  </a:cubicBezTo>
                  <a:cubicBezTo>
                    <a:pt x="60449" y="31935"/>
                    <a:pt x="60470" y="32060"/>
                    <a:pt x="60533" y="32207"/>
                  </a:cubicBezTo>
                  <a:cubicBezTo>
                    <a:pt x="60282" y="32981"/>
                    <a:pt x="60366" y="33692"/>
                    <a:pt x="60554" y="34488"/>
                  </a:cubicBezTo>
                  <a:cubicBezTo>
                    <a:pt x="60700" y="35157"/>
                    <a:pt x="60889" y="36015"/>
                    <a:pt x="61265" y="36622"/>
                  </a:cubicBezTo>
                  <a:cubicBezTo>
                    <a:pt x="61998" y="37940"/>
                    <a:pt x="62646" y="39300"/>
                    <a:pt x="63818" y="40263"/>
                  </a:cubicBezTo>
                  <a:cubicBezTo>
                    <a:pt x="64449" y="40780"/>
                    <a:pt x="65151" y="41000"/>
                    <a:pt x="65864" y="41000"/>
                  </a:cubicBezTo>
                  <a:cubicBezTo>
                    <a:pt x="66594" y="41000"/>
                    <a:pt x="67336" y="40769"/>
                    <a:pt x="68024" y="40388"/>
                  </a:cubicBezTo>
                  <a:cubicBezTo>
                    <a:pt x="68965" y="39865"/>
                    <a:pt x="69321" y="38986"/>
                    <a:pt x="69446" y="38045"/>
                  </a:cubicBezTo>
                  <a:cubicBezTo>
                    <a:pt x="69540" y="38057"/>
                    <a:pt x="69635" y="38063"/>
                    <a:pt x="69732" y="38063"/>
                  </a:cubicBezTo>
                  <a:cubicBezTo>
                    <a:pt x="70435" y="38063"/>
                    <a:pt x="71206" y="37751"/>
                    <a:pt x="71832" y="37438"/>
                  </a:cubicBezTo>
                  <a:cubicBezTo>
                    <a:pt x="72418" y="37124"/>
                    <a:pt x="72920" y="36685"/>
                    <a:pt x="73254" y="36078"/>
                  </a:cubicBezTo>
                  <a:cubicBezTo>
                    <a:pt x="73715" y="35262"/>
                    <a:pt x="73547" y="34320"/>
                    <a:pt x="73401" y="33483"/>
                  </a:cubicBezTo>
                  <a:cubicBezTo>
                    <a:pt x="73338" y="33232"/>
                    <a:pt x="73234" y="32939"/>
                    <a:pt x="73192" y="32667"/>
                  </a:cubicBezTo>
                  <a:cubicBezTo>
                    <a:pt x="73296" y="32667"/>
                    <a:pt x="73401" y="32709"/>
                    <a:pt x="73506" y="32730"/>
                  </a:cubicBezTo>
                  <a:cubicBezTo>
                    <a:pt x="73654" y="32745"/>
                    <a:pt x="73781" y="32760"/>
                    <a:pt x="73916" y="32760"/>
                  </a:cubicBezTo>
                  <a:cubicBezTo>
                    <a:pt x="73972" y="32760"/>
                    <a:pt x="74030" y="32757"/>
                    <a:pt x="74091" y="32751"/>
                  </a:cubicBezTo>
                  <a:cubicBezTo>
                    <a:pt x="74887" y="32709"/>
                    <a:pt x="75828" y="32332"/>
                    <a:pt x="76498" y="31935"/>
                  </a:cubicBezTo>
                  <a:cubicBezTo>
                    <a:pt x="77209" y="31496"/>
                    <a:pt x="77690" y="30784"/>
                    <a:pt x="78004" y="30031"/>
                  </a:cubicBezTo>
                  <a:cubicBezTo>
                    <a:pt x="78339" y="29194"/>
                    <a:pt x="77962" y="28273"/>
                    <a:pt x="77418" y="27625"/>
                  </a:cubicBezTo>
                  <a:cubicBezTo>
                    <a:pt x="76916" y="27081"/>
                    <a:pt x="76288" y="26641"/>
                    <a:pt x="75744" y="26139"/>
                  </a:cubicBezTo>
                  <a:cubicBezTo>
                    <a:pt x="75493" y="25909"/>
                    <a:pt x="75221" y="25658"/>
                    <a:pt x="75012" y="25344"/>
                  </a:cubicBezTo>
                  <a:cubicBezTo>
                    <a:pt x="74991" y="25302"/>
                    <a:pt x="74991" y="25281"/>
                    <a:pt x="74970" y="25239"/>
                  </a:cubicBezTo>
                  <a:cubicBezTo>
                    <a:pt x="75075" y="25177"/>
                    <a:pt x="75221" y="25135"/>
                    <a:pt x="75326" y="25093"/>
                  </a:cubicBezTo>
                  <a:cubicBezTo>
                    <a:pt x="76770" y="24549"/>
                    <a:pt x="78485" y="24151"/>
                    <a:pt x="78946" y="22415"/>
                  </a:cubicBezTo>
                  <a:cubicBezTo>
                    <a:pt x="79385" y="20636"/>
                    <a:pt x="77544" y="19569"/>
                    <a:pt x="76267" y="18900"/>
                  </a:cubicBezTo>
                  <a:cubicBezTo>
                    <a:pt x="74963" y="18213"/>
                    <a:pt x="73420" y="17991"/>
                    <a:pt x="71926" y="17991"/>
                  </a:cubicBezTo>
                  <a:cubicBezTo>
                    <a:pt x="71599" y="17991"/>
                    <a:pt x="71273" y="18002"/>
                    <a:pt x="70953" y="18021"/>
                  </a:cubicBezTo>
                  <a:cubicBezTo>
                    <a:pt x="69363" y="18125"/>
                    <a:pt x="67772" y="18104"/>
                    <a:pt x="66329" y="18711"/>
                  </a:cubicBezTo>
                  <a:cubicBezTo>
                    <a:pt x="66308" y="18607"/>
                    <a:pt x="66308" y="18502"/>
                    <a:pt x="66287" y="18376"/>
                  </a:cubicBezTo>
                  <a:cubicBezTo>
                    <a:pt x="66120" y="17665"/>
                    <a:pt x="65513" y="17037"/>
                    <a:pt x="64927" y="16703"/>
                  </a:cubicBezTo>
                  <a:cubicBezTo>
                    <a:pt x="64320" y="16347"/>
                    <a:pt x="63692" y="15887"/>
                    <a:pt x="63002" y="15803"/>
                  </a:cubicBezTo>
                  <a:cubicBezTo>
                    <a:pt x="62960" y="15301"/>
                    <a:pt x="62855" y="14840"/>
                    <a:pt x="62730" y="14338"/>
                  </a:cubicBezTo>
                  <a:cubicBezTo>
                    <a:pt x="62542" y="13669"/>
                    <a:pt x="62458" y="12978"/>
                    <a:pt x="62270" y="12309"/>
                  </a:cubicBezTo>
                  <a:cubicBezTo>
                    <a:pt x="61600" y="9609"/>
                    <a:pt x="60010" y="7182"/>
                    <a:pt x="57959" y="5299"/>
                  </a:cubicBezTo>
                  <a:cubicBezTo>
                    <a:pt x="56934" y="4358"/>
                    <a:pt x="55720" y="3542"/>
                    <a:pt x="54528" y="2788"/>
                  </a:cubicBezTo>
                  <a:cubicBezTo>
                    <a:pt x="53251" y="1972"/>
                    <a:pt x="51912" y="1638"/>
                    <a:pt x="50510" y="1177"/>
                  </a:cubicBezTo>
                  <a:cubicBezTo>
                    <a:pt x="49088" y="738"/>
                    <a:pt x="47728" y="298"/>
                    <a:pt x="46263" y="89"/>
                  </a:cubicBezTo>
                  <a:cubicBezTo>
                    <a:pt x="45866" y="25"/>
                    <a:pt x="45468" y="0"/>
                    <a:pt x="4507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1000;p51">
              <a:extLst>
                <a:ext uri="{FF2B5EF4-FFF2-40B4-BE49-F238E27FC236}">
                  <a16:creationId xmlns:a16="http://schemas.microsoft.com/office/drawing/2014/main" id="{0B532ED3-C0DC-4985-B14F-FF71FF68B8D9}"/>
                </a:ext>
              </a:extLst>
            </p:cNvPr>
            <p:cNvSpPr/>
            <p:nvPr/>
          </p:nvSpPr>
          <p:spPr>
            <a:xfrm>
              <a:off x="6330675" y="3827250"/>
              <a:ext cx="284050" cy="89900"/>
            </a:xfrm>
            <a:custGeom>
              <a:avLst/>
              <a:gdLst/>
              <a:ahLst/>
              <a:cxnLst/>
              <a:rect l="l" t="t" r="r" b="b"/>
              <a:pathLst>
                <a:path w="11362" h="3596" extrusionOk="0">
                  <a:moveTo>
                    <a:pt x="2365" y="0"/>
                  </a:moveTo>
                  <a:cubicBezTo>
                    <a:pt x="1582" y="0"/>
                    <a:pt x="798" y="762"/>
                    <a:pt x="209" y="1160"/>
                  </a:cubicBezTo>
                  <a:cubicBezTo>
                    <a:pt x="0" y="1317"/>
                    <a:pt x="139" y="1619"/>
                    <a:pt x="337" y="1619"/>
                  </a:cubicBezTo>
                  <a:cubicBezTo>
                    <a:pt x="376" y="1619"/>
                    <a:pt x="418" y="1606"/>
                    <a:pt x="460" y="1578"/>
                  </a:cubicBezTo>
                  <a:cubicBezTo>
                    <a:pt x="1071" y="1126"/>
                    <a:pt x="1514" y="525"/>
                    <a:pt x="2296" y="525"/>
                  </a:cubicBezTo>
                  <a:cubicBezTo>
                    <a:pt x="2345" y="525"/>
                    <a:pt x="2396" y="527"/>
                    <a:pt x="2448" y="532"/>
                  </a:cubicBezTo>
                  <a:cubicBezTo>
                    <a:pt x="3411" y="616"/>
                    <a:pt x="2929" y="1620"/>
                    <a:pt x="3411" y="2081"/>
                  </a:cubicBezTo>
                  <a:cubicBezTo>
                    <a:pt x="3644" y="2314"/>
                    <a:pt x="3903" y="2423"/>
                    <a:pt x="4171" y="2423"/>
                  </a:cubicBezTo>
                  <a:cubicBezTo>
                    <a:pt x="4432" y="2423"/>
                    <a:pt x="4701" y="2319"/>
                    <a:pt x="4959" y="2122"/>
                  </a:cubicBezTo>
                  <a:cubicBezTo>
                    <a:pt x="5185" y="1936"/>
                    <a:pt x="5530" y="1902"/>
                    <a:pt x="5886" y="1902"/>
                  </a:cubicBezTo>
                  <a:cubicBezTo>
                    <a:pt x="6089" y="1902"/>
                    <a:pt x="6296" y="1913"/>
                    <a:pt x="6486" y="1913"/>
                  </a:cubicBezTo>
                  <a:cubicBezTo>
                    <a:pt x="6675" y="2248"/>
                    <a:pt x="6737" y="2604"/>
                    <a:pt x="7072" y="2855"/>
                  </a:cubicBezTo>
                  <a:cubicBezTo>
                    <a:pt x="7200" y="2955"/>
                    <a:pt x="7351" y="2994"/>
                    <a:pt x="7510" y="2994"/>
                  </a:cubicBezTo>
                  <a:cubicBezTo>
                    <a:pt x="7847" y="2994"/>
                    <a:pt x="8218" y="2822"/>
                    <a:pt x="8474" y="2708"/>
                  </a:cubicBezTo>
                  <a:cubicBezTo>
                    <a:pt x="8659" y="2616"/>
                    <a:pt x="8848" y="2571"/>
                    <a:pt x="9029" y="2571"/>
                  </a:cubicBezTo>
                  <a:cubicBezTo>
                    <a:pt x="9424" y="2571"/>
                    <a:pt x="9787" y="2782"/>
                    <a:pt x="10002" y="3169"/>
                  </a:cubicBezTo>
                  <a:cubicBezTo>
                    <a:pt x="10163" y="3476"/>
                    <a:pt x="10425" y="3596"/>
                    <a:pt x="10728" y="3596"/>
                  </a:cubicBezTo>
                  <a:cubicBezTo>
                    <a:pt x="10818" y="3596"/>
                    <a:pt x="10911" y="3585"/>
                    <a:pt x="11006" y="3566"/>
                  </a:cubicBezTo>
                  <a:cubicBezTo>
                    <a:pt x="11362" y="3482"/>
                    <a:pt x="11299" y="3022"/>
                    <a:pt x="11048" y="2918"/>
                  </a:cubicBezTo>
                  <a:cubicBezTo>
                    <a:pt x="10566" y="2750"/>
                    <a:pt x="10399" y="2311"/>
                    <a:pt x="9981" y="2081"/>
                  </a:cubicBezTo>
                  <a:cubicBezTo>
                    <a:pt x="9688" y="1918"/>
                    <a:pt x="9231" y="1768"/>
                    <a:pt x="8846" y="1768"/>
                  </a:cubicBezTo>
                  <a:cubicBezTo>
                    <a:pt x="8735" y="1768"/>
                    <a:pt x="8630" y="1781"/>
                    <a:pt x="8537" y="1809"/>
                  </a:cubicBezTo>
                  <a:cubicBezTo>
                    <a:pt x="8244" y="1892"/>
                    <a:pt x="7993" y="2081"/>
                    <a:pt x="7700" y="2185"/>
                  </a:cubicBezTo>
                  <a:cubicBezTo>
                    <a:pt x="7677" y="2192"/>
                    <a:pt x="7654" y="2196"/>
                    <a:pt x="7632" y="2196"/>
                  </a:cubicBezTo>
                  <a:cubicBezTo>
                    <a:pt x="7342" y="2196"/>
                    <a:pt x="7188" y="1586"/>
                    <a:pt x="7051" y="1411"/>
                  </a:cubicBezTo>
                  <a:cubicBezTo>
                    <a:pt x="6875" y="1199"/>
                    <a:pt x="6566" y="1153"/>
                    <a:pt x="6244" y="1153"/>
                  </a:cubicBezTo>
                  <a:cubicBezTo>
                    <a:pt x="5993" y="1153"/>
                    <a:pt x="5734" y="1181"/>
                    <a:pt x="5524" y="1181"/>
                  </a:cubicBezTo>
                  <a:cubicBezTo>
                    <a:pt x="5412" y="1181"/>
                    <a:pt x="5271" y="1157"/>
                    <a:pt x="5135" y="1157"/>
                  </a:cubicBezTo>
                  <a:cubicBezTo>
                    <a:pt x="5016" y="1157"/>
                    <a:pt x="4900" y="1175"/>
                    <a:pt x="4812" y="1244"/>
                  </a:cubicBezTo>
                  <a:cubicBezTo>
                    <a:pt x="4644" y="1342"/>
                    <a:pt x="4352" y="1639"/>
                    <a:pt x="4122" y="1639"/>
                  </a:cubicBezTo>
                  <a:cubicBezTo>
                    <a:pt x="4010" y="1639"/>
                    <a:pt x="3912" y="1568"/>
                    <a:pt x="3850" y="1369"/>
                  </a:cubicBezTo>
                  <a:cubicBezTo>
                    <a:pt x="3745" y="1055"/>
                    <a:pt x="3850" y="1034"/>
                    <a:pt x="3599" y="825"/>
                  </a:cubicBezTo>
                  <a:cubicBezTo>
                    <a:pt x="3411" y="658"/>
                    <a:pt x="3285" y="428"/>
                    <a:pt x="3097" y="260"/>
                  </a:cubicBezTo>
                  <a:cubicBezTo>
                    <a:pt x="2857" y="75"/>
                    <a:pt x="2611" y="0"/>
                    <a:pt x="236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1001;p51">
              <a:extLst>
                <a:ext uri="{FF2B5EF4-FFF2-40B4-BE49-F238E27FC236}">
                  <a16:creationId xmlns:a16="http://schemas.microsoft.com/office/drawing/2014/main" id="{1C0C4FAB-5D69-405E-B659-A0DCAA211FEB}"/>
                </a:ext>
              </a:extLst>
            </p:cNvPr>
            <p:cNvSpPr/>
            <p:nvPr/>
          </p:nvSpPr>
          <p:spPr>
            <a:xfrm>
              <a:off x="6431850" y="3773825"/>
              <a:ext cx="256525" cy="105025"/>
            </a:xfrm>
            <a:custGeom>
              <a:avLst/>
              <a:gdLst/>
              <a:ahLst/>
              <a:cxnLst/>
              <a:rect l="l" t="t" r="r" b="b"/>
              <a:pathLst>
                <a:path w="10261" h="4201" extrusionOk="0">
                  <a:moveTo>
                    <a:pt x="4065" y="1"/>
                  </a:moveTo>
                  <a:cubicBezTo>
                    <a:pt x="3484" y="1"/>
                    <a:pt x="2855" y="315"/>
                    <a:pt x="2314" y="409"/>
                  </a:cubicBezTo>
                  <a:cubicBezTo>
                    <a:pt x="2167" y="439"/>
                    <a:pt x="2020" y="448"/>
                    <a:pt x="1874" y="448"/>
                  </a:cubicBezTo>
                  <a:cubicBezTo>
                    <a:pt x="1610" y="448"/>
                    <a:pt x="1348" y="417"/>
                    <a:pt x="1099" y="417"/>
                  </a:cubicBezTo>
                  <a:cubicBezTo>
                    <a:pt x="699" y="417"/>
                    <a:pt x="331" y="497"/>
                    <a:pt x="33" y="912"/>
                  </a:cubicBezTo>
                  <a:cubicBezTo>
                    <a:pt x="1" y="944"/>
                    <a:pt x="57" y="1015"/>
                    <a:pt x="103" y="1015"/>
                  </a:cubicBezTo>
                  <a:cubicBezTo>
                    <a:pt x="116" y="1015"/>
                    <a:pt x="129" y="1009"/>
                    <a:pt x="138" y="995"/>
                  </a:cubicBezTo>
                  <a:cubicBezTo>
                    <a:pt x="366" y="734"/>
                    <a:pt x="571" y="640"/>
                    <a:pt x="764" y="640"/>
                  </a:cubicBezTo>
                  <a:cubicBezTo>
                    <a:pt x="1189" y="640"/>
                    <a:pt x="1560" y="1096"/>
                    <a:pt x="2021" y="1225"/>
                  </a:cubicBezTo>
                  <a:cubicBezTo>
                    <a:pt x="2153" y="1259"/>
                    <a:pt x="2278" y="1273"/>
                    <a:pt x="2399" y="1273"/>
                  </a:cubicBezTo>
                  <a:cubicBezTo>
                    <a:pt x="2660" y="1273"/>
                    <a:pt x="2907" y="1207"/>
                    <a:pt x="3193" y="1121"/>
                  </a:cubicBezTo>
                  <a:cubicBezTo>
                    <a:pt x="3444" y="1037"/>
                    <a:pt x="3695" y="953"/>
                    <a:pt x="3967" y="953"/>
                  </a:cubicBezTo>
                  <a:cubicBezTo>
                    <a:pt x="3979" y="953"/>
                    <a:pt x="3991" y="952"/>
                    <a:pt x="4002" y="952"/>
                  </a:cubicBezTo>
                  <a:cubicBezTo>
                    <a:pt x="4330" y="952"/>
                    <a:pt x="4433" y="1233"/>
                    <a:pt x="4595" y="1456"/>
                  </a:cubicBezTo>
                  <a:cubicBezTo>
                    <a:pt x="4867" y="1895"/>
                    <a:pt x="5452" y="2293"/>
                    <a:pt x="5955" y="2481"/>
                  </a:cubicBezTo>
                  <a:cubicBezTo>
                    <a:pt x="6499" y="2690"/>
                    <a:pt x="7168" y="2460"/>
                    <a:pt x="7649" y="2878"/>
                  </a:cubicBezTo>
                  <a:cubicBezTo>
                    <a:pt x="8068" y="3213"/>
                    <a:pt x="8110" y="3778"/>
                    <a:pt x="8612" y="4092"/>
                  </a:cubicBezTo>
                  <a:cubicBezTo>
                    <a:pt x="8754" y="4163"/>
                    <a:pt x="8957" y="4200"/>
                    <a:pt x="9165" y="4200"/>
                  </a:cubicBezTo>
                  <a:cubicBezTo>
                    <a:pt x="9696" y="4200"/>
                    <a:pt x="10260" y="3957"/>
                    <a:pt x="9930" y="3402"/>
                  </a:cubicBezTo>
                  <a:cubicBezTo>
                    <a:pt x="9742" y="3109"/>
                    <a:pt x="9365" y="3171"/>
                    <a:pt x="9135" y="2941"/>
                  </a:cubicBezTo>
                  <a:cubicBezTo>
                    <a:pt x="8947" y="2774"/>
                    <a:pt x="8842" y="2460"/>
                    <a:pt x="8696" y="2272"/>
                  </a:cubicBezTo>
                  <a:cubicBezTo>
                    <a:pt x="8507" y="2000"/>
                    <a:pt x="8298" y="1853"/>
                    <a:pt x="8047" y="1686"/>
                  </a:cubicBezTo>
                  <a:cubicBezTo>
                    <a:pt x="7566" y="1414"/>
                    <a:pt x="7001" y="1414"/>
                    <a:pt x="6478" y="1414"/>
                  </a:cubicBezTo>
                  <a:cubicBezTo>
                    <a:pt x="6227" y="1414"/>
                    <a:pt x="5871" y="1100"/>
                    <a:pt x="5662" y="953"/>
                  </a:cubicBezTo>
                  <a:cubicBezTo>
                    <a:pt x="5369" y="807"/>
                    <a:pt x="5180" y="598"/>
                    <a:pt x="4950" y="368"/>
                  </a:cubicBezTo>
                  <a:cubicBezTo>
                    <a:pt x="4684" y="94"/>
                    <a:pt x="4382" y="1"/>
                    <a:pt x="406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1002;p51">
              <a:extLst>
                <a:ext uri="{FF2B5EF4-FFF2-40B4-BE49-F238E27FC236}">
                  <a16:creationId xmlns:a16="http://schemas.microsoft.com/office/drawing/2014/main" id="{A71055F5-169F-44AF-BA9B-4DA6499196A0}"/>
                </a:ext>
              </a:extLst>
            </p:cNvPr>
            <p:cNvSpPr/>
            <p:nvPr/>
          </p:nvSpPr>
          <p:spPr>
            <a:xfrm>
              <a:off x="6780100" y="4036475"/>
              <a:ext cx="303850" cy="113200"/>
            </a:xfrm>
            <a:custGeom>
              <a:avLst/>
              <a:gdLst/>
              <a:ahLst/>
              <a:cxnLst/>
              <a:rect l="l" t="t" r="r" b="b"/>
              <a:pathLst>
                <a:path w="12154" h="4528" extrusionOk="0">
                  <a:moveTo>
                    <a:pt x="2766" y="1"/>
                  </a:moveTo>
                  <a:cubicBezTo>
                    <a:pt x="1816" y="1"/>
                    <a:pt x="858" y="625"/>
                    <a:pt x="227" y="1202"/>
                  </a:cubicBezTo>
                  <a:cubicBezTo>
                    <a:pt x="1" y="1412"/>
                    <a:pt x="223" y="1709"/>
                    <a:pt x="452" y="1709"/>
                  </a:cubicBezTo>
                  <a:cubicBezTo>
                    <a:pt x="519" y="1709"/>
                    <a:pt x="588" y="1683"/>
                    <a:pt x="645" y="1621"/>
                  </a:cubicBezTo>
                  <a:cubicBezTo>
                    <a:pt x="1105" y="1181"/>
                    <a:pt x="1628" y="847"/>
                    <a:pt x="2214" y="658"/>
                  </a:cubicBezTo>
                  <a:cubicBezTo>
                    <a:pt x="2383" y="599"/>
                    <a:pt x="2531" y="572"/>
                    <a:pt x="2663" y="572"/>
                  </a:cubicBezTo>
                  <a:cubicBezTo>
                    <a:pt x="3189" y="572"/>
                    <a:pt x="3470" y="994"/>
                    <a:pt x="3805" y="1495"/>
                  </a:cubicBezTo>
                  <a:cubicBezTo>
                    <a:pt x="4008" y="1801"/>
                    <a:pt x="4471" y="2186"/>
                    <a:pt x="4882" y="2186"/>
                  </a:cubicBezTo>
                  <a:cubicBezTo>
                    <a:pt x="4892" y="2186"/>
                    <a:pt x="4903" y="2186"/>
                    <a:pt x="4913" y="2186"/>
                  </a:cubicBezTo>
                  <a:cubicBezTo>
                    <a:pt x="5400" y="2144"/>
                    <a:pt x="5849" y="1973"/>
                    <a:pt x="6298" y="1973"/>
                  </a:cubicBezTo>
                  <a:cubicBezTo>
                    <a:pt x="6525" y="1973"/>
                    <a:pt x="6753" y="2017"/>
                    <a:pt x="6985" y="2144"/>
                  </a:cubicBezTo>
                  <a:cubicBezTo>
                    <a:pt x="7215" y="2290"/>
                    <a:pt x="7382" y="2541"/>
                    <a:pt x="7529" y="2751"/>
                  </a:cubicBezTo>
                  <a:cubicBezTo>
                    <a:pt x="7717" y="2960"/>
                    <a:pt x="7968" y="3064"/>
                    <a:pt x="8240" y="3169"/>
                  </a:cubicBezTo>
                  <a:cubicBezTo>
                    <a:pt x="8333" y="3205"/>
                    <a:pt x="8428" y="3219"/>
                    <a:pt x="8522" y="3219"/>
                  </a:cubicBezTo>
                  <a:cubicBezTo>
                    <a:pt x="8837" y="3219"/>
                    <a:pt x="9155" y="3066"/>
                    <a:pt x="9441" y="3066"/>
                  </a:cubicBezTo>
                  <a:cubicBezTo>
                    <a:pt x="9572" y="3066"/>
                    <a:pt x="9696" y="3098"/>
                    <a:pt x="9810" y="3190"/>
                  </a:cubicBezTo>
                  <a:cubicBezTo>
                    <a:pt x="10308" y="3619"/>
                    <a:pt x="10749" y="4527"/>
                    <a:pt x="11435" y="4527"/>
                  </a:cubicBezTo>
                  <a:cubicBezTo>
                    <a:pt x="11585" y="4527"/>
                    <a:pt x="11746" y="4484"/>
                    <a:pt x="11923" y="4383"/>
                  </a:cubicBezTo>
                  <a:cubicBezTo>
                    <a:pt x="12090" y="4215"/>
                    <a:pt x="12153" y="3860"/>
                    <a:pt x="11944" y="3692"/>
                  </a:cubicBezTo>
                  <a:cubicBezTo>
                    <a:pt x="11588" y="3399"/>
                    <a:pt x="11191" y="3232"/>
                    <a:pt x="10856" y="2876"/>
                  </a:cubicBezTo>
                  <a:cubicBezTo>
                    <a:pt x="10521" y="2541"/>
                    <a:pt x="10186" y="2248"/>
                    <a:pt x="9747" y="2081"/>
                  </a:cubicBezTo>
                  <a:cubicBezTo>
                    <a:pt x="9644" y="2040"/>
                    <a:pt x="9541" y="2025"/>
                    <a:pt x="9440" y="2025"/>
                  </a:cubicBezTo>
                  <a:cubicBezTo>
                    <a:pt x="9141" y="2025"/>
                    <a:pt x="8849" y="2156"/>
                    <a:pt x="8585" y="2156"/>
                  </a:cubicBezTo>
                  <a:cubicBezTo>
                    <a:pt x="8389" y="2156"/>
                    <a:pt x="8209" y="2084"/>
                    <a:pt x="8052" y="1830"/>
                  </a:cubicBezTo>
                  <a:cubicBezTo>
                    <a:pt x="7759" y="1370"/>
                    <a:pt x="7048" y="1056"/>
                    <a:pt x="6525" y="972"/>
                  </a:cubicBezTo>
                  <a:cubicBezTo>
                    <a:pt x="6456" y="963"/>
                    <a:pt x="6386" y="960"/>
                    <a:pt x="6316" y="960"/>
                  </a:cubicBezTo>
                  <a:cubicBezTo>
                    <a:pt x="5951" y="960"/>
                    <a:pt x="5564" y="1059"/>
                    <a:pt x="5207" y="1059"/>
                  </a:cubicBezTo>
                  <a:cubicBezTo>
                    <a:pt x="4981" y="1059"/>
                    <a:pt x="4767" y="1019"/>
                    <a:pt x="4579" y="888"/>
                  </a:cubicBezTo>
                  <a:cubicBezTo>
                    <a:pt x="4097" y="575"/>
                    <a:pt x="3784" y="219"/>
                    <a:pt x="3219" y="51"/>
                  </a:cubicBezTo>
                  <a:cubicBezTo>
                    <a:pt x="3069" y="17"/>
                    <a:pt x="2917" y="1"/>
                    <a:pt x="276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1003;p51">
              <a:extLst>
                <a:ext uri="{FF2B5EF4-FFF2-40B4-BE49-F238E27FC236}">
                  <a16:creationId xmlns:a16="http://schemas.microsoft.com/office/drawing/2014/main" id="{03A1E3E1-3728-4B99-840D-19ABCBB66B1B}"/>
                </a:ext>
              </a:extLst>
            </p:cNvPr>
            <p:cNvSpPr/>
            <p:nvPr/>
          </p:nvSpPr>
          <p:spPr>
            <a:xfrm>
              <a:off x="6885750" y="3950350"/>
              <a:ext cx="209700" cy="69775"/>
            </a:xfrm>
            <a:custGeom>
              <a:avLst/>
              <a:gdLst/>
              <a:ahLst/>
              <a:cxnLst/>
              <a:rect l="l" t="t" r="r" b="b"/>
              <a:pathLst>
                <a:path w="8388" h="2791" extrusionOk="0">
                  <a:moveTo>
                    <a:pt x="2621" y="1"/>
                  </a:moveTo>
                  <a:cubicBezTo>
                    <a:pt x="1903" y="1"/>
                    <a:pt x="1222" y="219"/>
                    <a:pt x="541" y="400"/>
                  </a:cubicBezTo>
                  <a:cubicBezTo>
                    <a:pt x="1" y="535"/>
                    <a:pt x="172" y="1274"/>
                    <a:pt x="645" y="1274"/>
                  </a:cubicBezTo>
                  <a:cubicBezTo>
                    <a:pt x="685" y="1274"/>
                    <a:pt x="727" y="1269"/>
                    <a:pt x="771" y="1258"/>
                  </a:cubicBezTo>
                  <a:cubicBezTo>
                    <a:pt x="1148" y="1153"/>
                    <a:pt x="1524" y="1027"/>
                    <a:pt x="1922" y="923"/>
                  </a:cubicBezTo>
                  <a:cubicBezTo>
                    <a:pt x="2071" y="884"/>
                    <a:pt x="2199" y="866"/>
                    <a:pt x="2312" y="866"/>
                  </a:cubicBezTo>
                  <a:cubicBezTo>
                    <a:pt x="2694" y="866"/>
                    <a:pt x="2913" y="1075"/>
                    <a:pt x="3219" y="1446"/>
                  </a:cubicBezTo>
                  <a:cubicBezTo>
                    <a:pt x="3349" y="1600"/>
                    <a:pt x="3600" y="1633"/>
                    <a:pt x="3853" y="1633"/>
                  </a:cubicBezTo>
                  <a:cubicBezTo>
                    <a:pt x="4048" y="1633"/>
                    <a:pt x="4245" y="1613"/>
                    <a:pt x="4391" y="1613"/>
                  </a:cubicBezTo>
                  <a:cubicBezTo>
                    <a:pt x="4577" y="1613"/>
                    <a:pt x="4771" y="1605"/>
                    <a:pt x="4966" y="1605"/>
                  </a:cubicBezTo>
                  <a:cubicBezTo>
                    <a:pt x="5210" y="1605"/>
                    <a:pt x="5456" y="1618"/>
                    <a:pt x="5688" y="1676"/>
                  </a:cubicBezTo>
                  <a:cubicBezTo>
                    <a:pt x="5793" y="2136"/>
                    <a:pt x="6023" y="2513"/>
                    <a:pt x="6546" y="2659"/>
                  </a:cubicBezTo>
                  <a:cubicBezTo>
                    <a:pt x="6786" y="2733"/>
                    <a:pt x="7062" y="2791"/>
                    <a:pt x="7331" y="2791"/>
                  </a:cubicBezTo>
                  <a:cubicBezTo>
                    <a:pt x="7671" y="2791"/>
                    <a:pt x="7998" y="2698"/>
                    <a:pt x="8220" y="2429"/>
                  </a:cubicBezTo>
                  <a:cubicBezTo>
                    <a:pt x="8387" y="2241"/>
                    <a:pt x="8387" y="1990"/>
                    <a:pt x="8199" y="1781"/>
                  </a:cubicBezTo>
                  <a:cubicBezTo>
                    <a:pt x="7864" y="1383"/>
                    <a:pt x="7341" y="1404"/>
                    <a:pt x="6860" y="1362"/>
                  </a:cubicBezTo>
                  <a:cubicBezTo>
                    <a:pt x="6672" y="944"/>
                    <a:pt x="6421" y="735"/>
                    <a:pt x="5897" y="567"/>
                  </a:cubicBezTo>
                  <a:cubicBezTo>
                    <a:pt x="5512" y="468"/>
                    <a:pt x="5082" y="442"/>
                    <a:pt x="4657" y="442"/>
                  </a:cubicBezTo>
                  <a:cubicBezTo>
                    <a:pt x="4366" y="442"/>
                    <a:pt x="4077" y="454"/>
                    <a:pt x="3805" y="462"/>
                  </a:cubicBezTo>
                  <a:cubicBezTo>
                    <a:pt x="3491" y="211"/>
                    <a:pt x="3198" y="23"/>
                    <a:pt x="2717" y="2"/>
                  </a:cubicBezTo>
                  <a:cubicBezTo>
                    <a:pt x="2685" y="1"/>
                    <a:pt x="2653" y="1"/>
                    <a:pt x="262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1004;p51">
              <a:extLst>
                <a:ext uri="{FF2B5EF4-FFF2-40B4-BE49-F238E27FC236}">
                  <a16:creationId xmlns:a16="http://schemas.microsoft.com/office/drawing/2014/main" id="{BDF372C1-FCA8-4AAC-B401-86833DB24217}"/>
                </a:ext>
              </a:extLst>
            </p:cNvPr>
            <p:cNvSpPr/>
            <p:nvPr/>
          </p:nvSpPr>
          <p:spPr>
            <a:xfrm>
              <a:off x="6946350" y="3895950"/>
              <a:ext cx="232800" cy="48775"/>
            </a:xfrm>
            <a:custGeom>
              <a:avLst/>
              <a:gdLst/>
              <a:ahLst/>
              <a:cxnLst/>
              <a:rect l="l" t="t" r="r" b="b"/>
              <a:pathLst>
                <a:path w="9312" h="1951" extrusionOk="0">
                  <a:moveTo>
                    <a:pt x="6281" y="1"/>
                  </a:moveTo>
                  <a:cubicBezTo>
                    <a:pt x="6013" y="1"/>
                    <a:pt x="5738" y="36"/>
                    <a:pt x="5440" y="107"/>
                  </a:cubicBezTo>
                  <a:cubicBezTo>
                    <a:pt x="5262" y="150"/>
                    <a:pt x="5083" y="166"/>
                    <a:pt x="4904" y="166"/>
                  </a:cubicBezTo>
                  <a:cubicBezTo>
                    <a:pt x="4560" y="166"/>
                    <a:pt x="4215" y="106"/>
                    <a:pt x="3871" y="65"/>
                  </a:cubicBezTo>
                  <a:cubicBezTo>
                    <a:pt x="3821" y="56"/>
                    <a:pt x="3773" y="52"/>
                    <a:pt x="3726" y="52"/>
                  </a:cubicBezTo>
                  <a:cubicBezTo>
                    <a:pt x="3410" y="52"/>
                    <a:pt x="3137" y="226"/>
                    <a:pt x="2839" y="226"/>
                  </a:cubicBezTo>
                  <a:cubicBezTo>
                    <a:pt x="2766" y="226"/>
                    <a:pt x="2692" y="216"/>
                    <a:pt x="2616" y="190"/>
                  </a:cubicBezTo>
                  <a:cubicBezTo>
                    <a:pt x="2272" y="79"/>
                    <a:pt x="1940" y="45"/>
                    <a:pt x="1607" y="45"/>
                  </a:cubicBezTo>
                  <a:cubicBezTo>
                    <a:pt x="1130" y="45"/>
                    <a:pt x="653" y="115"/>
                    <a:pt x="147" y="128"/>
                  </a:cubicBezTo>
                  <a:cubicBezTo>
                    <a:pt x="0" y="128"/>
                    <a:pt x="0" y="358"/>
                    <a:pt x="147" y="358"/>
                  </a:cubicBezTo>
                  <a:cubicBezTo>
                    <a:pt x="691" y="400"/>
                    <a:pt x="1256" y="400"/>
                    <a:pt x="1779" y="462"/>
                  </a:cubicBezTo>
                  <a:cubicBezTo>
                    <a:pt x="2093" y="525"/>
                    <a:pt x="2239" y="986"/>
                    <a:pt x="2553" y="1090"/>
                  </a:cubicBezTo>
                  <a:cubicBezTo>
                    <a:pt x="2665" y="1122"/>
                    <a:pt x="2786" y="1136"/>
                    <a:pt x="2909" y="1136"/>
                  </a:cubicBezTo>
                  <a:cubicBezTo>
                    <a:pt x="3108" y="1136"/>
                    <a:pt x="3313" y="1100"/>
                    <a:pt x="3494" y="1048"/>
                  </a:cubicBezTo>
                  <a:cubicBezTo>
                    <a:pt x="4080" y="881"/>
                    <a:pt x="4561" y="755"/>
                    <a:pt x="5168" y="755"/>
                  </a:cubicBezTo>
                  <a:cubicBezTo>
                    <a:pt x="5901" y="776"/>
                    <a:pt x="6968" y="714"/>
                    <a:pt x="7449" y="1341"/>
                  </a:cubicBezTo>
                  <a:cubicBezTo>
                    <a:pt x="7743" y="1723"/>
                    <a:pt x="8088" y="1951"/>
                    <a:pt x="8485" y="1951"/>
                  </a:cubicBezTo>
                  <a:cubicBezTo>
                    <a:pt x="8654" y="1951"/>
                    <a:pt x="8831" y="1910"/>
                    <a:pt x="9018" y="1822"/>
                  </a:cubicBezTo>
                  <a:cubicBezTo>
                    <a:pt x="9311" y="1760"/>
                    <a:pt x="9248" y="1341"/>
                    <a:pt x="9039" y="1216"/>
                  </a:cubicBezTo>
                  <a:cubicBezTo>
                    <a:pt x="8579" y="923"/>
                    <a:pt x="8160" y="504"/>
                    <a:pt x="7637" y="295"/>
                  </a:cubicBezTo>
                  <a:cubicBezTo>
                    <a:pt x="7153" y="99"/>
                    <a:pt x="6727" y="1"/>
                    <a:pt x="62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1005;p51">
              <a:extLst>
                <a:ext uri="{FF2B5EF4-FFF2-40B4-BE49-F238E27FC236}">
                  <a16:creationId xmlns:a16="http://schemas.microsoft.com/office/drawing/2014/main" id="{D74CCC63-6D29-4E30-91F2-D7E01F48F879}"/>
                </a:ext>
              </a:extLst>
            </p:cNvPr>
            <p:cNvSpPr/>
            <p:nvPr/>
          </p:nvSpPr>
          <p:spPr>
            <a:xfrm>
              <a:off x="6399700" y="2828975"/>
              <a:ext cx="190975" cy="176125"/>
            </a:xfrm>
            <a:custGeom>
              <a:avLst/>
              <a:gdLst/>
              <a:ahLst/>
              <a:cxnLst/>
              <a:rect l="l" t="t" r="r" b="b"/>
              <a:pathLst>
                <a:path w="7639" h="7045" extrusionOk="0">
                  <a:moveTo>
                    <a:pt x="4020" y="0"/>
                  </a:moveTo>
                  <a:cubicBezTo>
                    <a:pt x="3406" y="0"/>
                    <a:pt x="2769" y="164"/>
                    <a:pt x="2156" y="478"/>
                  </a:cubicBezTo>
                  <a:cubicBezTo>
                    <a:pt x="1905" y="604"/>
                    <a:pt x="1675" y="750"/>
                    <a:pt x="1466" y="939"/>
                  </a:cubicBezTo>
                  <a:cubicBezTo>
                    <a:pt x="1194" y="1127"/>
                    <a:pt x="963" y="1357"/>
                    <a:pt x="796" y="1650"/>
                  </a:cubicBezTo>
                  <a:cubicBezTo>
                    <a:pt x="231" y="2466"/>
                    <a:pt x="1" y="3470"/>
                    <a:pt x="231" y="4475"/>
                  </a:cubicBezTo>
                  <a:cubicBezTo>
                    <a:pt x="357" y="4998"/>
                    <a:pt x="587" y="5416"/>
                    <a:pt x="880" y="5730"/>
                  </a:cubicBezTo>
                  <a:cubicBezTo>
                    <a:pt x="1005" y="5939"/>
                    <a:pt x="1194" y="6148"/>
                    <a:pt x="1403" y="6316"/>
                  </a:cubicBezTo>
                  <a:cubicBezTo>
                    <a:pt x="1997" y="6820"/>
                    <a:pt x="2699" y="7045"/>
                    <a:pt x="3416" y="7045"/>
                  </a:cubicBezTo>
                  <a:cubicBezTo>
                    <a:pt x="3533" y="7045"/>
                    <a:pt x="3650" y="7039"/>
                    <a:pt x="3767" y="7027"/>
                  </a:cubicBezTo>
                  <a:cubicBezTo>
                    <a:pt x="3835" y="7040"/>
                    <a:pt x="3904" y="7045"/>
                    <a:pt x="3975" y="7045"/>
                  </a:cubicBezTo>
                  <a:cubicBezTo>
                    <a:pt x="4146" y="7045"/>
                    <a:pt x="4328" y="7015"/>
                    <a:pt x="4520" y="6985"/>
                  </a:cubicBezTo>
                  <a:cubicBezTo>
                    <a:pt x="4960" y="6881"/>
                    <a:pt x="5336" y="6672"/>
                    <a:pt x="5671" y="6379"/>
                  </a:cubicBezTo>
                  <a:cubicBezTo>
                    <a:pt x="5881" y="6253"/>
                    <a:pt x="6090" y="6086"/>
                    <a:pt x="6278" y="5918"/>
                  </a:cubicBezTo>
                  <a:cubicBezTo>
                    <a:pt x="7450" y="4788"/>
                    <a:pt x="7638" y="2780"/>
                    <a:pt x="6697" y="1420"/>
                  </a:cubicBezTo>
                  <a:cubicBezTo>
                    <a:pt x="6004" y="453"/>
                    <a:pt x="5042" y="0"/>
                    <a:pt x="402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1006;p51">
              <a:extLst>
                <a:ext uri="{FF2B5EF4-FFF2-40B4-BE49-F238E27FC236}">
                  <a16:creationId xmlns:a16="http://schemas.microsoft.com/office/drawing/2014/main" id="{F7695934-02C4-4B7C-BAB7-A88009C724E6}"/>
                </a:ext>
              </a:extLst>
            </p:cNvPr>
            <p:cNvSpPr/>
            <p:nvPr/>
          </p:nvSpPr>
          <p:spPr>
            <a:xfrm>
              <a:off x="7162900" y="2891625"/>
              <a:ext cx="258425" cy="236625"/>
            </a:xfrm>
            <a:custGeom>
              <a:avLst/>
              <a:gdLst/>
              <a:ahLst/>
              <a:cxnLst/>
              <a:rect l="l" t="t" r="r" b="b"/>
              <a:pathLst>
                <a:path w="10337" h="9465" extrusionOk="0">
                  <a:moveTo>
                    <a:pt x="5082" y="1"/>
                  </a:moveTo>
                  <a:cubicBezTo>
                    <a:pt x="2856" y="1"/>
                    <a:pt x="824" y="1622"/>
                    <a:pt x="210" y="3789"/>
                  </a:cubicBezTo>
                  <a:cubicBezTo>
                    <a:pt x="1" y="4563"/>
                    <a:pt x="42" y="5295"/>
                    <a:pt x="252" y="5986"/>
                  </a:cubicBezTo>
                  <a:cubicBezTo>
                    <a:pt x="377" y="6927"/>
                    <a:pt x="817" y="7744"/>
                    <a:pt x="1674" y="8455"/>
                  </a:cubicBezTo>
                  <a:cubicBezTo>
                    <a:pt x="2449" y="9083"/>
                    <a:pt x="3286" y="9396"/>
                    <a:pt x="4122" y="9417"/>
                  </a:cubicBezTo>
                  <a:cubicBezTo>
                    <a:pt x="4321" y="9449"/>
                    <a:pt x="4522" y="9464"/>
                    <a:pt x="4725" y="9464"/>
                  </a:cubicBezTo>
                  <a:cubicBezTo>
                    <a:pt x="5868" y="9464"/>
                    <a:pt x="7041" y="8973"/>
                    <a:pt x="7805" y="8120"/>
                  </a:cubicBezTo>
                  <a:cubicBezTo>
                    <a:pt x="7993" y="7911"/>
                    <a:pt x="8119" y="7702"/>
                    <a:pt x="8244" y="7451"/>
                  </a:cubicBezTo>
                  <a:cubicBezTo>
                    <a:pt x="8433" y="7241"/>
                    <a:pt x="8579" y="7032"/>
                    <a:pt x="8726" y="6823"/>
                  </a:cubicBezTo>
                  <a:cubicBezTo>
                    <a:pt x="10337" y="4417"/>
                    <a:pt x="9040" y="818"/>
                    <a:pt x="6152" y="127"/>
                  </a:cubicBezTo>
                  <a:cubicBezTo>
                    <a:pt x="5794" y="41"/>
                    <a:pt x="5436" y="1"/>
                    <a:pt x="508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1007;p51">
              <a:extLst>
                <a:ext uri="{FF2B5EF4-FFF2-40B4-BE49-F238E27FC236}">
                  <a16:creationId xmlns:a16="http://schemas.microsoft.com/office/drawing/2014/main" id="{6DDD2A43-2350-4148-AA6E-D7EA341CF92F}"/>
                </a:ext>
              </a:extLst>
            </p:cNvPr>
            <p:cNvSpPr/>
            <p:nvPr/>
          </p:nvSpPr>
          <p:spPr>
            <a:xfrm rot="509414">
              <a:off x="6628090" y="2955867"/>
              <a:ext cx="479645" cy="258549"/>
            </a:xfrm>
            <a:custGeom>
              <a:avLst/>
              <a:gdLst/>
              <a:ahLst/>
              <a:cxnLst/>
              <a:rect l="l" t="t" r="r" b="b"/>
              <a:pathLst>
                <a:path w="12199" h="7952" extrusionOk="0">
                  <a:moveTo>
                    <a:pt x="12136" y="210"/>
                  </a:moveTo>
                  <a:cubicBezTo>
                    <a:pt x="12178" y="691"/>
                    <a:pt x="12199" y="1110"/>
                    <a:pt x="11990" y="1486"/>
                  </a:cubicBezTo>
                  <a:cubicBezTo>
                    <a:pt x="11906" y="1654"/>
                    <a:pt x="11906" y="1842"/>
                    <a:pt x="11864" y="2009"/>
                  </a:cubicBezTo>
                  <a:lnTo>
                    <a:pt x="11467" y="3202"/>
                  </a:lnTo>
                  <a:cubicBezTo>
                    <a:pt x="11446" y="3265"/>
                    <a:pt x="11383" y="3349"/>
                    <a:pt x="11362" y="3432"/>
                  </a:cubicBezTo>
                  <a:cubicBezTo>
                    <a:pt x="11090" y="4395"/>
                    <a:pt x="10462" y="5106"/>
                    <a:pt x="9730" y="5734"/>
                  </a:cubicBezTo>
                  <a:cubicBezTo>
                    <a:pt x="9416" y="5985"/>
                    <a:pt x="9102" y="6278"/>
                    <a:pt x="8830" y="6592"/>
                  </a:cubicBezTo>
                  <a:cubicBezTo>
                    <a:pt x="8203" y="7282"/>
                    <a:pt x="7407" y="7554"/>
                    <a:pt x="6529" y="7638"/>
                  </a:cubicBezTo>
                  <a:cubicBezTo>
                    <a:pt x="6236" y="7659"/>
                    <a:pt x="5922" y="7742"/>
                    <a:pt x="5629" y="7805"/>
                  </a:cubicBezTo>
                  <a:cubicBezTo>
                    <a:pt x="4897" y="7952"/>
                    <a:pt x="4269" y="7847"/>
                    <a:pt x="3599" y="7491"/>
                  </a:cubicBezTo>
                  <a:cubicBezTo>
                    <a:pt x="2407" y="6801"/>
                    <a:pt x="1549" y="5838"/>
                    <a:pt x="691" y="4834"/>
                  </a:cubicBezTo>
                  <a:cubicBezTo>
                    <a:pt x="210" y="4290"/>
                    <a:pt x="1" y="3579"/>
                    <a:pt x="147" y="2784"/>
                  </a:cubicBezTo>
                  <a:cubicBezTo>
                    <a:pt x="628" y="2491"/>
                    <a:pt x="1193" y="2219"/>
                    <a:pt x="1737" y="2051"/>
                  </a:cubicBezTo>
                  <a:cubicBezTo>
                    <a:pt x="2616" y="1758"/>
                    <a:pt x="3495" y="1444"/>
                    <a:pt x="4374" y="1152"/>
                  </a:cubicBezTo>
                  <a:cubicBezTo>
                    <a:pt x="4687" y="1047"/>
                    <a:pt x="5001" y="963"/>
                    <a:pt x="5336" y="963"/>
                  </a:cubicBezTo>
                  <a:cubicBezTo>
                    <a:pt x="5796" y="942"/>
                    <a:pt x="6236" y="900"/>
                    <a:pt x="6675" y="754"/>
                  </a:cubicBezTo>
                  <a:cubicBezTo>
                    <a:pt x="7261" y="608"/>
                    <a:pt x="7826" y="440"/>
                    <a:pt x="8454" y="503"/>
                  </a:cubicBezTo>
                  <a:cubicBezTo>
                    <a:pt x="8621" y="503"/>
                    <a:pt x="8768" y="482"/>
                    <a:pt x="8893" y="440"/>
                  </a:cubicBezTo>
                  <a:cubicBezTo>
                    <a:pt x="9416" y="273"/>
                    <a:pt x="9939" y="273"/>
                    <a:pt x="10504" y="294"/>
                  </a:cubicBezTo>
                  <a:cubicBezTo>
                    <a:pt x="10755" y="294"/>
                    <a:pt x="11027" y="210"/>
                    <a:pt x="11278" y="168"/>
                  </a:cubicBezTo>
                  <a:cubicBezTo>
                    <a:pt x="11508" y="84"/>
                    <a:pt x="11801" y="1"/>
                    <a:pt x="12136" y="21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1008;p51">
              <a:extLst>
                <a:ext uri="{FF2B5EF4-FFF2-40B4-BE49-F238E27FC236}">
                  <a16:creationId xmlns:a16="http://schemas.microsoft.com/office/drawing/2014/main" id="{53B2626B-6A31-4283-AC1A-DE086FBAEDC6}"/>
                </a:ext>
              </a:extLst>
            </p:cNvPr>
            <p:cNvSpPr/>
            <p:nvPr/>
          </p:nvSpPr>
          <p:spPr>
            <a:xfrm>
              <a:off x="6588025" y="2923500"/>
              <a:ext cx="541425" cy="297525"/>
            </a:xfrm>
            <a:custGeom>
              <a:avLst/>
              <a:gdLst/>
              <a:ahLst/>
              <a:cxnLst/>
              <a:rect l="l" t="t" r="r" b="b"/>
              <a:pathLst>
                <a:path w="21657" h="11901" extrusionOk="0">
                  <a:moveTo>
                    <a:pt x="1863" y="1007"/>
                  </a:moveTo>
                  <a:cubicBezTo>
                    <a:pt x="3976" y="1332"/>
                    <a:pt x="6105" y="1436"/>
                    <a:pt x="8234" y="1436"/>
                  </a:cubicBezTo>
                  <a:cubicBezTo>
                    <a:pt x="10363" y="1436"/>
                    <a:pt x="12492" y="1332"/>
                    <a:pt x="14605" y="1238"/>
                  </a:cubicBezTo>
                  <a:cubicBezTo>
                    <a:pt x="15139" y="1217"/>
                    <a:pt x="15667" y="1206"/>
                    <a:pt x="16198" y="1206"/>
                  </a:cubicBezTo>
                  <a:cubicBezTo>
                    <a:pt x="16729" y="1206"/>
                    <a:pt x="17262" y="1217"/>
                    <a:pt x="17806" y="1238"/>
                  </a:cubicBezTo>
                  <a:cubicBezTo>
                    <a:pt x="17842" y="1239"/>
                    <a:pt x="17879" y="1239"/>
                    <a:pt x="17917" y="1239"/>
                  </a:cubicBezTo>
                  <a:cubicBezTo>
                    <a:pt x="18125" y="1239"/>
                    <a:pt x="18375" y="1226"/>
                    <a:pt x="18634" y="1226"/>
                  </a:cubicBezTo>
                  <a:cubicBezTo>
                    <a:pt x="19319" y="1226"/>
                    <a:pt x="20072" y="1314"/>
                    <a:pt x="20317" y="1949"/>
                  </a:cubicBezTo>
                  <a:cubicBezTo>
                    <a:pt x="20506" y="2326"/>
                    <a:pt x="20213" y="2912"/>
                    <a:pt x="20129" y="3330"/>
                  </a:cubicBezTo>
                  <a:cubicBezTo>
                    <a:pt x="20024" y="3832"/>
                    <a:pt x="19899" y="4292"/>
                    <a:pt x="19731" y="4774"/>
                  </a:cubicBezTo>
                  <a:cubicBezTo>
                    <a:pt x="19397" y="5820"/>
                    <a:pt x="18853" y="6782"/>
                    <a:pt x="18246" y="7682"/>
                  </a:cubicBezTo>
                  <a:cubicBezTo>
                    <a:pt x="17032" y="9419"/>
                    <a:pt x="15421" y="10339"/>
                    <a:pt x="13371" y="10528"/>
                  </a:cubicBezTo>
                  <a:cubicBezTo>
                    <a:pt x="13132" y="10550"/>
                    <a:pt x="12892" y="10559"/>
                    <a:pt x="12651" y="10559"/>
                  </a:cubicBezTo>
                  <a:cubicBezTo>
                    <a:pt x="11983" y="10559"/>
                    <a:pt x="11306" y="10490"/>
                    <a:pt x="10630" y="10444"/>
                  </a:cubicBezTo>
                  <a:cubicBezTo>
                    <a:pt x="9563" y="10423"/>
                    <a:pt x="8495" y="10256"/>
                    <a:pt x="7470" y="9984"/>
                  </a:cubicBezTo>
                  <a:cubicBezTo>
                    <a:pt x="5608" y="9461"/>
                    <a:pt x="4102" y="8121"/>
                    <a:pt x="2993" y="6448"/>
                  </a:cubicBezTo>
                  <a:cubicBezTo>
                    <a:pt x="2490" y="5694"/>
                    <a:pt x="2135" y="4878"/>
                    <a:pt x="1905" y="3979"/>
                  </a:cubicBezTo>
                  <a:cubicBezTo>
                    <a:pt x="1800" y="3560"/>
                    <a:pt x="1737" y="3142"/>
                    <a:pt x="1716" y="2702"/>
                  </a:cubicBezTo>
                  <a:cubicBezTo>
                    <a:pt x="1695" y="2200"/>
                    <a:pt x="1842" y="1740"/>
                    <a:pt x="1863" y="1259"/>
                  </a:cubicBezTo>
                  <a:lnTo>
                    <a:pt x="1863" y="1007"/>
                  </a:lnTo>
                  <a:close/>
                  <a:moveTo>
                    <a:pt x="1270" y="0"/>
                  </a:moveTo>
                  <a:cubicBezTo>
                    <a:pt x="942" y="0"/>
                    <a:pt x="739" y="393"/>
                    <a:pt x="858" y="673"/>
                  </a:cubicBezTo>
                  <a:cubicBezTo>
                    <a:pt x="0" y="1886"/>
                    <a:pt x="377" y="3916"/>
                    <a:pt x="837" y="5213"/>
                  </a:cubicBezTo>
                  <a:cubicBezTo>
                    <a:pt x="1423" y="6971"/>
                    <a:pt x="2553" y="8519"/>
                    <a:pt x="3913" y="9670"/>
                  </a:cubicBezTo>
                  <a:cubicBezTo>
                    <a:pt x="5420" y="10946"/>
                    <a:pt x="7261" y="11511"/>
                    <a:pt x="9165" y="11720"/>
                  </a:cubicBezTo>
                  <a:cubicBezTo>
                    <a:pt x="10071" y="11823"/>
                    <a:pt x="11022" y="11901"/>
                    <a:pt x="11972" y="11901"/>
                  </a:cubicBezTo>
                  <a:cubicBezTo>
                    <a:pt x="12952" y="11901"/>
                    <a:pt x="13931" y="11818"/>
                    <a:pt x="14856" y="11595"/>
                  </a:cubicBezTo>
                  <a:cubicBezTo>
                    <a:pt x="16635" y="11176"/>
                    <a:pt x="18016" y="10026"/>
                    <a:pt x="19104" y="8477"/>
                  </a:cubicBezTo>
                  <a:cubicBezTo>
                    <a:pt x="20317" y="6782"/>
                    <a:pt x="20840" y="4983"/>
                    <a:pt x="21384" y="2974"/>
                  </a:cubicBezTo>
                  <a:cubicBezTo>
                    <a:pt x="21656" y="2137"/>
                    <a:pt x="21468" y="1363"/>
                    <a:pt x="20903" y="715"/>
                  </a:cubicBezTo>
                  <a:cubicBezTo>
                    <a:pt x="20443" y="150"/>
                    <a:pt x="19501" y="108"/>
                    <a:pt x="18853" y="87"/>
                  </a:cubicBezTo>
                  <a:cubicBezTo>
                    <a:pt x="18176" y="61"/>
                    <a:pt x="17506" y="49"/>
                    <a:pt x="16839" y="49"/>
                  </a:cubicBezTo>
                  <a:cubicBezTo>
                    <a:pt x="15380" y="49"/>
                    <a:pt x="13935" y="105"/>
                    <a:pt x="12471" y="191"/>
                  </a:cubicBezTo>
                  <a:cubicBezTo>
                    <a:pt x="10630" y="307"/>
                    <a:pt x="8767" y="411"/>
                    <a:pt x="6903" y="411"/>
                  </a:cubicBezTo>
                  <a:cubicBezTo>
                    <a:pt x="5038" y="411"/>
                    <a:pt x="3170" y="307"/>
                    <a:pt x="1319" y="3"/>
                  </a:cubicBezTo>
                  <a:cubicBezTo>
                    <a:pt x="1302" y="1"/>
                    <a:pt x="1286" y="0"/>
                    <a:pt x="127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85"/>
        <p:cNvGrpSpPr/>
        <p:nvPr/>
      </p:nvGrpSpPr>
      <p:grpSpPr>
        <a:xfrm>
          <a:off x="0" y="0"/>
          <a:ext cx="0" cy="0"/>
          <a:chOff x="0" y="0"/>
          <a:chExt cx="0" cy="0"/>
        </a:xfrm>
      </p:grpSpPr>
      <p:sp>
        <p:nvSpPr>
          <p:cNvPr id="286" name="Google Shape;286;p35"/>
          <p:cNvSpPr txBox="1">
            <a:spLocks noGrp="1"/>
          </p:cNvSpPr>
          <p:nvPr>
            <p:ph type="title"/>
          </p:nvPr>
        </p:nvSpPr>
        <p:spPr>
          <a:xfrm>
            <a:off x="530538" y="2551338"/>
            <a:ext cx="4495736" cy="1055700"/>
          </a:xfrm>
          <a:prstGeom prst="rect">
            <a:avLst/>
          </a:prstGeom>
        </p:spPr>
        <p:txBody>
          <a:bodyPr spcFirstLastPara="1" wrap="square" lIns="360000" tIns="91425" rIns="91425" bIns="91425" anchor="b" anchorCtr="0">
            <a:noAutofit/>
          </a:bodyPr>
          <a:lstStyle/>
          <a:p>
            <a:pPr marL="0" lvl="0" indent="0" algn="ctr" rtl="0">
              <a:spcBef>
                <a:spcPts val="0"/>
              </a:spcBef>
              <a:spcAft>
                <a:spcPts val="0"/>
              </a:spcAft>
              <a:buNone/>
            </a:pPr>
            <a:r>
              <a:rPr lang="en-GB" dirty="0"/>
              <a:t>¡Preparemos mezclas!</a:t>
            </a:r>
            <a:endParaRPr dirty="0"/>
          </a:p>
        </p:txBody>
      </p:sp>
      <p:grpSp>
        <p:nvGrpSpPr>
          <p:cNvPr id="288" name="Google Shape;288;p35"/>
          <p:cNvGrpSpPr/>
          <p:nvPr/>
        </p:nvGrpSpPr>
        <p:grpSpPr>
          <a:xfrm>
            <a:off x="5329252" y="1055973"/>
            <a:ext cx="2685457" cy="2852849"/>
            <a:chOff x="5970825" y="1928038"/>
            <a:chExt cx="1569800" cy="1667650"/>
          </a:xfrm>
        </p:grpSpPr>
        <p:sp>
          <p:nvSpPr>
            <p:cNvPr id="289" name="Google Shape;289;p35"/>
            <p:cNvSpPr/>
            <p:nvPr/>
          </p:nvSpPr>
          <p:spPr>
            <a:xfrm>
              <a:off x="6216675" y="1948963"/>
              <a:ext cx="1179075" cy="853200"/>
            </a:xfrm>
            <a:custGeom>
              <a:avLst/>
              <a:gdLst/>
              <a:ahLst/>
              <a:cxnLst/>
              <a:rect l="l" t="t" r="r" b="b"/>
              <a:pathLst>
                <a:path w="47163" h="34128" extrusionOk="0">
                  <a:moveTo>
                    <a:pt x="46785" y="22201"/>
                  </a:moveTo>
                  <a:cubicBezTo>
                    <a:pt x="46221" y="21217"/>
                    <a:pt x="45844" y="20150"/>
                    <a:pt x="45216" y="19209"/>
                  </a:cubicBezTo>
                  <a:cubicBezTo>
                    <a:pt x="44881" y="18685"/>
                    <a:pt x="44861" y="18079"/>
                    <a:pt x="45321" y="17556"/>
                  </a:cubicBezTo>
                  <a:cubicBezTo>
                    <a:pt x="45865" y="16928"/>
                    <a:pt x="46179" y="16216"/>
                    <a:pt x="46074" y="15379"/>
                  </a:cubicBezTo>
                  <a:cubicBezTo>
                    <a:pt x="46053" y="15191"/>
                    <a:pt x="46074" y="14982"/>
                    <a:pt x="46074" y="14773"/>
                  </a:cubicBezTo>
                  <a:cubicBezTo>
                    <a:pt x="46116" y="14438"/>
                    <a:pt x="45969" y="14187"/>
                    <a:pt x="45760" y="13915"/>
                  </a:cubicBezTo>
                  <a:cubicBezTo>
                    <a:pt x="45384" y="13475"/>
                    <a:pt x="45007" y="12994"/>
                    <a:pt x="44651" y="12534"/>
                  </a:cubicBezTo>
                  <a:cubicBezTo>
                    <a:pt x="44442" y="12262"/>
                    <a:pt x="44191" y="12011"/>
                    <a:pt x="43940" y="11802"/>
                  </a:cubicBezTo>
                  <a:cubicBezTo>
                    <a:pt x="43187" y="11216"/>
                    <a:pt x="42475" y="10546"/>
                    <a:pt x="41555" y="10170"/>
                  </a:cubicBezTo>
                  <a:cubicBezTo>
                    <a:pt x="41366" y="10107"/>
                    <a:pt x="41220" y="9960"/>
                    <a:pt x="41032" y="9856"/>
                  </a:cubicBezTo>
                  <a:cubicBezTo>
                    <a:pt x="40676" y="9709"/>
                    <a:pt x="40529" y="9416"/>
                    <a:pt x="40571" y="9061"/>
                  </a:cubicBezTo>
                  <a:cubicBezTo>
                    <a:pt x="40592" y="8454"/>
                    <a:pt x="40592" y="7847"/>
                    <a:pt x="40613" y="7282"/>
                  </a:cubicBezTo>
                  <a:cubicBezTo>
                    <a:pt x="40676" y="6068"/>
                    <a:pt x="39943" y="5357"/>
                    <a:pt x="39044" y="4729"/>
                  </a:cubicBezTo>
                  <a:cubicBezTo>
                    <a:pt x="38270" y="4499"/>
                    <a:pt x="37495" y="4164"/>
                    <a:pt x="36658" y="4164"/>
                  </a:cubicBezTo>
                  <a:cubicBezTo>
                    <a:pt x="35257" y="4164"/>
                    <a:pt x="33813" y="4102"/>
                    <a:pt x="32411" y="4081"/>
                  </a:cubicBezTo>
                  <a:cubicBezTo>
                    <a:pt x="31951" y="4081"/>
                    <a:pt x="31490" y="3997"/>
                    <a:pt x="31072" y="4248"/>
                  </a:cubicBezTo>
                  <a:cubicBezTo>
                    <a:pt x="30967" y="4290"/>
                    <a:pt x="30779" y="4269"/>
                    <a:pt x="30653" y="4290"/>
                  </a:cubicBezTo>
                  <a:cubicBezTo>
                    <a:pt x="29900" y="4290"/>
                    <a:pt x="29754" y="4164"/>
                    <a:pt x="29733" y="3432"/>
                  </a:cubicBezTo>
                  <a:cubicBezTo>
                    <a:pt x="29733" y="3160"/>
                    <a:pt x="29733" y="2909"/>
                    <a:pt x="29649" y="2679"/>
                  </a:cubicBezTo>
                  <a:cubicBezTo>
                    <a:pt x="29398" y="2093"/>
                    <a:pt x="29021" y="1591"/>
                    <a:pt x="28477" y="1256"/>
                  </a:cubicBezTo>
                  <a:cubicBezTo>
                    <a:pt x="28017" y="963"/>
                    <a:pt x="27515" y="649"/>
                    <a:pt x="27034" y="377"/>
                  </a:cubicBezTo>
                  <a:cubicBezTo>
                    <a:pt x="26783" y="210"/>
                    <a:pt x="26490" y="126"/>
                    <a:pt x="26155" y="105"/>
                  </a:cubicBezTo>
                  <a:cubicBezTo>
                    <a:pt x="23623" y="1"/>
                    <a:pt x="23623" y="1"/>
                    <a:pt x="21154" y="796"/>
                  </a:cubicBezTo>
                  <a:cubicBezTo>
                    <a:pt x="21133" y="796"/>
                    <a:pt x="21112" y="817"/>
                    <a:pt x="21070" y="817"/>
                  </a:cubicBezTo>
                  <a:cubicBezTo>
                    <a:pt x="20757" y="859"/>
                    <a:pt x="20526" y="1047"/>
                    <a:pt x="20275" y="1235"/>
                  </a:cubicBezTo>
                  <a:cubicBezTo>
                    <a:pt x="19752" y="1633"/>
                    <a:pt x="19229" y="1988"/>
                    <a:pt x="18727" y="2428"/>
                  </a:cubicBezTo>
                  <a:cubicBezTo>
                    <a:pt x="18434" y="2700"/>
                    <a:pt x="18099" y="2783"/>
                    <a:pt x="17702" y="2616"/>
                  </a:cubicBezTo>
                  <a:cubicBezTo>
                    <a:pt x="17513" y="2532"/>
                    <a:pt x="17304" y="2491"/>
                    <a:pt x="17137" y="2511"/>
                  </a:cubicBezTo>
                  <a:cubicBezTo>
                    <a:pt x="16321" y="2616"/>
                    <a:pt x="15484" y="2700"/>
                    <a:pt x="14689" y="2909"/>
                  </a:cubicBezTo>
                  <a:cubicBezTo>
                    <a:pt x="14124" y="3035"/>
                    <a:pt x="13580" y="3307"/>
                    <a:pt x="13057" y="3579"/>
                  </a:cubicBezTo>
                  <a:cubicBezTo>
                    <a:pt x="12178" y="4060"/>
                    <a:pt x="11487" y="4708"/>
                    <a:pt x="10818" y="5420"/>
                  </a:cubicBezTo>
                  <a:cubicBezTo>
                    <a:pt x="10462" y="5817"/>
                    <a:pt x="10085" y="6257"/>
                    <a:pt x="10044" y="6801"/>
                  </a:cubicBezTo>
                  <a:cubicBezTo>
                    <a:pt x="9960" y="7429"/>
                    <a:pt x="9646" y="7973"/>
                    <a:pt x="9709" y="8642"/>
                  </a:cubicBezTo>
                  <a:cubicBezTo>
                    <a:pt x="9730" y="8977"/>
                    <a:pt x="9541" y="9207"/>
                    <a:pt x="9186" y="9333"/>
                  </a:cubicBezTo>
                  <a:cubicBezTo>
                    <a:pt x="8391" y="9605"/>
                    <a:pt x="7658" y="9939"/>
                    <a:pt x="6926" y="10337"/>
                  </a:cubicBezTo>
                  <a:cubicBezTo>
                    <a:pt x="6382" y="10651"/>
                    <a:pt x="5859" y="10965"/>
                    <a:pt x="5420" y="11425"/>
                  </a:cubicBezTo>
                  <a:cubicBezTo>
                    <a:pt x="5148" y="11718"/>
                    <a:pt x="4834" y="11990"/>
                    <a:pt x="4541" y="12262"/>
                  </a:cubicBezTo>
                  <a:cubicBezTo>
                    <a:pt x="4290" y="12534"/>
                    <a:pt x="4080" y="12827"/>
                    <a:pt x="3850" y="13099"/>
                  </a:cubicBezTo>
                  <a:cubicBezTo>
                    <a:pt x="3578" y="13413"/>
                    <a:pt x="3453" y="13789"/>
                    <a:pt x="3474" y="14208"/>
                  </a:cubicBezTo>
                  <a:cubicBezTo>
                    <a:pt x="3495" y="14668"/>
                    <a:pt x="3369" y="15170"/>
                    <a:pt x="3767" y="15568"/>
                  </a:cubicBezTo>
                  <a:cubicBezTo>
                    <a:pt x="4018" y="15861"/>
                    <a:pt x="3976" y="16279"/>
                    <a:pt x="3913" y="16635"/>
                  </a:cubicBezTo>
                  <a:cubicBezTo>
                    <a:pt x="3892" y="16928"/>
                    <a:pt x="3683" y="17074"/>
                    <a:pt x="3453" y="17221"/>
                  </a:cubicBezTo>
                  <a:cubicBezTo>
                    <a:pt x="3327" y="17284"/>
                    <a:pt x="3223" y="17388"/>
                    <a:pt x="3139" y="17493"/>
                  </a:cubicBezTo>
                  <a:cubicBezTo>
                    <a:pt x="2825" y="17869"/>
                    <a:pt x="2490" y="18204"/>
                    <a:pt x="2197" y="18602"/>
                  </a:cubicBezTo>
                  <a:cubicBezTo>
                    <a:pt x="2072" y="18790"/>
                    <a:pt x="1925" y="18957"/>
                    <a:pt x="1821" y="19146"/>
                  </a:cubicBezTo>
                  <a:cubicBezTo>
                    <a:pt x="1590" y="19522"/>
                    <a:pt x="1381" y="19878"/>
                    <a:pt x="1151" y="20213"/>
                  </a:cubicBezTo>
                  <a:cubicBezTo>
                    <a:pt x="879" y="20527"/>
                    <a:pt x="733" y="20882"/>
                    <a:pt x="649" y="21301"/>
                  </a:cubicBezTo>
                  <a:cubicBezTo>
                    <a:pt x="461" y="22180"/>
                    <a:pt x="230" y="23079"/>
                    <a:pt x="84" y="23958"/>
                  </a:cubicBezTo>
                  <a:cubicBezTo>
                    <a:pt x="0" y="24377"/>
                    <a:pt x="42" y="24795"/>
                    <a:pt x="84" y="25214"/>
                  </a:cubicBezTo>
                  <a:cubicBezTo>
                    <a:pt x="105" y="25548"/>
                    <a:pt x="230" y="25862"/>
                    <a:pt x="293" y="26218"/>
                  </a:cubicBezTo>
                  <a:cubicBezTo>
                    <a:pt x="398" y="27055"/>
                    <a:pt x="733" y="27787"/>
                    <a:pt x="1172" y="28478"/>
                  </a:cubicBezTo>
                  <a:cubicBezTo>
                    <a:pt x="1298" y="28666"/>
                    <a:pt x="1402" y="28875"/>
                    <a:pt x="1486" y="29084"/>
                  </a:cubicBezTo>
                  <a:cubicBezTo>
                    <a:pt x="1611" y="29587"/>
                    <a:pt x="1883" y="30005"/>
                    <a:pt x="2135" y="30444"/>
                  </a:cubicBezTo>
                  <a:cubicBezTo>
                    <a:pt x="2532" y="31072"/>
                    <a:pt x="2867" y="31721"/>
                    <a:pt x="3495" y="32139"/>
                  </a:cubicBezTo>
                  <a:cubicBezTo>
                    <a:pt x="3704" y="32286"/>
                    <a:pt x="3746" y="32516"/>
                    <a:pt x="3641" y="32662"/>
                  </a:cubicBezTo>
                  <a:cubicBezTo>
                    <a:pt x="3536" y="32851"/>
                    <a:pt x="3348" y="32934"/>
                    <a:pt x="3139" y="32913"/>
                  </a:cubicBezTo>
                  <a:cubicBezTo>
                    <a:pt x="2971" y="32872"/>
                    <a:pt x="2825" y="32830"/>
                    <a:pt x="2637" y="32767"/>
                  </a:cubicBezTo>
                  <a:cubicBezTo>
                    <a:pt x="2553" y="33018"/>
                    <a:pt x="2490" y="33185"/>
                    <a:pt x="2448" y="33374"/>
                  </a:cubicBezTo>
                  <a:cubicBezTo>
                    <a:pt x="2407" y="33583"/>
                    <a:pt x="2386" y="33792"/>
                    <a:pt x="2344" y="34022"/>
                  </a:cubicBezTo>
                  <a:cubicBezTo>
                    <a:pt x="3536" y="33918"/>
                    <a:pt x="4687" y="33813"/>
                    <a:pt x="5796" y="33771"/>
                  </a:cubicBezTo>
                  <a:cubicBezTo>
                    <a:pt x="6926" y="33688"/>
                    <a:pt x="8056" y="33771"/>
                    <a:pt x="9290" y="33604"/>
                  </a:cubicBezTo>
                  <a:cubicBezTo>
                    <a:pt x="8809" y="33039"/>
                    <a:pt x="8286" y="32641"/>
                    <a:pt x="7993" y="32035"/>
                  </a:cubicBezTo>
                  <a:cubicBezTo>
                    <a:pt x="7721" y="31470"/>
                    <a:pt x="7470" y="30863"/>
                    <a:pt x="7114" y="30319"/>
                  </a:cubicBezTo>
                  <a:cubicBezTo>
                    <a:pt x="6466" y="30507"/>
                    <a:pt x="5859" y="30528"/>
                    <a:pt x="5252" y="30235"/>
                  </a:cubicBezTo>
                  <a:cubicBezTo>
                    <a:pt x="5106" y="30152"/>
                    <a:pt x="4917" y="30193"/>
                    <a:pt x="4750" y="30131"/>
                  </a:cubicBezTo>
                  <a:cubicBezTo>
                    <a:pt x="4018" y="29921"/>
                    <a:pt x="3474" y="29419"/>
                    <a:pt x="2951" y="28896"/>
                  </a:cubicBezTo>
                  <a:cubicBezTo>
                    <a:pt x="2909" y="28854"/>
                    <a:pt x="2867" y="28750"/>
                    <a:pt x="2846" y="28666"/>
                  </a:cubicBezTo>
                  <a:cubicBezTo>
                    <a:pt x="2532" y="27934"/>
                    <a:pt x="2281" y="27180"/>
                    <a:pt x="2407" y="26364"/>
                  </a:cubicBezTo>
                  <a:cubicBezTo>
                    <a:pt x="2427" y="26218"/>
                    <a:pt x="2427" y="26030"/>
                    <a:pt x="2407" y="25841"/>
                  </a:cubicBezTo>
                  <a:cubicBezTo>
                    <a:pt x="2386" y="25402"/>
                    <a:pt x="2595" y="25004"/>
                    <a:pt x="2867" y="24691"/>
                  </a:cubicBezTo>
                  <a:cubicBezTo>
                    <a:pt x="3139" y="24398"/>
                    <a:pt x="3453" y="24146"/>
                    <a:pt x="3746" y="23854"/>
                  </a:cubicBezTo>
                  <a:cubicBezTo>
                    <a:pt x="3913" y="23707"/>
                    <a:pt x="4101" y="23623"/>
                    <a:pt x="4373" y="23623"/>
                  </a:cubicBezTo>
                  <a:cubicBezTo>
                    <a:pt x="5440" y="23644"/>
                    <a:pt x="6487" y="23414"/>
                    <a:pt x="7554" y="23226"/>
                  </a:cubicBezTo>
                  <a:cubicBezTo>
                    <a:pt x="8056" y="23142"/>
                    <a:pt x="8474" y="22933"/>
                    <a:pt x="8830" y="22598"/>
                  </a:cubicBezTo>
                  <a:cubicBezTo>
                    <a:pt x="9395" y="22096"/>
                    <a:pt x="9918" y="21573"/>
                    <a:pt x="10441" y="21050"/>
                  </a:cubicBezTo>
                  <a:cubicBezTo>
                    <a:pt x="10692" y="20820"/>
                    <a:pt x="10818" y="20506"/>
                    <a:pt x="10881" y="20171"/>
                  </a:cubicBezTo>
                  <a:cubicBezTo>
                    <a:pt x="10985" y="19439"/>
                    <a:pt x="11278" y="18748"/>
                    <a:pt x="11194" y="17995"/>
                  </a:cubicBezTo>
                  <a:cubicBezTo>
                    <a:pt x="11194" y="17953"/>
                    <a:pt x="11194" y="17890"/>
                    <a:pt x="11215" y="17848"/>
                  </a:cubicBezTo>
                  <a:cubicBezTo>
                    <a:pt x="11320" y="17367"/>
                    <a:pt x="11759" y="17158"/>
                    <a:pt x="12220" y="17388"/>
                  </a:cubicBezTo>
                  <a:cubicBezTo>
                    <a:pt x="12387" y="17493"/>
                    <a:pt x="12534" y="17639"/>
                    <a:pt x="12680" y="17765"/>
                  </a:cubicBezTo>
                  <a:cubicBezTo>
                    <a:pt x="12889" y="17974"/>
                    <a:pt x="13161" y="18079"/>
                    <a:pt x="13433" y="18100"/>
                  </a:cubicBezTo>
                  <a:cubicBezTo>
                    <a:pt x="14835" y="18225"/>
                    <a:pt x="15065" y="18183"/>
                    <a:pt x="16300" y="17535"/>
                  </a:cubicBezTo>
                  <a:cubicBezTo>
                    <a:pt x="16446" y="17451"/>
                    <a:pt x="16572" y="17367"/>
                    <a:pt x="16739" y="17284"/>
                  </a:cubicBezTo>
                  <a:cubicBezTo>
                    <a:pt x="17262" y="17032"/>
                    <a:pt x="17681" y="16698"/>
                    <a:pt x="18016" y="16196"/>
                  </a:cubicBezTo>
                  <a:cubicBezTo>
                    <a:pt x="18183" y="15965"/>
                    <a:pt x="18392" y="15756"/>
                    <a:pt x="18601" y="15568"/>
                  </a:cubicBezTo>
                  <a:cubicBezTo>
                    <a:pt x="18936" y="15254"/>
                    <a:pt x="19229" y="14919"/>
                    <a:pt x="19396" y="14501"/>
                  </a:cubicBezTo>
                  <a:cubicBezTo>
                    <a:pt x="19543" y="14229"/>
                    <a:pt x="19668" y="13999"/>
                    <a:pt x="19815" y="13768"/>
                  </a:cubicBezTo>
                  <a:cubicBezTo>
                    <a:pt x="20171" y="13203"/>
                    <a:pt x="20317" y="12639"/>
                    <a:pt x="20338" y="11990"/>
                  </a:cubicBezTo>
                  <a:cubicBezTo>
                    <a:pt x="20338" y="11676"/>
                    <a:pt x="20401" y="11362"/>
                    <a:pt x="20443" y="11048"/>
                  </a:cubicBezTo>
                  <a:cubicBezTo>
                    <a:pt x="20485" y="10797"/>
                    <a:pt x="20526" y="10567"/>
                    <a:pt x="20798" y="10525"/>
                  </a:cubicBezTo>
                  <a:cubicBezTo>
                    <a:pt x="20966" y="10462"/>
                    <a:pt x="21133" y="10672"/>
                    <a:pt x="21175" y="11090"/>
                  </a:cubicBezTo>
                  <a:cubicBezTo>
                    <a:pt x="21238" y="11613"/>
                    <a:pt x="21217" y="12157"/>
                    <a:pt x="21259" y="12722"/>
                  </a:cubicBezTo>
                  <a:cubicBezTo>
                    <a:pt x="21280" y="12973"/>
                    <a:pt x="21280" y="13245"/>
                    <a:pt x="21384" y="13455"/>
                  </a:cubicBezTo>
                  <a:cubicBezTo>
                    <a:pt x="21761" y="14250"/>
                    <a:pt x="22368" y="14919"/>
                    <a:pt x="23016" y="15505"/>
                  </a:cubicBezTo>
                  <a:cubicBezTo>
                    <a:pt x="23456" y="15903"/>
                    <a:pt x="23979" y="16133"/>
                    <a:pt x="24586" y="16007"/>
                  </a:cubicBezTo>
                  <a:cubicBezTo>
                    <a:pt x="25130" y="15882"/>
                    <a:pt x="25715" y="15861"/>
                    <a:pt x="26029" y="15254"/>
                  </a:cubicBezTo>
                  <a:cubicBezTo>
                    <a:pt x="26071" y="15128"/>
                    <a:pt x="26197" y="15045"/>
                    <a:pt x="26301" y="14961"/>
                  </a:cubicBezTo>
                  <a:cubicBezTo>
                    <a:pt x="26762" y="14647"/>
                    <a:pt x="27243" y="14835"/>
                    <a:pt x="27347" y="15379"/>
                  </a:cubicBezTo>
                  <a:cubicBezTo>
                    <a:pt x="27452" y="15882"/>
                    <a:pt x="27536" y="16384"/>
                    <a:pt x="27640" y="16865"/>
                  </a:cubicBezTo>
                  <a:cubicBezTo>
                    <a:pt x="27703" y="17116"/>
                    <a:pt x="27808" y="17367"/>
                    <a:pt x="27912" y="17576"/>
                  </a:cubicBezTo>
                  <a:cubicBezTo>
                    <a:pt x="28226" y="18204"/>
                    <a:pt x="28582" y="18832"/>
                    <a:pt x="28896" y="19460"/>
                  </a:cubicBezTo>
                  <a:cubicBezTo>
                    <a:pt x="29272" y="20171"/>
                    <a:pt x="29942" y="20359"/>
                    <a:pt x="30653" y="20485"/>
                  </a:cubicBezTo>
                  <a:cubicBezTo>
                    <a:pt x="30800" y="20506"/>
                    <a:pt x="30988" y="20464"/>
                    <a:pt x="31156" y="20401"/>
                  </a:cubicBezTo>
                  <a:cubicBezTo>
                    <a:pt x="31386" y="20317"/>
                    <a:pt x="31637" y="20213"/>
                    <a:pt x="31825" y="20066"/>
                  </a:cubicBezTo>
                  <a:cubicBezTo>
                    <a:pt x="32244" y="19732"/>
                    <a:pt x="32767" y="19543"/>
                    <a:pt x="33039" y="19020"/>
                  </a:cubicBezTo>
                  <a:cubicBezTo>
                    <a:pt x="33060" y="18957"/>
                    <a:pt x="33101" y="18937"/>
                    <a:pt x="33164" y="18895"/>
                  </a:cubicBezTo>
                  <a:cubicBezTo>
                    <a:pt x="33373" y="18748"/>
                    <a:pt x="33583" y="18706"/>
                    <a:pt x="33813" y="18811"/>
                  </a:cubicBezTo>
                  <a:cubicBezTo>
                    <a:pt x="34043" y="18916"/>
                    <a:pt x="34189" y="19062"/>
                    <a:pt x="34189" y="19334"/>
                  </a:cubicBezTo>
                  <a:cubicBezTo>
                    <a:pt x="34189" y="19983"/>
                    <a:pt x="34210" y="20631"/>
                    <a:pt x="34148" y="21301"/>
                  </a:cubicBezTo>
                  <a:cubicBezTo>
                    <a:pt x="34127" y="21929"/>
                    <a:pt x="34357" y="22452"/>
                    <a:pt x="34733" y="22933"/>
                  </a:cubicBezTo>
                  <a:cubicBezTo>
                    <a:pt x="34922" y="23184"/>
                    <a:pt x="35089" y="23456"/>
                    <a:pt x="35278" y="23707"/>
                  </a:cubicBezTo>
                  <a:cubicBezTo>
                    <a:pt x="35717" y="24251"/>
                    <a:pt x="36073" y="24858"/>
                    <a:pt x="36805" y="25109"/>
                  </a:cubicBezTo>
                  <a:cubicBezTo>
                    <a:pt x="37161" y="25235"/>
                    <a:pt x="37454" y="25276"/>
                    <a:pt x="37746" y="24983"/>
                  </a:cubicBezTo>
                  <a:cubicBezTo>
                    <a:pt x="38165" y="24586"/>
                    <a:pt x="38625" y="24377"/>
                    <a:pt x="39211" y="24607"/>
                  </a:cubicBezTo>
                  <a:lnTo>
                    <a:pt x="39274" y="24607"/>
                  </a:lnTo>
                  <a:cubicBezTo>
                    <a:pt x="39671" y="24586"/>
                    <a:pt x="39985" y="24711"/>
                    <a:pt x="40278" y="25004"/>
                  </a:cubicBezTo>
                  <a:cubicBezTo>
                    <a:pt x="40404" y="25109"/>
                    <a:pt x="40529" y="25214"/>
                    <a:pt x="40697" y="25297"/>
                  </a:cubicBezTo>
                  <a:cubicBezTo>
                    <a:pt x="40948" y="25444"/>
                    <a:pt x="41052" y="25695"/>
                    <a:pt x="41115" y="26009"/>
                  </a:cubicBezTo>
                  <a:cubicBezTo>
                    <a:pt x="41199" y="26741"/>
                    <a:pt x="41032" y="27411"/>
                    <a:pt x="40885" y="28101"/>
                  </a:cubicBezTo>
                  <a:cubicBezTo>
                    <a:pt x="40843" y="28227"/>
                    <a:pt x="40739" y="28352"/>
                    <a:pt x="40676" y="28457"/>
                  </a:cubicBezTo>
                  <a:cubicBezTo>
                    <a:pt x="39902" y="29273"/>
                    <a:pt x="39148" y="30089"/>
                    <a:pt x="38081" y="30507"/>
                  </a:cubicBezTo>
                  <a:cubicBezTo>
                    <a:pt x="37600" y="30675"/>
                    <a:pt x="37161" y="30821"/>
                    <a:pt x="36658" y="30737"/>
                  </a:cubicBezTo>
                  <a:cubicBezTo>
                    <a:pt x="36345" y="30675"/>
                    <a:pt x="36073" y="30612"/>
                    <a:pt x="35717" y="30549"/>
                  </a:cubicBezTo>
                  <a:cubicBezTo>
                    <a:pt x="35361" y="30989"/>
                    <a:pt x="34922" y="31386"/>
                    <a:pt x="34859" y="32035"/>
                  </a:cubicBezTo>
                  <a:cubicBezTo>
                    <a:pt x="34838" y="32244"/>
                    <a:pt x="34671" y="32432"/>
                    <a:pt x="34566" y="32641"/>
                  </a:cubicBezTo>
                  <a:cubicBezTo>
                    <a:pt x="34503" y="32809"/>
                    <a:pt x="34441" y="32955"/>
                    <a:pt x="34336" y="33227"/>
                  </a:cubicBezTo>
                  <a:cubicBezTo>
                    <a:pt x="34671" y="33269"/>
                    <a:pt x="34943" y="33332"/>
                    <a:pt x="35173" y="33353"/>
                  </a:cubicBezTo>
                  <a:cubicBezTo>
                    <a:pt x="37119" y="33583"/>
                    <a:pt x="39065" y="33792"/>
                    <a:pt x="41011" y="34022"/>
                  </a:cubicBezTo>
                  <a:cubicBezTo>
                    <a:pt x="41848" y="34127"/>
                    <a:pt x="42622" y="34002"/>
                    <a:pt x="43312" y="33457"/>
                  </a:cubicBezTo>
                  <a:cubicBezTo>
                    <a:pt x="43459" y="33332"/>
                    <a:pt x="43731" y="33269"/>
                    <a:pt x="43940" y="33248"/>
                  </a:cubicBezTo>
                  <a:cubicBezTo>
                    <a:pt x="44128" y="33185"/>
                    <a:pt x="44337" y="33248"/>
                    <a:pt x="44547" y="33185"/>
                  </a:cubicBezTo>
                  <a:cubicBezTo>
                    <a:pt x="44798" y="33123"/>
                    <a:pt x="45070" y="33018"/>
                    <a:pt x="45321" y="32913"/>
                  </a:cubicBezTo>
                  <a:cubicBezTo>
                    <a:pt x="45446" y="32851"/>
                    <a:pt x="46179" y="31763"/>
                    <a:pt x="46262" y="31595"/>
                  </a:cubicBezTo>
                  <a:cubicBezTo>
                    <a:pt x="46576" y="31030"/>
                    <a:pt x="46576" y="30403"/>
                    <a:pt x="46576" y="29775"/>
                  </a:cubicBezTo>
                  <a:cubicBezTo>
                    <a:pt x="46576" y="29419"/>
                    <a:pt x="46555" y="29084"/>
                    <a:pt x="46346" y="28792"/>
                  </a:cubicBezTo>
                  <a:cubicBezTo>
                    <a:pt x="46221" y="28624"/>
                    <a:pt x="46137" y="28373"/>
                    <a:pt x="46116" y="28164"/>
                  </a:cubicBezTo>
                  <a:cubicBezTo>
                    <a:pt x="46074" y="27787"/>
                    <a:pt x="45928" y="27473"/>
                    <a:pt x="45760" y="27118"/>
                  </a:cubicBezTo>
                  <a:cubicBezTo>
                    <a:pt x="45635" y="26867"/>
                    <a:pt x="45509" y="26636"/>
                    <a:pt x="45425" y="26343"/>
                  </a:cubicBezTo>
                  <a:cubicBezTo>
                    <a:pt x="45237" y="25716"/>
                    <a:pt x="45237" y="25109"/>
                    <a:pt x="45823" y="24649"/>
                  </a:cubicBezTo>
                  <a:cubicBezTo>
                    <a:pt x="46137" y="24377"/>
                    <a:pt x="46451" y="24063"/>
                    <a:pt x="46785" y="23812"/>
                  </a:cubicBezTo>
                  <a:cubicBezTo>
                    <a:pt x="46995" y="23644"/>
                    <a:pt x="47099" y="23456"/>
                    <a:pt x="47162" y="23247"/>
                  </a:cubicBezTo>
                  <a:cubicBezTo>
                    <a:pt x="46995" y="22828"/>
                    <a:pt x="46974" y="22514"/>
                    <a:pt x="46785" y="2220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35"/>
            <p:cNvSpPr/>
            <p:nvPr/>
          </p:nvSpPr>
          <p:spPr>
            <a:xfrm>
              <a:off x="6387725" y="2303613"/>
              <a:ext cx="747000" cy="575950"/>
            </a:xfrm>
            <a:custGeom>
              <a:avLst/>
              <a:gdLst/>
              <a:ahLst/>
              <a:cxnLst/>
              <a:rect l="l" t="t" r="r" b="b"/>
              <a:pathLst>
                <a:path w="29880" h="23038" extrusionOk="0">
                  <a:moveTo>
                    <a:pt x="29879" y="12032"/>
                  </a:moveTo>
                  <a:cubicBezTo>
                    <a:pt x="29544" y="12722"/>
                    <a:pt x="29189" y="13413"/>
                    <a:pt x="28833" y="14062"/>
                  </a:cubicBezTo>
                  <a:cubicBezTo>
                    <a:pt x="28498" y="14689"/>
                    <a:pt x="28080" y="15254"/>
                    <a:pt x="27703" y="15861"/>
                  </a:cubicBezTo>
                  <a:cubicBezTo>
                    <a:pt x="27243" y="16677"/>
                    <a:pt x="26615" y="17388"/>
                    <a:pt x="26134" y="18183"/>
                  </a:cubicBezTo>
                  <a:cubicBezTo>
                    <a:pt x="25695" y="18958"/>
                    <a:pt x="25004" y="19523"/>
                    <a:pt x="24627" y="20318"/>
                  </a:cubicBezTo>
                  <a:cubicBezTo>
                    <a:pt x="24230" y="20569"/>
                    <a:pt x="23832" y="20862"/>
                    <a:pt x="23414" y="21092"/>
                  </a:cubicBezTo>
                  <a:cubicBezTo>
                    <a:pt x="22472" y="21636"/>
                    <a:pt x="21447" y="21929"/>
                    <a:pt x="20443" y="22243"/>
                  </a:cubicBezTo>
                  <a:cubicBezTo>
                    <a:pt x="19564" y="22515"/>
                    <a:pt x="18706" y="22745"/>
                    <a:pt x="17848" y="22954"/>
                  </a:cubicBezTo>
                  <a:cubicBezTo>
                    <a:pt x="17723" y="22975"/>
                    <a:pt x="17555" y="22975"/>
                    <a:pt x="17430" y="22975"/>
                  </a:cubicBezTo>
                  <a:cubicBezTo>
                    <a:pt x="16049" y="22975"/>
                    <a:pt x="14647" y="23017"/>
                    <a:pt x="13245" y="23017"/>
                  </a:cubicBezTo>
                  <a:cubicBezTo>
                    <a:pt x="13036" y="23017"/>
                    <a:pt x="12826" y="23038"/>
                    <a:pt x="12638" y="22975"/>
                  </a:cubicBezTo>
                  <a:cubicBezTo>
                    <a:pt x="12010" y="22829"/>
                    <a:pt x="11383" y="22745"/>
                    <a:pt x="10734" y="22661"/>
                  </a:cubicBezTo>
                  <a:cubicBezTo>
                    <a:pt x="10023" y="22577"/>
                    <a:pt x="9353" y="22347"/>
                    <a:pt x="8663" y="22201"/>
                  </a:cubicBezTo>
                  <a:cubicBezTo>
                    <a:pt x="8433" y="22138"/>
                    <a:pt x="8161" y="22138"/>
                    <a:pt x="7909" y="22096"/>
                  </a:cubicBezTo>
                  <a:cubicBezTo>
                    <a:pt x="7219" y="21908"/>
                    <a:pt x="6549" y="21761"/>
                    <a:pt x="5943" y="21343"/>
                  </a:cubicBezTo>
                  <a:cubicBezTo>
                    <a:pt x="5482" y="21008"/>
                    <a:pt x="4959" y="20820"/>
                    <a:pt x="4457" y="20527"/>
                  </a:cubicBezTo>
                  <a:cubicBezTo>
                    <a:pt x="3934" y="20213"/>
                    <a:pt x="3557" y="19732"/>
                    <a:pt x="3285" y="19209"/>
                  </a:cubicBezTo>
                  <a:cubicBezTo>
                    <a:pt x="3034" y="18790"/>
                    <a:pt x="2804" y="18393"/>
                    <a:pt x="2386" y="18121"/>
                  </a:cubicBezTo>
                  <a:cubicBezTo>
                    <a:pt x="2135" y="17932"/>
                    <a:pt x="1946" y="17619"/>
                    <a:pt x="1758" y="17326"/>
                  </a:cubicBezTo>
                  <a:cubicBezTo>
                    <a:pt x="1549" y="16970"/>
                    <a:pt x="1360" y="16572"/>
                    <a:pt x="1214" y="16175"/>
                  </a:cubicBezTo>
                  <a:cubicBezTo>
                    <a:pt x="482" y="14375"/>
                    <a:pt x="0" y="12513"/>
                    <a:pt x="189" y="10525"/>
                  </a:cubicBezTo>
                  <a:cubicBezTo>
                    <a:pt x="189" y="10421"/>
                    <a:pt x="251" y="10316"/>
                    <a:pt x="272" y="10191"/>
                  </a:cubicBezTo>
                  <a:cubicBezTo>
                    <a:pt x="461" y="10128"/>
                    <a:pt x="607" y="10065"/>
                    <a:pt x="774" y="10065"/>
                  </a:cubicBezTo>
                  <a:cubicBezTo>
                    <a:pt x="1549" y="9981"/>
                    <a:pt x="2155" y="9563"/>
                    <a:pt x="2679" y="9040"/>
                  </a:cubicBezTo>
                  <a:cubicBezTo>
                    <a:pt x="3181" y="8580"/>
                    <a:pt x="3641" y="8077"/>
                    <a:pt x="4143" y="7638"/>
                  </a:cubicBezTo>
                  <a:cubicBezTo>
                    <a:pt x="4562" y="7261"/>
                    <a:pt x="4750" y="6822"/>
                    <a:pt x="4876" y="6320"/>
                  </a:cubicBezTo>
                  <a:cubicBezTo>
                    <a:pt x="5001" y="5797"/>
                    <a:pt x="5106" y="5295"/>
                    <a:pt x="5273" y="4730"/>
                  </a:cubicBezTo>
                  <a:cubicBezTo>
                    <a:pt x="6215" y="5085"/>
                    <a:pt x="7156" y="4939"/>
                    <a:pt x="8098" y="4960"/>
                  </a:cubicBezTo>
                  <a:cubicBezTo>
                    <a:pt x="8328" y="4960"/>
                    <a:pt x="8579" y="4855"/>
                    <a:pt x="8788" y="4751"/>
                  </a:cubicBezTo>
                  <a:cubicBezTo>
                    <a:pt x="9249" y="4541"/>
                    <a:pt x="9625" y="4290"/>
                    <a:pt x="10044" y="4039"/>
                  </a:cubicBezTo>
                  <a:cubicBezTo>
                    <a:pt x="10734" y="3683"/>
                    <a:pt x="11362" y="3223"/>
                    <a:pt x="11780" y="2554"/>
                  </a:cubicBezTo>
                  <a:cubicBezTo>
                    <a:pt x="11801" y="2533"/>
                    <a:pt x="11801" y="2491"/>
                    <a:pt x="11822" y="2470"/>
                  </a:cubicBezTo>
                  <a:cubicBezTo>
                    <a:pt x="12534" y="1800"/>
                    <a:pt x="13078" y="1005"/>
                    <a:pt x="13475" y="126"/>
                  </a:cubicBezTo>
                  <a:cubicBezTo>
                    <a:pt x="13496" y="64"/>
                    <a:pt x="13559" y="43"/>
                    <a:pt x="13601" y="1"/>
                  </a:cubicBezTo>
                  <a:cubicBezTo>
                    <a:pt x="13663" y="43"/>
                    <a:pt x="13747" y="85"/>
                    <a:pt x="13789" y="168"/>
                  </a:cubicBezTo>
                  <a:cubicBezTo>
                    <a:pt x="14333" y="1214"/>
                    <a:pt x="15170" y="1947"/>
                    <a:pt x="16153" y="2574"/>
                  </a:cubicBezTo>
                  <a:cubicBezTo>
                    <a:pt x="16300" y="2679"/>
                    <a:pt x="16509" y="2742"/>
                    <a:pt x="16697" y="2742"/>
                  </a:cubicBezTo>
                  <a:cubicBezTo>
                    <a:pt x="17555" y="2846"/>
                    <a:pt x="18392" y="2679"/>
                    <a:pt x="19145" y="2219"/>
                  </a:cubicBezTo>
                  <a:cubicBezTo>
                    <a:pt x="19229" y="2156"/>
                    <a:pt x="19313" y="2156"/>
                    <a:pt x="19417" y="2114"/>
                  </a:cubicBezTo>
                  <a:cubicBezTo>
                    <a:pt x="19459" y="2240"/>
                    <a:pt x="19543" y="2365"/>
                    <a:pt x="19564" y="2512"/>
                  </a:cubicBezTo>
                  <a:cubicBezTo>
                    <a:pt x="19627" y="3077"/>
                    <a:pt x="19857" y="3600"/>
                    <a:pt x="20150" y="4102"/>
                  </a:cubicBezTo>
                  <a:cubicBezTo>
                    <a:pt x="20401" y="4562"/>
                    <a:pt x="20652" y="5064"/>
                    <a:pt x="20903" y="5504"/>
                  </a:cubicBezTo>
                  <a:cubicBezTo>
                    <a:pt x="21070" y="5776"/>
                    <a:pt x="21217" y="6027"/>
                    <a:pt x="21426" y="6278"/>
                  </a:cubicBezTo>
                  <a:cubicBezTo>
                    <a:pt x="22054" y="6968"/>
                    <a:pt x="23100" y="7345"/>
                    <a:pt x="24021" y="7178"/>
                  </a:cubicBezTo>
                  <a:cubicBezTo>
                    <a:pt x="24565" y="7115"/>
                    <a:pt x="25046" y="6822"/>
                    <a:pt x="25485" y="6508"/>
                  </a:cubicBezTo>
                  <a:lnTo>
                    <a:pt x="26029" y="6131"/>
                  </a:lnTo>
                  <a:cubicBezTo>
                    <a:pt x="26092" y="6320"/>
                    <a:pt x="26134" y="6445"/>
                    <a:pt x="26134" y="6592"/>
                  </a:cubicBezTo>
                  <a:cubicBezTo>
                    <a:pt x="26134" y="6801"/>
                    <a:pt x="26155" y="6968"/>
                    <a:pt x="26134" y="7178"/>
                  </a:cubicBezTo>
                  <a:cubicBezTo>
                    <a:pt x="26029" y="7973"/>
                    <a:pt x="26406" y="8621"/>
                    <a:pt x="26824" y="9228"/>
                  </a:cubicBezTo>
                  <a:cubicBezTo>
                    <a:pt x="27243" y="9793"/>
                    <a:pt x="27661" y="10358"/>
                    <a:pt x="28080" y="10923"/>
                  </a:cubicBezTo>
                  <a:cubicBezTo>
                    <a:pt x="28226" y="11132"/>
                    <a:pt x="28415" y="11321"/>
                    <a:pt x="28645" y="11425"/>
                  </a:cubicBezTo>
                  <a:cubicBezTo>
                    <a:pt x="29063" y="11634"/>
                    <a:pt x="29461" y="11823"/>
                    <a:pt x="29879" y="12032"/>
                  </a:cubicBezTo>
                  <a:close/>
                  <a:moveTo>
                    <a:pt x="7637" y="14815"/>
                  </a:moveTo>
                  <a:cubicBezTo>
                    <a:pt x="7512" y="15714"/>
                    <a:pt x="7721" y="16531"/>
                    <a:pt x="8056" y="17305"/>
                  </a:cubicBezTo>
                  <a:cubicBezTo>
                    <a:pt x="8119" y="17409"/>
                    <a:pt x="8140" y="17514"/>
                    <a:pt x="8140" y="17619"/>
                  </a:cubicBezTo>
                  <a:cubicBezTo>
                    <a:pt x="8223" y="18100"/>
                    <a:pt x="8412" y="18539"/>
                    <a:pt x="8725" y="18937"/>
                  </a:cubicBezTo>
                  <a:cubicBezTo>
                    <a:pt x="8893" y="19167"/>
                    <a:pt x="9060" y="19481"/>
                    <a:pt x="9311" y="19627"/>
                  </a:cubicBezTo>
                  <a:cubicBezTo>
                    <a:pt x="9667" y="19816"/>
                    <a:pt x="9667" y="20213"/>
                    <a:pt x="9918" y="20401"/>
                  </a:cubicBezTo>
                  <a:cubicBezTo>
                    <a:pt x="10462" y="20778"/>
                    <a:pt x="11069" y="21134"/>
                    <a:pt x="11780" y="21155"/>
                  </a:cubicBezTo>
                  <a:cubicBezTo>
                    <a:pt x="13287" y="21238"/>
                    <a:pt x="14814" y="21406"/>
                    <a:pt x="16321" y="21050"/>
                  </a:cubicBezTo>
                  <a:cubicBezTo>
                    <a:pt x="17053" y="20862"/>
                    <a:pt x="17681" y="20548"/>
                    <a:pt x="18267" y="20088"/>
                  </a:cubicBezTo>
                  <a:cubicBezTo>
                    <a:pt x="18476" y="19523"/>
                    <a:pt x="18915" y="19167"/>
                    <a:pt x="19229" y="18686"/>
                  </a:cubicBezTo>
                  <a:cubicBezTo>
                    <a:pt x="19689" y="18016"/>
                    <a:pt x="20150" y="17326"/>
                    <a:pt x="20673" y="16698"/>
                  </a:cubicBezTo>
                  <a:cubicBezTo>
                    <a:pt x="20924" y="16363"/>
                    <a:pt x="21070" y="16049"/>
                    <a:pt x="21070" y="15631"/>
                  </a:cubicBezTo>
                  <a:cubicBezTo>
                    <a:pt x="21091" y="15024"/>
                    <a:pt x="20987" y="14564"/>
                    <a:pt x="20380" y="14229"/>
                  </a:cubicBezTo>
                  <a:cubicBezTo>
                    <a:pt x="20045" y="14041"/>
                    <a:pt x="19752" y="13873"/>
                    <a:pt x="19355" y="13873"/>
                  </a:cubicBezTo>
                  <a:cubicBezTo>
                    <a:pt x="19083" y="13873"/>
                    <a:pt x="18790" y="13873"/>
                    <a:pt x="18518" y="13810"/>
                  </a:cubicBezTo>
                  <a:cubicBezTo>
                    <a:pt x="18120" y="13643"/>
                    <a:pt x="17744" y="13643"/>
                    <a:pt x="17346" y="13643"/>
                  </a:cubicBezTo>
                  <a:cubicBezTo>
                    <a:pt x="15484" y="13622"/>
                    <a:pt x="13663" y="13622"/>
                    <a:pt x="11801" y="13601"/>
                  </a:cubicBezTo>
                  <a:cubicBezTo>
                    <a:pt x="10692" y="13601"/>
                    <a:pt x="9583" y="13538"/>
                    <a:pt x="8495" y="13831"/>
                  </a:cubicBezTo>
                  <a:cubicBezTo>
                    <a:pt x="8391" y="13852"/>
                    <a:pt x="8265" y="13852"/>
                    <a:pt x="8161" y="13852"/>
                  </a:cubicBezTo>
                  <a:cubicBezTo>
                    <a:pt x="7721" y="13831"/>
                    <a:pt x="7428" y="14062"/>
                    <a:pt x="7177" y="14292"/>
                  </a:cubicBezTo>
                  <a:cubicBezTo>
                    <a:pt x="7177" y="14375"/>
                    <a:pt x="7135" y="14438"/>
                    <a:pt x="7177" y="14438"/>
                  </a:cubicBezTo>
                  <a:cubicBezTo>
                    <a:pt x="7324" y="14543"/>
                    <a:pt x="7470" y="14668"/>
                    <a:pt x="7637" y="14815"/>
                  </a:cubicBezTo>
                  <a:close/>
                  <a:moveTo>
                    <a:pt x="20087" y="9458"/>
                  </a:moveTo>
                  <a:cubicBezTo>
                    <a:pt x="19417" y="9458"/>
                    <a:pt x="19145" y="9688"/>
                    <a:pt x="19166" y="10358"/>
                  </a:cubicBezTo>
                  <a:cubicBezTo>
                    <a:pt x="19208" y="10818"/>
                    <a:pt x="19564" y="11237"/>
                    <a:pt x="20024" y="11258"/>
                  </a:cubicBezTo>
                  <a:cubicBezTo>
                    <a:pt x="20401" y="11300"/>
                    <a:pt x="20882" y="10902"/>
                    <a:pt x="20987" y="10463"/>
                  </a:cubicBezTo>
                  <a:cubicBezTo>
                    <a:pt x="21112" y="9835"/>
                    <a:pt x="20819" y="9479"/>
                    <a:pt x="20192" y="9437"/>
                  </a:cubicBezTo>
                  <a:cubicBezTo>
                    <a:pt x="20150" y="9458"/>
                    <a:pt x="20129" y="9458"/>
                    <a:pt x="20087" y="9458"/>
                  </a:cubicBezTo>
                  <a:close/>
                  <a:moveTo>
                    <a:pt x="5106" y="10316"/>
                  </a:moveTo>
                  <a:lnTo>
                    <a:pt x="5106" y="10546"/>
                  </a:lnTo>
                  <a:cubicBezTo>
                    <a:pt x="5127" y="11049"/>
                    <a:pt x="5336" y="11258"/>
                    <a:pt x="5838" y="11279"/>
                  </a:cubicBezTo>
                  <a:cubicBezTo>
                    <a:pt x="6382" y="11321"/>
                    <a:pt x="6612" y="11111"/>
                    <a:pt x="6675" y="10588"/>
                  </a:cubicBezTo>
                  <a:cubicBezTo>
                    <a:pt x="6696" y="10400"/>
                    <a:pt x="6675" y="10191"/>
                    <a:pt x="6654" y="10002"/>
                  </a:cubicBezTo>
                  <a:cubicBezTo>
                    <a:pt x="6591" y="9709"/>
                    <a:pt x="6424" y="9563"/>
                    <a:pt x="6131" y="9542"/>
                  </a:cubicBezTo>
                  <a:cubicBezTo>
                    <a:pt x="5964" y="9500"/>
                    <a:pt x="5796" y="9542"/>
                    <a:pt x="5629" y="9542"/>
                  </a:cubicBezTo>
                  <a:cubicBezTo>
                    <a:pt x="5420" y="9563"/>
                    <a:pt x="5273" y="9688"/>
                    <a:pt x="5210" y="9898"/>
                  </a:cubicBezTo>
                  <a:cubicBezTo>
                    <a:pt x="5127" y="10065"/>
                    <a:pt x="5106" y="10212"/>
                    <a:pt x="5106" y="10316"/>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35"/>
            <p:cNvSpPr/>
            <p:nvPr/>
          </p:nvSpPr>
          <p:spPr>
            <a:xfrm>
              <a:off x="6296700" y="2560988"/>
              <a:ext cx="90000" cy="127125"/>
            </a:xfrm>
            <a:custGeom>
              <a:avLst/>
              <a:gdLst/>
              <a:ahLst/>
              <a:cxnLst/>
              <a:rect l="l" t="t" r="r" b="b"/>
              <a:pathLst>
                <a:path w="3600" h="5085" extrusionOk="0">
                  <a:moveTo>
                    <a:pt x="2114" y="21"/>
                  </a:moveTo>
                  <a:cubicBezTo>
                    <a:pt x="2177" y="105"/>
                    <a:pt x="2219" y="126"/>
                    <a:pt x="2219" y="168"/>
                  </a:cubicBezTo>
                  <a:cubicBezTo>
                    <a:pt x="2700" y="607"/>
                    <a:pt x="2909" y="1130"/>
                    <a:pt x="2930" y="1800"/>
                  </a:cubicBezTo>
                  <a:cubicBezTo>
                    <a:pt x="2993" y="2720"/>
                    <a:pt x="3118" y="3599"/>
                    <a:pt x="3453" y="4478"/>
                  </a:cubicBezTo>
                  <a:cubicBezTo>
                    <a:pt x="3516" y="4624"/>
                    <a:pt x="3537" y="4792"/>
                    <a:pt x="3599" y="5022"/>
                  </a:cubicBezTo>
                  <a:cubicBezTo>
                    <a:pt x="3411" y="5043"/>
                    <a:pt x="3286" y="5085"/>
                    <a:pt x="3181" y="5043"/>
                  </a:cubicBezTo>
                  <a:cubicBezTo>
                    <a:pt x="2658" y="4938"/>
                    <a:pt x="2093" y="4896"/>
                    <a:pt x="1633" y="4687"/>
                  </a:cubicBezTo>
                  <a:cubicBezTo>
                    <a:pt x="1047" y="4415"/>
                    <a:pt x="524" y="4059"/>
                    <a:pt x="273" y="3369"/>
                  </a:cubicBezTo>
                  <a:cubicBezTo>
                    <a:pt x="42" y="2720"/>
                    <a:pt x="1" y="2093"/>
                    <a:pt x="63" y="1465"/>
                  </a:cubicBezTo>
                  <a:cubicBezTo>
                    <a:pt x="84" y="1235"/>
                    <a:pt x="231" y="1005"/>
                    <a:pt x="356" y="795"/>
                  </a:cubicBezTo>
                  <a:cubicBezTo>
                    <a:pt x="419" y="649"/>
                    <a:pt x="586" y="544"/>
                    <a:pt x="691" y="419"/>
                  </a:cubicBezTo>
                  <a:cubicBezTo>
                    <a:pt x="942" y="105"/>
                    <a:pt x="1277" y="0"/>
                    <a:pt x="1654" y="63"/>
                  </a:cubicBezTo>
                  <a:cubicBezTo>
                    <a:pt x="1800" y="21"/>
                    <a:pt x="1926" y="21"/>
                    <a:pt x="2114" y="2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35"/>
            <p:cNvSpPr/>
            <p:nvPr/>
          </p:nvSpPr>
          <p:spPr>
            <a:xfrm>
              <a:off x="7121100" y="2575638"/>
              <a:ext cx="102025" cy="117200"/>
            </a:xfrm>
            <a:custGeom>
              <a:avLst/>
              <a:gdLst/>
              <a:ahLst/>
              <a:cxnLst/>
              <a:rect l="l" t="t" r="r" b="b"/>
              <a:pathLst>
                <a:path w="4081" h="4688" extrusionOk="0">
                  <a:moveTo>
                    <a:pt x="2365" y="188"/>
                  </a:moveTo>
                  <a:cubicBezTo>
                    <a:pt x="3097" y="0"/>
                    <a:pt x="3515" y="377"/>
                    <a:pt x="3934" y="774"/>
                  </a:cubicBezTo>
                  <a:cubicBezTo>
                    <a:pt x="4080" y="1360"/>
                    <a:pt x="3892" y="1904"/>
                    <a:pt x="3766" y="2427"/>
                  </a:cubicBezTo>
                  <a:cubicBezTo>
                    <a:pt x="3725" y="2553"/>
                    <a:pt x="3662" y="2678"/>
                    <a:pt x="3557" y="2783"/>
                  </a:cubicBezTo>
                  <a:cubicBezTo>
                    <a:pt x="2846" y="3515"/>
                    <a:pt x="2114" y="4227"/>
                    <a:pt x="1109" y="4561"/>
                  </a:cubicBezTo>
                  <a:cubicBezTo>
                    <a:pt x="837" y="4666"/>
                    <a:pt x="565" y="4687"/>
                    <a:pt x="272" y="4645"/>
                  </a:cubicBezTo>
                  <a:cubicBezTo>
                    <a:pt x="168" y="4624"/>
                    <a:pt x="105" y="4541"/>
                    <a:pt x="0" y="4436"/>
                  </a:cubicBezTo>
                  <a:cubicBezTo>
                    <a:pt x="147" y="4122"/>
                    <a:pt x="335" y="3808"/>
                    <a:pt x="461" y="3515"/>
                  </a:cubicBezTo>
                  <a:cubicBezTo>
                    <a:pt x="733" y="2909"/>
                    <a:pt x="1005" y="2344"/>
                    <a:pt x="1256" y="1737"/>
                  </a:cubicBezTo>
                  <a:cubicBezTo>
                    <a:pt x="1402" y="1318"/>
                    <a:pt x="1590" y="900"/>
                    <a:pt x="1967" y="649"/>
                  </a:cubicBezTo>
                  <a:cubicBezTo>
                    <a:pt x="2114" y="523"/>
                    <a:pt x="2239" y="335"/>
                    <a:pt x="2365" y="18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35"/>
            <p:cNvSpPr/>
            <p:nvPr/>
          </p:nvSpPr>
          <p:spPr>
            <a:xfrm>
              <a:off x="6118325" y="2812588"/>
              <a:ext cx="1236625" cy="755375"/>
            </a:xfrm>
            <a:custGeom>
              <a:avLst/>
              <a:gdLst/>
              <a:ahLst/>
              <a:cxnLst/>
              <a:rect l="l" t="t" r="r" b="b"/>
              <a:pathLst>
                <a:path w="49465" h="30215" extrusionOk="0">
                  <a:moveTo>
                    <a:pt x="1926" y="524"/>
                  </a:moveTo>
                  <a:cubicBezTo>
                    <a:pt x="2344" y="231"/>
                    <a:pt x="2783" y="189"/>
                    <a:pt x="3244" y="210"/>
                  </a:cubicBezTo>
                  <a:cubicBezTo>
                    <a:pt x="4060" y="231"/>
                    <a:pt x="4897" y="273"/>
                    <a:pt x="5713" y="273"/>
                  </a:cubicBezTo>
                  <a:cubicBezTo>
                    <a:pt x="6152" y="273"/>
                    <a:pt x="6633" y="273"/>
                    <a:pt x="7073" y="231"/>
                  </a:cubicBezTo>
                  <a:cubicBezTo>
                    <a:pt x="9249" y="63"/>
                    <a:pt x="11446" y="42"/>
                    <a:pt x="13601" y="1"/>
                  </a:cubicBezTo>
                  <a:lnTo>
                    <a:pt x="13978" y="1"/>
                  </a:lnTo>
                  <a:cubicBezTo>
                    <a:pt x="14396" y="482"/>
                    <a:pt x="15024" y="733"/>
                    <a:pt x="15359" y="1340"/>
                  </a:cubicBezTo>
                  <a:cubicBezTo>
                    <a:pt x="15254" y="1402"/>
                    <a:pt x="15170" y="1444"/>
                    <a:pt x="15108" y="1423"/>
                  </a:cubicBezTo>
                  <a:cubicBezTo>
                    <a:pt x="14333" y="1277"/>
                    <a:pt x="13664" y="1653"/>
                    <a:pt x="12931" y="1737"/>
                  </a:cubicBezTo>
                  <a:cubicBezTo>
                    <a:pt x="12848" y="1737"/>
                    <a:pt x="12764" y="1779"/>
                    <a:pt x="12701" y="1842"/>
                  </a:cubicBezTo>
                  <a:cubicBezTo>
                    <a:pt x="12178" y="2177"/>
                    <a:pt x="11571" y="2177"/>
                    <a:pt x="10965" y="2177"/>
                  </a:cubicBezTo>
                  <a:cubicBezTo>
                    <a:pt x="9374" y="2156"/>
                    <a:pt x="7784" y="2114"/>
                    <a:pt x="6215" y="2093"/>
                  </a:cubicBezTo>
                  <a:cubicBezTo>
                    <a:pt x="5734" y="2093"/>
                    <a:pt x="4583" y="2386"/>
                    <a:pt x="4248" y="2574"/>
                  </a:cubicBezTo>
                  <a:cubicBezTo>
                    <a:pt x="3955" y="2700"/>
                    <a:pt x="3809" y="2909"/>
                    <a:pt x="3809" y="3223"/>
                  </a:cubicBezTo>
                  <a:cubicBezTo>
                    <a:pt x="3809" y="3369"/>
                    <a:pt x="3767" y="3558"/>
                    <a:pt x="3767" y="3746"/>
                  </a:cubicBezTo>
                  <a:cubicBezTo>
                    <a:pt x="3704" y="7094"/>
                    <a:pt x="3600" y="10441"/>
                    <a:pt x="3516" y="13789"/>
                  </a:cubicBezTo>
                  <a:cubicBezTo>
                    <a:pt x="3516" y="14229"/>
                    <a:pt x="3495" y="14668"/>
                    <a:pt x="3328" y="15128"/>
                  </a:cubicBezTo>
                  <a:cubicBezTo>
                    <a:pt x="3244" y="15358"/>
                    <a:pt x="3244" y="15610"/>
                    <a:pt x="3223" y="15882"/>
                  </a:cubicBezTo>
                  <a:cubicBezTo>
                    <a:pt x="3181" y="18288"/>
                    <a:pt x="3139" y="20694"/>
                    <a:pt x="3097" y="23121"/>
                  </a:cubicBezTo>
                  <a:cubicBezTo>
                    <a:pt x="3097" y="23268"/>
                    <a:pt x="3035" y="23435"/>
                    <a:pt x="3097" y="23540"/>
                  </a:cubicBezTo>
                  <a:cubicBezTo>
                    <a:pt x="3432" y="24272"/>
                    <a:pt x="3202" y="25067"/>
                    <a:pt x="3348" y="25820"/>
                  </a:cubicBezTo>
                  <a:cubicBezTo>
                    <a:pt x="3390" y="25946"/>
                    <a:pt x="3307" y="26092"/>
                    <a:pt x="3286" y="26218"/>
                  </a:cubicBezTo>
                  <a:cubicBezTo>
                    <a:pt x="3202" y="26657"/>
                    <a:pt x="3076" y="27097"/>
                    <a:pt x="3014" y="27557"/>
                  </a:cubicBezTo>
                  <a:cubicBezTo>
                    <a:pt x="2993" y="27892"/>
                    <a:pt x="3181" y="28101"/>
                    <a:pt x="3516" y="28122"/>
                  </a:cubicBezTo>
                  <a:cubicBezTo>
                    <a:pt x="3704" y="28143"/>
                    <a:pt x="3913" y="28143"/>
                    <a:pt x="4123" y="28143"/>
                  </a:cubicBezTo>
                  <a:cubicBezTo>
                    <a:pt x="4918" y="28185"/>
                    <a:pt x="5755" y="28185"/>
                    <a:pt x="6571" y="28206"/>
                  </a:cubicBezTo>
                  <a:cubicBezTo>
                    <a:pt x="6989" y="28206"/>
                    <a:pt x="7408" y="28206"/>
                    <a:pt x="7826" y="28394"/>
                  </a:cubicBezTo>
                  <a:cubicBezTo>
                    <a:pt x="8035" y="28457"/>
                    <a:pt x="8265" y="28457"/>
                    <a:pt x="8517" y="28457"/>
                  </a:cubicBezTo>
                  <a:cubicBezTo>
                    <a:pt x="9312" y="28498"/>
                    <a:pt x="10149" y="28519"/>
                    <a:pt x="10965" y="28519"/>
                  </a:cubicBezTo>
                  <a:cubicBezTo>
                    <a:pt x="11341" y="28519"/>
                    <a:pt x="11697" y="28498"/>
                    <a:pt x="12074" y="28436"/>
                  </a:cubicBezTo>
                  <a:cubicBezTo>
                    <a:pt x="13434" y="28206"/>
                    <a:pt x="14794" y="28394"/>
                    <a:pt x="16154" y="28352"/>
                  </a:cubicBezTo>
                  <a:cubicBezTo>
                    <a:pt x="16196" y="28352"/>
                    <a:pt x="16279" y="28352"/>
                    <a:pt x="16300" y="28394"/>
                  </a:cubicBezTo>
                  <a:cubicBezTo>
                    <a:pt x="17032" y="28729"/>
                    <a:pt x="17786" y="28624"/>
                    <a:pt x="18560" y="28645"/>
                  </a:cubicBezTo>
                  <a:cubicBezTo>
                    <a:pt x="23854" y="28729"/>
                    <a:pt x="29168" y="28833"/>
                    <a:pt x="34483" y="28917"/>
                  </a:cubicBezTo>
                  <a:cubicBezTo>
                    <a:pt x="35236" y="28917"/>
                    <a:pt x="35989" y="28959"/>
                    <a:pt x="36763" y="28729"/>
                  </a:cubicBezTo>
                  <a:cubicBezTo>
                    <a:pt x="36973" y="28666"/>
                    <a:pt x="37224" y="28708"/>
                    <a:pt x="37412" y="28770"/>
                  </a:cubicBezTo>
                  <a:cubicBezTo>
                    <a:pt x="37768" y="28938"/>
                    <a:pt x="38123" y="28938"/>
                    <a:pt x="38479" y="28938"/>
                  </a:cubicBezTo>
                  <a:cubicBezTo>
                    <a:pt x="38898" y="28938"/>
                    <a:pt x="39337" y="28959"/>
                    <a:pt x="39756" y="28959"/>
                  </a:cubicBezTo>
                  <a:cubicBezTo>
                    <a:pt x="39923" y="28959"/>
                    <a:pt x="40132" y="28980"/>
                    <a:pt x="40258" y="28917"/>
                  </a:cubicBezTo>
                  <a:cubicBezTo>
                    <a:pt x="40676" y="28666"/>
                    <a:pt x="41157" y="28729"/>
                    <a:pt x="41597" y="28750"/>
                  </a:cubicBezTo>
                  <a:cubicBezTo>
                    <a:pt x="42455" y="28750"/>
                    <a:pt x="43292" y="28770"/>
                    <a:pt x="44149" y="28770"/>
                  </a:cubicBezTo>
                  <a:cubicBezTo>
                    <a:pt x="44359" y="28770"/>
                    <a:pt x="44568" y="28833"/>
                    <a:pt x="44735" y="28750"/>
                  </a:cubicBezTo>
                  <a:cubicBezTo>
                    <a:pt x="45258" y="28457"/>
                    <a:pt x="45865" y="28603"/>
                    <a:pt x="46409" y="28498"/>
                  </a:cubicBezTo>
                  <a:cubicBezTo>
                    <a:pt x="46535" y="28457"/>
                    <a:pt x="46660" y="28519"/>
                    <a:pt x="46807" y="28540"/>
                  </a:cubicBezTo>
                  <a:cubicBezTo>
                    <a:pt x="47351" y="28666"/>
                    <a:pt x="47748" y="28394"/>
                    <a:pt x="47811" y="27808"/>
                  </a:cubicBezTo>
                  <a:cubicBezTo>
                    <a:pt x="47853" y="27578"/>
                    <a:pt x="47853" y="27369"/>
                    <a:pt x="47853" y="27138"/>
                  </a:cubicBezTo>
                  <a:cubicBezTo>
                    <a:pt x="47853" y="26657"/>
                    <a:pt x="47811" y="26155"/>
                    <a:pt x="48062" y="25716"/>
                  </a:cubicBezTo>
                  <a:cubicBezTo>
                    <a:pt x="48167" y="25527"/>
                    <a:pt x="48125" y="25276"/>
                    <a:pt x="48125" y="25046"/>
                  </a:cubicBezTo>
                  <a:cubicBezTo>
                    <a:pt x="48167" y="24565"/>
                    <a:pt x="48125" y="24063"/>
                    <a:pt x="48167" y="23602"/>
                  </a:cubicBezTo>
                  <a:cubicBezTo>
                    <a:pt x="48167" y="23435"/>
                    <a:pt x="48230" y="23268"/>
                    <a:pt x="48292" y="23121"/>
                  </a:cubicBezTo>
                  <a:cubicBezTo>
                    <a:pt x="48376" y="22954"/>
                    <a:pt x="48585" y="23017"/>
                    <a:pt x="48732" y="22975"/>
                  </a:cubicBezTo>
                  <a:cubicBezTo>
                    <a:pt x="48962" y="22891"/>
                    <a:pt x="49171" y="22786"/>
                    <a:pt x="49443" y="22661"/>
                  </a:cubicBezTo>
                  <a:cubicBezTo>
                    <a:pt x="49464" y="22807"/>
                    <a:pt x="49464" y="22912"/>
                    <a:pt x="49464" y="23017"/>
                  </a:cubicBezTo>
                  <a:cubicBezTo>
                    <a:pt x="49443" y="24314"/>
                    <a:pt x="49422" y="25590"/>
                    <a:pt x="49380" y="26846"/>
                  </a:cubicBezTo>
                  <a:cubicBezTo>
                    <a:pt x="49380" y="26992"/>
                    <a:pt x="49422" y="27201"/>
                    <a:pt x="49339" y="27348"/>
                  </a:cubicBezTo>
                  <a:cubicBezTo>
                    <a:pt x="49025" y="27996"/>
                    <a:pt x="49129" y="28666"/>
                    <a:pt x="49067" y="29356"/>
                  </a:cubicBezTo>
                  <a:cubicBezTo>
                    <a:pt x="49067" y="29566"/>
                    <a:pt x="49067" y="29754"/>
                    <a:pt x="49025" y="29963"/>
                  </a:cubicBezTo>
                  <a:cubicBezTo>
                    <a:pt x="49004" y="30068"/>
                    <a:pt x="48815" y="30214"/>
                    <a:pt x="48732" y="30193"/>
                  </a:cubicBezTo>
                  <a:cubicBezTo>
                    <a:pt x="48083" y="30089"/>
                    <a:pt x="47434" y="30214"/>
                    <a:pt x="46807" y="29963"/>
                  </a:cubicBezTo>
                  <a:cubicBezTo>
                    <a:pt x="46556" y="29859"/>
                    <a:pt x="46305" y="29879"/>
                    <a:pt x="46033" y="29859"/>
                  </a:cubicBezTo>
                  <a:cubicBezTo>
                    <a:pt x="42015" y="29775"/>
                    <a:pt x="37977" y="29691"/>
                    <a:pt x="33960" y="29649"/>
                  </a:cubicBezTo>
                  <a:cubicBezTo>
                    <a:pt x="33269" y="29649"/>
                    <a:pt x="32600" y="29754"/>
                    <a:pt x="31909" y="29775"/>
                  </a:cubicBezTo>
                  <a:cubicBezTo>
                    <a:pt x="30445" y="29796"/>
                    <a:pt x="28959" y="29775"/>
                    <a:pt x="27494" y="29796"/>
                  </a:cubicBezTo>
                  <a:cubicBezTo>
                    <a:pt x="26887" y="29796"/>
                    <a:pt x="26302" y="29817"/>
                    <a:pt x="25716" y="29900"/>
                  </a:cubicBezTo>
                  <a:cubicBezTo>
                    <a:pt x="25172" y="29984"/>
                    <a:pt x="24649" y="30005"/>
                    <a:pt x="24105" y="30005"/>
                  </a:cubicBezTo>
                  <a:cubicBezTo>
                    <a:pt x="17723" y="29900"/>
                    <a:pt x="11341" y="29796"/>
                    <a:pt x="4918" y="29691"/>
                  </a:cubicBezTo>
                  <a:cubicBezTo>
                    <a:pt x="4395" y="29691"/>
                    <a:pt x="3913" y="29649"/>
                    <a:pt x="3411" y="29859"/>
                  </a:cubicBezTo>
                  <a:cubicBezTo>
                    <a:pt x="3286" y="29900"/>
                    <a:pt x="3118" y="29921"/>
                    <a:pt x="2993" y="29921"/>
                  </a:cubicBezTo>
                  <a:cubicBezTo>
                    <a:pt x="2260" y="29921"/>
                    <a:pt x="1528" y="29900"/>
                    <a:pt x="775" y="29900"/>
                  </a:cubicBezTo>
                  <a:cubicBezTo>
                    <a:pt x="587" y="29649"/>
                    <a:pt x="419" y="29398"/>
                    <a:pt x="273" y="29168"/>
                  </a:cubicBezTo>
                  <a:cubicBezTo>
                    <a:pt x="63" y="28854"/>
                    <a:pt x="1" y="28498"/>
                    <a:pt x="1" y="28122"/>
                  </a:cubicBezTo>
                  <a:cubicBezTo>
                    <a:pt x="43" y="27348"/>
                    <a:pt x="43" y="26532"/>
                    <a:pt x="43" y="25737"/>
                  </a:cubicBezTo>
                  <a:lnTo>
                    <a:pt x="43" y="25674"/>
                  </a:lnTo>
                  <a:cubicBezTo>
                    <a:pt x="294" y="24523"/>
                    <a:pt x="315" y="23372"/>
                    <a:pt x="461" y="22221"/>
                  </a:cubicBezTo>
                  <a:cubicBezTo>
                    <a:pt x="461" y="22117"/>
                    <a:pt x="503" y="22012"/>
                    <a:pt x="566" y="21866"/>
                  </a:cubicBezTo>
                  <a:cubicBezTo>
                    <a:pt x="796" y="21803"/>
                    <a:pt x="1047" y="21719"/>
                    <a:pt x="1256" y="21615"/>
                  </a:cubicBezTo>
                  <a:cubicBezTo>
                    <a:pt x="1465" y="21510"/>
                    <a:pt x="1507" y="21175"/>
                    <a:pt x="1298" y="21029"/>
                  </a:cubicBezTo>
                  <a:cubicBezTo>
                    <a:pt x="1089" y="20882"/>
                    <a:pt x="879" y="20778"/>
                    <a:pt x="628" y="20652"/>
                  </a:cubicBezTo>
                  <a:cubicBezTo>
                    <a:pt x="628" y="20234"/>
                    <a:pt x="670" y="19836"/>
                    <a:pt x="670" y="19459"/>
                  </a:cubicBezTo>
                  <a:cubicBezTo>
                    <a:pt x="879" y="19397"/>
                    <a:pt x="942" y="19543"/>
                    <a:pt x="1047" y="19627"/>
                  </a:cubicBezTo>
                  <a:cubicBezTo>
                    <a:pt x="1319" y="19857"/>
                    <a:pt x="1612" y="20129"/>
                    <a:pt x="1863" y="20380"/>
                  </a:cubicBezTo>
                  <a:cubicBezTo>
                    <a:pt x="2051" y="20548"/>
                    <a:pt x="2281" y="20568"/>
                    <a:pt x="2511" y="20485"/>
                  </a:cubicBezTo>
                  <a:cubicBezTo>
                    <a:pt x="2783" y="20401"/>
                    <a:pt x="2909" y="20087"/>
                    <a:pt x="2721" y="19857"/>
                  </a:cubicBezTo>
                  <a:cubicBezTo>
                    <a:pt x="2595" y="19669"/>
                    <a:pt x="2449" y="19501"/>
                    <a:pt x="2260" y="19397"/>
                  </a:cubicBezTo>
                  <a:cubicBezTo>
                    <a:pt x="1842" y="19125"/>
                    <a:pt x="1549" y="18727"/>
                    <a:pt x="1151" y="18351"/>
                  </a:cubicBezTo>
                  <a:cubicBezTo>
                    <a:pt x="1549" y="18204"/>
                    <a:pt x="1884" y="18079"/>
                    <a:pt x="2239" y="17953"/>
                  </a:cubicBezTo>
                  <a:cubicBezTo>
                    <a:pt x="2449" y="17869"/>
                    <a:pt x="2574" y="17723"/>
                    <a:pt x="2574" y="17514"/>
                  </a:cubicBezTo>
                  <a:cubicBezTo>
                    <a:pt x="2574" y="17263"/>
                    <a:pt x="2386" y="17095"/>
                    <a:pt x="2135" y="17095"/>
                  </a:cubicBezTo>
                  <a:cubicBezTo>
                    <a:pt x="1884" y="17095"/>
                    <a:pt x="1633" y="17137"/>
                    <a:pt x="1403" y="17200"/>
                  </a:cubicBezTo>
                  <a:cubicBezTo>
                    <a:pt x="1235" y="17221"/>
                    <a:pt x="1089" y="17242"/>
                    <a:pt x="838" y="17263"/>
                  </a:cubicBezTo>
                  <a:cubicBezTo>
                    <a:pt x="838" y="17032"/>
                    <a:pt x="817" y="16823"/>
                    <a:pt x="838" y="16635"/>
                  </a:cubicBezTo>
                  <a:cubicBezTo>
                    <a:pt x="1005" y="15651"/>
                    <a:pt x="1005" y="14647"/>
                    <a:pt x="1005" y="13664"/>
                  </a:cubicBezTo>
                  <a:cubicBezTo>
                    <a:pt x="1026" y="11446"/>
                    <a:pt x="1047" y="9249"/>
                    <a:pt x="1110" y="7010"/>
                  </a:cubicBezTo>
                  <a:cubicBezTo>
                    <a:pt x="1110" y="6633"/>
                    <a:pt x="1131" y="6215"/>
                    <a:pt x="1214" y="5838"/>
                  </a:cubicBezTo>
                  <a:cubicBezTo>
                    <a:pt x="1361" y="5190"/>
                    <a:pt x="1403" y="4562"/>
                    <a:pt x="1403" y="3913"/>
                  </a:cubicBezTo>
                  <a:cubicBezTo>
                    <a:pt x="1403" y="3327"/>
                    <a:pt x="1423" y="2783"/>
                    <a:pt x="1423" y="2198"/>
                  </a:cubicBezTo>
                  <a:cubicBezTo>
                    <a:pt x="1612" y="1633"/>
                    <a:pt x="1654" y="1089"/>
                    <a:pt x="1926" y="524"/>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35"/>
            <p:cNvSpPr/>
            <p:nvPr/>
          </p:nvSpPr>
          <p:spPr>
            <a:xfrm>
              <a:off x="6988750" y="2802638"/>
              <a:ext cx="413800" cy="484950"/>
            </a:xfrm>
            <a:custGeom>
              <a:avLst/>
              <a:gdLst/>
              <a:ahLst/>
              <a:cxnLst/>
              <a:rect l="l" t="t" r="r" b="b"/>
              <a:pathLst>
                <a:path w="16552" h="19398" extrusionOk="0">
                  <a:moveTo>
                    <a:pt x="15547" y="19272"/>
                  </a:moveTo>
                  <a:cubicBezTo>
                    <a:pt x="14940" y="19272"/>
                    <a:pt x="14354" y="19397"/>
                    <a:pt x="13789" y="19021"/>
                  </a:cubicBezTo>
                  <a:cubicBezTo>
                    <a:pt x="13810" y="18853"/>
                    <a:pt x="13789" y="18644"/>
                    <a:pt x="13831" y="18456"/>
                  </a:cubicBezTo>
                  <a:cubicBezTo>
                    <a:pt x="14019" y="17849"/>
                    <a:pt x="14082" y="17221"/>
                    <a:pt x="14082" y="16593"/>
                  </a:cubicBezTo>
                  <a:cubicBezTo>
                    <a:pt x="14103" y="14208"/>
                    <a:pt x="14124" y="11823"/>
                    <a:pt x="14124" y="9458"/>
                  </a:cubicBezTo>
                  <a:cubicBezTo>
                    <a:pt x="14124" y="8726"/>
                    <a:pt x="14082" y="7994"/>
                    <a:pt x="14229" y="7261"/>
                  </a:cubicBezTo>
                  <a:cubicBezTo>
                    <a:pt x="14312" y="6948"/>
                    <a:pt x="14333" y="6655"/>
                    <a:pt x="14417" y="6341"/>
                  </a:cubicBezTo>
                  <a:cubicBezTo>
                    <a:pt x="14563" y="5692"/>
                    <a:pt x="14542" y="5044"/>
                    <a:pt x="14522" y="4416"/>
                  </a:cubicBezTo>
                  <a:cubicBezTo>
                    <a:pt x="14522" y="4060"/>
                    <a:pt x="14333" y="3914"/>
                    <a:pt x="13978" y="3893"/>
                  </a:cubicBezTo>
                  <a:cubicBezTo>
                    <a:pt x="13266" y="3809"/>
                    <a:pt x="12597" y="3579"/>
                    <a:pt x="11927" y="3391"/>
                  </a:cubicBezTo>
                  <a:cubicBezTo>
                    <a:pt x="11111" y="3181"/>
                    <a:pt x="10274" y="3014"/>
                    <a:pt x="9500" y="2742"/>
                  </a:cubicBezTo>
                  <a:cubicBezTo>
                    <a:pt x="8579" y="2386"/>
                    <a:pt x="7659" y="2470"/>
                    <a:pt x="6717" y="2449"/>
                  </a:cubicBezTo>
                  <a:cubicBezTo>
                    <a:pt x="6027" y="2428"/>
                    <a:pt x="5315" y="2428"/>
                    <a:pt x="4604" y="2428"/>
                  </a:cubicBezTo>
                  <a:cubicBezTo>
                    <a:pt x="3955" y="2428"/>
                    <a:pt x="3327" y="2386"/>
                    <a:pt x="2679" y="2240"/>
                  </a:cubicBezTo>
                  <a:cubicBezTo>
                    <a:pt x="2177" y="2093"/>
                    <a:pt x="1654" y="2156"/>
                    <a:pt x="1151" y="2135"/>
                  </a:cubicBezTo>
                  <a:cubicBezTo>
                    <a:pt x="817" y="2093"/>
                    <a:pt x="503" y="2093"/>
                    <a:pt x="1" y="2072"/>
                  </a:cubicBezTo>
                  <a:cubicBezTo>
                    <a:pt x="524" y="1654"/>
                    <a:pt x="963" y="1445"/>
                    <a:pt x="1361" y="1152"/>
                  </a:cubicBezTo>
                  <a:cubicBezTo>
                    <a:pt x="1758" y="838"/>
                    <a:pt x="2093" y="461"/>
                    <a:pt x="2490" y="85"/>
                  </a:cubicBezTo>
                  <a:cubicBezTo>
                    <a:pt x="3348" y="1"/>
                    <a:pt x="4206" y="168"/>
                    <a:pt x="5085" y="273"/>
                  </a:cubicBezTo>
                  <a:cubicBezTo>
                    <a:pt x="6550" y="440"/>
                    <a:pt x="8014" y="608"/>
                    <a:pt x="9479" y="796"/>
                  </a:cubicBezTo>
                  <a:cubicBezTo>
                    <a:pt x="11278" y="1026"/>
                    <a:pt x="13057" y="1319"/>
                    <a:pt x="14835" y="1717"/>
                  </a:cubicBezTo>
                  <a:cubicBezTo>
                    <a:pt x="15484" y="1842"/>
                    <a:pt x="16070" y="2093"/>
                    <a:pt x="16551" y="2721"/>
                  </a:cubicBezTo>
                  <a:lnTo>
                    <a:pt x="16551" y="3140"/>
                  </a:lnTo>
                  <a:cubicBezTo>
                    <a:pt x="16488" y="5901"/>
                    <a:pt x="16384" y="8642"/>
                    <a:pt x="16300" y="11383"/>
                  </a:cubicBezTo>
                  <a:cubicBezTo>
                    <a:pt x="16279" y="12430"/>
                    <a:pt x="16279" y="13476"/>
                    <a:pt x="16237" y="14522"/>
                  </a:cubicBezTo>
                  <a:cubicBezTo>
                    <a:pt x="16237" y="15003"/>
                    <a:pt x="16279" y="15505"/>
                    <a:pt x="16028" y="15945"/>
                  </a:cubicBezTo>
                  <a:cubicBezTo>
                    <a:pt x="16007" y="15987"/>
                    <a:pt x="15986" y="16049"/>
                    <a:pt x="16007" y="16091"/>
                  </a:cubicBezTo>
                  <a:cubicBezTo>
                    <a:pt x="16091" y="17075"/>
                    <a:pt x="15651" y="17974"/>
                    <a:pt x="15672" y="18958"/>
                  </a:cubicBezTo>
                  <a:cubicBezTo>
                    <a:pt x="15610" y="19021"/>
                    <a:pt x="15568" y="19104"/>
                    <a:pt x="15547" y="19272"/>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35"/>
            <p:cNvSpPr/>
            <p:nvPr/>
          </p:nvSpPr>
          <p:spPr>
            <a:xfrm>
              <a:off x="7331375" y="3344563"/>
              <a:ext cx="30875" cy="21475"/>
            </a:xfrm>
            <a:custGeom>
              <a:avLst/>
              <a:gdLst/>
              <a:ahLst/>
              <a:cxnLst/>
              <a:rect l="l" t="t" r="r" b="b"/>
              <a:pathLst>
                <a:path w="1235" h="859" extrusionOk="0">
                  <a:moveTo>
                    <a:pt x="1" y="754"/>
                  </a:moveTo>
                  <a:cubicBezTo>
                    <a:pt x="21" y="524"/>
                    <a:pt x="21" y="273"/>
                    <a:pt x="63" y="1"/>
                  </a:cubicBezTo>
                  <a:cubicBezTo>
                    <a:pt x="440" y="1"/>
                    <a:pt x="817" y="1"/>
                    <a:pt x="1235" y="22"/>
                  </a:cubicBezTo>
                  <a:cubicBezTo>
                    <a:pt x="1151" y="126"/>
                    <a:pt x="1109" y="252"/>
                    <a:pt x="1026" y="252"/>
                  </a:cubicBezTo>
                  <a:cubicBezTo>
                    <a:pt x="649" y="336"/>
                    <a:pt x="335" y="482"/>
                    <a:pt x="168" y="859"/>
                  </a:cubicBezTo>
                  <a:cubicBezTo>
                    <a:pt x="105" y="838"/>
                    <a:pt x="63" y="796"/>
                    <a:pt x="1" y="754"/>
                  </a:cubicBezTo>
                  <a:close/>
                </a:path>
              </a:pathLst>
            </a:custGeom>
            <a:solidFill>
              <a:srgbClr val="ACCF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35"/>
            <p:cNvSpPr/>
            <p:nvPr/>
          </p:nvSpPr>
          <p:spPr>
            <a:xfrm>
              <a:off x="7331375" y="3303763"/>
              <a:ext cx="28275" cy="11025"/>
            </a:xfrm>
            <a:custGeom>
              <a:avLst/>
              <a:gdLst/>
              <a:ahLst/>
              <a:cxnLst/>
              <a:rect l="l" t="t" r="r" b="b"/>
              <a:pathLst>
                <a:path w="1131" h="441" extrusionOk="0">
                  <a:moveTo>
                    <a:pt x="105" y="1"/>
                  </a:moveTo>
                  <a:cubicBezTo>
                    <a:pt x="440" y="64"/>
                    <a:pt x="733" y="84"/>
                    <a:pt x="1130" y="126"/>
                  </a:cubicBezTo>
                  <a:cubicBezTo>
                    <a:pt x="817" y="231"/>
                    <a:pt x="586" y="377"/>
                    <a:pt x="335" y="398"/>
                  </a:cubicBezTo>
                  <a:cubicBezTo>
                    <a:pt x="105" y="440"/>
                    <a:pt x="1" y="315"/>
                    <a:pt x="105" y="1"/>
                  </a:cubicBezTo>
                  <a:close/>
                </a:path>
              </a:pathLst>
            </a:custGeom>
            <a:solidFill>
              <a:srgbClr val="ACCF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35"/>
            <p:cNvSpPr/>
            <p:nvPr/>
          </p:nvSpPr>
          <p:spPr>
            <a:xfrm>
              <a:off x="6217725" y="2867213"/>
              <a:ext cx="1112625" cy="650900"/>
            </a:xfrm>
            <a:custGeom>
              <a:avLst/>
              <a:gdLst/>
              <a:ahLst/>
              <a:cxnLst/>
              <a:rect l="l" t="t" r="r" b="b"/>
              <a:pathLst>
                <a:path w="44505" h="26036" extrusionOk="0">
                  <a:moveTo>
                    <a:pt x="12186" y="0"/>
                  </a:moveTo>
                  <a:cubicBezTo>
                    <a:pt x="12086" y="0"/>
                    <a:pt x="11986" y="4"/>
                    <a:pt x="11885" y="13"/>
                  </a:cubicBezTo>
                  <a:cubicBezTo>
                    <a:pt x="11773" y="19"/>
                    <a:pt x="11659" y="22"/>
                    <a:pt x="11545" y="22"/>
                  </a:cubicBezTo>
                  <a:cubicBezTo>
                    <a:pt x="11315" y="22"/>
                    <a:pt x="11083" y="13"/>
                    <a:pt x="10859" y="13"/>
                  </a:cubicBezTo>
                  <a:cubicBezTo>
                    <a:pt x="10148" y="13"/>
                    <a:pt x="9458" y="180"/>
                    <a:pt x="8830" y="473"/>
                  </a:cubicBezTo>
                  <a:cubicBezTo>
                    <a:pt x="8411" y="640"/>
                    <a:pt x="7993" y="724"/>
                    <a:pt x="7512" y="724"/>
                  </a:cubicBezTo>
                  <a:cubicBezTo>
                    <a:pt x="5901" y="661"/>
                    <a:pt x="4269" y="661"/>
                    <a:pt x="2678" y="619"/>
                  </a:cubicBezTo>
                  <a:cubicBezTo>
                    <a:pt x="2651" y="618"/>
                    <a:pt x="2624" y="618"/>
                    <a:pt x="2597" y="618"/>
                  </a:cubicBezTo>
                  <a:cubicBezTo>
                    <a:pt x="1938" y="618"/>
                    <a:pt x="1334" y="855"/>
                    <a:pt x="691" y="996"/>
                  </a:cubicBezTo>
                  <a:cubicBezTo>
                    <a:pt x="628" y="996"/>
                    <a:pt x="607" y="1059"/>
                    <a:pt x="586" y="1080"/>
                  </a:cubicBezTo>
                  <a:cubicBezTo>
                    <a:pt x="586" y="1582"/>
                    <a:pt x="565" y="2063"/>
                    <a:pt x="565" y="2523"/>
                  </a:cubicBezTo>
                  <a:lnTo>
                    <a:pt x="481" y="11562"/>
                  </a:lnTo>
                  <a:cubicBezTo>
                    <a:pt x="481" y="12106"/>
                    <a:pt x="460" y="12629"/>
                    <a:pt x="251" y="13153"/>
                  </a:cubicBezTo>
                  <a:cubicBezTo>
                    <a:pt x="168" y="13362"/>
                    <a:pt x="168" y="13592"/>
                    <a:pt x="168" y="13822"/>
                  </a:cubicBezTo>
                  <a:cubicBezTo>
                    <a:pt x="105" y="16124"/>
                    <a:pt x="84" y="18425"/>
                    <a:pt x="63" y="20727"/>
                  </a:cubicBezTo>
                  <a:cubicBezTo>
                    <a:pt x="63" y="20936"/>
                    <a:pt x="0" y="21145"/>
                    <a:pt x="84" y="21334"/>
                  </a:cubicBezTo>
                  <a:cubicBezTo>
                    <a:pt x="460" y="22129"/>
                    <a:pt x="168" y="22966"/>
                    <a:pt x="398" y="23740"/>
                  </a:cubicBezTo>
                  <a:cubicBezTo>
                    <a:pt x="314" y="24075"/>
                    <a:pt x="398" y="24430"/>
                    <a:pt x="565" y="24744"/>
                  </a:cubicBezTo>
                  <a:cubicBezTo>
                    <a:pt x="607" y="24807"/>
                    <a:pt x="565" y="24933"/>
                    <a:pt x="565" y="25079"/>
                  </a:cubicBezTo>
                  <a:cubicBezTo>
                    <a:pt x="984" y="25079"/>
                    <a:pt x="1339" y="25079"/>
                    <a:pt x="1716" y="25100"/>
                  </a:cubicBezTo>
                  <a:cubicBezTo>
                    <a:pt x="1866" y="25111"/>
                    <a:pt x="2016" y="25114"/>
                    <a:pt x="2166" y="25114"/>
                  </a:cubicBezTo>
                  <a:cubicBezTo>
                    <a:pt x="2396" y="25114"/>
                    <a:pt x="2627" y="25106"/>
                    <a:pt x="2857" y="25106"/>
                  </a:cubicBezTo>
                  <a:cubicBezTo>
                    <a:pt x="3341" y="25106"/>
                    <a:pt x="3822" y="25140"/>
                    <a:pt x="4289" y="25351"/>
                  </a:cubicBezTo>
                  <a:cubicBezTo>
                    <a:pt x="4352" y="25393"/>
                    <a:pt x="4394" y="25393"/>
                    <a:pt x="4457" y="25393"/>
                  </a:cubicBezTo>
                  <a:cubicBezTo>
                    <a:pt x="4591" y="25388"/>
                    <a:pt x="4725" y="25387"/>
                    <a:pt x="4859" y="25387"/>
                  </a:cubicBezTo>
                  <a:cubicBezTo>
                    <a:pt x="5480" y="25387"/>
                    <a:pt x="6096" y="25426"/>
                    <a:pt x="6713" y="25426"/>
                  </a:cubicBezTo>
                  <a:cubicBezTo>
                    <a:pt x="7208" y="25426"/>
                    <a:pt x="7703" y="25401"/>
                    <a:pt x="8202" y="25309"/>
                  </a:cubicBezTo>
                  <a:cubicBezTo>
                    <a:pt x="8537" y="25267"/>
                    <a:pt x="8872" y="25225"/>
                    <a:pt x="9207" y="25225"/>
                  </a:cubicBezTo>
                  <a:cubicBezTo>
                    <a:pt x="10190" y="25225"/>
                    <a:pt x="11152" y="25267"/>
                    <a:pt x="12115" y="25288"/>
                  </a:cubicBezTo>
                  <a:cubicBezTo>
                    <a:pt x="12345" y="25288"/>
                    <a:pt x="12596" y="25288"/>
                    <a:pt x="12764" y="25393"/>
                  </a:cubicBezTo>
                  <a:cubicBezTo>
                    <a:pt x="13161" y="25581"/>
                    <a:pt x="13538" y="25581"/>
                    <a:pt x="13956" y="25581"/>
                  </a:cubicBezTo>
                  <a:cubicBezTo>
                    <a:pt x="16739" y="25623"/>
                    <a:pt x="19564" y="25686"/>
                    <a:pt x="22367" y="25728"/>
                  </a:cubicBezTo>
                  <a:cubicBezTo>
                    <a:pt x="23832" y="25749"/>
                    <a:pt x="25318" y="25790"/>
                    <a:pt x="26782" y="25811"/>
                  </a:cubicBezTo>
                  <a:cubicBezTo>
                    <a:pt x="27089" y="25811"/>
                    <a:pt x="27396" y="25802"/>
                    <a:pt x="27697" y="25802"/>
                  </a:cubicBezTo>
                  <a:cubicBezTo>
                    <a:pt x="27847" y="25802"/>
                    <a:pt x="27996" y="25804"/>
                    <a:pt x="28142" y="25811"/>
                  </a:cubicBezTo>
                  <a:cubicBezTo>
                    <a:pt x="29712" y="25832"/>
                    <a:pt x="31260" y="25895"/>
                    <a:pt x="32829" y="25937"/>
                  </a:cubicBezTo>
                  <a:cubicBezTo>
                    <a:pt x="33373" y="25958"/>
                    <a:pt x="33896" y="26000"/>
                    <a:pt x="34461" y="26000"/>
                  </a:cubicBezTo>
                  <a:cubicBezTo>
                    <a:pt x="34781" y="26000"/>
                    <a:pt x="35101" y="26036"/>
                    <a:pt x="35413" y="26036"/>
                  </a:cubicBezTo>
                  <a:cubicBezTo>
                    <a:pt x="35631" y="26036"/>
                    <a:pt x="35845" y="26018"/>
                    <a:pt x="36052" y="25958"/>
                  </a:cubicBezTo>
                  <a:cubicBezTo>
                    <a:pt x="36462" y="25859"/>
                    <a:pt x="36834" y="25825"/>
                    <a:pt x="37228" y="25825"/>
                  </a:cubicBezTo>
                  <a:cubicBezTo>
                    <a:pt x="37336" y="25825"/>
                    <a:pt x="37445" y="25828"/>
                    <a:pt x="37558" y="25832"/>
                  </a:cubicBezTo>
                  <a:cubicBezTo>
                    <a:pt x="38437" y="25832"/>
                    <a:pt x="39274" y="25895"/>
                    <a:pt x="40132" y="25895"/>
                  </a:cubicBezTo>
                  <a:cubicBezTo>
                    <a:pt x="40362" y="25895"/>
                    <a:pt x="40592" y="25895"/>
                    <a:pt x="40780" y="25811"/>
                  </a:cubicBezTo>
                  <a:cubicBezTo>
                    <a:pt x="41115" y="25686"/>
                    <a:pt x="41429" y="25686"/>
                    <a:pt x="41785" y="25686"/>
                  </a:cubicBezTo>
                  <a:cubicBezTo>
                    <a:pt x="42119" y="25707"/>
                    <a:pt x="42433" y="25728"/>
                    <a:pt x="42789" y="25749"/>
                  </a:cubicBezTo>
                  <a:cubicBezTo>
                    <a:pt x="42977" y="25477"/>
                    <a:pt x="42935" y="25163"/>
                    <a:pt x="42956" y="24849"/>
                  </a:cubicBezTo>
                  <a:cubicBezTo>
                    <a:pt x="42977" y="24472"/>
                    <a:pt x="42894" y="24075"/>
                    <a:pt x="43040" y="23740"/>
                  </a:cubicBezTo>
                  <a:cubicBezTo>
                    <a:pt x="43249" y="23196"/>
                    <a:pt x="43249" y="22652"/>
                    <a:pt x="43270" y="22066"/>
                  </a:cubicBezTo>
                  <a:cubicBezTo>
                    <a:pt x="43291" y="21501"/>
                    <a:pt x="43207" y="20936"/>
                    <a:pt x="43521" y="20413"/>
                  </a:cubicBezTo>
                  <a:cubicBezTo>
                    <a:pt x="43584" y="20308"/>
                    <a:pt x="43584" y="20141"/>
                    <a:pt x="43584" y="19995"/>
                  </a:cubicBezTo>
                  <a:cubicBezTo>
                    <a:pt x="43626" y="19116"/>
                    <a:pt x="43626" y="19116"/>
                    <a:pt x="43186" y="18467"/>
                  </a:cubicBezTo>
                  <a:lnTo>
                    <a:pt x="43186" y="18383"/>
                  </a:lnTo>
                  <a:cubicBezTo>
                    <a:pt x="43270" y="18300"/>
                    <a:pt x="43312" y="18195"/>
                    <a:pt x="43396" y="18111"/>
                  </a:cubicBezTo>
                  <a:cubicBezTo>
                    <a:pt x="43793" y="17672"/>
                    <a:pt x="43710" y="17316"/>
                    <a:pt x="43207" y="17044"/>
                  </a:cubicBezTo>
                  <a:cubicBezTo>
                    <a:pt x="43019" y="16940"/>
                    <a:pt x="42768" y="16919"/>
                    <a:pt x="42726" y="16626"/>
                  </a:cubicBezTo>
                  <a:cubicBezTo>
                    <a:pt x="42873" y="16186"/>
                    <a:pt x="43375" y="16396"/>
                    <a:pt x="43605" y="16207"/>
                  </a:cubicBezTo>
                  <a:cubicBezTo>
                    <a:pt x="43898" y="15454"/>
                    <a:pt x="43940" y="14743"/>
                    <a:pt x="43940" y="13989"/>
                  </a:cubicBezTo>
                  <a:cubicBezTo>
                    <a:pt x="43940" y="13236"/>
                    <a:pt x="43940" y="12441"/>
                    <a:pt x="44003" y="11688"/>
                  </a:cubicBezTo>
                  <a:cubicBezTo>
                    <a:pt x="44044" y="10767"/>
                    <a:pt x="44065" y="9847"/>
                    <a:pt x="44212" y="8968"/>
                  </a:cubicBezTo>
                  <a:cubicBezTo>
                    <a:pt x="44505" y="7231"/>
                    <a:pt x="44505" y="5620"/>
                    <a:pt x="44442" y="3967"/>
                  </a:cubicBezTo>
                  <a:cubicBezTo>
                    <a:pt x="44421" y="3423"/>
                    <a:pt x="44358" y="2837"/>
                    <a:pt x="44316" y="2314"/>
                  </a:cubicBezTo>
                  <a:cubicBezTo>
                    <a:pt x="43898" y="2189"/>
                    <a:pt x="43563" y="2042"/>
                    <a:pt x="43207" y="2000"/>
                  </a:cubicBezTo>
                  <a:cubicBezTo>
                    <a:pt x="42496" y="1937"/>
                    <a:pt x="41847" y="1665"/>
                    <a:pt x="41178" y="1477"/>
                  </a:cubicBezTo>
                  <a:cubicBezTo>
                    <a:pt x="39525" y="1017"/>
                    <a:pt x="39399" y="849"/>
                    <a:pt x="37537" y="849"/>
                  </a:cubicBezTo>
                  <a:cubicBezTo>
                    <a:pt x="36763" y="849"/>
                    <a:pt x="35947" y="829"/>
                    <a:pt x="35152" y="829"/>
                  </a:cubicBezTo>
                  <a:cubicBezTo>
                    <a:pt x="34566" y="829"/>
                    <a:pt x="33980" y="766"/>
                    <a:pt x="33394" y="598"/>
                  </a:cubicBezTo>
                  <a:cubicBezTo>
                    <a:pt x="33206" y="536"/>
                    <a:pt x="32955" y="494"/>
                    <a:pt x="32725" y="494"/>
                  </a:cubicBezTo>
                  <a:lnTo>
                    <a:pt x="28728" y="410"/>
                  </a:lnTo>
                  <a:cubicBezTo>
                    <a:pt x="28498" y="410"/>
                    <a:pt x="28247" y="410"/>
                    <a:pt x="28038" y="494"/>
                  </a:cubicBezTo>
                  <a:cubicBezTo>
                    <a:pt x="27117" y="787"/>
                    <a:pt x="26259" y="1163"/>
                    <a:pt x="25276" y="1226"/>
                  </a:cubicBezTo>
                  <a:cubicBezTo>
                    <a:pt x="24996" y="1366"/>
                    <a:pt x="24709" y="1405"/>
                    <a:pt x="24418" y="1405"/>
                  </a:cubicBezTo>
                  <a:cubicBezTo>
                    <a:pt x="24231" y="1405"/>
                    <a:pt x="24042" y="1389"/>
                    <a:pt x="23853" y="1373"/>
                  </a:cubicBezTo>
                  <a:cubicBezTo>
                    <a:pt x="23288" y="1373"/>
                    <a:pt x="22744" y="1331"/>
                    <a:pt x="22158" y="1331"/>
                  </a:cubicBezTo>
                  <a:cubicBezTo>
                    <a:pt x="22012" y="1331"/>
                    <a:pt x="21865" y="1320"/>
                    <a:pt x="21724" y="1320"/>
                  </a:cubicBezTo>
                  <a:cubicBezTo>
                    <a:pt x="21583" y="1320"/>
                    <a:pt x="21447" y="1331"/>
                    <a:pt x="21321" y="1373"/>
                  </a:cubicBezTo>
                  <a:cubicBezTo>
                    <a:pt x="20987" y="1477"/>
                    <a:pt x="20673" y="1477"/>
                    <a:pt x="20317" y="1477"/>
                  </a:cubicBezTo>
                  <a:cubicBezTo>
                    <a:pt x="19773" y="1477"/>
                    <a:pt x="19250" y="1456"/>
                    <a:pt x="18706" y="1435"/>
                  </a:cubicBezTo>
                  <a:cubicBezTo>
                    <a:pt x="18266" y="1393"/>
                    <a:pt x="17785" y="1456"/>
                    <a:pt x="17388" y="1163"/>
                  </a:cubicBezTo>
                  <a:cubicBezTo>
                    <a:pt x="17325" y="1121"/>
                    <a:pt x="17178" y="1121"/>
                    <a:pt x="17053" y="1080"/>
                  </a:cubicBezTo>
                  <a:cubicBezTo>
                    <a:pt x="16457" y="1060"/>
                    <a:pt x="15914" y="758"/>
                    <a:pt x="15310" y="758"/>
                  </a:cubicBezTo>
                  <a:cubicBezTo>
                    <a:pt x="15257" y="758"/>
                    <a:pt x="15203" y="761"/>
                    <a:pt x="15149" y="766"/>
                  </a:cubicBezTo>
                  <a:cubicBezTo>
                    <a:pt x="15023" y="766"/>
                    <a:pt x="14898" y="661"/>
                    <a:pt x="14751" y="619"/>
                  </a:cubicBezTo>
                  <a:cubicBezTo>
                    <a:pt x="13942" y="318"/>
                    <a:pt x="13082" y="0"/>
                    <a:pt x="1218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98" name="Google Shape;298;p35"/>
            <p:cNvSpPr/>
            <p:nvPr/>
          </p:nvSpPr>
          <p:spPr>
            <a:xfrm>
              <a:off x="6600625" y="2659313"/>
              <a:ext cx="298175" cy="158525"/>
            </a:xfrm>
            <a:custGeom>
              <a:avLst/>
              <a:gdLst/>
              <a:ahLst/>
              <a:cxnLst/>
              <a:rect l="l" t="t" r="r" b="b"/>
              <a:pathLst>
                <a:path w="11927" h="6341" extrusionOk="0">
                  <a:moveTo>
                    <a:pt x="105" y="231"/>
                  </a:moveTo>
                  <a:cubicBezTo>
                    <a:pt x="942" y="22"/>
                    <a:pt x="1695" y="1"/>
                    <a:pt x="2469" y="43"/>
                  </a:cubicBezTo>
                  <a:cubicBezTo>
                    <a:pt x="4603" y="126"/>
                    <a:pt x="6717" y="168"/>
                    <a:pt x="8851" y="252"/>
                  </a:cubicBezTo>
                  <a:cubicBezTo>
                    <a:pt x="9081" y="252"/>
                    <a:pt x="9332" y="231"/>
                    <a:pt x="9541" y="336"/>
                  </a:cubicBezTo>
                  <a:cubicBezTo>
                    <a:pt x="9981" y="503"/>
                    <a:pt x="10420" y="503"/>
                    <a:pt x="10881" y="545"/>
                  </a:cubicBezTo>
                  <a:cubicBezTo>
                    <a:pt x="11550" y="587"/>
                    <a:pt x="11927" y="1235"/>
                    <a:pt x="11550" y="1821"/>
                  </a:cubicBezTo>
                  <a:cubicBezTo>
                    <a:pt x="11194" y="2386"/>
                    <a:pt x="10776" y="2909"/>
                    <a:pt x="10378" y="3474"/>
                  </a:cubicBezTo>
                  <a:cubicBezTo>
                    <a:pt x="10044" y="3914"/>
                    <a:pt x="9667" y="4353"/>
                    <a:pt x="9332" y="4792"/>
                  </a:cubicBezTo>
                  <a:cubicBezTo>
                    <a:pt x="9165" y="5002"/>
                    <a:pt x="9018" y="5190"/>
                    <a:pt x="8746" y="5274"/>
                  </a:cubicBezTo>
                  <a:cubicBezTo>
                    <a:pt x="8725" y="5274"/>
                    <a:pt x="8704" y="5295"/>
                    <a:pt x="8684" y="5295"/>
                  </a:cubicBezTo>
                  <a:cubicBezTo>
                    <a:pt x="6717" y="6257"/>
                    <a:pt x="6445" y="6341"/>
                    <a:pt x="4290" y="6194"/>
                  </a:cubicBezTo>
                  <a:cubicBezTo>
                    <a:pt x="3411" y="6132"/>
                    <a:pt x="2553" y="5839"/>
                    <a:pt x="2009" y="5064"/>
                  </a:cubicBezTo>
                  <a:cubicBezTo>
                    <a:pt x="1946" y="4981"/>
                    <a:pt x="1842" y="4876"/>
                    <a:pt x="1779" y="4834"/>
                  </a:cubicBezTo>
                  <a:cubicBezTo>
                    <a:pt x="1151" y="4458"/>
                    <a:pt x="858" y="3851"/>
                    <a:pt x="670" y="3202"/>
                  </a:cubicBezTo>
                  <a:cubicBezTo>
                    <a:pt x="565" y="2784"/>
                    <a:pt x="461" y="2365"/>
                    <a:pt x="272" y="2010"/>
                  </a:cubicBezTo>
                  <a:cubicBezTo>
                    <a:pt x="0" y="1424"/>
                    <a:pt x="63" y="838"/>
                    <a:pt x="105" y="23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35"/>
            <p:cNvSpPr/>
            <p:nvPr/>
          </p:nvSpPr>
          <p:spPr>
            <a:xfrm>
              <a:off x="6389825" y="2591838"/>
              <a:ext cx="192500" cy="152250"/>
            </a:xfrm>
            <a:custGeom>
              <a:avLst/>
              <a:gdLst/>
              <a:ahLst/>
              <a:cxnLst/>
              <a:rect l="l" t="t" r="r" b="b"/>
              <a:pathLst>
                <a:path w="7700" h="6090" extrusionOk="0">
                  <a:moveTo>
                    <a:pt x="7135" y="2198"/>
                  </a:moveTo>
                  <a:cubicBezTo>
                    <a:pt x="7240" y="1214"/>
                    <a:pt x="6863" y="336"/>
                    <a:pt x="5608" y="105"/>
                  </a:cubicBezTo>
                  <a:cubicBezTo>
                    <a:pt x="5043" y="1"/>
                    <a:pt x="4499" y="43"/>
                    <a:pt x="3975" y="231"/>
                  </a:cubicBezTo>
                  <a:cubicBezTo>
                    <a:pt x="3306" y="64"/>
                    <a:pt x="2574" y="126"/>
                    <a:pt x="1967" y="440"/>
                  </a:cubicBezTo>
                  <a:cubicBezTo>
                    <a:pt x="1214" y="838"/>
                    <a:pt x="816" y="1486"/>
                    <a:pt x="649" y="2240"/>
                  </a:cubicBezTo>
                  <a:cubicBezTo>
                    <a:pt x="607" y="2344"/>
                    <a:pt x="544" y="2470"/>
                    <a:pt x="502" y="2616"/>
                  </a:cubicBezTo>
                  <a:cubicBezTo>
                    <a:pt x="0" y="3934"/>
                    <a:pt x="858" y="5169"/>
                    <a:pt x="2030" y="5692"/>
                  </a:cubicBezTo>
                  <a:lnTo>
                    <a:pt x="2197" y="5776"/>
                  </a:lnTo>
                  <a:lnTo>
                    <a:pt x="2218" y="5776"/>
                  </a:lnTo>
                  <a:lnTo>
                    <a:pt x="2448" y="5859"/>
                  </a:lnTo>
                  <a:cubicBezTo>
                    <a:pt x="2825" y="5964"/>
                    <a:pt x="3243" y="6006"/>
                    <a:pt x="3599" y="5985"/>
                  </a:cubicBezTo>
                  <a:cubicBezTo>
                    <a:pt x="4080" y="6090"/>
                    <a:pt x="4603" y="6069"/>
                    <a:pt x="5147" y="5880"/>
                  </a:cubicBezTo>
                  <a:cubicBezTo>
                    <a:pt x="6716" y="5294"/>
                    <a:pt x="7700" y="3662"/>
                    <a:pt x="7135" y="219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35"/>
            <p:cNvSpPr/>
            <p:nvPr/>
          </p:nvSpPr>
          <p:spPr>
            <a:xfrm>
              <a:off x="6912900" y="2581388"/>
              <a:ext cx="176300" cy="194600"/>
            </a:xfrm>
            <a:custGeom>
              <a:avLst/>
              <a:gdLst/>
              <a:ahLst/>
              <a:cxnLst/>
              <a:rect l="l" t="t" r="r" b="b"/>
              <a:pathLst>
                <a:path w="7052" h="7784" extrusionOk="0">
                  <a:moveTo>
                    <a:pt x="6989" y="3055"/>
                  </a:moveTo>
                  <a:cubicBezTo>
                    <a:pt x="7052" y="879"/>
                    <a:pt x="4688" y="0"/>
                    <a:pt x="2930" y="314"/>
                  </a:cubicBezTo>
                  <a:cubicBezTo>
                    <a:pt x="817" y="712"/>
                    <a:pt x="1" y="2658"/>
                    <a:pt x="649" y="4583"/>
                  </a:cubicBezTo>
                  <a:cubicBezTo>
                    <a:pt x="1277" y="6466"/>
                    <a:pt x="3495" y="7784"/>
                    <a:pt x="5336" y="6675"/>
                  </a:cubicBezTo>
                  <a:cubicBezTo>
                    <a:pt x="6257" y="6089"/>
                    <a:pt x="6822" y="4959"/>
                    <a:pt x="6843" y="3892"/>
                  </a:cubicBezTo>
                  <a:cubicBezTo>
                    <a:pt x="6926" y="3599"/>
                    <a:pt x="6989" y="3327"/>
                    <a:pt x="6989" y="3055"/>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35"/>
            <p:cNvSpPr/>
            <p:nvPr/>
          </p:nvSpPr>
          <p:spPr>
            <a:xfrm>
              <a:off x="5970825" y="1928038"/>
              <a:ext cx="1569800" cy="1667650"/>
            </a:xfrm>
            <a:custGeom>
              <a:avLst/>
              <a:gdLst/>
              <a:ahLst/>
              <a:cxnLst/>
              <a:rect l="l" t="t" r="r" b="b"/>
              <a:pathLst>
                <a:path w="62792" h="66706" extrusionOk="0">
                  <a:moveTo>
                    <a:pt x="55908" y="19271"/>
                  </a:moveTo>
                  <a:cubicBezTo>
                    <a:pt x="56515" y="20422"/>
                    <a:pt x="57101" y="21552"/>
                    <a:pt x="57687" y="22682"/>
                  </a:cubicBezTo>
                  <a:cubicBezTo>
                    <a:pt x="57980" y="23247"/>
                    <a:pt x="57875" y="23833"/>
                    <a:pt x="57770" y="24439"/>
                  </a:cubicBezTo>
                  <a:cubicBezTo>
                    <a:pt x="57666" y="24879"/>
                    <a:pt x="57477" y="25276"/>
                    <a:pt x="57017" y="25507"/>
                  </a:cubicBezTo>
                  <a:cubicBezTo>
                    <a:pt x="56787" y="25611"/>
                    <a:pt x="56557" y="25862"/>
                    <a:pt x="56368" y="26030"/>
                  </a:cubicBezTo>
                  <a:cubicBezTo>
                    <a:pt x="56013" y="26323"/>
                    <a:pt x="55992" y="26657"/>
                    <a:pt x="56180" y="27013"/>
                  </a:cubicBezTo>
                  <a:cubicBezTo>
                    <a:pt x="56285" y="27264"/>
                    <a:pt x="56410" y="27473"/>
                    <a:pt x="56494" y="27724"/>
                  </a:cubicBezTo>
                  <a:cubicBezTo>
                    <a:pt x="56599" y="28017"/>
                    <a:pt x="56682" y="28331"/>
                    <a:pt x="56787" y="28624"/>
                  </a:cubicBezTo>
                  <a:cubicBezTo>
                    <a:pt x="56829" y="28792"/>
                    <a:pt x="56850" y="29001"/>
                    <a:pt x="56975" y="29168"/>
                  </a:cubicBezTo>
                  <a:cubicBezTo>
                    <a:pt x="57247" y="29482"/>
                    <a:pt x="57268" y="29817"/>
                    <a:pt x="57268" y="30214"/>
                  </a:cubicBezTo>
                  <a:cubicBezTo>
                    <a:pt x="57247" y="30570"/>
                    <a:pt x="57226" y="30947"/>
                    <a:pt x="57247" y="31302"/>
                  </a:cubicBezTo>
                  <a:cubicBezTo>
                    <a:pt x="57310" y="31909"/>
                    <a:pt x="57059" y="32411"/>
                    <a:pt x="56892" y="32955"/>
                  </a:cubicBezTo>
                  <a:cubicBezTo>
                    <a:pt x="56829" y="33081"/>
                    <a:pt x="56724" y="33186"/>
                    <a:pt x="56640" y="33290"/>
                  </a:cubicBezTo>
                  <a:cubicBezTo>
                    <a:pt x="56494" y="33541"/>
                    <a:pt x="56306" y="33750"/>
                    <a:pt x="56159" y="33981"/>
                  </a:cubicBezTo>
                  <a:cubicBezTo>
                    <a:pt x="55657" y="34713"/>
                    <a:pt x="54946" y="35069"/>
                    <a:pt x="54067" y="35048"/>
                  </a:cubicBezTo>
                  <a:cubicBezTo>
                    <a:pt x="53753" y="35048"/>
                    <a:pt x="53439" y="35048"/>
                    <a:pt x="53125" y="35027"/>
                  </a:cubicBezTo>
                  <a:cubicBezTo>
                    <a:pt x="53251" y="35278"/>
                    <a:pt x="53481" y="35257"/>
                    <a:pt x="53690" y="35320"/>
                  </a:cubicBezTo>
                  <a:cubicBezTo>
                    <a:pt x="54381" y="35466"/>
                    <a:pt x="55071" y="35634"/>
                    <a:pt x="55783" y="35696"/>
                  </a:cubicBezTo>
                  <a:cubicBezTo>
                    <a:pt x="56682" y="35843"/>
                    <a:pt x="57352" y="36282"/>
                    <a:pt x="58000" y="36847"/>
                  </a:cubicBezTo>
                  <a:cubicBezTo>
                    <a:pt x="58105" y="36931"/>
                    <a:pt x="58189" y="37098"/>
                    <a:pt x="58189" y="37224"/>
                  </a:cubicBezTo>
                  <a:cubicBezTo>
                    <a:pt x="58210" y="37475"/>
                    <a:pt x="58210" y="37747"/>
                    <a:pt x="58168" y="37977"/>
                  </a:cubicBezTo>
                  <a:cubicBezTo>
                    <a:pt x="57896" y="39337"/>
                    <a:pt x="58042" y="40697"/>
                    <a:pt x="58063" y="42078"/>
                  </a:cubicBezTo>
                  <a:cubicBezTo>
                    <a:pt x="58252" y="42141"/>
                    <a:pt x="58398" y="42162"/>
                    <a:pt x="58524" y="42245"/>
                  </a:cubicBezTo>
                  <a:cubicBezTo>
                    <a:pt x="58796" y="42371"/>
                    <a:pt x="59047" y="42476"/>
                    <a:pt x="59256" y="42664"/>
                  </a:cubicBezTo>
                  <a:cubicBezTo>
                    <a:pt x="60177" y="43543"/>
                    <a:pt x="61097" y="44442"/>
                    <a:pt x="61725" y="45572"/>
                  </a:cubicBezTo>
                  <a:cubicBezTo>
                    <a:pt x="62018" y="46095"/>
                    <a:pt x="62248" y="46639"/>
                    <a:pt x="62248" y="47246"/>
                  </a:cubicBezTo>
                  <a:cubicBezTo>
                    <a:pt x="62248" y="47414"/>
                    <a:pt x="62269" y="47623"/>
                    <a:pt x="62311" y="47811"/>
                  </a:cubicBezTo>
                  <a:cubicBezTo>
                    <a:pt x="62792" y="49485"/>
                    <a:pt x="62353" y="51012"/>
                    <a:pt x="61432" y="52414"/>
                  </a:cubicBezTo>
                  <a:cubicBezTo>
                    <a:pt x="61118" y="52917"/>
                    <a:pt x="60679" y="53335"/>
                    <a:pt x="60281" y="53774"/>
                  </a:cubicBezTo>
                  <a:cubicBezTo>
                    <a:pt x="59946" y="54151"/>
                    <a:pt x="59549" y="54486"/>
                    <a:pt x="59172" y="54841"/>
                  </a:cubicBezTo>
                  <a:cubicBezTo>
                    <a:pt x="58712" y="55323"/>
                    <a:pt x="58231" y="55762"/>
                    <a:pt x="57603" y="55992"/>
                  </a:cubicBezTo>
                  <a:cubicBezTo>
                    <a:pt x="57352" y="56097"/>
                    <a:pt x="57184" y="56264"/>
                    <a:pt x="57122" y="56557"/>
                  </a:cubicBezTo>
                  <a:cubicBezTo>
                    <a:pt x="57017" y="56892"/>
                    <a:pt x="56850" y="57227"/>
                    <a:pt x="56703" y="57562"/>
                  </a:cubicBezTo>
                  <a:cubicBezTo>
                    <a:pt x="56452" y="58168"/>
                    <a:pt x="56410" y="58775"/>
                    <a:pt x="56410" y="59403"/>
                  </a:cubicBezTo>
                  <a:cubicBezTo>
                    <a:pt x="56410" y="60365"/>
                    <a:pt x="56389" y="61328"/>
                    <a:pt x="56347" y="62311"/>
                  </a:cubicBezTo>
                  <a:cubicBezTo>
                    <a:pt x="56347" y="62730"/>
                    <a:pt x="56327" y="63148"/>
                    <a:pt x="56180" y="63567"/>
                  </a:cubicBezTo>
                  <a:cubicBezTo>
                    <a:pt x="56034" y="63922"/>
                    <a:pt x="56096" y="64341"/>
                    <a:pt x="56096" y="64738"/>
                  </a:cubicBezTo>
                  <a:cubicBezTo>
                    <a:pt x="56075" y="65031"/>
                    <a:pt x="56138" y="65303"/>
                    <a:pt x="55887" y="65513"/>
                  </a:cubicBezTo>
                  <a:cubicBezTo>
                    <a:pt x="55511" y="65805"/>
                    <a:pt x="55301" y="66308"/>
                    <a:pt x="54736" y="66308"/>
                  </a:cubicBezTo>
                  <a:cubicBezTo>
                    <a:pt x="54506" y="66308"/>
                    <a:pt x="54234" y="66412"/>
                    <a:pt x="54004" y="66517"/>
                  </a:cubicBezTo>
                  <a:cubicBezTo>
                    <a:pt x="53669" y="66663"/>
                    <a:pt x="53355" y="66705"/>
                    <a:pt x="53021" y="66559"/>
                  </a:cubicBezTo>
                  <a:cubicBezTo>
                    <a:pt x="52518" y="66391"/>
                    <a:pt x="52016" y="66349"/>
                    <a:pt x="51493" y="66349"/>
                  </a:cubicBezTo>
                  <a:cubicBezTo>
                    <a:pt x="47832" y="66308"/>
                    <a:pt x="44170" y="66224"/>
                    <a:pt x="40508" y="66182"/>
                  </a:cubicBezTo>
                  <a:cubicBezTo>
                    <a:pt x="39776" y="66182"/>
                    <a:pt x="39023" y="66182"/>
                    <a:pt x="38290" y="66245"/>
                  </a:cubicBezTo>
                  <a:cubicBezTo>
                    <a:pt x="37244" y="66349"/>
                    <a:pt x="36198" y="66349"/>
                    <a:pt x="35152" y="66329"/>
                  </a:cubicBezTo>
                  <a:cubicBezTo>
                    <a:pt x="34545" y="66329"/>
                    <a:pt x="33938" y="66308"/>
                    <a:pt x="33373" y="66308"/>
                  </a:cubicBezTo>
                  <a:cubicBezTo>
                    <a:pt x="32871" y="66308"/>
                    <a:pt x="32348" y="66391"/>
                    <a:pt x="31846" y="66412"/>
                  </a:cubicBezTo>
                  <a:cubicBezTo>
                    <a:pt x="31281" y="66433"/>
                    <a:pt x="30737" y="66496"/>
                    <a:pt x="30151" y="66496"/>
                  </a:cubicBezTo>
                  <a:cubicBezTo>
                    <a:pt x="23832" y="66391"/>
                    <a:pt x="17492" y="66287"/>
                    <a:pt x="11173" y="66140"/>
                  </a:cubicBezTo>
                  <a:cubicBezTo>
                    <a:pt x="10650" y="66140"/>
                    <a:pt x="10148" y="66140"/>
                    <a:pt x="9646" y="66308"/>
                  </a:cubicBezTo>
                  <a:cubicBezTo>
                    <a:pt x="9458" y="66349"/>
                    <a:pt x="9248" y="66391"/>
                    <a:pt x="9081" y="66391"/>
                  </a:cubicBezTo>
                  <a:cubicBezTo>
                    <a:pt x="8349" y="66391"/>
                    <a:pt x="7616" y="66349"/>
                    <a:pt x="6842" y="66349"/>
                  </a:cubicBezTo>
                  <a:cubicBezTo>
                    <a:pt x="6487" y="66349"/>
                    <a:pt x="6173" y="66245"/>
                    <a:pt x="5963" y="65931"/>
                  </a:cubicBezTo>
                  <a:cubicBezTo>
                    <a:pt x="5691" y="65575"/>
                    <a:pt x="5440" y="65178"/>
                    <a:pt x="5252" y="64780"/>
                  </a:cubicBezTo>
                  <a:cubicBezTo>
                    <a:pt x="5064" y="64425"/>
                    <a:pt x="5022" y="64027"/>
                    <a:pt x="5022" y="63629"/>
                  </a:cubicBezTo>
                  <a:cubicBezTo>
                    <a:pt x="5043" y="62751"/>
                    <a:pt x="5043" y="61893"/>
                    <a:pt x="5064" y="60993"/>
                  </a:cubicBezTo>
                  <a:cubicBezTo>
                    <a:pt x="5064" y="60888"/>
                    <a:pt x="5064" y="60763"/>
                    <a:pt x="5106" y="60658"/>
                  </a:cubicBezTo>
                  <a:cubicBezTo>
                    <a:pt x="5440" y="59445"/>
                    <a:pt x="5273" y="58168"/>
                    <a:pt x="5587" y="56934"/>
                  </a:cubicBezTo>
                  <a:cubicBezTo>
                    <a:pt x="5629" y="56829"/>
                    <a:pt x="5670" y="56704"/>
                    <a:pt x="5629" y="56599"/>
                  </a:cubicBezTo>
                  <a:cubicBezTo>
                    <a:pt x="5336" y="55930"/>
                    <a:pt x="5524" y="55197"/>
                    <a:pt x="5482" y="54507"/>
                  </a:cubicBezTo>
                  <a:cubicBezTo>
                    <a:pt x="5482" y="54360"/>
                    <a:pt x="5461" y="54172"/>
                    <a:pt x="5461" y="53984"/>
                  </a:cubicBezTo>
                  <a:cubicBezTo>
                    <a:pt x="5315" y="53942"/>
                    <a:pt x="5147" y="53879"/>
                    <a:pt x="5001" y="53795"/>
                  </a:cubicBezTo>
                  <a:cubicBezTo>
                    <a:pt x="4813" y="53733"/>
                    <a:pt x="4624" y="53649"/>
                    <a:pt x="4499" y="53523"/>
                  </a:cubicBezTo>
                  <a:cubicBezTo>
                    <a:pt x="4185" y="53209"/>
                    <a:pt x="3808" y="53021"/>
                    <a:pt x="3390" y="52854"/>
                  </a:cubicBezTo>
                  <a:cubicBezTo>
                    <a:pt x="2511" y="52519"/>
                    <a:pt x="1716" y="51996"/>
                    <a:pt x="1088" y="51284"/>
                  </a:cubicBezTo>
                  <a:cubicBezTo>
                    <a:pt x="251" y="50385"/>
                    <a:pt x="0" y="49255"/>
                    <a:pt x="314" y="48041"/>
                  </a:cubicBezTo>
                  <a:cubicBezTo>
                    <a:pt x="419" y="47665"/>
                    <a:pt x="565" y="47288"/>
                    <a:pt x="712" y="46932"/>
                  </a:cubicBezTo>
                  <a:cubicBezTo>
                    <a:pt x="753" y="46828"/>
                    <a:pt x="774" y="46681"/>
                    <a:pt x="858" y="46619"/>
                  </a:cubicBezTo>
                  <a:cubicBezTo>
                    <a:pt x="1590" y="45886"/>
                    <a:pt x="2093" y="44903"/>
                    <a:pt x="3055" y="44380"/>
                  </a:cubicBezTo>
                  <a:cubicBezTo>
                    <a:pt x="3390" y="44212"/>
                    <a:pt x="3683" y="43898"/>
                    <a:pt x="3997" y="43647"/>
                  </a:cubicBezTo>
                  <a:cubicBezTo>
                    <a:pt x="4645" y="43187"/>
                    <a:pt x="5336" y="42810"/>
                    <a:pt x="6110" y="42580"/>
                  </a:cubicBezTo>
                  <a:cubicBezTo>
                    <a:pt x="6152" y="42350"/>
                    <a:pt x="6173" y="42162"/>
                    <a:pt x="6194" y="41973"/>
                  </a:cubicBezTo>
                  <a:lnTo>
                    <a:pt x="6361" y="40718"/>
                  </a:lnTo>
                  <a:cubicBezTo>
                    <a:pt x="6403" y="40383"/>
                    <a:pt x="6466" y="40048"/>
                    <a:pt x="6466" y="39714"/>
                  </a:cubicBezTo>
                  <a:cubicBezTo>
                    <a:pt x="6487" y="38898"/>
                    <a:pt x="6528" y="38061"/>
                    <a:pt x="6507" y="37245"/>
                  </a:cubicBezTo>
                  <a:cubicBezTo>
                    <a:pt x="6507" y="36575"/>
                    <a:pt x="6842" y="35989"/>
                    <a:pt x="6926" y="35341"/>
                  </a:cubicBezTo>
                  <a:cubicBezTo>
                    <a:pt x="6947" y="35215"/>
                    <a:pt x="7156" y="35048"/>
                    <a:pt x="7303" y="35048"/>
                  </a:cubicBezTo>
                  <a:cubicBezTo>
                    <a:pt x="7888" y="34964"/>
                    <a:pt x="8495" y="34797"/>
                    <a:pt x="9144" y="34839"/>
                  </a:cubicBezTo>
                  <a:cubicBezTo>
                    <a:pt x="9834" y="34901"/>
                    <a:pt x="10504" y="34839"/>
                    <a:pt x="11236" y="34859"/>
                  </a:cubicBezTo>
                  <a:cubicBezTo>
                    <a:pt x="11236" y="34211"/>
                    <a:pt x="11487" y="33688"/>
                    <a:pt x="11759" y="33186"/>
                  </a:cubicBezTo>
                  <a:cubicBezTo>
                    <a:pt x="11550" y="32830"/>
                    <a:pt x="11404" y="32495"/>
                    <a:pt x="11173" y="32139"/>
                  </a:cubicBezTo>
                  <a:cubicBezTo>
                    <a:pt x="10713" y="31491"/>
                    <a:pt x="10295" y="30842"/>
                    <a:pt x="10127" y="30047"/>
                  </a:cubicBezTo>
                  <a:cubicBezTo>
                    <a:pt x="10023" y="29629"/>
                    <a:pt x="9667" y="29273"/>
                    <a:pt x="9500" y="28854"/>
                  </a:cubicBezTo>
                  <a:cubicBezTo>
                    <a:pt x="9332" y="28478"/>
                    <a:pt x="9186" y="28122"/>
                    <a:pt x="9102" y="27724"/>
                  </a:cubicBezTo>
                  <a:cubicBezTo>
                    <a:pt x="8914" y="26867"/>
                    <a:pt x="8621" y="26030"/>
                    <a:pt x="8704" y="25130"/>
                  </a:cubicBezTo>
                  <a:cubicBezTo>
                    <a:pt x="8725" y="24921"/>
                    <a:pt x="8704" y="24753"/>
                    <a:pt x="8767" y="24544"/>
                  </a:cubicBezTo>
                  <a:cubicBezTo>
                    <a:pt x="8976" y="23561"/>
                    <a:pt x="9207" y="22598"/>
                    <a:pt x="9416" y="21636"/>
                  </a:cubicBezTo>
                  <a:cubicBezTo>
                    <a:pt x="9520" y="21217"/>
                    <a:pt x="9709" y="20841"/>
                    <a:pt x="9960" y="20506"/>
                  </a:cubicBezTo>
                  <a:cubicBezTo>
                    <a:pt x="10232" y="20150"/>
                    <a:pt x="10462" y="19753"/>
                    <a:pt x="10692" y="19376"/>
                  </a:cubicBezTo>
                  <a:cubicBezTo>
                    <a:pt x="10797" y="19229"/>
                    <a:pt x="10880" y="19020"/>
                    <a:pt x="11006" y="18895"/>
                  </a:cubicBezTo>
                  <a:cubicBezTo>
                    <a:pt x="11508" y="18309"/>
                    <a:pt x="12031" y="17765"/>
                    <a:pt x="12533" y="17179"/>
                  </a:cubicBezTo>
                  <a:cubicBezTo>
                    <a:pt x="12533" y="17116"/>
                    <a:pt x="12554" y="17033"/>
                    <a:pt x="12554" y="17012"/>
                  </a:cubicBezTo>
                  <a:cubicBezTo>
                    <a:pt x="12031" y="16196"/>
                    <a:pt x="12178" y="15296"/>
                    <a:pt x="12241" y="14438"/>
                  </a:cubicBezTo>
                  <a:cubicBezTo>
                    <a:pt x="12241" y="14250"/>
                    <a:pt x="12324" y="14040"/>
                    <a:pt x="12429" y="13894"/>
                  </a:cubicBezTo>
                  <a:cubicBezTo>
                    <a:pt x="12701" y="13455"/>
                    <a:pt x="13015" y="12994"/>
                    <a:pt x="13370" y="12576"/>
                  </a:cubicBezTo>
                  <a:cubicBezTo>
                    <a:pt x="13496" y="12408"/>
                    <a:pt x="13705" y="12262"/>
                    <a:pt x="13831" y="12115"/>
                  </a:cubicBezTo>
                  <a:cubicBezTo>
                    <a:pt x="14730" y="11069"/>
                    <a:pt x="15881" y="10421"/>
                    <a:pt x="17053" y="9793"/>
                  </a:cubicBezTo>
                  <a:cubicBezTo>
                    <a:pt x="17262" y="9688"/>
                    <a:pt x="17471" y="9626"/>
                    <a:pt x="17681" y="9521"/>
                  </a:cubicBezTo>
                  <a:cubicBezTo>
                    <a:pt x="17827" y="9479"/>
                    <a:pt x="17995" y="9416"/>
                    <a:pt x="18141" y="9333"/>
                  </a:cubicBezTo>
                  <a:cubicBezTo>
                    <a:pt x="18225" y="9312"/>
                    <a:pt x="18287" y="9228"/>
                    <a:pt x="18350" y="9186"/>
                  </a:cubicBezTo>
                  <a:cubicBezTo>
                    <a:pt x="18497" y="8579"/>
                    <a:pt x="18622" y="7973"/>
                    <a:pt x="18769" y="7387"/>
                  </a:cubicBezTo>
                  <a:cubicBezTo>
                    <a:pt x="18957" y="6696"/>
                    <a:pt x="19334" y="6152"/>
                    <a:pt x="19794" y="5629"/>
                  </a:cubicBezTo>
                  <a:cubicBezTo>
                    <a:pt x="20526" y="4834"/>
                    <a:pt x="21384" y="4185"/>
                    <a:pt x="22326" y="3662"/>
                  </a:cubicBezTo>
                  <a:cubicBezTo>
                    <a:pt x="23037" y="3265"/>
                    <a:pt x="23832" y="3118"/>
                    <a:pt x="24606" y="3014"/>
                  </a:cubicBezTo>
                  <a:cubicBezTo>
                    <a:pt x="25401" y="2888"/>
                    <a:pt x="26176" y="2784"/>
                    <a:pt x="26992" y="2993"/>
                  </a:cubicBezTo>
                  <a:cubicBezTo>
                    <a:pt x="27306" y="3056"/>
                    <a:pt x="27557" y="2930"/>
                    <a:pt x="27745" y="2721"/>
                  </a:cubicBezTo>
                  <a:cubicBezTo>
                    <a:pt x="28289" y="2051"/>
                    <a:pt x="29105" y="1696"/>
                    <a:pt x="29733" y="1131"/>
                  </a:cubicBezTo>
                  <a:cubicBezTo>
                    <a:pt x="29900" y="1005"/>
                    <a:pt x="30130" y="921"/>
                    <a:pt x="30360" y="859"/>
                  </a:cubicBezTo>
                  <a:cubicBezTo>
                    <a:pt x="31072" y="628"/>
                    <a:pt x="31783" y="419"/>
                    <a:pt x="32474" y="189"/>
                  </a:cubicBezTo>
                  <a:cubicBezTo>
                    <a:pt x="32850" y="63"/>
                    <a:pt x="33185" y="1"/>
                    <a:pt x="33583" y="22"/>
                  </a:cubicBezTo>
                  <a:cubicBezTo>
                    <a:pt x="34399" y="63"/>
                    <a:pt x="35236" y="84"/>
                    <a:pt x="36031" y="63"/>
                  </a:cubicBezTo>
                  <a:cubicBezTo>
                    <a:pt x="36491" y="63"/>
                    <a:pt x="36868" y="189"/>
                    <a:pt x="37244" y="398"/>
                  </a:cubicBezTo>
                  <a:cubicBezTo>
                    <a:pt x="37767" y="712"/>
                    <a:pt x="38311" y="1026"/>
                    <a:pt x="38855" y="1361"/>
                  </a:cubicBezTo>
                  <a:cubicBezTo>
                    <a:pt x="39588" y="1800"/>
                    <a:pt x="40048" y="2512"/>
                    <a:pt x="40404" y="3244"/>
                  </a:cubicBezTo>
                  <a:cubicBezTo>
                    <a:pt x="40508" y="3453"/>
                    <a:pt x="40487" y="3746"/>
                    <a:pt x="40508" y="3997"/>
                  </a:cubicBezTo>
                  <a:cubicBezTo>
                    <a:pt x="41617" y="3892"/>
                    <a:pt x="42663" y="3976"/>
                    <a:pt x="43731" y="3976"/>
                  </a:cubicBezTo>
                  <a:cubicBezTo>
                    <a:pt x="44777" y="3976"/>
                    <a:pt x="45823" y="3997"/>
                    <a:pt x="46869" y="4039"/>
                  </a:cubicBezTo>
                  <a:cubicBezTo>
                    <a:pt x="47057" y="4039"/>
                    <a:pt x="47267" y="4060"/>
                    <a:pt x="47434" y="4102"/>
                  </a:cubicBezTo>
                  <a:cubicBezTo>
                    <a:pt x="47915" y="4248"/>
                    <a:pt x="48355" y="4395"/>
                    <a:pt x="48836" y="4520"/>
                  </a:cubicBezTo>
                  <a:cubicBezTo>
                    <a:pt x="49296" y="4667"/>
                    <a:pt x="49715" y="4897"/>
                    <a:pt x="50049" y="5253"/>
                  </a:cubicBezTo>
                  <a:cubicBezTo>
                    <a:pt x="50301" y="5525"/>
                    <a:pt x="50614" y="5776"/>
                    <a:pt x="50782" y="6069"/>
                  </a:cubicBezTo>
                  <a:cubicBezTo>
                    <a:pt x="51179" y="6675"/>
                    <a:pt x="51493" y="7303"/>
                    <a:pt x="51410" y="8056"/>
                  </a:cubicBezTo>
                  <a:cubicBezTo>
                    <a:pt x="51368" y="8496"/>
                    <a:pt x="51410" y="8977"/>
                    <a:pt x="51389" y="9416"/>
                  </a:cubicBezTo>
                  <a:cubicBezTo>
                    <a:pt x="51389" y="9688"/>
                    <a:pt x="51493" y="9856"/>
                    <a:pt x="51702" y="10002"/>
                  </a:cubicBezTo>
                  <a:cubicBezTo>
                    <a:pt x="51995" y="10170"/>
                    <a:pt x="52309" y="10337"/>
                    <a:pt x="52602" y="10483"/>
                  </a:cubicBezTo>
                  <a:cubicBezTo>
                    <a:pt x="52958" y="10672"/>
                    <a:pt x="53293" y="10860"/>
                    <a:pt x="53565" y="11174"/>
                  </a:cubicBezTo>
                  <a:cubicBezTo>
                    <a:pt x="53648" y="11258"/>
                    <a:pt x="53711" y="11362"/>
                    <a:pt x="53816" y="11404"/>
                  </a:cubicBezTo>
                  <a:cubicBezTo>
                    <a:pt x="54632" y="11885"/>
                    <a:pt x="55176" y="12618"/>
                    <a:pt x="55741" y="13308"/>
                  </a:cubicBezTo>
                  <a:cubicBezTo>
                    <a:pt x="55908" y="13559"/>
                    <a:pt x="56117" y="13810"/>
                    <a:pt x="56327" y="14020"/>
                  </a:cubicBezTo>
                  <a:cubicBezTo>
                    <a:pt x="56724" y="14459"/>
                    <a:pt x="56954" y="14961"/>
                    <a:pt x="56933" y="15568"/>
                  </a:cubicBezTo>
                  <a:cubicBezTo>
                    <a:pt x="56912" y="16028"/>
                    <a:pt x="56912" y="16530"/>
                    <a:pt x="56912" y="17012"/>
                  </a:cubicBezTo>
                  <a:cubicBezTo>
                    <a:pt x="56912" y="17430"/>
                    <a:pt x="56808" y="17786"/>
                    <a:pt x="56599" y="18121"/>
                  </a:cubicBezTo>
                  <a:cubicBezTo>
                    <a:pt x="56410" y="18518"/>
                    <a:pt x="56180" y="18853"/>
                    <a:pt x="55908" y="19271"/>
                  </a:cubicBezTo>
                  <a:close/>
                  <a:moveTo>
                    <a:pt x="10441" y="62646"/>
                  </a:moveTo>
                  <a:cubicBezTo>
                    <a:pt x="10860" y="62646"/>
                    <a:pt x="11215" y="62646"/>
                    <a:pt x="11592" y="62667"/>
                  </a:cubicBezTo>
                  <a:cubicBezTo>
                    <a:pt x="12450" y="62730"/>
                    <a:pt x="13329" y="62541"/>
                    <a:pt x="14165" y="62939"/>
                  </a:cubicBezTo>
                  <a:cubicBezTo>
                    <a:pt x="14228" y="62960"/>
                    <a:pt x="14270" y="62960"/>
                    <a:pt x="14333" y="62960"/>
                  </a:cubicBezTo>
                  <a:cubicBezTo>
                    <a:pt x="15588" y="62939"/>
                    <a:pt x="16823" y="63106"/>
                    <a:pt x="18057" y="62876"/>
                  </a:cubicBezTo>
                  <a:cubicBezTo>
                    <a:pt x="18413" y="62834"/>
                    <a:pt x="18748" y="62792"/>
                    <a:pt x="19083" y="62792"/>
                  </a:cubicBezTo>
                  <a:cubicBezTo>
                    <a:pt x="20066" y="62792"/>
                    <a:pt x="21028" y="62834"/>
                    <a:pt x="21991" y="62855"/>
                  </a:cubicBezTo>
                  <a:cubicBezTo>
                    <a:pt x="22221" y="62855"/>
                    <a:pt x="22451" y="62855"/>
                    <a:pt x="22640" y="62960"/>
                  </a:cubicBezTo>
                  <a:cubicBezTo>
                    <a:pt x="23037" y="63148"/>
                    <a:pt x="23393" y="63148"/>
                    <a:pt x="23811" y="63148"/>
                  </a:cubicBezTo>
                  <a:cubicBezTo>
                    <a:pt x="26615" y="63190"/>
                    <a:pt x="29440" y="63253"/>
                    <a:pt x="32243" y="63295"/>
                  </a:cubicBezTo>
                  <a:cubicBezTo>
                    <a:pt x="33708" y="63316"/>
                    <a:pt x="35194" y="63357"/>
                    <a:pt x="36658" y="63378"/>
                  </a:cubicBezTo>
                  <a:cubicBezTo>
                    <a:pt x="37119" y="63378"/>
                    <a:pt x="37579" y="63357"/>
                    <a:pt x="38018" y="63378"/>
                  </a:cubicBezTo>
                  <a:cubicBezTo>
                    <a:pt x="39588" y="63399"/>
                    <a:pt x="41136" y="63462"/>
                    <a:pt x="42705" y="63504"/>
                  </a:cubicBezTo>
                  <a:cubicBezTo>
                    <a:pt x="43249" y="63525"/>
                    <a:pt x="43772" y="63567"/>
                    <a:pt x="44337" y="63567"/>
                  </a:cubicBezTo>
                  <a:cubicBezTo>
                    <a:pt x="44881" y="63567"/>
                    <a:pt x="45425" y="63671"/>
                    <a:pt x="45928" y="63525"/>
                  </a:cubicBezTo>
                  <a:cubicBezTo>
                    <a:pt x="46451" y="63399"/>
                    <a:pt x="46911" y="63378"/>
                    <a:pt x="47434" y="63399"/>
                  </a:cubicBezTo>
                  <a:cubicBezTo>
                    <a:pt x="48313" y="63399"/>
                    <a:pt x="49150" y="63462"/>
                    <a:pt x="50008" y="63462"/>
                  </a:cubicBezTo>
                  <a:cubicBezTo>
                    <a:pt x="50238" y="63462"/>
                    <a:pt x="50468" y="63462"/>
                    <a:pt x="50656" y="63378"/>
                  </a:cubicBezTo>
                  <a:cubicBezTo>
                    <a:pt x="50991" y="63253"/>
                    <a:pt x="51305" y="63253"/>
                    <a:pt x="51661" y="63253"/>
                  </a:cubicBezTo>
                  <a:cubicBezTo>
                    <a:pt x="51995" y="63274"/>
                    <a:pt x="52309" y="63295"/>
                    <a:pt x="52665" y="63316"/>
                  </a:cubicBezTo>
                  <a:cubicBezTo>
                    <a:pt x="52853" y="63044"/>
                    <a:pt x="52790" y="62730"/>
                    <a:pt x="52832" y="62416"/>
                  </a:cubicBezTo>
                  <a:cubicBezTo>
                    <a:pt x="52853" y="62039"/>
                    <a:pt x="52770" y="61642"/>
                    <a:pt x="52895" y="61307"/>
                  </a:cubicBezTo>
                  <a:cubicBezTo>
                    <a:pt x="53104" y="60763"/>
                    <a:pt x="53104" y="60219"/>
                    <a:pt x="53146" y="59633"/>
                  </a:cubicBezTo>
                  <a:cubicBezTo>
                    <a:pt x="53167" y="59068"/>
                    <a:pt x="53083" y="58503"/>
                    <a:pt x="53397" y="57980"/>
                  </a:cubicBezTo>
                  <a:cubicBezTo>
                    <a:pt x="53460" y="57875"/>
                    <a:pt x="53460" y="57708"/>
                    <a:pt x="53460" y="57562"/>
                  </a:cubicBezTo>
                  <a:cubicBezTo>
                    <a:pt x="53502" y="56683"/>
                    <a:pt x="53502" y="56683"/>
                    <a:pt x="53062" y="56034"/>
                  </a:cubicBezTo>
                  <a:lnTo>
                    <a:pt x="53062" y="55950"/>
                  </a:lnTo>
                  <a:cubicBezTo>
                    <a:pt x="53146" y="55867"/>
                    <a:pt x="53188" y="55762"/>
                    <a:pt x="53272" y="55678"/>
                  </a:cubicBezTo>
                  <a:cubicBezTo>
                    <a:pt x="53669" y="55239"/>
                    <a:pt x="53586" y="54883"/>
                    <a:pt x="53083" y="54611"/>
                  </a:cubicBezTo>
                  <a:cubicBezTo>
                    <a:pt x="52895" y="54507"/>
                    <a:pt x="52644" y="54486"/>
                    <a:pt x="52581" y="54193"/>
                  </a:cubicBezTo>
                  <a:cubicBezTo>
                    <a:pt x="52749" y="53753"/>
                    <a:pt x="53251" y="53963"/>
                    <a:pt x="53481" y="53774"/>
                  </a:cubicBezTo>
                  <a:cubicBezTo>
                    <a:pt x="53774" y="53021"/>
                    <a:pt x="53816" y="52310"/>
                    <a:pt x="53816" y="51556"/>
                  </a:cubicBezTo>
                  <a:cubicBezTo>
                    <a:pt x="53816" y="50803"/>
                    <a:pt x="53816" y="50008"/>
                    <a:pt x="53879" y="49255"/>
                  </a:cubicBezTo>
                  <a:cubicBezTo>
                    <a:pt x="53920" y="48334"/>
                    <a:pt x="53941" y="47414"/>
                    <a:pt x="54088" y="46535"/>
                  </a:cubicBezTo>
                  <a:cubicBezTo>
                    <a:pt x="54339" y="44882"/>
                    <a:pt x="54339" y="43271"/>
                    <a:pt x="54297" y="41618"/>
                  </a:cubicBezTo>
                  <a:cubicBezTo>
                    <a:pt x="54255" y="41074"/>
                    <a:pt x="54213" y="40488"/>
                    <a:pt x="54151" y="39965"/>
                  </a:cubicBezTo>
                  <a:cubicBezTo>
                    <a:pt x="53732" y="39839"/>
                    <a:pt x="53397" y="39672"/>
                    <a:pt x="53062" y="39651"/>
                  </a:cubicBezTo>
                  <a:cubicBezTo>
                    <a:pt x="52351" y="39567"/>
                    <a:pt x="51702" y="39316"/>
                    <a:pt x="51012" y="39128"/>
                  </a:cubicBezTo>
                  <a:cubicBezTo>
                    <a:pt x="49380" y="38668"/>
                    <a:pt x="49233" y="38500"/>
                    <a:pt x="47392" y="38500"/>
                  </a:cubicBezTo>
                  <a:cubicBezTo>
                    <a:pt x="46597" y="38500"/>
                    <a:pt x="45781" y="38479"/>
                    <a:pt x="45007" y="38479"/>
                  </a:cubicBezTo>
                  <a:cubicBezTo>
                    <a:pt x="44400" y="38479"/>
                    <a:pt x="43835" y="38416"/>
                    <a:pt x="43249" y="38249"/>
                  </a:cubicBezTo>
                  <a:cubicBezTo>
                    <a:pt x="43040" y="38186"/>
                    <a:pt x="42810" y="38144"/>
                    <a:pt x="42580" y="38144"/>
                  </a:cubicBezTo>
                  <a:lnTo>
                    <a:pt x="38562" y="38061"/>
                  </a:lnTo>
                  <a:cubicBezTo>
                    <a:pt x="38332" y="38061"/>
                    <a:pt x="38102" y="38061"/>
                    <a:pt x="37893" y="38144"/>
                  </a:cubicBezTo>
                  <a:cubicBezTo>
                    <a:pt x="36972" y="38416"/>
                    <a:pt x="36114" y="38814"/>
                    <a:pt x="35110" y="38877"/>
                  </a:cubicBezTo>
                  <a:cubicBezTo>
                    <a:pt x="34671" y="39107"/>
                    <a:pt x="34168" y="39044"/>
                    <a:pt x="33708" y="39023"/>
                  </a:cubicBezTo>
                  <a:cubicBezTo>
                    <a:pt x="33122" y="39023"/>
                    <a:pt x="32578" y="38981"/>
                    <a:pt x="32013" y="38981"/>
                  </a:cubicBezTo>
                  <a:cubicBezTo>
                    <a:pt x="31720" y="38981"/>
                    <a:pt x="31427" y="38940"/>
                    <a:pt x="31176" y="39023"/>
                  </a:cubicBezTo>
                  <a:cubicBezTo>
                    <a:pt x="30821" y="39128"/>
                    <a:pt x="30507" y="39128"/>
                    <a:pt x="30172" y="39128"/>
                  </a:cubicBezTo>
                  <a:cubicBezTo>
                    <a:pt x="29628" y="39128"/>
                    <a:pt x="29105" y="39107"/>
                    <a:pt x="28561" y="39086"/>
                  </a:cubicBezTo>
                  <a:cubicBezTo>
                    <a:pt x="28101" y="39044"/>
                    <a:pt x="27640" y="39107"/>
                    <a:pt x="27243" y="38814"/>
                  </a:cubicBezTo>
                  <a:cubicBezTo>
                    <a:pt x="27159" y="38772"/>
                    <a:pt x="27034" y="38772"/>
                    <a:pt x="26908" y="38730"/>
                  </a:cubicBezTo>
                  <a:cubicBezTo>
                    <a:pt x="26259" y="38709"/>
                    <a:pt x="25673" y="38354"/>
                    <a:pt x="25004" y="38416"/>
                  </a:cubicBezTo>
                  <a:cubicBezTo>
                    <a:pt x="24857" y="38416"/>
                    <a:pt x="24732" y="38312"/>
                    <a:pt x="24606" y="38270"/>
                  </a:cubicBezTo>
                  <a:cubicBezTo>
                    <a:pt x="23686" y="37935"/>
                    <a:pt x="22744" y="37580"/>
                    <a:pt x="21719" y="37663"/>
                  </a:cubicBezTo>
                  <a:cubicBezTo>
                    <a:pt x="21384" y="37684"/>
                    <a:pt x="21049" y="37663"/>
                    <a:pt x="20715" y="37663"/>
                  </a:cubicBezTo>
                  <a:cubicBezTo>
                    <a:pt x="20003" y="37663"/>
                    <a:pt x="19292" y="37831"/>
                    <a:pt x="18664" y="38103"/>
                  </a:cubicBezTo>
                  <a:cubicBezTo>
                    <a:pt x="18246" y="38291"/>
                    <a:pt x="17827" y="38375"/>
                    <a:pt x="17367" y="38375"/>
                  </a:cubicBezTo>
                  <a:cubicBezTo>
                    <a:pt x="15735" y="38312"/>
                    <a:pt x="14124" y="38312"/>
                    <a:pt x="12513" y="38270"/>
                  </a:cubicBezTo>
                  <a:cubicBezTo>
                    <a:pt x="11843" y="38249"/>
                    <a:pt x="11215" y="38500"/>
                    <a:pt x="10525" y="38626"/>
                  </a:cubicBezTo>
                  <a:cubicBezTo>
                    <a:pt x="10483" y="38626"/>
                    <a:pt x="10462" y="38709"/>
                    <a:pt x="10420" y="38730"/>
                  </a:cubicBezTo>
                  <a:cubicBezTo>
                    <a:pt x="10420" y="39232"/>
                    <a:pt x="10399" y="39714"/>
                    <a:pt x="10399" y="40174"/>
                  </a:cubicBezTo>
                  <a:lnTo>
                    <a:pt x="10316" y="49192"/>
                  </a:lnTo>
                  <a:cubicBezTo>
                    <a:pt x="10316" y="49757"/>
                    <a:pt x="10295" y="50280"/>
                    <a:pt x="10085" y="50803"/>
                  </a:cubicBezTo>
                  <a:cubicBezTo>
                    <a:pt x="10002" y="51012"/>
                    <a:pt x="10002" y="51243"/>
                    <a:pt x="10002" y="51473"/>
                  </a:cubicBezTo>
                  <a:cubicBezTo>
                    <a:pt x="9960" y="53774"/>
                    <a:pt x="9939" y="56076"/>
                    <a:pt x="9897" y="58378"/>
                  </a:cubicBezTo>
                  <a:cubicBezTo>
                    <a:pt x="9897" y="58587"/>
                    <a:pt x="9855" y="58796"/>
                    <a:pt x="9939" y="58984"/>
                  </a:cubicBezTo>
                  <a:cubicBezTo>
                    <a:pt x="10295" y="59759"/>
                    <a:pt x="10002" y="60595"/>
                    <a:pt x="10253" y="61391"/>
                  </a:cubicBezTo>
                  <a:cubicBezTo>
                    <a:pt x="10169" y="61725"/>
                    <a:pt x="10253" y="62060"/>
                    <a:pt x="10399" y="62374"/>
                  </a:cubicBezTo>
                  <a:cubicBezTo>
                    <a:pt x="10483" y="62374"/>
                    <a:pt x="10441" y="62520"/>
                    <a:pt x="10441" y="62646"/>
                  </a:cubicBezTo>
                  <a:close/>
                  <a:moveTo>
                    <a:pt x="43961" y="33981"/>
                  </a:moveTo>
                  <a:cubicBezTo>
                    <a:pt x="44295" y="34022"/>
                    <a:pt x="44567" y="34085"/>
                    <a:pt x="44798" y="34106"/>
                  </a:cubicBezTo>
                  <a:cubicBezTo>
                    <a:pt x="46744" y="34336"/>
                    <a:pt x="48689" y="34546"/>
                    <a:pt x="50635" y="34797"/>
                  </a:cubicBezTo>
                  <a:cubicBezTo>
                    <a:pt x="51472" y="34901"/>
                    <a:pt x="52246" y="34755"/>
                    <a:pt x="52937" y="34211"/>
                  </a:cubicBezTo>
                  <a:cubicBezTo>
                    <a:pt x="53083" y="34085"/>
                    <a:pt x="53355" y="34022"/>
                    <a:pt x="53565" y="34002"/>
                  </a:cubicBezTo>
                  <a:cubicBezTo>
                    <a:pt x="53753" y="33939"/>
                    <a:pt x="53941" y="34002"/>
                    <a:pt x="54151" y="33939"/>
                  </a:cubicBezTo>
                  <a:cubicBezTo>
                    <a:pt x="54423" y="33876"/>
                    <a:pt x="54674" y="33771"/>
                    <a:pt x="54946" y="33667"/>
                  </a:cubicBezTo>
                  <a:cubicBezTo>
                    <a:pt x="55071" y="33604"/>
                    <a:pt x="55803" y="32516"/>
                    <a:pt x="55887" y="32349"/>
                  </a:cubicBezTo>
                  <a:cubicBezTo>
                    <a:pt x="56201" y="31784"/>
                    <a:pt x="56201" y="31156"/>
                    <a:pt x="56201" y="30528"/>
                  </a:cubicBezTo>
                  <a:cubicBezTo>
                    <a:pt x="56201" y="30193"/>
                    <a:pt x="56180" y="29838"/>
                    <a:pt x="55971" y="29545"/>
                  </a:cubicBezTo>
                  <a:cubicBezTo>
                    <a:pt x="55845" y="29377"/>
                    <a:pt x="55762" y="29126"/>
                    <a:pt x="55741" y="28917"/>
                  </a:cubicBezTo>
                  <a:cubicBezTo>
                    <a:pt x="55699" y="28541"/>
                    <a:pt x="55552" y="28227"/>
                    <a:pt x="55385" y="27871"/>
                  </a:cubicBezTo>
                  <a:cubicBezTo>
                    <a:pt x="55259" y="27620"/>
                    <a:pt x="55134" y="27390"/>
                    <a:pt x="55050" y="27097"/>
                  </a:cubicBezTo>
                  <a:cubicBezTo>
                    <a:pt x="54862" y="26469"/>
                    <a:pt x="54862" y="25862"/>
                    <a:pt x="55448" y="25402"/>
                  </a:cubicBezTo>
                  <a:cubicBezTo>
                    <a:pt x="55762" y="25130"/>
                    <a:pt x="56075" y="24816"/>
                    <a:pt x="56410" y="24565"/>
                  </a:cubicBezTo>
                  <a:cubicBezTo>
                    <a:pt x="56619" y="24398"/>
                    <a:pt x="56724" y="24209"/>
                    <a:pt x="56787" y="24000"/>
                  </a:cubicBezTo>
                  <a:cubicBezTo>
                    <a:pt x="56850" y="23665"/>
                    <a:pt x="56829" y="23351"/>
                    <a:pt x="56640" y="23017"/>
                  </a:cubicBezTo>
                  <a:cubicBezTo>
                    <a:pt x="56075" y="22012"/>
                    <a:pt x="55699" y="20945"/>
                    <a:pt x="55071" y="20004"/>
                  </a:cubicBezTo>
                  <a:cubicBezTo>
                    <a:pt x="54736" y="19481"/>
                    <a:pt x="54715" y="18874"/>
                    <a:pt x="55176" y="18351"/>
                  </a:cubicBezTo>
                  <a:cubicBezTo>
                    <a:pt x="55741" y="17723"/>
                    <a:pt x="56055" y="17033"/>
                    <a:pt x="55950" y="16196"/>
                  </a:cubicBezTo>
                  <a:cubicBezTo>
                    <a:pt x="55908" y="16007"/>
                    <a:pt x="55950" y="15798"/>
                    <a:pt x="55950" y="15589"/>
                  </a:cubicBezTo>
                  <a:cubicBezTo>
                    <a:pt x="55971" y="15254"/>
                    <a:pt x="55845" y="14982"/>
                    <a:pt x="55636" y="14731"/>
                  </a:cubicBezTo>
                  <a:cubicBezTo>
                    <a:pt x="55239" y="14292"/>
                    <a:pt x="54862" y="13810"/>
                    <a:pt x="54506" y="13350"/>
                  </a:cubicBezTo>
                  <a:cubicBezTo>
                    <a:pt x="54297" y="13078"/>
                    <a:pt x="54067" y="12827"/>
                    <a:pt x="53795" y="12618"/>
                  </a:cubicBezTo>
                  <a:cubicBezTo>
                    <a:pt x="53042" y="12032"/>
                    <a:pt x="52330" y="11362"/>
                    <a:pt x="51410" y="10986"/>
                  </a:cubicBezTo>
                  <a:cubicBezTo>
                    <a:pt x="51221" y="10902"/>
                    <a:pt x="51075" y="10776"/>
                    <a:pt x="50886" y="10672"/>
                  </a:cubicBezTo>
                  <a:cubicBezTo>
                    <a:pt x="50531" y="10525"/>
                    <a:pt x="50405" y="10232"/>
                    <a:pt x="50426" y="9856"/>
                  </a:cubicBezTo>
                  <a:cubicBezTo>
                    <a:pt x="50447" y="9270"/>
                    <a:pt x="50447" y="8663"/>
                    <a:pt x="50468" y="8077"/>
                  </a:cubicBezTo>
                  <a:cubicBezTo>
                    <a:pt x="50531" y="6885"/>
                    <a:pt x="49798" y="6173"/>
                    <a:pt x="48899" y="5545"/>
                  </a:cubicBezTo>
                  <a:cubicBezTo>
                    <a:pt x="48125" y="5315"/>
                    <a:pt x="47371" y="4981"/>
                    <a:pt x="46534" y="4981"/>
                  </a:cubicBezTo>
                  <a:cubicBezTo>
                    <a:pt x="45112" y="4981"/>
                    <a:pt x="43668" y="4918"/>
                    <a:pt x="42266" y="4897"/>
                  </a:cubicBezTo>
                  <a:cubicBezTo>
                    <a:pt x="41827" y="4897"/>
                    <a:pt x="41345" y="4813"/>
                    <a:pt x="40927" y="5043"/>
                  </a:cubicBezTo>
                  <a:cubicBezTo>
                    <a:pt x="40822" y="5106"/>
                    <a:pt x="40634" y="5085"/>
                    <a:pt x="40508" y="5106"/>
                  </a:cubicBezTo>
                  <a:cubicBezTo>
                    <a:pt x="39755" y="5106"/>
                    <a:pt x="39630" y="4981"/>
                    <a:pt x="39588" y="4248"/>
                  </a:cubicBezTo>
                  <a:cubicBezTo>
                    <a:pt x="39588" y="3976"/>
                    <a:pt x="39588" y="3725"/>
                    <a:pt x="39525" y="3474"/>
                  </a:cubicBezTo>
                  <a:cubicBezTo>
                    <a:pt x="39253" y="2909"/>
                    <a:pt x="38897" y="2407"/>
                    <a:pt x="38332" y="2072"/>
                  </a:cubicBezTo>
                  <a:cubicBezTo>
                    <a:pt x="37872" y="1779"/>
                    <a:pt x="37370" y="1465"/>
                    <a:pt x="36909" y="1172"/>
                  </a:cubicBezTo>
                  <a:cubicBezTo>
                    <a:pt x="36637" y="1026"/>
                    <a:pt x="36345" y="942"/>
                    <a:pt x="36010" y="921"/>
                  </a:cubicBezTo>
                  <a:cubicBezTo>
                    <a:pt x="33478" y="817"/>
                    <a:pt x="33478" y="817"/>
                    <a:pt x="31009" y="1591"/>
                  </a:cubicBezTo>
                  <a:cubicBezTo>
                    <a:pt x="30988" y="1591"/>
                    <a:pt x="30967" y="1633"/>
                    <a:pt x="30946" y="1633"/>
                  </a:cubicBezTo>
                  <a:cubicBezTo>
                    <a:pt x="30632" y="1675"/>
                    <a:pt x="30381" y="1863"/>
                    <a:pt x="30130" y="2051"/>
                  </a:cubicBezTo>
                  <a:cubicBezTo>
                    <a:pt x="29607" y="2428"/>
                    <a:pt x="29084" y="2804"/>
                    <a:pt x="28582" y="3244"/>
                  </a:cubicBezTo>
                  <a:cubicBezTo>
                    <a:pt x="28289" y="3516"/>
                    <a:pt x="27954" y="3579"/>
                    <a:pt x="27557" y="3432"/>
                  </a:cubicBezTo>
                  <a:cubicBezTo>
                    <a:pt x="27389" y="3348"/>
                    <a:pt x="27180" y="3307"/>
                    <a:pt x="26992" y="3328"/>
                  </a:cubicBezTo>
                  <a:cubicBezTo>
                    <a:pt x="26176" y="3432"/>
                    <a:pt x="25339" y="3516"/>
                    <a:pt x="24565" y="3725"/>
                  </a:cubicBezTo>
                  <a:cubicBezTo>
                    <a:pt x="23979" y="3851"/>
                    <a:pt x="23435" y="4102"/>
                    <a:pt x="22912" y="4395"/>
                  </a:cubicBezTo>
                  <a:cubicBezTo>
                    <a:pt x="22054" y="4876"/>
                    <a:pt x="21342" y="5525"/>
                    <a:pt x="20694" y="6236"/>
                  </a:cubicBezTo>
                  <a:cubicBezTo>
                    <a:pt x="20317" y="6613"/>
                    <a:pt x="19961" y="7073"/>
                    <a:pt x="19899" y="7617"/>
                  </a:cubicBezTo>
                  <a:cubicBezTo>
                    <a:pt x="19815" y="8245"/>
                    <a:pt x="19501" y="8789"/>
                    <a:pt x="19564" y="9437"/>
                  </a:cubicBezTo>
                  <a:cubicBezTo>
                    <a:pt x="19585" y="9793"/>
                    <a:pt x="19396" y="10023"/>
                    <a:pt x="19041" y="10149"/>
                  </a:cubicBezTo>
                  <a:cubicBezTo>
                    <a:pt x="18246" y="10421"/>
                    <a:pt x="17513" y="10755"/>
                    <a:pt x="16781" y="11153"/>
                  </a:cubicBezTo>
                  <a:cubicBezTo>
                    <a:pt x="16237" y="11467"/>
                    <a:pt x="15714" y="11781"/>
                    <a:pt x="15274" y="12241"/>
                  </a:cubicBezTo>
                  <a:cubicBezTo>
                    <a:pt x="15002" y="12534"/>
                    <a:pt x="14689" y="12785"/>
                    <a:pt x="14417" y="13078"/>
                  </a:cubicBezTo>
                  <a:cubicBezTo>
                    <a:pt x="14145" y="13350"/>
                    <a:pt x="13935" y="13622"/>
                    <a:pt x="13705" y="13915"/>
                  </a:cubicBezTo>
                  <a:cubicBezTo>
                    <a:pt x="13433" y="14229"/>
                    <a:pt x="13308" y="14605"/>
                    <a:pt x="13329" y="15024"/>
                  </a:cubicBezTo>
                  <a:cubicBezTo>
                    <a:pt x="13370" y="15484"/>
                    <a:pt x="13224" y="15986"/>
                    <a:pt x="13621" y="16384"/>
                  </a:cubicBezTo>
                  <a:cubicBezTo>
                    <a:pt x="13893" y="16656"/>
                    <a:pt x="13831" y="17074"/>
                    <a:pt x="13789" y="17451"/>
                  </a:cubicBezTo>
                  <a:cubicBezTo>
                    <a:pt x="13747" y="17744"/>
                    <a:pt x="13538" y="17890"/>
                    <a:pt x="13308" y="18016"/>
                  </a:cubicBezTo>
                  <a:cubicBezTo>
                    <a:pt x="13182" y="18100"/>
                    <a:pt x="13077" y="18204"/>
                    <a:pt x="12994" y="18309"/>
                  </a:cubicBezTo>
                  <a:cubicBezTo>
                    <a:pt x="12680" y="18685"/>
                    <a:pt x="12345" y="19020"/>
                    <a:pt x="12052" y="19418"/>
                  </a:cubicBezTo>
                  <a:cubicBezTo>
                    <a:pt x="11927" y="19585"/>
                    <a:pt x="11801" y="19774"/>
                    <a:pt x="11696" y="19962"/>
                  </a:cubicBezTo>
                  <a:cubicBezTo>
                    <a:pt x="11445" y="20318"/>
                    <a:pt x="11236" y="20694"/>
                    <a:pt x="11006" y="21029"/>
                  </a:cubicBezTo>
                  <a:cubicBezTo>
                    <a:pt x="10755" y="21343"/>
                    <a:pt x="10588" y="21678"/>
                    <a:pt x="10504" y="22096"/>
                  </a:cubicBezTo>
                  <a:cubicBezTo>
                    <a:pt x="10336" y="22996"/>
                    <a:pt x="10085" y="23875"/>
                    <a:pt x="9939" y="24774"/>
                  </a:cubicBezTo>
                  <a:cubicBezTo>
                    <a:pt x="9855" y="25193"/>
                    <a:pt x="9918" y="25611"/>
                    <a:pt x="9939" y="26030"/>
                  </a:cubicBezTo>
                  <a:cubicBezTo>
                    <a:pt x="9960" y="26364"/>
                    <a:pt x="10085" y="26678"/>
                    <a:pt x="10148" y="27013"/>
                  </a:cubicBezTo>
                  <a:cubicBezTo>
                    <a:pt x="10253" y="27850"/>
                    <a:pt x="10588" y="28582"/>
                    <a:pt x="11027" y="29294"/>
                  </a:cubicBezTo>
                  <a:cubicBezTo>
                    <a:pt x="11173" y="29482"/>
                    <a:pt x="11278" y="29691"/>
                    <a:pt x="11341" y="29901"/>
                  </a:cubicBezTo>
                  <a:cubicBezTo>
                    <a:pt x="11487" y="30403"/>
                    <a:pt x="11738" y="30821"/>
                    <a:pt x="12010" y="31261"/>
                  </a:cubicBezTo>
                  <a:cubicBezTo>
                    <a:pt x="12387" y="31888"/>
                    <a:pt x="12743" y="32537"/>
                    <a:pt x="13370" y="32955"/>
                  </a:cubicBezTo>
                  <a:cubicBezTo>
                    <a:pt x="13580" y="33081"/>
                    <a:pt x="13601" y="33332"/>
                    <a:pt x="13496" y="33478"/>
                  </a:cubicBezTo>
                  <a:cubicBezTo>
                    <a:pt x="13391" y="33667"/>
                    <a:pt x="13203" y="33750"/>
                    <a:pt x="12994" y="33709"/>
                  </a:cubicBezTo>
                  <a:cubicBezTo>
                    <a:pt x="12847" y="33688"/>
                    <a:pt x="12680" y="33646"/>
                    <a:pt x="12492" y="33583"/>
                  </a:cubicBezTo>
                  <a:cubicBezTo>
                    <a:pt x="12429" y="33813"/>
                    <a:pt x="12345" y="34002"/>
                    <a:pt x="12324" y="34190"/>
                  </a:cubicBezTo>
                  <a:cubicBezTo>
                    <a:pt x="12261" y="34399"/>
                    <a:pt x="12241" y="34608"/>
                    <a:pt x="12220" y="34839"/>
                  </a:cubicBezTo>
                  <a:cubicBezTo>
                    <a:pt x="13391" y="34734"/>
                    <a:pt x="14542" y="34629"/>
                    <a:pt x="15672" y="34587"/>
                  </a:cubicBezTo>
                  <a:cubicBezTo>
                    <a:pt x="16781" y="34504"/>
                    <a:pt x="17911" y="34587"/>
                    <a:pt x="19145" y="34420"/>
                  </a:cubicBezTo>
                  <a:cubicBezTo>
                    <a:pt x="18664" y="33855"/>
                    <a:pt x="18141" y="33458"/>
                    <a:pt x="17869" y="32851"/>
                  </a:cubicBezTo>
                  <a:cubicBezTo>
                    <a:pt x="17576" y="32286"/>
                    <a:pt x="17346" y="31679"/>
                    <a:pt x="16969" y="31135"/>
                  </a:cubicBezTo>
                  <a:cubicBezTo>
                    <a:pt x="16321" y="31302"/>
                    <a:pt x="15714" y="31344"/>
                    <a:pt x="15107" y="31051"/>
                  </a:cubicBezTo>
                  <a:cubicBezTo>
                    <a:pt x="14961" y="30968"/>
                    <a:pt x="14772" y="30989"/>
                    <a:pt x="14626" y="30947"/>
                  </a:cubicBezTo>
                  <a:cubicBezTo>
                    <a:pt x="13893" y="30737"/>
                    <a:pt x="13329" y="30235"/>
                    <a:pt x="12805" y="29712"/>
                  </a:cubicBezTo>
                  <a:cubicBezTo>
                    <a:pt x="12764" y="29670"/>
                    <a:pt x="12743" y="29566"/>
                    <a:pt x="12701" y="29482"/>
                  </a:cubicBezTo>
                  <a:cubicBezTo>
                    <a:pt x="12387" y="28750"/>
                    <a:pt x="12136" y="27996"/>
                    <a:pt x="12261" y="27180"/>
                  </a:cubicBezTo>
                  <a:cubicBezTo>
                    <a:pt x="12282" y="27013"/>
                    <a:pt x="12282" y="26846"/>
                    <a:pt x="12261" y="26657"/>
                  </a:cubicBezTo>
                  <a:cubicBezTo>
                    <a:pt x="12241" y="26218"/>
                    <a:pt x="12450" y="25820"/>
                    <a:pt x="12743" y="25507"/>
                  </a:cubicBezTo>
                  <a:cubicBezTo>
                    <a:pt x="12994" y="25214"/>
                    <a:pt x="13308" y="24963"/>
                    <a:pt x="13601" y="24670"/>
                  </a:cubicBezTo>
                  <a:cubicBezTo>
                    <a:pt x="13789" y="24502"/>
                    <a:pt x="13956" y="24439"/>
                    <a:pt x="14228" y="24439"/>
                  </a:cubicBezTo>
                  <a:cubicBezTo>
                    <a:pt x="15295" y="24460"/>
                    <a:pt x="16342" y="24230"/>
                    <a:pt x="17409" y="24042"/>
                  </a:cubicBezTo>
                  <a:cubicBezTo>
                    <a:pt x="17911" y="23958"/>
                    <a:pt x="18329" y="23749"/>
                    <a:pt x="18706" y="23414"/>
                  </a:cubicBezTo>
                  <a:cubicBezTo>
                    <a:pt x="19250" y="22912"/>
                    <a:pt x="19773" y="22389"/>
                    <a:pt x="20296" y="21866"/>
                  </a:cubicBezTo>
                  <a:cubicBezTo>
                    <a:pt x="20547" y="21636"/>
                    <a:pt x="20694" y="21322"/>
                    <a:pt x="20735" y="20987"/>
                  </a:cubicBezTo>
                  <a:cubicBezTo>
                    <a:pt x="20840" y="20255"/>
                    <a:pt x="21133" y="19564"/>
                    <a:pt x="21049" y="18811"/>
                  </a:cubicBezTo>
                  <a:cubicBezTo>
                    <a:pt x="21049" y="18748"/>
                    <a:pt x="21049" y="18706"/>
                    <a:pt x="21070" y="18644"/>
                  </a:cubicBezTo>
                  <a:cubicBezTo>
                    <a:pt x="21175" y="18183"/>
                    <a:pt x="21635" y="17974"/>
                    <a:pt x="22075" y="18204"/>
                  </a:cubicBezTo>
                  <a:cubicBezTo>
                    <a:pt x="22263" y="18309"/>
                    <a:pt x="22388" y="18434"/>
                    <a:pt x="22535" y="18581"/>
                  </a:cubicBezTo>
                  <a:cubicBezTo>
                    <a:pt x="22744" y="18790"/>
                    <a:pt x="23016" y="18895"/>
                    <a:pt x="23309" y="18916"/>
                  </a:cubicBezTo>
                  <a:cubicBezTo>
                    <a:pt x="24690" y="19041"/>
                    <a:pt x="24920" y="18999"/>
                    <a:pt x="26155" y="18330"/>
                  </a:cubicBezTo>
                  <a:cubicBezTo>
                    <a:pt x="26301" y="18267"/>
                    <a:pt x="26448" y="18183"/>
                    <a:pt x="26594" y="18100"/>
                  </a:cubicBezTo>
                  <a:cubicBezTo>
                    <a:pt x="27117" y="17849"/>
                    <a:pt x="27536" y="17493"/>
                    <a:pt x="27870" y="17012"/>
                  </a:cubicBezTo>
                  <a:cubicBezTo>
                    <a:pt x="28038" y="16761"/>
                    <a:pt x="28247" y="16551"/>
                    <a:pt x="28456" y="16384"/>
                  </a:cubicBezTo>
                  <a:cubicBezTo>
                    <a:pt x="28791" y="16070"/>
                    <a:pt x="29084" y="15714"/>
                    <a:pt x="29272" y="15296"/>
                  </a:cubicBezTo>
                  <a:cubicBezTo>
                    <a:pt x="29398" y="15045"/>
                    <a:pt x="29523" y="14815"/>
                    <a:pt x="29691" y="14564"/>
                  </a:cubicBezTo>
                  <a:cubicBezTo>
                    <a:pt x="30026" y="14020"/>
                    <a:pt x="30172" y="13455"/>
                    <a:pt x="30214" y="12785"/>
                  </a:cubicBezTo>
                  <a:cubicBezTo>
                    <a:pt x="30214" y="12471"/>
                    <a:pt x="30256" y="12157"/>
                    <a:pt x="30319" y="11843"/>
                  </a:cubicBezTo>
                  <a:cubicBezTo>
                    <a:pt x="30339" y="11613"/>
                    <a:pt x="30381" y="11383"/>
                    <a:pt x="30653" y="11320"/>
                  </a:cubicBezTo>
                  <a:cubicBezTo>
                    <a:pt x="30842" y="11279"/>
                    <a:pt x="30988" y="11488"/>
                    <a:pt x="31051" y="11906"/>
                  </a:cubicBezTo>
                  <a:cubicBezTo>
                    <a:pt x="31093" y="12429"/>
                    <a:pt x="31072" y="12973"/>
                    <a:pt x="31114" y="13517"/>
                  </a:cubicBezTo>
                  <a:cubicBezTo>
                    <a:pt x="31155" y="13789"/>
                    <a:pt x="31155" y="14040"/>
                    <a:pt x="31260" y="14250"/>
                  </a:cubicBezTo>
                  <a:cubicBezTo>
                    <a:pt x="31616" y="15066"/>
                    <a:pt x="32223" y="15714"/>
                    <a:pt x="32871" y="16321"/>
                  </a:cubicBezTo>
                  <a:cubicBezTo>
                    <a:pt x="33311" y="16719"/>
                    <a:pt x="33834" y="16949"/>
                    <a:pt x="34440" y="16823"/>
                  </a:cubicBezTo>
                  <a:cubicBezTo>
                    <a:pt x="34984" y="16698"/>
                    <a:pt x="35570" y="16656"/>
                    <a:pt x="35884" y="16070"/>
                  </a:cubicBezTo>
                  <a:cubicBezTo>
                    <a:pt x="35926" y="15924"/>
                    <a:pt x="36073" y="15861"/>
                    <a:pt x="36177" y="15777"/>
                  </a:cubicBezTo>
                  <a:cubicBezTo>
                    <a:pt x="36617" y="15463"/>
                    <a:pt x="37119" y="15652"/>
                    <a:pt x="37223" y="16196"/>
                  </a:cubicBezTo>
                  <a:cubicBezTo>
                    <a:pt x="37328" y="16698"/>
                    <a:pt x="37391" y="17179"/>
                    <a:pt x="37495" y="17681"/>
                  </a:cubicBezTo>
                  <a:cubicBezTo>
                    <a:pt x="37558" y="17911"/>
                    <a:pt x="37663" y="18183"/>
                    <a:pt x="37767" y="18393"/>
                  </a:cubicBezTo>
                  <a:cubicBezTo>
                    <a:pt x="38081" y="19020"/>
                    <a:pt x="38437" y="19648"/>
                    <a:pt x="38751" y="20276"/>
                  </a:cubicBezTo>
                  <a:cubicBezTo>
                    <a:pt x="39127" y="20987"/>
                    <a:pt x="39797" y="21154"/>
                    <a:pt x="40508" y="21301"/>
                  </a:cubicBezTo>
                  <a:cubicBezTo>
                    <a:pt x="40676" y="21322"/>
                    <a:pt x="40843" y="21259"/>
                    <a:pt x="41010" y="21217"/>
                  </a:cubicBezTo>
                  <a:cubicBezTo>
                    <a:pt x="41241" y="21134"/>
                    <a:pt x="41513" y="21029"/>
                    <a:pt x="41680" y="20882"/>
                  </a:cubicBezTo>
                  <a:cubicBezTo>
                    <a:pt x="42099" y="20527"/>
                    <a:pt x="42622" y="20359"/>
                    <a:pt x="42894" y="19836"/>
                  </a:cubicBezTo>
                  <a:cubicBezTo>
                    <a:pt x="42915" y="19774"/>
                    <a:pt x="42977" y="19753"/>
                    <a:pt x="43019" y="19690"/>
                  </a:cubicBezTo>
                  <a:cubicBezTo>
                    <a:pt x="43228" y="19564"/>
                    <a:pt x="43438" y="19522"/>
                    <a:pt x="43668" y="19627"/>
                  </a:cubicBezTo>
                  <a:cubicBezTo>
                    <a:pt x="43919" y="19732"/>
                    <a:pt x="44044" y="19878"/>
                    <a:pt x="44044" y="20150"/>
                  </a:cubicBezTo>
                  <a:cubicBezTo>
                    <a:pt x="44044" y="20799"/>
                    <a:pt x="44065" y="21447"/>
                    <a:pt x="44023" y="22096"/>
                  </a:cubicBezTo>
                  <a:cubicBezTo>
                    <a:pt x="43982" y="22724"/>
                    <a:pt x="44233" y="23247"/>
                    <a:pt x="44588" y="23749"/>
                  </a:cubicBezTo>
                  <a:cubicBezTo>
                    <a:pt x="44777" y="23979"/>
                    <a:pt x="44965" y="24272"/>
                    <a:pt x="45132" y="24502"/>
                  </a:cubicBezTo>
                  <a:cubicBezTo>
                    <a:pt x="45593" y="25067"/>
                    <a:pt x="45928" y="25653"/>
                    <a:pt x="46660" y="25925"/>
                  </a:cubicBezTo>
                  <a:cubicBezTo>
                    <a:pt x="47016" y="26051"/>
                    <a:pt x="47308" y="26072"/>
                    <a:pt x="47601" y="25800"/>
                  </a:cubicBezTo>
                  <a:cubicBezTo>
                    <a:pt x="48020" y="25402"/>
                    <a:pt x="48480" y="25193"/>
                    <a:pt x="49066" y="25423"/>
                  </a:cubicBezTo>
                  <a:lnTo>
                    <a:pt x="49150" y="25423"/>
                  </a:lnTo>
                  <a:cubicBezTo>
                    <a:pt x="49526" y="25402"/>
                    <a:pt x="49840" y="25528"/>
                    <a:pt x="50133" y="25820"/>
                  </a:cubicBezTo>
                  <a:cubicBezTo>
                    <a:pt x="50259" y="25925"/>
                    <a:pt x="50405" y="26030"/>
                    <a:pt x="50552" y="26113"/>
                  </a:cubicBezTo>
                  <a:cubicBezTo>
                    <a:pt x="50824" y="26260"/>
                    <a:pt x="50928" y="26490"/>
                    <a:pt x="50970" y="26804"/>
                  </a:cubicBezTo>
                  <a:cubicBezTo>
                    <a:pt x="51054" y="27536"/>
                    <a:pt x="50886" y="28227"/>
                    <a:pt x="50740" y="28896"/>
                  </a:cubicBezTo>
                  <a:cubicBezTo>
                    <a:pt x="50719" y="29043"/>
                    <a:pt x="50614" y="29168"/>
                    <a:pt x="50531" y="29273"/>
                  </a:cubicBezTo>
                  <a:cubicBezTo>
                    <a:pt x="49777" y="30089"/>
                    <a:pt x="49003" y="30884"/>
                    <a:pt x="47936" y="31302"/>
                  </a:cubicBezTo>
                  <a:cubicBezTo>
                    <a:pt x="47476" y="31491"/>
                    <a:pt x="47016" y="31616"/>
                    <a:pt x="46534" y="31554"/>
                  </a:cubicBezTo>
                  <a:cubicBezTo>
                    <a:pt x="46220" y="31491"/>
                    <a:pt x="45928" y="31407"/>
                    <a:pt x="45593" y="31365"/>
                  </a:cubicBezTo>
                  <a:cubicBezTo>
                    <a:pt x="45216" y="31805"/>
                    <a:pt x="44777" y="32202"/>
                    <a:pt x="44714" y="32851"/>
                  </a:cubicBezTo>
                  <a:cubicBezTo>
                    <a:pt x="44693" y="33060"/>
                    <a:pt x="44547" y="33248"/>
                    <a:pt x="44442" y="33458"/>
                  </a:cubicBezTo>
                  <a:cubicBezTo>
                    <a:pt x="44149" y="33562"/>
                    <a:pt x="44065" y="33709"/>
                    <a:pt x="43961" y="33981"/>
                  </a:cubicBezTo>
                  <a:close/>
                  <a:moveTo>
                    <a:pt x="46555" y="27055"/>
                  </a:moveTo>
                  <a:cubicBezTo>
                    <a:pt x="46137" y="26846"/>
                    <a:pt x="45739" y="26657"/>
                    <a:pt x="45321" y="26469"/>
                  </a:cubicBezTo>
                  <a:cubicBezTo>
                    <a:pt x="45091" y="26364"/>
                    <a:pt x="44902" y="26197"/>
                    <a:pt x="44735" y="25967"/>
                  </a:cubicBezTo>
                  <a:cubicBezTo>
                    <a:pt x="44358" y="25402"/>
                    <a:pt x="43898" y="24858"/>
                    <a:pt x="43500" y="24272"/>
                  </a:cubicBezTo>
                  <a:cubicBezTo>
                    <a:pt x="43082" y="23665"/>
                    <a:pt x="42705" y="23017"/>
                    <a:pt x="42810" y="22242"/>
                  </a:cubicBezTo>
                  <a:cubicBezTo>
                    <a:pt x="42831" y="22033"/>
                    <a:pt x="42831" y="21845"/>
                    <a:pt x="42810" y="21636"/>
                  </a:cubicBezTo>
                  <a:cubicBezTo>
                    <a:pt x="42810" y="21510"/>
                    <a:pt x="42747" y="21364"/>
                    <a:pt x="42705" y="21196"/>
                  </a:cubicBezTo>
                  <a:cubicBezTo>
                    <a:pt x="42496" y="21343"/>
                    <a:pt x="42308" y="21447"/>
                    <a:pt x="42161" y="21552"/>
                  </a:cubicBezTo>
                  <a:cubicBezTo>
                    <a:pt x="41701" y="21866"/>
                    <a:pt x="41241" y="22138"/>
                    <a:pt x="40697" y="22242"/>
                  </a:cubicBezTo>
                  <a:cubicBezTo>
                    <a:pt x="39776" y="22389"/>
                    <a:pt x="38730" y="22033"/>
                    <a:pt x="38102" y="21322"/>
                  </a:cubicBezTo>
                  <a:cubicBezTo>
                    <a:pt x="37893" y="21092"/>
                    <a:pt x="37746" y="20820"/>
                    <a:pt x="37579" y="20569"/>
                  </a:cubicBezTo>
                  <a:cubicBezTo>
                    <a:pt x="37328" y="20087"/>
                    <a:pt x="37077" y="19627"/>
                    <a:pt x="36826" y="19146"/>
                  </a:cubicBezTo>
                  <a:cubicBezTo>
                    <a:pt x="36533" y="18644"/>
                    <a:pt x="36303" y="18121"/>
                    <a:pt x="36240" y="17556"/>
                  </a:cubicBezTo>
                  <a:cubicBezTo>
                    <a:pt x="36219" y="17430"/>
                    <a:pt x="36135" y="17284"/>
                    <a:pt x="36093" y="17158"/>
                  </a:cubicBezTo>
                  <a:cubicBezTo>
                    <a:pt x="35989" y="17221"/>
                    <a:pt x="35884" y="17221"/>
                    <a:pt x="35821" y="17263"/>
                  </a:cubicBezTo>
                  <a:cubicBezTo>
                    <a:pt x="35068" y="17702"/>
                    <a:pt x="34252" y="17869"/>
                    <a:pt x="33373" y="17786"/>
                  </a:cubicBezTo>
                  <a:cubicBezTo>
                    <a:pt x="33185" y="17765"/>
                    <a:pt x="32976" y="17723"/>
                    <a:pt x="32808" y="17639"/>
                  </a:cubicBezTo>
                  <a:cubicBezTo>
                    <a:pt x="31846" y="17012"/>
                    <a:pt x="31009" y="16258"/>
                    <a:pt x="30465" y="15212"/>
                  </a:cubicBezTo>
                  <a:cubicBezTo>
                    <a:pt x="30444" y="15149"/>
                    <a:pt x="30360" y="15108"/>
                    <a:pt x="30277" y="15045"/>
                  </a:cubicBezTo>
                  <a:cubicBezTo>
                    <a:pt x="30235" y="15087"/>
                    <a:pt x="30172" y="15108"/>
                    <a:pt x="30151" y="15170"/>
                  </a:cubicBezTo>
                  <a:cubicBezTo>
                    <a:pt x="29754" y="16049"/>
                    <a:pt x="29210" y="16844"/>
                    <a:pt x="28498" y="17514"/>
                  </a:cubicBezTo>
                  <a:cubicBezTo>
                    <a:pt x="28477" y="17556"/>
                    <a:pt x="28477" y="17577"/>
                    <a:pt x="28456" y="17597"/>
                  </a:cubicBezTo>
                  <a:cubicBezTo>
                    <a:pt x="28038" y="18288"/>
                    <a:pt x="27410" y="18706"/>
                    <a:pt x="26720" y="19083"/>
                  </a:cubicBezTo>
                  <a:cubicBezTo>
                    <a:pt x="26301" y="19334"/>
                    <a:pt x="25883" y="19585"/>
                    <a:pt x="25464" y="19794"/>
                  </a:cubicBezTo>
                  <a:cubicBezTo>
                    <a:pt x="25234" y="19899"/>
                    <a:pt x="25004" y="20025"/>
                    <a:pt x="24753" y="20004"/>
                  </a:cubicBezTo>
                  <a:cubicBezTo>
                    <a:pt x="23853" y="19983"/>
                    <a:pt x="22912" y="20129"/>
                    <a:pt x="21928" y="19774"/>
                  </a:cubicBezTo>
                  <a:cubicBezTo>
                    <a:pt x="21803" y="20318"/>
                    <a:pt x="21677" y="20841"/>
                    <a:pt x="21552" y="21364"/>
                  </a:cubicBezTo>
                  <a:cubicBezTo>
                    <a:pt x="21405" y="21866"/>
                    <a:pt x="21238" y="22347"/>
                    <a:pt x="20819" y="22682"/>
                  </a:cubicBezTo>
                  <a:cubicBezTo>
                    <a:pt x="20317" y="23121"/>
                    <a:pt x="19836" y="23623"/>
                    <a:pt x="19355" y="24084"/>
                  </a:cubicBezTo>
                  <a:cubicBezTo>
                    <a:pt x="18790" y="24607"/>
                    <a:pt x="18204" y="25025"/>
                    <a:pt x="17450" y="25109"/>
                  </a:cubicBezTo>
                  <a:cubicBezTo>
                    <a:pt x="17283" y="25130"/>
                    <a:pt x="17116" y="25193"/>
                    <a:pt x="16948" y="25235"/>
                  </a:cubicBezTo>
                  <a:cubicBezTo>
                    <a:pt x="16927" y="25360"/>
                    <a:pt x="16886" y="25465"/>
                    <a:pt x="16865" y="25569"/>
                  </a:cubicBezTo>
                  <a:cubicBezTo>
                    <a:pt x="16655" y="27557"/>
                    <a:pt x="17158" y="29398"/>
                    <a:pt x="17890" y="31219"/>
                  </a:cubicBezTo>
                  <a:cubicBezTo>
                    <a:pt x="18036" y="31616"/>
                    <a:pt x="18225" y="32014"/>
                    <a:pt x="18434" y="32370"/>
                  </a:cubicBezTo>
                  <a:cubicBezTo>
                    <a:pt x="18601" y="32662"/>
                    <a:pt x="18769" y="32997"/>
                    <a:pt x="19062" y="33165"/>
                  </a:cubicBezTo>
                  <a:cubicBezTo>
                    <a:pt x="19480" y="33458"/>
                    <a:pt x="19710" y="33834"/>
                    <a:pt x="19961" y="34253"/>
                  </a:cubicBezTo>
                  <a:cubicBezTo>
                    <a:pt x="20233" y="34776"/>
                    <a:pt x="20610" y="35257"/>
                    <a:pt x="21133" y="35571"/>
                  </a:cubicBezTo>
                  <a:cubicBezTo>
                    <a:pt x="21635" y="35864"/>
                    <a:pt x="22158" y="36073"/>
                    <a:pt x="22619" y="36387"/>
                  </a:cubicBezTo>
                  <a:cubicBezTo>
                    <a:pt x="23225" y="36805"/>
                    <a:pt x="23895" y="36973"/>
                    <a:pt x="24585" y="37140"/>
                  </a:cubicBezTo>
                  <a:cubicBezTo>
                    <a:pt x="24816" y="37182"/>
                    <a:pt x="25088" y="37182"/>
                    <a:pt x="25339" y="37245"/>
                  </a:cubicBezTo>
                  <a:cubicBezTo>
                    <a:pt x="26029" y="37391"/>
                    <a:pt x="26699" y="37642"/>
                    <a:pt x="27410" y="37705"/>
                  </a:cubicBezTo>
                  <a:cubicBezTo>
                    <a:pt x="28059" y="37789"/>
                    <a:pt x="28686" y="37872"/>
                    <a:pt x="29314" y="38019"/>
                  </a:cubicBezTo>
                  <a:cubicBezTo>
                    <a:pt x="29502" y="38082"/>
                    <a:pt x="29712" y="38061"/>
                    <a:pt x="29921" y="38061"/>
                  </a:cubicBezTo>
                  <a:cubicBezTo>
                    <a:pt x="31302" y="38061"/>
                    <a:pt x="32683" y="38019"/>
                    <a:pt x="34106" y="38019"/>
                  </a:cubicBezTo>
                  <a:cubicBezTo>
                    <a:pt x="34231" y="38019"/>
                    <a:pt x="34378" y="38019"/>
                    <a:pt x="34524" y="37998"/>
                  </a:cubicBezTo>
                  <a:cubicBezTo>
                    <a:pt x="35382" y="37768"/>
                    <a:pt x="36282" y="37559"/>
                    <a:pt x="37098" y="37287"/>
                  </a:cubicBezTo>
                  <a:cubicBezTo>
                    <a:pt x="38123" y="36973"/>
                    <a:pt x="39169" y="36701"/>
                    <a:pt x="40090" y="36136"/>
                  </a:cubicBezTo>
                  <a:cubicBezTo>
                    <a:pt x="40508" y="35906"/>
                    <a:pt x="40864" y="35613"/>
                    <a:pt x="41282" y="35362"/>
                  </a:cubicBezTo>
                  <a:cubicBezTo>
                    <a:pt x="41680" y="34567"/>
                    <a:pt x="42371" y="34002"/>
                    <a:pt x="42810" y="33248"/>
                  </a:cubicBezTo>
                  <a:cubicBezTo>
                    <a:pt x="43249" y="32432"/>
                    <a:pt x="43898" y="31721"/>
                    <a:pt x="44379" y="30905"/>
                  </a:cubicBezTo>
                  <a:cubicBezTo>
                    <a:pt x="44735" y="30319"/>
                    <a:pt x="45132" y="29712"/>
                    <a:pt x="45509" y="29105"/>
                  </a:cubicBezTo>
                  <a:cubicBezTo>
                    <a:pt x="45865" y="28436"/>
                    <a:pt x="46220" y="27745"/>
                    <a:pt x="46555" y="27055"/>
                  </a:cubicBezTo>
                  <a:close/>
                  <a:moveTo>
                    <a:pt x="7826" y="35906"/>
                  </a:moveTo>
                  <a:cubicBezTo>
                    <a:pt x="7575" y="36471"/>
                    <a:pt x="7512" y="36994"/>
                    <a:pt x="7533" y="37538"/>
                  </a:cubicBezTo>
                  <a:cubicBezTo>
                    <a:pt x="7533" y="38103"/>
                    <a:pt x="7512" y="38647"/>
                    <a:pt x="7512" y="39232"/>
                  </a:cubicBezTo>
                  <a:cubicBezTo>
                    <a:pt x="7512" y="39881"/>
                    <a:pt x="7470" y="40551"/>
                    <a:pt x="7323" y="41178"/>
                  </a:cubicBezTo>
                  <a:cubicBezTo>
                    <a:pt x="7240" y="41555"/>
                    <a:pt x="7219" y="41953"/>
                    <a:pt x="7219" y="42350"/>
                  </a:cubicBezTo>
                  <a:cubicBezTo>
                    <a:pt x="7156" y="44568"/>
                    <a:pt x="7135" y="46765"/>
                    <a:pt x="7114" y="48983"/>
                  </a:cubicBezTo>
                  <a:cubicBezTo>
                    <a:pt x="7093" y="49987"/>
                    <a:pt x="7114" y="50971"/>
                    <a:pt x="6947" y="51975"/>
                  </a:cubicBezTo>
                  <a:cubicBezTo>
                    <a:pt x="6926" y="52163"/>
                    <a:pt x="6947" y="52331"/>
                    <a:pt x="6947" y="52603"/>
                  </a:cubicBezTo>
                  <a:cubicBezTo>
                    <a:pt x="7156" y="52561"/>
                    <a:pt x="7323" y="52540"/>
                    <a:pt x="7512" y="52519"/>
                  </a:cubicBezTo>
                  <a:cubicBezTo>
                    <a:pt x="7742" y="52498"/>
                    <a:pt x="7993" y="52414"/>
                    <a:pt x="8244" y="52414"/>
                  </a:cubicBezTo>
                  <a:cubicBezTo>
                    <a:pt x="8495" y="52414"/>
                    <a:pt x="8683" y="52624"/>
                    <a:pt x="8683" y="52833"/>
                  </a:cubicBezTo>
                  <a:cubicBezTo>
                    <a:pt x="8683" y="53042"/>
                    <a:pt x="8579" y="53209"/>
                    <a:pt x="8349" y="53272"/>
                  </a:cubicBezTo>
                  <a:cubicBezTo>
                    <a:pt x="7993" y="53419"/>
                    <a:pt x="7658" y="53523"/>
                    <a:pt x="7261" y="53670"/>
                  </a:cubicBezTo>
                  <a:cubicBezTo>
                    <a:pt x="7658" y="54067"/>
                    <a:pt x="7951" y="54465"/>
                    <a:pt x="8370" y="54716"/>
                  </a:cubicBezTo>
                  <a:cubicBezTo>
                    <a:pt x="8558" y="54841"/>
                    <a:pt x="8704" y="55009"/>
                    <a:pt x="8830" y="55197"/>
                  </a:cubicBezTo>
                  <a:cubicBezTo>
                    <a:pt x="8997" y="55406"/>
                    <a:pt x="8893" y="55720"/>
                    <a:pt x="8621" y="55825"/>
                  </a:cubicBezTo>
                  <a:cubicBezTo>
                    <a:pt x="8391" y="55888"/>
                    <a:pt x="8181" y="55888"/>
                    <a:pt x="7972" y="55720"/>
                  </a:cubicBezTo>
                  <a:cubicBezTo>
                    <a:pt x="7679" y="55469"/>
                    <a:pt x="7428" y="55218"/>
                    <a:pt x="7156" y="54946"/>
                  </a:cubicBezTo>
                  <a:cubicBezTo>
                    <a:pt x="7051" y="54883"/>
                    <a:pt x="6989" y="54716"/>
                    <a:pt x="6779" y="54800"/>
                  </a:cubicBezTo>
                  <a:cubicBezTo>
                    <a:pt x="6779" y="55155"/>
                    <a:pt x="6779" y="55553"/>
                    <a:pt x="6738" y="55971"/>
                  </a:cubicBezTo>
                  <a:cubicBezTo>
                    <a:pt x="6947" y="56097"/>
                    <a:pt x="7177" y="56243"/>
                    <a:pt x="7386" y="56369"/>
                  </a:cubicBezTo>
                  <a:cubicBezTo>
                    <a:pt x="7575" y="56494"/>
                    <a:pt x="7554" y="56829"/>
                    <a:pt x="7365" y="56934"/>
                  </a:cubicBezTo>
                  <a:cubicBezTo>
                    <a:pt x="7135" y="57038"/>
                    <a:pt x="6905" y="57122"/>
                    <a:pt x="6654" y="57206"/>
                  </a:cubicBezTo>
                  <a:cubicBezTo>
                    <a:pt x="6633" y="57331"/>
                    <a:pt x="6591" y="57436"/>
                    <a:pt x="6549" y="57541"/>
                  </a:cubicBezTo>
                  <a:cubicBezTo>
                    <a:pt x="6424" y="58691"/>
                    <a:pt x="6403" y="59863"/>
                    <a:pt x="6131" y="60993"/>
                  </a:cubicBezTo>
                  <a:lnTo>
                    <a:pt x="6131" y="61077"/>
                  </a:lnTo>
                  <a:cubicBezTo>
                    <a:pt x="6131" y="61851"/>
                    <a:pt x="6110" y="62667"/>
                    <a:pt x="6110" y="63462"/>
                  </a:cubicBezTo>
                  <a:cubicBezTo>
                    <a:pt x="6110" y="63818"/>
                    <a:pt x="6173" y="64194"/>
                    <a:pt x="6382" y="64508"/>
                  </a:cubicBezTo>
                  <a:cubicBezTo>
                    <a:pt x="6528" y="64738"/>
                    <a:pt x="6696" y="64969"/>
                    <a:pt x="6863" y="65241"/>
                  </a:cubicBezTo>
                  <a:cubicBezTo>
                    <a:pt x="7595" y="65241"/>
                    <a:pt x="8328" y="65261"/>
                    <a:pt x="9102" y="65261"/>
                  </a:cubicBezTo>
                  <a:cubicBezTo>
                    <a:pt x="9228" y="65261"/>
                    <a:pt x="9374" y="65241"/>
                    <a:pt x="9520" y="65178"/>
                  </a:cubicBezTo>
                  <a:cubicBezTo>
                    <a:pt x="10002" y="64989"/>
                    <a:pt x="10504" y="65031"/>
                    <a:pt x="11027" y="65031"/>
                  </a:cubicBezTo>
                  <a:cubicBezTo>
                    <a:pt x="17409" y="65136"/>
                    <a:pt x="23790" y="65241"/>
                    <a:pt x="30193" y="65345"/>
                  </a:cubicBezTo>
                  <a:cubicBezTo>
                    <a:pt x="30758" y="65345"/>
                    <a:pt x="31281" y="65303"/>
                    <a:pt x="31825" y="65241"/>
                  </a:cubicBezTo>
                  <a:cubicBezTo>
                    <a:pt x="32411" y="65157"/>
                    <a:pt x="32997" y="65136"/>
                    <a:pt x="33604" y="65136"/>
                  </a:cubicBezTo>
                  <a:cubicBezTo>
                    <a:pt x="35068" y="65094"/>
                    <a:pt x="36554" y="65136"/>
                    <a:pt x="38018" y="65094"/>
                  </a:cubicBezTo>
                  <a:cubicBezTo>
                    <a:pt x="38709" y="65094"/>
                    <a:pt x="39378" y="64969"/>
                    <a:pt x="40069" y="64969"/>
                  </a:cubicBezTo>
                  <a:cubicBezTo>
                    <a:pt x="44086" y="65031"/>
                    <a:pt x="48125" y="65094"/>
                    <a:pt x="52142" y="65178"/>
                  </a:cubicBezTo>
                  <a:cubicBezTo>
                    <a:pt x="52414" y="65178"/>
                    <a:pt x="52665" y="65178"/>
                    <a:pt x="52895" y="65282"/>
                  </a:cubicBezTo>
                  <a:cubicBezTo>
                    <a:pt x="53523" y="65554"/>
                    <a:pt x="54213" y="65408"/>
                    <a:pt x="54841" y="65513"/>
                  </a:cubicBezTo>
                  <a:cubicBezTo>
                    <a:pt x="54925" y="65554"/>
                    <a:pt x="55092" y="65387"/>
                    <a:pt x="55134" y="65282"/>
                  </a:cubicBezTo>
                  <a:cubicBezTo>
                    <a:pt x="55176" y="65094"/>
                    <a:pt x="55176" y="64885"/>
                    <a:pt x="55176" y="64676"/>
                  </a:cubicBezTo>
                  <a:cubicBezTo>
                    <a:pt x="55218" y="64006"/>
                    <a:pt x="55113" y="63316"/>
                    <a:pt x="55448" y="62667"/>
                  </a:cubicBezTo>
                  <a:cubicBezTo>
                    <a:pt x="55511" y="62541"/>
                    <a:pt x="55469" y="62332"/>
                    <a:pt x="55490" y="62165"/>
                  </a:cubicBezTo>
                  <a:cubicBezTo>
                    <a:pt x="55531" y="60888"/>
                    <a:pt x="55552" y="59612"/>
                    <a:pt x="55573" y="58357"/>
                  </a:cubicBezTo>
                  <a:cubicBezTo>
                    <a:pt x="55573" y="58252"/>
                    <a:pt x="55552" y="58147"/>
                    <a:pt x="55552" y="57980"/>
                  </a:cubicBezTo>
                  <a:cubicBezTo>
                    <a:pt x="55280" y="58126"/>
                    <a:pt x="55071" y="58231"/>
                    <a:pt x="54841" y="58294"/>
                  </a:cubicBezTo>
                  <a:cubicBezTo>
                    <a:pt x="54674" y="58357"/>
                    <a:pt x="54464" y="58273"/>
                    <a:pt x="54402" y="58461"/>
                  </a:cubicBezTo>
                  <a:cubicBezTo>
                    <a:pt x="54318" y="58608"/>
                    <a:pt x="54255" y="58775"/>
                    <a:pt x="54255" y="58922"/>
                  </a:cubicBezTo>
                  <a:cubicBezTo>
                    <a:pt x="54234" y="59403"/>
                    <a:pt x="54234" y="59905"/>
                    <a:pt x="54234" y="60365"/>
                  </a:cubicBezTo>
                  <a:cubicBezTo>
                    <a:pt x="54234" y="60595"/>
                    <a:pt x="54255" y="60867"/>
                    <a:pt x="54151" y="61056"/>
                  </a:cubicBezTo>
                  <a:cubicBezTo>
                    <a:pt x="53899" y="61495"/>
                    <a:pt x="53941" y="61997"/>
                    <a:pt x="53941" y="62458"/>
                  </a:cubicBezTo>
                  <a:cubicBezTo>
                    <a:pt x="53941" y="62688"/>
                    <a:pt x="53941" y="62897"/>
                    <a:pt x="53920" y="63148"/>
                  </a:cubicBezTo>
                  <a:cubicBezTo>
                    <a:pt x="53879" y="63713"/>
                    <a:pt x="53481" y="63985"/>
                    <a:pt x="52895" y="63880"/>
                  </a:cubicBezTo>
                  <a:cubicBezTo>
                    <a:pt x="52770" y="63839"/>
                    <a:pt x="52644" y="63797"/>
                    <a:pt x="52518" y="63818"/>
                  </a:cubicBezTo>
                  <a:cubicBezTo>
                    <a:pt x="51954" y="63922"/>
                    <a:pt x="51389" y="63797"/>
                    <a:pt x="50845" y="64090"/>
                  </a:cubicBezTo>
                  <a:cubicBezTo>
                    <a:pt x="50677" y="64152"/>
                    <a:pt x="50447" y="64111"/>
                    <a:pt x="50259" y="64111"/>
                  </a:cubicBezTo>
                  <a:cubicBezTo>
                    <a:pt x="49401" y="64111"/>
                    <a:pt x="48564" y="64090"/>
                    <a:pt x="47706" y="64090"/>
                  </a:cubicBezTo>
                  <a:cubicBezTo>
                    <a:pt x="47246" y="64090"/>
                    <a:pt x="46785" y="64027"/>
                    <a:pt x="46367" y="64236"/>
                  </a:cubicBezTo>
                  <a:cubicBezTo>
                    <a:pt x="46241" y="64320"/>
                    <a:pt x="46032" y="64299"/>
                    <a:pt x="45865" y="64299"/>
                  </a:cubicBezTo>
                  <a:cubicBezTo>
                    <a:pt x="45446" y="64299"/>
                    <a:pt x="45007" y="64299"/>
                    <a:pt x="44588" y="64257"/>
                  </a:cubicBezTo>
                  <a:cubicBezTo>
                    <a:pt x="44212" y="64257"/>
                    <a:pt x="43856" y="64257"/>
                    <a:pt x="43521" y="64111"/>
                  </a:cubicBezTo>
                  <a:cubicBezTo>
                    <a:pt x="43333" y="64027"/>
                    <a:pt x="43040" y="64006"/>
                    <a:pt x="42852" y="64048"/>
                  </a:cubicBezTo>
                  <a:cubicBezTo>
                    <a:pt x="42099" y="64299"/>
                    <a:pt x="41345" y="64236"/>
                    <a:pt x="40592" y="64236"/>
                  </a:cubicBezTo>
                  <a:cubicBezTo>
                    <a:pt x="35277" y="64152"/>
                    <a:pt x="29963" y="64090"/>
                    <a:pt x="24648" y="63985"/>
                  </a:cubicBezTo>
                  <a:cubicBezTo>
                    <a:pt x="23895" y="63985"/>
                    <a:pt x="23121" y="64048"/>
                    <a:pt x="22409" y="63713"/>
                  </a:cubicBezTo>
                  <a:cubicBezTo>
                    <a:pt x="22347" y="63692"/>
                    <a:pt x="22305" y="63692"/>
                    <a:pt x="22242" y="63692"/>
                  </a:cubicBezTo>
                  <a:cubicBezTo>
                    <a:pt x="20882" y="63713"/>
                    <a:pt x="19522" y="63504"/>
                    <a:pt x="18162" y="63776"/>
                  </a:cubicBezTo>
                  <a:cubicBezTo>
                    <a:pt x="17806" y="63818"/>
                    <a:pt x="17430" y="63839"/>
                    <a:pt x="17074" y="63839"/>
                  </a:cubicBezTo>
                  <a:cubicBezTo>
                    <a:pt x="16258" y="63839"/>
                    <a:pt x="15421" y="63818"/>
                    <a:pt x="14605" y="63797"/>
                  </a:cubicBezTo>
                  <a:cubicBezTo>
                    <a:pt x="14375" y="63797"/>
                    <a:pt x="14145" y="63797"/>
                    <a:pt x="13935" y="63713"/>
                  </a:cubicBezTo>
                  <a:cubicBezTo>
                    <a:pt x="13517" y="63525"/>
                    <a:pt x="13098" y="63525"/>
                    <a:pt x="12680" y="63525"/>
                  </a:cubicBezTo>
                  <a:cubicBezTo>
                    <a:pt x="11864" y="63504"/>
                    <a:pt x="11027" y="63504"/>
                    <a:pt x="10211" y="63483"/>
                  </a:cubicBezTo>
                  <a:cubicBezTo>
                    <a:pt x="10002" y="63483"/>
                    <a:pt x="9834" y="63483"/>
                    <a:pt x="9625" y="63441"/>
                  </a:cubicBezTo>
                  <a:cubicBezTo>
                    <a:pt x="9311" y="63399"/>
                    <a:pt x="9102" y="63190"/>
                    <a:pt x="9123" y="62876"/>
                  </a:cubicBezTo>
                  <a:cubicBezTo>
                    <a:pt x="9165" y="62437"/>
                    <a:pt x="9269" y="61976"/>
                    <a:pt x="9374" y="61537"/>
                  </a:cubicBezTo>
                  <a:cubicBezTo>
                    <a:pt x="9416" y="61412"/>
                    <a:pt x="9479" y="61286"/>
                    <a:pt x="9458" y="61139"/>
                  </a:cubicBezTo>
                  <a:cubicBezTo>
                    <a:pt x="9311" y="60386"/>
                    <a:pt x="9541" y="59612"/>
                    <a:pt x="9207" y="58880"/>
                  </a:cubicBezTo>
                  <a:cubicBezTo>
                    <a:pt x="9144" y="58733"/>
                    <a:pt x="9207" y="58587"/>
                    <a:pt x="9207" y="58461"/>
                  </a:cubicBezTo>
                  <a:cubicBezTo>
                    <a:pt x="9248" y="56055"/>
                    <a:pt x="9269" y="53649"/>
                    <a:pt x="9332" y="51201"/>
                  </a:cubicBezTo>
                  <a:cubicBezTo>
                    <a:pt x="9332" y="50950"/>
                    <a:pt x="9332" y="50678"/>
                    <a:pt x="9437" y="50448"/>
                  </a:cubicBezTo>
                  <a:cubicBezTo>
                    <a:pt x="9583" y="50008"/>
                    <a:pt x="9625" y="49569"/>
                    <a:pt x="9625" y="49108"/>
                  </a:cubicBezTo>
                  <a:cubicBezTo>
                    <a:pt x="9688" y="45761"/>
                    <a:pt x="9792" y="42413"/>
                    <a:pt x="9876" y="39065"/>
                  </a:cubicBezTo>
                  <a:cubicBezTo>
                    <a:pt x="9876" y="38898"/>
                    <a:pt x="9897" y="38730"/>
                    <a:pt x="9897" y="38542"/>
                  </a:cubicBezTo>
                  <a:cubicBezTo>
                    <a:pt x="9939" y="38228"/>
                    <a:pt x="10064" y="38019"/>
                    <a:pt x="10357" y="37893"/>
                  </a:cubicBezTo>
                  <a:cubicBezTo>
                    <a:pt x="10692" y="37747"/>
                    <a:pt x="11843" y="37433"/>
                    <a:pt x="12303" y="37433"/>
                  </a:cubicBezTo>
                  <a:cubicBezTo>
                    <a:pt x="13914" y="37454"/>
                    <a:pt x="15505" y="37454"/>
                    <a:pt x="17074" y="37496"/>
                  </a:cubicBezTo>
                  <a:cubicBezTo>
                    <a:pt x="17681" y="37538"/>
                    <a:pt x="18267" y="37496"/>
                    <a:pt x="18790" y="37161"/>
                  </a:cubicBezTo>
                  <a:cubicBezTo>
                    <a:pt x="18873" y="37119"/>
                    <a:pt x="18957" y="37077"/>
                    <a:pt x="19041" y="37056"/>
                  </a:cubicBezTo>
                  <a:cubicBezTo>
                    <a:pt x="19773" y="36973"/>
                    <a:pt x="20443" y="36617"/>
                    <a:pt x="21196" y="36743"/>
                  </a:cubicBezTo>
                  <a:cubicBezTo>
                    <a:pt x="21259" y="36743"/>
                    <a:pt x="21342" y="36701"/>
                    <a:pt x="21468" y="36659"/>
                  </a:cubicBezTo>
                  <a:cubicBezTo>
                    <a:pt x="21091" y="36073"/>
                    <a:pt x="20463" y="35780"/>
                    <a:pt x="20087" y="35341"/>
                  </a:cubicBezTo>
                  <a:lnTo>
                    <a:pt x="19710" y="35341"/>
                  </a:lnTo>
                  <a:cubicBezTo>
                    <a:pt x="17513" y="35383"/>
                    <a:pt x="15337" y="35383"/>
                    <a:pt x="13182" y="35571"/>
                  </a:cubicBezTo>
                  <a:cubicBezTo>
                    <a:pt x="12722" y="35592"/>
                    <a:pt x="12261" y="35592"/>
                    <a:pt x="11822" y="35592"/>
                  </a:cubicBezTo>
                  <a:cubicBezTo>
                    <a:pt x="11006" y="35592"/>
                    <a:pt x="10169" y="35571"/>
                    <a:pt x="9353" y="35550"/>
                  </a:cubicBezTo>
                  <a:cubicBezTo>
                    <a:pt x="8683" y="35592"/>
                    <a:pt x="8244" y="35634"/>
                    <a:pt x="7826" y="35906"/>
                  </a:cubicBezTo>
                  <a:close/>
                  <a:moveTo>
                    <a:pt x="56264" y="54256"/>
                  </a:moveTo>
                  <a:cubicBezTo>
                    <a:pt x="56306" y="54088"/>
                    <a:pt x="56327" y="54005"/>
                    <a:pt x="56327" y="53942"/>
                  </a:cubicBezTo>
                  <a:cubicBezTo>
                    <a:pt x="56327" y="52958"/>
                    <a:pt x="56745" y="52038"/>
                    <a:pt x="56661" y="51075"/>
                  </a:cubicBezTo>
                  <a:cubicBezTo>
                    <a:pt x="56661" y="51033"/>
                    <a:pt x="56661" y="50971"/>
                    <a:pt x="56703" y="50929"/>
                  </a:cubicBezTo>
                  <a:cubicBezTo>
                    <a:pt x="56933" y="50468"/>
                    <a:pt x="56912" y="49987"/>
                    <a:pt x="56912" y="49506"/>
                  </a:cubicBezTo>
                  <a:cubicBezTo>
                    <a:pt x="56933" y="48460"/>
                    <a:pt x="56933" y="47414"/>
                    <a:pt x="56954" y="46367"/>
                  </a:cubicBezTo>
                  <a:cubicBezTo>
                    <a:pt x="57038" y="43626"/>
                    <a:pt x="57122" y="40885"/>
                    <a:pt x="57226" y="38124"/>
                  </a:cubicBezTo>
                  <a:lnTo>
                    <a:pt x="57226" y="37705"/>
                  </a:lnTo>
                  <a:cubicBezTo>
                    <a:pt x="56745" y="37077"/>
                    <a:pt x="56180" y="36847"/>
                    <a:pt x="55490" y="36701"/>
                  </a:cubicBezTo>
                  <a:cubicBezTo>
                    <a:pt x="53711" y="36303"/>
                    <a:pt x="51933" y="36010"/>
                    <a:pt x="50133" y="35780"/>
                  </a:cubicBezTo>
                  <a:cubicBezTo>
                    <a:pt x="48669" y="35592"/>
                    <a:pt x="47204" y="35383"/>
                    <a:pt x="45739" y="35257"/>
                  </a:cubicBezTo>
                  <a:cubicBezTo>
                    <a:pt x="44881" y="35173"/>
                    <a:pt x="43982" y="34985"/>
                    <a:pt x="43145" y="35069"/>
                  </a:cubicBezTo>
                  <a:cubicBezTo>
                    <a:pt x="42747" y="35445"/>
                    <a:pt x="42433" y="35822"/>
                    <a:pt x="42036" y="36136"/>
                  </a:cubicBezTo>
                  <a:cubicBezTo>
                    <a:pt x="41638" y="36429"/>
                    <a:pt x="41178" y="36659"/>
                    <a:pt x="40655" y="37056"/>
                  </a:cubicBezTo>
                  <a:cubicBezTo>
                    <a:pt x="41157" y="37077"/>
                    <a:pt x="41471" y="37077"/>
                    <a:pt x="41806" y="37119"/>
                  </a:cubicBezTo>
                  <a:cubicBezTo>
                    <a:pt x="42308" y="37140"/>
                    <a:pt x="42852" y="37077"/>
                    <a:pt x="43333" y="37224"/>
                  </a:cubicBezTo>
                  <a:cubicBezTo>
                    <a:pt x="43982" y="37370"/>
                    <a:pt x="44609" y="37412"/>
                    <a:pt x="45258" y="37412"/>
                  </a:cubicBezTo>
                  <a:cubicBezTo>
                    <a:pt x="45969" y="37433"/>
                    <a:pt x="46681" y="37433"/>
                    <a:pt x="47392" y="37433"/>
                  </a:cubicBezTo>
                  <a:cubicBezTo>
                    <a:pt x="48292" y="37454"/>
                    <a:pt x="49233" y="37412"/>
                    <a:pt x="50154" y="37726"/>
                  </a:cubicBezTo>
                  <a:cubicBezTo>
                    <a:pt x="50949" y="37998"/>
                    <a:pt x="51786" y="38144"/>
                    <a:pt x="52581" y="38375"/>
                  </a:cubicBezTo>
                  <a:cubicBezTo>
                    <a:pt x="53272" y="38563"/>
                    <a:pt x="53920" y="38793"/>
                    <a:pt x="54632" y="38877"/>
                  </a:cubicBezTo>
                  <a:cubicBezTo>
                    <a:pt x="54987" y="38898"/>
                    <a:pt x="55176" y="39044"/>
                    <a:pt x="55176" y="39400"/>
                  </a:cubicBezTo>
                  <a:cubicBezTo>
                    <a:pt x="55197" y="40048"/>
                    <a:pt x="55239" y="40697"/>
                    <a:pt x="55071" y="41325"/>
                  </a:cubicBezTo>
                  <a:cubicBezTo>
                    <a:pt x="54987" y="41639"/>
                    <a:pt x="54967" y="41932"/>
                    <a:pt x="54883" y="42245"/>
                  </a:cubicBezTo>
                  <a:cubicBezTo>
                    <a:pt x="54736" y="42978"/>
                    <a:pt x="54778" y="43710"/>
                    <a:pt x="54778" y="44442"/>
                  </a:cubicBezTo>
                  <a:cubicBezTo>
                    <a:pt x="54778" y="46828"/>
                    <a:pt x="54736" y="49192"/>
                    <a:pt x="54736" y="51577"/>
                  </a:cubicBezTo>
                  <a:cubicBezTo>
                    <a:pt x="54736" y="52205"/>
                    <a:pt x="54674" y="52833"/>
                    <a:pt x="54506" y="53440"/>
                  </a:cubicBezTo>
                  <a:cubicBezTo>
                    <a:pt x="54443" y="53628"/>
                    <a:pt x="54464" y="53795"/>
                    <a:pt x="54443" y="54005"/>
                  </a:cubicBezTo>
                  <a:cubicBezTo>
                    <a:pt x="55050" y="54381"/>
                    <a:pt x="55636" y="54256"/>
                    <a:pt x="56264" y="54256"/>
                  </a:cubicBezTo>
                  <a:close/>
                  <a:moveTo>
                    <a:pt x="6110" y="43334"/>
                  </a:moveTo>
                  <a:cubicBezTo>
                    <a:pt x="5943" y="43417"/>
                    <a:pt x="5775" y="43417"/>
                    <a:pt x="5670" y="43501"/>
                  </a:cubicBezTo>
                  <a:cubicBezTo>
                    <a:pt x="5168" y="43857"/>
                    <a:pt x="4687" y="44254"/>
                    <a:pt x="4206" y="44652"/>
                  </a:cubicBezTo>
                  <a:cubicBezTo>
                    <a:pt x="3997" y="44798"/>
                    <a:pt x="3850" y="45007"/>
                    <a:pt x="3641" y="45154"/>
                  </a:cubicBezTo>
                  <a:cubicBezTo>
                    <a:pt x="3076" y="45489"/>
                    <a:pt x="2637" y="45907"/>
                    <a:pt x="2323" y="46451"/>
                  </a:cubicBezTo>
                  <a:cubicBezTo>
                    <a:pt x="2239" y="46619"/>
                    <a:pt x="2113" y="46744"/>
                    <a:pt x="2009" y="46849"/>
                  </a:cubicBezTo>
                  <a:cubicBezTo>
                    <a:pt x="1465" y="47414"/>
                    <a:pt x="1297" y="48125"/>
                    <a:pt x="1235" y="48857"/>
                  </a:cubicBezTo>
                  <a:cubicBezTo>
                    <a:pt x="1172" y="49590"/>
                    <a:pt x="1444" y="50280"/>
                    <a:pt x="1988" y="50761"/>
                  </a:cubicBezTo>
                  <a:cubicBezTo>
                    <a:pt x="2448" y="51180"/>
                    <a:pt x="2971" y="51556"/>
                    <a:pt x="3536" y="51808"/>
                  </a:cubicBezTo>
                  <a:cubicBezTo>
                    <a:pt x="4080" y="52100"/>
                    <a:pt x="4687" y="52289"/>
                    <a:pt x="5147" y="52707"/>
                  </a:cubicBezTo>
                  <a:cubicBezTo>
                    <a:pt x="5378" y="52917"/>
                    <a:pt x="5754" y="52791"/>
                    <a:pt x="5796" y="52435"/>
                  </a:cubicBezTo>
                  <a:cubicBezTo>
                    <a:pt x="5901" y="51870"/>
                    <a:pt x="6005" y="51264"/>
                    <a:pt x="6026" y="50657"/>
                  </a:cubicBezTo>
                  <a:cubicBezTo>
                    <a:pt x="6110" y="48397"/>
                    <a:pt x="6131" y="46137"/>
                    <a:pt x="6173" y="43857"/>
                  </a:cubicBezTo>
                  <a:cubicBezTo>
                    <a:pt x="6173" y="43731"/>
                    <a:pt x="6152" y="43585"/>
                    <a:pt x="6110" y="43334"/>
                  </a:cubicBezTo>
                  <a:close/>
                  <a:moveTo>
                    <a:pt x="58042" y="42748"/>
                  </a:moveTo>
                  <a:cubicBezTo>
                    <a:pt x="58000" y="43187"/>
                    <a:pt x="57980" y="43438"/>
                    <a:pt x="57980" y="43731"/>
                  </a:cubicBezTo>
                  <a:cubicBezTo>
                    <a:pt x="57959" y="45802"/>
                    <a:pt x="57938" y="47853"/>
                    <a:pt x="57875" y="49924"/>
                  </a:cubicBezTo>
                  <a:cubicBezTo>
                    <a:pt x="57875" y="50238"/>
                    <a:pt x="57875" y="50552"/>
                    <a:pt x="57749" y="50845"/>
                  </a:cubicBezTo>
                  <a:cubicBezTo>
                    <a:pt x="57582" y="51243"/>
                    <a:pt x="57582" y="51598"/>
                    <a:pt x="57561" y="51996"/>
                  </a:cubicBezTo>
                  <a:cubicBezTo>
                    <a:pt x="57561" y="52289"/>
                    <a:pt x="57582" y="52582"/>
                    <a:pt x="57477" y="52833"/>
                  </a:cubicBezTo>
                  <a:cubicBezTo>
                    <a:pt x="57310" y="53314"/>
                    <a:pt x="57310" y="53774"/>
                    <a:pt x="57331" y="54256"/>
                  </a:cubicBezTo>
                  <a:cubicBezTo>
                    <a:pt x="57331" y="54297"/>
                    <a:pt x="57352" y="54360"/>
                    <a:pt x="57415" y="54465"/>
                  </a:cubicBezTo>
                  <a:cubicBezTo>
                    <a:pt x="57561" y="54507"/>
                    <a:pt x="57749" y="54590"/>
                    <a:pt x="57959" y="54653"/>
                  </a:cubicBezTo>
                  <a:cubicBezTo>
                    <a:pt x="58712" y="53942"/>
                    <a:pt x="59507" y="53230"/>
                    <a:pt x="60177" y="52435"/>
                  </a:cubicBezTo>
                  <a:cubicBezTo>
                    <a:pt x="61327" y="51138"/>
                    <a:pt x="61829" y="49632"/>
                    <a:pt x="61411" y="47895"/>
                  </a:cubicBezTo>
                  <a:cubicBezTo>
                    <a:pt x="61348" y="47727"/>
                    <a:pt x="61348" y="47560"/>
                    <a:pt x="61348" y="47393"/>
                  </a:cubicBezTo>
                  <a:cubicBezTo>
                    <a:pt x="61390" y="46849"/>
                    <a:pt x="61160" y="46347"/>
                    <a:pt x="60909" y="45886"/>
                  </a:cubicBezTo>
                  <a:cubicBezTo>
                    <a:pt x="60302" y="44840"/>
                    <a:pt x="59465" y="43982"/>
                    <a:pt x="58628" y="43166"/>
                  </a:cubicBezTo>
                  <a:cubicBezTo>
                    <a:pt x="58524" y="43020"/>
                    <a:pt x="58314" y="42957"/>
                    <a:pt x="58042" y="42748"/>
                  </a:cubicBezTo>
                  <a:close/>
                  <a:moveTo>
                    <a:pt x="15149" y="25339"/>
                  </a:moveTo>
                  <a:lnTo>
                    <a:pt x="14689" y="25339"/>
                  </a:lnTo>
                  <a:cubicBezTo>
                    <a:pt x="14312" y="25297"/>
                    <a:pt x="13956" y="25423"/>
                    <a:pt x="13726" y="25716"/>
                  </a:cubicBezTo>
                  <a:cubicBezTo>
                    <a:pt x="13621" y="25841"/>
                    <a:pt x="13454" y="25946"/>
                    <a:pt x="13391" y="26072"/>
                  </a:cubicBezTo>
                  <a:cubicBezTo>
                    <a:pt x="13266" y="26281"/>
                    <a:pt x="13119" y="26532"/>
                    <a:pt x="13098" y="26762"/>
                  </a:cubicBezTo>
                  <a:cubicBezTo>
                    <a:pt x="13036" y="27411"/>
                    <a:pt x="13077" y="28038"/>
                    <a:pt x="13308" y="28666"/>
                  </a:cubicBezTo>
                  <a:cubicBezTo>
                    <a:pt x="13559" y="29336"/>
                    <a:pt x="14082" y="29712"/>
                    <a:pt x="14668" y="29963"/>
                  </a:cubicBezTo>
                  <a:cubicBezTo>
                    <a:pt x="15128" y="30173"/>
                    <a:pt x="15693" y="30235"/>
                    <a:pt x="16216" y="30340"/>
                  </a:cubicBezTo>
                  <a:cubicBezTo>
                    <a:pt x="16342" y="30361"/>
                    <a:pt x="16467" y="30319"/>
                    <a:pt x="16634" y="30319"/>
                  </a:cubicBezTo>
                  <a:cubicBezTo>
                    <a:pt x="16572" y="30068"/>
                    <a:pt x="16551" y="29921"/>
                    <a:pt x="16488" y="29754"/>
                  </a:cubicBezTo>
                  <a:cubicBezTo>
                    <a:pt x="16174" y="28896"/>
                    <a:pt x="16028" y="28017"/>
                    <a:pt x="15965" y="27097"/>
                  </a:cubicBezTo>
                  <a:cubicBezTo>
                    <a:pt x="15944" y="26406"/>
                    <a:pt x="15735" y="25883"/>
                    <a:pt x="15254" y="25444"/>
                  </a:cubicBezTo>
                  <a:cubicBezTo>
                    <a:pt x="15212" y="25444"/>
                    <a:pt x="15191" y="25423"/>
                    <a:pt x="15149" y="25339"/>
                  </a:cubicBezTo>
                  <a:close/>
                  <a:moveTo>
                    <a:pt x="48376" y="26092"/>
                  </a:moveTo>
                  <a:cubicBezTo>
                    <a:pt x="48250" y="26260"/>
                    <a:pt x="48125" y="26427"/>
                    <a:pt x="47957" y="26532"/>
                  </a:cubicBezTo>
                  <a:cubicBezTo>
                    <a:pt x="47580" y="26804"/>
                    <a:pt x="47413" y="27201"/>
                    <a:pt x="47225" y="27620"/>
                  </a:cubicBezTo>
                  <a:cubicBezTo>
                    <a:pt x="46995" y="28227"/>
                    <a:pt x="46744" y="28833"/>
                    <a:pt x="46451" y="29398"/>
                  </a:cubicBezTo>
                  <a:cubicBezTo>
                    <a:pt x="46325" y="29712"/>
                    <a:pt x="46137" y="30005"/>
                    <a:pt x="45969" y="30319"/>
                  </a:cubicBezTo>
                  <a:cubicBezTo>
                    <a:pt x="46116" y="30382"/>
                    <a:pt x="46179" y="30507"/>
                    <a:pt x="46262" y="30528"/>
                  </a:cubicBezTo>
                  <a:cubicBezTo>
                    <a:pt x="46555" y="30570"/>
                    <a:pt x="46806" y="30528"/>
                    <a:pt x="47099" y="30445"/>
                  </a:cubicBezTo>
                  <a:cubicBezTo>
                    <a:pt x="48104" y="30110"/>
                    <a:pt x="48836" y="29398"/>
                    <a:pt x="49526" y="28666"/>
                  </a:cubicBezTo>
                  <a:cubicBezTo>
                    <a:pt x="49631" y="28561"/>
                    <a:pt x="49694" y="28436"/>
                    <a:pt x="49736" y="28310"/>
                  </a:cubicBezTo>
                  <a:cubicBezTo>
                    <a:pt x="49903" y="27745"/>
                    <a:pt x="50049" y="27201"/>
                    <a:pt x="49924" y="26657"/>
                  </a:cubicBezTo>
                  <a:cubicBezTo>
                    <a:pt x="49526" y="26260"/>
                    <a:pt x="49108" y="25904"/>
                    <a:pt x="48376" y="26092"/>
                  </a:cubicBezTo>
                  <a:close/>
                  <a:moveTo>
                    <a:pt x="54423" y="57415"/>
                  </a:moveTo>
                  <a:cubicBezTo>
                    <a:pt x="54485" y="57457"/>
                    <a:pt x="54527" y="57499"/>
                    <a:pt x="54590" y="57520"/>
                  </a:cubicBezTo>
                  <a:cubicBezTo>
                    <a:pt x="54799" y="57143"/>
                    <a:pt x="55113" y="56997"/>
                    <a:pt x="55448" y="56913"/>
                  </a:cubicBezTo>
                  <a:cubicBezTo>
                    <a:pt x="55511" y="56892"/>
                    <a:pt x="55552" y="56787"/>
                    <a:pt x="55657" y="56683"/>
                  </a:cubicBezTo>
                  <a:cubicBezTo>
                    <a:pt x="55197" y="56683"/>
                    <a:pt x="54862" y="56662"/>
                    <a:pt x="54464" y="56662"/>
                  </a:cubicBezTo>
                  <a:cubicBezTo>
                    <a:pt x="54443" y="56934"/>
                    <a:pt x="54423" y="57185"/>
                    <a:pt x="54423" y="57415"/>
                  </a:cubicBezTo>
                  <a:close/>
                  <a:moveTo>
                    <a:pt x="54527" y="55030"/>
                  </a:moveTo>
                  <a:cubicBezTo>
                    <a:pt x="54443" y="55344"/>
                    <a:pt x="54527" y="55469"/>
                    <a:pt x="54736" y="55448"/>
                  </a:cubicBezTo>
                  <a:cubicBezTo>
                    <a:pt x="54967" y="55406"/>
                    <a:pt x="55218" y="55302"/>
                    <a:pt x="55531" y="55197"/>
                  </a:cubicBezTo>
                  <a:cubicBezTo>
                    <a:pt x="55134" y="55113"/>
                    <a:pt x="54841" y="55093"/>
                    <a:pt x="54527" y="5503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35"/>
            <p:cNvSpPr/>
            <p:nvPr/>
          </p:nvSpPr>
          <p:spPr>
            <a:xfrm>
              <a:off x="6567150" y="2642588"/>
              <a:ext cx="348400" cy="196175"/>
            </a:xfrm>
            <a:custGeom>
              <a:avLst/>
              <a:gdLst/>
              <a:ahLst/>
              <a:cxnLst/>
              <a:rect l="l" t="t" r="r" b="b"/>
              <a:pathLst>
                <a:path w="13936" h="7847" extrusionOk="0">
                  <a:moveTo>
                    <a:pt x="460" y="1256"/>
                  </a:moveTo>
                  <a:cubicBezTo>
                    <a:pt x="293" y="1109"/>
                    <a:pt x="147" y="984"/>
                    <a:pt x="21" y="879"/>
                  </a:cubicBezTo>
                  <a:cubicBezTo>
                    <a:pt x="0" y="837"/>
                    <a:pt x="21" y="816"/>
                    <a:pt x="21" y="733"/>
                  </a:cubicBezTo>
                  <a:cubicBezTo>
                    <a:pt x="293" y="503"/>
                    <a:pt x="607" y="272"/>
                    <a:pt x="1004" y="293"/>
                  </a:cubicBezTo>
                  <a:cubicBezTo>
                    <a:pt x="1109" y="293"/>
                    <a:pt x="1256" y="293"/>
                    <a:pt x="1360" y="272"/>
                  </a:cubicBezTo>
                  <a:cubicBezTo>
                    <a:pt x="2448" y="0"/>
                    <a:pt x="3557" y="42"/>
                    <a:pt x="4645" y="42"/>
                  </a:cubicBezTo>
                  <a:cubicBezTo>
                    <a:pt x="6507" y="63"/>
                    <a:pt x="8328" y="63"/>
                    <a:pt x="10190" y="84"/>
                  </a:cubicBezTo>
                  <a:cubicBezTo>
                    <a:pt x="10587" y="84"/>
                    <a:pt x="10985" y="84"/>
                    <a:pt x="11383" y="251"/>
                  </a:cubicBezTo>
                  <a:cubicBezTo>
                    <a:pt x="11634" y="356"/>
                    <a:pt x="11927" y="314"/>
                    <a:pt x="12220" y="314"/>
                  </a:cubicBezTo>
                  <a:cubicBezTo>
                    <a:pt x="12596" y="314"/>
                    <a:pt x="12889" y="482"/>
                    <a:pt x="13224" y="649"/>
                  </a:cubicBezTo>
                  <a:cubicBezTo>
                    <a:pt x="13831" y="1005"/>
                    <a:pt x="13935" y="1465"/>
                    <a:pt x="13914" y="2072"/>
                  </a:cubicBezTo>
                  <a:cubicBezTo>
                    <a:pt x="13914" y="2490"/>
                    <a:pt x="13789" y="2825"/>
                    <a:pt x="13517" y="3139"/>
                  </a:cubicBezTo>
                  <a:cubicBezTo>
                    <a:pt x="13015" y="3788"/>
                    <a:pt x="12554" y="4478"/>
                    <a:pt x="12073" y="5127"/>
                  </a:cubicBezTo>
                  <a:cubicBezTo>
                    <a:pt x="11759" y="5608"/>
                    <a:pt x="11320" y="5964"/>
                    <a:pt x="11111" y="6508"/>
                  </a:cubicBezTo>
                  <a:cubicBezTo>
                    <a:pt x="10525" y="6989"/>
                    <a:pt x="9897" y="7303"/>
                    <a:pt x="9186" y="7491"/>
                  </a:cubicBezTo>
                  <a:cubicBezTo>
                    <a:pt x="7658" y="7847"/>
                    <a:pt x="6152" y="7679"/>
                    <a:pt x="4624" y="7596"/>
                  </a:cubicBezTo>
                  <a:cubicBezTo>
                    <a:pt x="3955" y="7554"/>
                    <a:pt x="3327" y="7219"/>
                    <a:pt x="2762" y="6842"/>
                  </a:cubicBezTo>
                  <a:cubicBezTo>
                    <a:pt x="2532" y="6654"/>
                    <a:pt x="2511" y="6257"/>
                    <a:pt x="2176" y="6068"/>
                  </a:cubicBezTo>
                  <a:cubicBezTo>
                    <a:pt x="1904" y="5943"/>
                    <a:pt x="1779" y="5608"/>
                    <a:pt x="1569" y="5357"/>
                  </a:cubicBezTo>
                  <a:cubicBezTo>
                    <a:pt x="1256" y="4980"/>
                    <a:pt x="1067" y="4520"/>
                    <a:pt x="984" y="4060"/>
                  </a:cubicBezTo>
                  <a:cubicBezTo>
                    <a:pt x="963" y="3955"/>
                    <a:pt x="942" y="3829"/>
                    <a:pt x="921" y="3746"/>
                  </a:cubicBezTo>
                  <a:cubicBezTo>
                    <a:pt x="565" y="2972"/>
                    <a:pt x="335" y="2155"/>
                    <a:pt x="460" y="1256"/>
                  </a:cubicBezTo>
                  <a:close/>
                  <a:moveTo>
                    <a:pt x="1444" y="900"/>
                  </a:moveTo>
                  <a:cubicBezTo>
                    <a:pt x="1402" y="1528"/>
                    <a:pt x="1360" y="2093"/>
                    <a:pt x="1590" y="2679"/>
                  </a:cubicBezTo>
                  <a:cubicBezTo>
                    <a:pt x="1779" y="3076"/>
                    <a:pt x="1862" y="3495"/>
                    <a:pt x="1988" y="3871"/>
                  </a:cubicBezTo>
                  <a:cubicBezTo>
                    <a:pt x="2176" y="4562"/>
                    <a:pt x="2448" y="5168"/>
                    <a:pt x="3076" y="5503"/>
                  </a:cubicBezTo>
                  <a:cubicBezTo>
                    <a:pt x="3181" y="5545"/>
                    <a:pt x="3264" y="5629"/>
                    <a:pt x="3327" y="5733"/>
                  </a:cubicBezTo>
                  <a:cubicBezTo>
                    <a:pt x="3871" y="6529"/>
                    <a:pt x="4729" y="6801"/>
                    <a:pt x="5587" y="6863"/>
                  </a:cubicBezTo>
                  <a:cubicBezTo>
                    <a:pt x="7763" y="7010"/>
                    <a:pt x="8035" y="6905"/>
                    <a:pt x="9981" y="5964"/>
                  </a:cubicBezTo>
                  <a:cubicBezTo>
                    <a:pt x="10023" y="5964"/>
                    <a:pt x="10043" y="5943"/>
                    <a:pt x="10064" y="5943"/>
                  </a:cubicBezTo>
                  <a:cubicBezTo>
                    <a:pt x="10336" y="5859"/>
                    <a:pt x="10483" y="5692"/>
                    <a:pt x="10650" y="5482"/>
                  </a:cubicBezTo>
                  <a:cubicBezTo>
                    <a:pt x="10985" y="5022"/>
                    <a:pt x="11341" y="4583"/>
                    <a:pt x="11696" y="4143"/>
                  </a:cubicBezTo>
                  <a:cubicBezTo>
                    <a:pt x="12115" y="3599"/>
                    <a:pt x="12492" y="3076"/>
                    <a:pt x="12868" y="2490"/>
                  </a:cubicBezTo>
                  <a:cubicBezTo>
                    <a:pt x="13224" y="1925"/>
                    <a:pt x="12868" y="1235"/>
                    <a:pt x="12178" y="1214"/>
                  </a:cubicBezTo>
                  <a:cubicBezTo>
                    <a:pt x="11738" y="1193"/>
                    <a:pt x="11299" y="1193"/>
                    <a:pt x="10859" y="1005"/>
                  </a:cubicBezTo>
                  <a:cubicBezTo>
                    <a:pt x="10650" y="921"/>
                    <a:pt x="10399" y="942"/>
                    <a:pt x="10169" y="921"/>
                  </a:cubicBezTo>
                  <a:cubicBezTo>
                    <a:pt x="8056" y="837"/>
                    <a:pt x="5921" y="795"/>
                    <a:pt x="3787" y="712"/>
                  </a:cubicBezTo>
                  <a:cubicBezTo>
                    <a:pt x="3034" y="649"/>
                    <a:pt x="2281" y="691"/>
                    <a:pt x="1444" y="90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35"/>
            <p:cNvSpPr/>
            <p:nvPr/>
          </p:nvSpPr>
          <p:spPr>
            <a:xfrm>
              <a:off x="6866350" y="2540063"/>
              <a:ext cx="48675" cy="46575"/>
            </a:xfrm>
            <a:custGeom>
              <a:avLst/>
              <a:gdLst/>
              <a:ahLst/>
              <a:cxnLst/>
              <a:rect l="l" t="t" r="r" b="b"/>
              <a:pathLst>
                <a:path w="1947" h="1863" extrusionOk="0">
                  <a:moveTo>
                    <a:pt x="942" y="0"/>
                  </a:moveTo>
                  <a:lnTo>
                    <a:pt x="1026" y="0"/>
                  </a:lnTo>
                  <a:cubicBezTo>
                    <a:pt x="1653" y="21"/>
                    <a:pt x="1946" y="398"/>
                    <a:pt x="1800" y="1026"/>
                  </a:cubicBezTo>
                  <a:cubicBezTo>
                    <a:pt x="1737" y="1465"/>
                    <a:pt x="1235" y="1863"/>
                    <a:pt x="837" y="1842"/>
                  </a:cubicBezTo>
                  <a:cubicBezTo>
                    <a:pt x="398" y="1779"/>
                    <a:pt x="21" y="1381"/>
                    <a:pt x="0" y="921"/>
                  </a:cubicBezTo>
                  <a:cubicBezTo>
                    <a:pt x="0" y="230"/>
                    <a:pt x="252" y="0"/>
                    <a:pt x="9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35"/>
            <p:cNvSpPr/>
            <p:nvPr/>
          </p:nvSpPr>
          <p:spPr>
            <a:xfrm>
              <a:off x="6514825" y="2540588"/>
              <a:ext cx="39775" cy="45000"/>
            </a:xfrm>
            <a:custGeom>
              <a:avLst/>
              <a:gdLst/>
              <a:ahLst/>
              <a:cxnLst/>
              <a:rect l="l" t="t" r="r" b="b"/>
              <a:pathLst>
                <a:path w="1591" h="1800" extrusionOk="0">
                  <a:moveTo>
                    <a:pt x="22" y="837"/>
                  </a:moveTo>
                  <a:cubicBezTo>
                    <a:pt x="43" y="733"/>
                    <a:pt x="43" y="586"/>
                    <a:pt x="105" y="398"/>
                  </a:cubicBezTo>
                  <a:cubicBezTo>
                    <a:pt x="147" y="189"/>
                    <a:pt x="315" y="63"/>
                    <a:pt x="524" y="21"/>
                  </a:cubicBezTo>
                  <a:cubicBezTo>
                    <a:pt x="670" y="0"/>
                    <a:pt x="859" y="0"/>
                    <a:pt x="1005" y="21"/>
                  </a:cubicBezTo>
                  <a:cubicBezTo>
                    <a:pt x="1298" y="63"/>
                    <a:pt x="1486" y="209"/>
                    <a:pt x="1528" y="502"/>
                  </a:cubicBezTo>
                  <a:cubicBezTo>
                    <a:pt x="1570" y="691"/>
                    <a:pt x="1591" y="900"/>
                    <a:pt x="1570" y="1067"/>
                  </a:cubicBezTo>
                  <a:cubicBezTo>
                    <a:pt x="1507" y="1590"/>
                    <a:pt x="1277" y="1800"/>
                    <a:pt x="733" y="1779"/>
                  </a:cubicBezTo>
                  <a:cubicBezTo>
                    <a:pt x="231" y="1779"/>
                    <a:pt x="22" y="1549"/>
                    <a:pt x="1" y="1046"/>
                  </a:cubicBezTo>
                  <a:cubicBezTo>
                    <a:pt x="1" y="1026"/>
                    <a:pt x="22" y="984"/>
                    <a:pt x="22" y="837"/>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4" name="Google Shape;314;p35"/>
          <p:cNvGrpSpPr/>
          <p:nvPr/>
        </p:nvGrpSpPr>
        <p:grpSpPr>
          <a:xfrm rot="625986">
            <a:off x="7615970" y="1075978"/>
            <a:ext cx="482225" cy="539980"/>
            <a:chOff x="1835200" y="3337050"/>
            <a:chExt cx="279350" cy="312825"/>
          </a:xfrm>
        </p:grpSpPr>
        <p:sp>
          <p:nvSpPr>
            <p:cNvPr id="315" name="Google Shape;315;p35"/>
            <p:cNvSpPr/>
            <p:nvPr/>
          </p:nvSpPr>
          <p:spPr>
            <a:xfrm>
              <a:off x="1835200" y="3337050"/>
              <a:ext cx="64900" cy="154325"/>
            </a:xfrm>
            <a:custGeom>
              <a:avLst/>
              <a:gdLst/>
              <a:ahLst/>
              <a:cxnLst/>
              <a:rect l="l" t="t" r="r" b="b"/>
              <a:pathLst>
                <a:path w="2596" h="6173" extrusionOk="0">
                  <a:moveTo>
                    <a:pt x="2595" y="795"/>
                  </a:moveTo>
                  <a:cubicBezTo>
                    <a:pt x="2574" y="942"/>
                    <a:pt x="2511" y="1172"/>
                    <a:pt x="2449" y="1381"/>
                  </a:cubicBezTo>
                  <a:lnTo>
                    <a:pt x="1967" y="3034"/>
                  </a:lnTo>
                  <a:cubicBezTo>
                    <a:pt x="1779" y="3599"/>
                    <a:pt x="1549" y="4143"/>
                    <a:pt x="1361" y="4729"/>
                  </a:cubicBezTo>
                  <a:cubicBezTo>
                    <a:pt x="1277" y="4959"/>
                    <a:pt x="1214" y="5189"/>
                    <a:pt x="1130" y="5461"/>
                  </a:cubicBezTo>
                  <a:cubicBezTo>
                    <a:pt x="1110" y="5566"/>
                    <a:pt x="1089" y="5691"/>
                    <a:pt x="1047" y="5796"/>
                  </a:cubicBezTo>
                  <a:cubicBezTo>
                    <a:pt x="963" y="6005"/>
                    <a:pt x="838" y="6131"/>
                    <a:pt x="607" y="6173"/>
                  </a:cubicBezTo>
                  <a:cubicBezTo>
                    <a:pt x="398" y="6173"/>
                    <a:pt x="231" y="6068"/>
                    <a:pt x="168" y="5859"/>
                  </a:cubicBezTo>
                  <a:cubicBezTo>
                    <a:pt x="63" y="5545"/>
                    <a:pt x="1" y="5252"/>
                    <a:pt x="105" y="4938"/>
                  </a:cubicBezTo>
                  <a:cubicBezTo>
                    <a:pt x="168" y="4771"/>
                    <a:pt x="252" y="4624"/>
                    <a:pt x="314" y="4457"/>
                  </a:cubicBezTo>
                  <a:cubicBezTo>
                    <a:pt x="628" y="3871"/>
                    <a:pt x="838" y="3201"/>
                    <a:pt x="1026" y="2532"/>
                  </a:cubicBezTo>
                  <a:cubicBezTo>
                    <a:pt x="1193" y="2030"/>
                    <a:pt x="1361" y="1569"/>
                    <a:pt x="1528" y="1088"/>
                  </a:cubicBezTo>
                  <a:cubicBezTo>
                    <a:pt x="1612" y="858"/>
                    <a:pt x="1654" y="586"/>
                    <a:pt x="1737" y="356"/>
                  </a:cubicBezTo>
                  <a:cubicBezTo>
                    <a:pt x="1821" y="147"/>
                    <a:pt x="1988" y="0"/>
                    <a:pt x="2177" y="21"/>
                  </a:cubicBezTo>
                  <a:cubicBezTo>
                    <a:pt x="2386" y="63"/>
                    <a:pt x="2511" y="230"/>
                    <a:pt x="2532" y="440"/>
                  </a:cubicBezTo>
                  <a:cubicBezTo>
                    <a:pt x="2532" y="460"/>
                    <a:pt x="2574" y="586"/>
                    <a:pt x="2595" y="795"/>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35"/>
            <p:cNvSpPr/>
            <p:nvPr/>
          </p:nvSpPr>
          <p:spPr>
            <a:xfrm>
              <a:off x="1948725" y="3612700"/>
              <a:ext cx="165825" cy="37175"/>
            </a:xfrm>
            <a:custGeom>
              <a:avLst/>
              <a:gdLst/>
              <a:ahLst/>
              <a:cxnLst/>
              <a:rect l="l" t="t" r="r" b="b"/>
              <a:pathLst>
                <a:path w="6633" h="1487" extrusionOk="0">
                  <a:moveTo>
                    <a:pt x="2260" y="1466"/>
                  </a:moveTo>
                  <a:cubicBezTo>
                    <a:pt x="1653" y="1382"/>
                    <a:pt x="1088" y="1340"/>
                    <a:pt x="481" y="1256"/>
                  </a:cubicBezTo>
                  <a:cubicBezTo>
                    <a:pt x="377" y="1235"/>
                    <a:pt x="272" y="1214"/>
                    <a:pt x="167" y="1152"/>
                  </a:cubicBezTo>
                  <a:cubicBezTo>
                    <a:pt x="21" y="1068"/>
                    <a:pt x="0" y="817"/>
                    <a:pt x="146" y="733"/>
                  </a:cubicBezTo>
                  <a:cubicBezTo>
                    <a:pt x="272" y="649"/>
                    <a:pt x="398" y="608"/>
                    <a:pt x="544" y="587"/>
                  </a:cubicBezTo>
                  <a:cubicBezTo>
                    <a:pt x="1109" y="524"/>
                    <a:pt x="1653" y="440"/>
                    <a:pt x="2239" y="419"/>
                  </a:cubicBezTo>
                  <a:cubicBezTo>
                    <a:pt x="2846" y="398"/>
                    <a:pt x="3411" y="398"/>
                    <a:pt x="4017" y="273"/>
                  </a:cubicBezTo>
                  <a:cubicBezTo>
                    <a:pt x="4582" y="126"/>
                    <a:pt x="5189" y="85"/>
                    <a:pt x="5796" y="22"/>
                  </a:cubicBezTo>
                  <a:cubicBezTo>
                    <a:pt x="5984" y="1"/>
                    <a:pt x="6193" y="64"/>
                    <a:pt x="6361" y="105"/>
                  </a:cubicBezTo>
                  <a:cubicBezTo>
                    <a:pt x="6612" y="189"/>
                    <a:pt x="6633" y="524"/>
                    <a:pt x="6445" y="691"/>
                  </a:cubicBezTo>
                  <a:cubicBezTo>
                    <a:pt x="6361" y="754"/>
                    <a:pt x="6277" y="817"/>
                    <a:pt x="6152" y="859"/>
                  </a:cubicBezTo>
                  <a:cubicBezTo>
                    <a:pt x="5900" y="942"/>
                    <a:pt x="5608" y="1068"/>
                    <a:pt x="5356" y="1110"/>
                  </a:cubicBezTo>
                  <a:cubicBezTo>
                    <a:pt x="4310" y="1173"/>
                    <a:pt x="3306" y="1486"/>
                    <a:pt x="2260" y="1466"/>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35"/>
            <p:cNvSpPr/>
            <p:nvPr/>
          </p:nvSpPr>
          <p:spPr>
            <a:xfrm>
              <a:off x="1926750" y="3445325"/>
              <a:ext cx="122425" cy="81100"/>
            </a:xfrm>
            <a:custGeom>
              <a:avLst/>
              <a:gdLst/>
              <a:ahLst/>
              <a:cxnLst/>
              <a:rect l="l" t="t" r="r" b="b"/>
              <a:pathLst>
                <a:path w="4897" h="3244" extrusionOk="0">
                  <a:moveTo>
                    <a:pt x="4373" y="0"/>
                  </a:moveTo>
                  <a:cubicBezTo>
                    <a:pt x="4415" y="21"/>
                    <a:pt x="4562" y="63"/>
                    <a:pt x="4624" y="84"/>
                  </a:cubicBezTo>
                  <a:cubicBezTo>
                    <a:pt x="4855" y="189"/>
                    <a:pt x="4896" y="502"/>
                    <a:pt x="4729" y="649"/>
                  </a:cubicBezTo>
                  <a:cubicBezTo>
                    <a:pt x="4708" y="712"/>
                    <a:pt x="4666" y="733"/>
                    <a:pt x="4603" y="754"/>
                  </a:cubicBezTo>
                  <a:cubicBezTo>
                    <a:pt x="3515" y="1528"/>
                    <a:pt x="2427" y="2302"/>
                    <a:pt x="1235" y="2909"/>
                  </a:cubicBezTo>
                  <a:cubicBezTo>
                    <a:pt x="1005" y="3013"/>
                    <a:pt x="753" y="3118"/>
                    <a:pt x="523" y="3202"/>
                  </a:cubicBezTo>
                  <a:cubicBezTo>
                    <a:pt x="356" y="3243"/>
                    <a:pt x="168" y="3202"/>
                    <a:pt x="84" y="3034"/>
                  </a:cubicBezTo>
                  <a:cubicBezTo>
                    <a:pt x="42" y="2909"/>
                    <a:pt x="0" y="2699"/>
                    <a:pt x="63" y="2574"/>
                  </a:cubicBezTo>
                  <a:cubicBezTo>
                    <a:pt x="147" y="2407"/>
                    <a:pt x="314" y="2260"/>
                    <a:pt x="481" y="2176"/>
                  </a:cubicBezTo>
                  <a:cubicBezTo>
                    <a:pt x="942" y="1883"/>
                    <a:pt x="1465" y="1632"/>
                    <a:pt x="1946" y="1298"/>
                  </a:cubicBezTo>
                  <a:cubicBezTo>
                    <a:pt x="2406" y="1026"/>
                    <a:pt x="2867" y="733"/>
                    <a:pt x="3306" y="419"/>
                  </a:cubicBezTo>
                  <a:cubicBezTo>
                    <a:pt x="3641" y="210"/>
                    <a:pt x="3955" y="21"/>
                    <a:pt x="437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1026" name="Picture 2" descr="Material científico imagen PNG transparente - StickPNG">
            <a:extLst>
              <a:ext uri="{FF2B5EF4-FFF2-40B4-BE49-F238E27FC236}">
                <a16:creationId xmlns:a16="http://schemas.microsoft.com/office/drawing/2014/main" id="{35E4B548-FD76-4C65-B575-9C93A297D0E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1387" y="2824114"/>
            <a:ext cx="854592" cy="85459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Material científico imagen PNG transparente - StickPNG">
            <a:extLst>
              <a:ext uri="{FF2B5EF4-FFF2-40B4-BE49-F238E27FC236}">
                <a16:creationId xmlns:a16="http://schemas.microsoft.com/office/drawing/2014/main" id="{5277B8E0-964D-41F7-BA2B-AA953B813E52}"/>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47615" r="53054"/>
          <a:stretch/>
        </p:blipFill>
        <p:spPr bwMode="auto">
          <a:xfrm>
            <a:off x="6960631" y="2795252"/>
            <a:ext cx="503606" cy="68322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Material científico imagen PNG transparente - StickPNG">
            <a:extLst>
              <a:ext uri="{FF2B5EF4-FFF2-40B4-BE49-F238E27FC236}">
                <a16:creationId xmlns:a16="http://schemas.microsoft.com/office/drawing/2014/main" id="{D5486361-9CE3-4B28-94A4-08517F96D812}"/>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49465" t="4283" r="2706" b="50320"/>
          <a:stretch/>
        </p:blipFill>
        <p:spPr bwMode="auto">
          <a:xfrm>
            <a:off x="5830491" y="2910710"/>
            <a:ext cx="475432" cy="548639"/>
          </a:xfrm>
          <a:prstGeom prst="rect">
            <a:avLst/>
          </a:prstGeom>
          <a:noFill/>
          <a:extLst>
            <a:ext uri="{909E8E84-426E-40DD-AFC4-6F175D3DCCD1}">
              <a14:hiddenFill xmlns:a14="http://schemas.microsoft.com/office/drawing/2010/main">
                <a:solidFill>
                  <a:srgbClr val="FFFFFF"/>
                </a:solidFill>
              </a14:hiddenFill>
            </a:ext>
          </a:extLst>
        </p:spPr>
      </p:pic>
      <p:grpSp>
        <p:nvGrpSpPr>
          <p:cNvPr id="39" name="Google Shape;510;p41">
            <a:extLst>
              <a:ext uri="{FF2B5EF4-FFF2-40B4-BE49-F238E27FC236}">
                <a16:creationId xmlns:a16="http://schemas.microsoft.com/office/drawing/2014/main" id="{85463555-FB3C-4374-B80F-5C3716D01D32}"/>
              </a:ext>
            </a:extLst>
          </p:cNvPr>
          <p:cNvGrpSpPr/>
          <p:nvPr/>
        </p:nvGrpSpPr>
        <p:grpSpPr>
          <a:xfrm>
            <a:off x="4273494" y="4628742"/>
            <a:ext cx="643950" cy="195675"/>
            <a:chOff x="806663" y="3241275"/>
            <a:chExt cx="643950" cy="195675"/>
          </a:xfrm>
        </p:grpSpPr>
        <p:sp>
          <p:nvSpPr>
            <p:cNvPr id="40" name="Google Shape;511;p41">
              <a:extLst>
                <a:ext uri="{FF2B5EF4-FFF2-40B4-BE49-F238E27FC236}">
                  <a16:creationId xmlns:a16="http://schemas.microsoft.com/office/drawing/2014/main" id="{414F5B01-E92E-4268-A5ED-4160FAF83638}"/>
                </a:ext>
              </a:extLst>
            </p:cNvPr>
            <p:cNvSpPr/>
            <p:nvPr/>
          </p:nvSpPr>
          <p:spPr>
            <a:xfrm>
              <a:off x="808238" y="3264300"/>
              <a:ext cx="600025" cy="172650"/>
            </a:xfrm>
            <a:custGeom>
              <a:avLst/>
              <a:gdLst/>
              <a:ahLst/>
              <a:cxnLst/>
              <a:rect l="l" t="t" r="r" b="b"/>
              <a:pathLst>
                <a:path w="24001" h="6906" extrusionOk="0">
                  <a:moveTo>
                    <a:pt x="22870" y="858"/>
                  </a:moveTo>
                  <a:cubicBezTo>
                    <a:pt x="22054" y="1026"/>
                    <a:pt x="21406" y="1570"/>
                    <a:pt x="20694" y="1967"/>
                  </a:cubicBezTo>
                  <a:cubicBezTo>
                    <a:pt x="20673" y="1967"/>
                    <a:pt x="20652" y="1988"/>
                    <a:pt x="20652" y="1988"/>
                  </a:cubicBezTo>
                  <a:cubicBezTo>
                    <a:pt x="19941" y="2156"/>
                    <a:pt x="19334" y="2469"/>
                    <a:pt x="18727" y="2930"/>
                  </a:cubicBezTo>
                  <a:cubicBezTo>
                    <a:pt x="18497" y="3118"/>
                    <a:pt x="18141" y="3537"/>
                    <a:pt x="17744" y="3871"/>
                  </a:cubicBezTo>
                  <a:cubicBezTo>
                    <a:pt x="18100" y="3034"/>
                    <a:pt x="18497" y="2156"/>
                    <a:pt x="17535" y="1570"/>
                  </a:cubicBezTo>
                  <a:cubicBezTo>
                    <a:pt x="17576" y="1381"/>
                    <a:pt x="17618" y="1172"/>
                    <a:pt x="17576" y="942"/>
                  </a:cubicBezTo>
                  <a:cubicBezTo>
                    <a:pt x="17556" y="377"/>
                    <a:pt x="16991" y="0"/>
                    <a:pt x="16426" y="293"/>
                  </a:cubicBezTo>
                  <a:cubicBezTo>
                    <a:pt x="15735" y="649"/>
                    <a:pt x="15317" y="1444"/>
                    <a:pt x="14961" y="2114"/>
                  </a:cubicBezTo>
                  <a:cubicBezTo>
                    <a:pt x="14815" y="2469"/>
                    <a:pt x="14647" y="2783"/>
                    <a:pt x="14501" y="3118"/>
                  </a:cubicBezTo>
                  <a:cubicBezTo>
                    <a:pt x="14333" y="2407"/>
                    <a:pt x="14082" y="1779"/>
                    <a:pt x="13287" y="1633"/>
                  </a:cubicBezTo>
                  <a:cubicBezTo>
                    <a:pt x="12952" y="1277"/>
                    <a:pt x="12408" y="1214"/>
                    <a:pt x="11990" y="1591"/>
                  </a:cubicBezTo>
                  <a:cubicBezTo>
                    <a:pt x="11341" y="2218"/>
                    <a:pt x="11467" y="3055"/>
                    <a:pt x="11404" y="3829"/>
                  </a:cubicBezTo>
                  <a:cubicBezTo>
                    <a:pt x="10714" y="3055"/>
                    <a:pt x="10149" y="2177"/>
                    <a:pt x="9165" y="1758"/>
                  </a:cubicBezTo>
                  <a:cubicBezTo>
                    <a:pt x="8684" y="1549"/>
                    <a:pt x="7910" y="1737"/>
                    <a:pt x="7847" y="2323"/>
                  </a:cubicBezTo>
                  <a:cubicBezTo>
                    <a:pt x="7575" y="2197"/>
                    <a:pt x="7261" y="2156"/>
                    <a:pt x="6885" y="2197"/>
                  </a:cubicBezTo>
                  <a:cubicBezTo>
                    <a:pt x="6592" y="2218"/>
                    <a:pt x="6257" y="2407"/>
                    <a:pt x="6110" y="2679"/>
                  </a:cubicBezTo>
                  <a:cubicBezTo>
                    <a:pt x="6069" y="2637"/>
                    <a:pt x="6027" y="2616"/>
                    <a:pt x="6006" y="2595"/>
                  </a:cubicBezTo>
                  <a:cubicBezTo>
                    <a:pt x="5315" y="2051"/>
                    <a:pt x="4562" y="1633"/>
                    <a:pt x="3704" y="1988"/>
                  </a:cubicBezTo>
                  <a:cubicBezTo>
                    <a:pt x="2783" y="2386"/>
                    <a:pt x="3851" y="3829"/>
                    <a:pt x="4980" y="5001"/>
                  </a:cubicBezTo>
                  <a:cubicBezTo>
                    <a:pt x="4353" y="4813"/>
                    <a:pt x="3725" y="4583"/>
                    <a:pt x="3181" y="4290"/>
                  </a:cubicBezTo>
                  <a:cubicBezTo>
                    <a:pt x="2344" y="3850"/>
                    <a:pt x="1403" y="3620"/>
                    <a:pt x="482" y="3850"/>
                  </a:cubicBezTo>
                  <a:cubicBezTo>
                    <a:pt x="168" y="3934"/>
                    <a:pt x="1" y="4311"/>
                    <a:pt x="189" y="4583"/>
                  </a:cubicBezTo>
                  <a:cubicBezTo>
                    <a:pt x="942" y="5817"/>
                    <a:pt x="1988" y="6152"/>
                    <a:pt x="3286" y="6654"/>
                  </a:cubicBezTo>
                  <a:cubicBezTo>
                    <a:pt x="3851" y="6884"/>
                    <a:pt x="4667" y="6905"/>
                    <a:pt x="4750" y="6152"/>
                  </a:cubicBezTo>
                  <a:cubicBezTo>
                    <a:pt x="4750" y="6089"/>
                    <a:pt x="4750" y="6068"/>
                    <a:pt x="4708" y="6026"/>
                  </a:cubicBezTo>
                  <a:cubicBezTo>
                    <a:pt x="5483" y="6257"/>
                    <a:pt x="6215" y="6550"/>
                    <a:pt x="6989" y="6759"/>
                  </a:cubicBezTo>
                  <a:cubicBezTo>
                    <a:pt x="7491" y="6884"/>
                    <a:pt x="7805" y="6466"/>
                    <a:pt x="7742" y="6068"/>
                  </a:cubicBezTo>
                  <a:cubicBezTo>
                    <a:pt x="7805" y="6131"/>
                    <a:pt x="7847" y="6152"/>
                    <a:pt x="7889" y="6194"/>
                  </a:cubicBezTo>
                  <a:cubicBezTo>
                    <a:pt x="8349" y="6675"/>
                    <a:pt x="9144" y="6361"/>
                    <a:pt x="9270" y="5775"/>
                  </a:cubicBezTo>
                  <a:cubicBezTo>
                    <a:pt x="9709" y="6047"/>
                    <a:pt x="10421" y="5880"/>
                    <a:pt x="10609" y="5441"/>
                  </a:cubicBezTo>
                  <a:cubicBezTo>
                    <a:pt x="10839" y="5713"/>
                    <a:pt x="11090" y="5943"/>
                    <a:pt x="11404" y="6152"/>
                  </a:cubicBezTo>
                  <a:cubicBezTo>
                    <a:pt x="11509" y="6194"/>
                    <a:pt x="11592" y="6257"/>
                    <a:pt x="11697" y="6257"/>
                  </a:cubicBezTo>
                  <a:cubicBezTo>
                    <a:pt x="12178" y="6717"/>
                    <a:pt x="13120" y="6654"/>
                    <a:pt x="13287" y="5859"/>
                  </a:cubicBezTo>
                  <a:cubicBezTo>
                    <a:pt x="13287" y="5817"/>
                    <a:pt x="13329" y="5775"/>
                    <a:pt x="13329" y="5734"/>
                  </a:cubicBezTo>
                  <a:cubicBezTo>
                    <a:pt x="13475" y="5880"/>
                    <a:pt x="13685" y="5985"/>
                    <a:pt x="13957" y="5985"/>
                  </a:cubicBezTo>
                  <a:cubicBezTo>
                    <a:pt x="14815" y="6068"/>
                    <a:pt x="15359" y="5315"/>
                    <a:pt x="15756" y="4625"/>
                  </a:cubicBezTo>
                  <a:cubicBezTo>
                    <a:pt x="15735" y="4792"/>
                    <a:pt x="15735" y="4918"/>
                    <a:pt x="15756" y="5085"/>
                  </a:cubicBezTo>
                  <a:cubicBezTo>
                    <a:pt x="15777" y="5420"/>
                    <a:pt x="15986" y="5817"/>
                    <a:pt x="16363" y="5859"/>
                  </a:cubicBezTo>
                  <a:cubicBezTo>
                    <a:pt x="17158" y="5985"/>
                    <a:pt x="17744" y="5734"/>
                    <a:pt x="18267" y="5336"/>
                  </a:cubicBezTo>
                  <a:cubicBezTo>
                    <a:pt x="18372" y="5399"/>
                    <a:pt x="18497" y="5420"/>
                    <a:pt x="18665" y="5399"/>
                  </a:cubicBezTo>
                  <a:cubicBezTo>
                    <a:pt x="19711" y="5252"/>
                    <a:pt x="21510" y="4415"/>
                    <a:pt x="21824" y="3244"/>
                  </a:cubicBezTo>
                  <a:cubicBezTo>
                    <a:pt x="21991" y="3139"/>
                    <a:pt x="22159" y="3034"/>
                    <a:pt x="22347" y="2930"/>
                  </a:cubicBezTo>
                  <a:cubicBezTo>
                    <a:pt x="22766" y="3578"/>
                    <a:pt x="24000" y="3432"/>
                    <a:pt x="24000" y="2469"/>
                  </a:cubicBezTo>
                  <a:lnTo>
                    <a:pt x="24000" y="1674"/>
                  </a:lnTo>
                  <a:cubicBezTo>
                    <a:pt x="24000" y="1109"/>
                    <a:pt x="23414" y="754"/>
                    <a:pt x="22870" y="858"/>
                  </a:cubicBezTo>
                  <a:close/>
                  <a:moveTo>
                    <a:pt x="4353" y="6068"/>
                  </a:moveTo>
                  <a:cubicBezTo>
                    <a:pt x="4185" y="6340"/>
                    <a:pt x="3223" y="5754"/>
                    <a:pt x="2993" y="5671"/>
                  </a:cubicBezTo>
                  <a:cubicBezTo>
                    <a:pt x="2470" y="5524"/>
                    <a:pt x="2009" y="5231"/>
                    <a:pt x="1633" y="4876"/>
                  </a:cubicBezTo>
                  <a:cubicBezTo>
                    <a:pt x="2365" y="5064"/>
                    <a:pt x="3014" y="5587"/>
                    <a:pt x="3746" y="5775"/>
                  </a:cubicBezTo>
                  <a:cubicBezTo>
                    <a:pt x="3976" y="5838"/>
                    <a:pt x="4206" y="5922"/>
                    <a:pt x="4457" y="5985"/>
                  </a:cubicBezTo>
                  <a:cubicBezTo>
                    <a:pt x="4416" y="5985"/>
                    <a:pt x="4374" y="6026"/>
                    <a:pt x="4353" y="606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512;p41">
              <a:extLst>
                <a:ext uri="{FF2B5EF4-FFF2-40B4-BE49-F238E27FC236}">
                  <a16:creationId xmlns:a16="http://schemas.microsoft.com/office/drawing/2014/main" id="{52A317AF-CEBF-4DD5-8D0F-9A2C64881F74}"/>
                </a:ext>
              </a:extLst>
            </p:cNvPr>
            <p:cNvSpPr/>
            <p:nvPr/>
          </p:nvSpPr>
          <p:spPr>
            <a:xfrm>
              <a:off x="806663" y="3241275"/>
              <a:ext cx="643950" cy="188350"/>
            </a:xfrm>
            <a:custGeom>
              <a:avLst/>
              <a:gdLst/>
              <a:ahLst/>
              <a:cxnLst/>
              <a:rect l="l" t="t" r="r" b="b"/>
              <a:pathLst>
                <a:path w="25758" h="7534" extrusionOk="0">
                  <a:moveTo>
                    <a:pt x="4709" y="4897"/>
                  </a:moveTo>
                  <a:cubicBezTo>
                    <a:pt x="4499" y="4583"/>
                    <a:pt x="4311" y="4332"/>
                    <a:pt x="4144" y="4060"/>
                  </a:cubicBezTo>
                  <a:cubicBezTo>
                    <a:pt x="4039" y="3872"/>
                    <a:pt x="3997" y="3704"/>
                    <a:pt x="3914" y="3474"/>
                  </a:cubicBezTo>
                  <a:cubicBezTo>
                    <a:pt x="3767" y="3098"/>
                    <a:pt x="3725" y="2679"/>
                    <a:pt x="3767" y="2261"/>
                  </a:cubicBezTo>
                  <a:cubicBezTo>
                    <a:pt x="3809" y="1633"/>
                    <a:pt x="4290" y="1214"/>
                    <a:pt x="4918" y="1361"/>
                  </a:cubicBezTo>
                  <a:cubicBezTo>
                    <a:pt x="5567" y="1528"/>
                    <a:pt x="6215" y="1675"/>
                    <a:pt x="6822" y="2051"/>
                  </a:cubicBezTo>
                  <a:cubicBezTo>
                    <a:pt x="7387" y="2386"/>
                    <a:pt x="7994" y="2700"/>
                    <a:pt x="8600" y="3014"/>
                  </a:cubicBezTo>
                  <a:cubicBezTo>
                    <a:pt x="8852" y="3139"/>
                    <a:pt x="9124" y="3223"/>
                    <a:pt x="9417" y="3328"/>
                  </a:cubicBezTo>
                  <a:cubicBezTo>
                    <a:pt x="9772" y="2993"/>
                    <a:pt x="9877" y="2595"/>
                    <a:pt x="10044" y="2240"/>
                  </a:cubicBezTo>
                  <a:cubicBezTo>
                    <a:pt x="10253" y="1779"/>
                    <a:pt x="10421" y="1319"/>
                    <a:pt x="10672" y="859"/>
                  </a:cubicBezTo>
                  <a:cubicBezTo>
                    <a:pt x="10881" y="440"/>
                    <a:pt x="11258" y="273"/>
                    <a:pt x="11760" y="273"/>
                  </a:cubicBezTo>
                  <a:cubicBezTo>
                    <a:pt x="12199" y="273"/>
                    <a:pt x="12492" y="419"/>
                    <a:pt x="12681" y="817"/>
                  </a:cubicBezTo>
                  <a:cubicBezTo>
                    <a:pt x="12890" y="1235"/>
                    <a:pt x="13099" y="1654"/>
                    <a:pt x="13329" y="2072"/>
                  </a:cubicBezTo>
                  <a:cubicBezTo>
                    <a:pt x="13413" y="2240"/>
                    <a:pt x="13538" y="2323"/>
                    <a:pt x="13664" y="2512"/>
                  </a:cubicBezTo>
                  <a:cubicBezTo>
                    <a:pt x="14187" y="1989"/>
                    <a:pt x="14710" y="1507"/>
                    <a:pt x="15212" y="1005"/>
                  </a:cubicBezTo>
                  <a:cubicBezTo>
                    <a:pt x="15484" y="712"/>
                    <a:pt x="15798" y="524"/>
                    <a:pt x="16133" y="315"/>
                  </a:cubicBezTo>
                  <a:cubicBezTo>
                    <a:pt x="16656" y="1"/>
                    <a:pt x="17200" y="1"/>
                    <a:pt x="17744" y="64"/>
                  </a:cubicBezTo>
                  <a:cubicBezTo>
                    <a:pt x="18100" y="85"/>
                    <a:pt x="18267" y="273"/>
                    <a:pt x="18330" y="629"/>
                  </a:cubicBezTo>
                  <a:cubicBezTo>
                    <a:pt x="18351" y="921"/>
                    <a:pt x="18351" y="1214"/>
                    <a:pt x="18351" y="1528"/>
                  </a:cubicBezTo>
                  <a:cubicBezTo>
                    <a:pt x="18351" y="1737"/>
                    <a:pt x="18414" y="1926"/>
                    <a:pt x="18435" y="2177"/>
                  </a:cubicBezTo>
                  <a:cubicBezTo>
                    <a:pt x="18623" y="2156"/>
                    <a:pt x="18748" y="2135"/>
                    <a:pt x="18874" y="2072"/>
                  </a:cubicBezTo>
                  <a:cubicBezTo>
                    <a:pt x="19983" y="1675"/>
                    <a:pt x="21071" y="1256"/>
                    <a:pt x="22285" y="1214"/>
                  </a:cubicBezTo>
                  <a:cubicBezTo>
                    <a:pt x="22494" y="1214"/>
                    <a:pt x="22661" y="1110"/>
                    <a:pt x="22870" y="1047"/>
                  </a:cubicBezTo>
                  <a:cubicBezTo>
                    <a:pt x="23561" y="880"/>
                    <a:pt x="24210" y="1047"/>
                    <a:pt x="24858" y="1256"/>
                  </a:cubicBezTo>
                  <a:cubicBezTo>
                    <a:pt x="24963" y="1298"/>
                    <a:pt x="25109" y="1361"/>
                    <a:pt x="25151" y="1465"/>
                  </a:cubicBezTo>
                  <a:cubicBezTo>
                    <a:pt x="25465" y="2135"/>
                    <a:pt x="25758" y="2784"/>
                    <a:pt x="25339" y="3495"/>
                  </a:cubicBezTo>
                  <a:cubicBezTo>
                    <a:pt x="25214" y="3725"/>
                    <a:pt x="25046" y="3934"/>
                    <a:pt x="24900" y="4144"/>
                  </a:cubicBezTo>
                  <a:lnTo>
                    <a:pt x="23707" y="5797"/>
                  </a:lnTo>
                  <a:cubicBezTo>
                    <a:pt x="23645" y="5922"/>
                    <a:pt x="23561" y="6027"/>
                    <a:pt x="23435" y="6131"/>
                  </a:cubicBezTo>
                  <a:cubicBezTo>
                    <a:pt x="23268" y="6257"/>
                    <a:pt x="23121" y="6257"/>
                    <a:pt x="22933" y="6152"/>
                  </a:cubicBezTo>
                  <a:cubicBezTo>
                    <a:pt x="22766" y="6048"/>
                    <a:pt x="22661" y="5901"/>
                    <a:pt x="22703" y="5713"/>
                  </a:cubicBezTo>
                  <a:cubicBezTo>
                    <a:pt x="22745" y="5462"/>
                    <a:pt x="22829" y="5253"/>
                    <a:pt x="22954" y="5043"/>
                  </a:cubicBezTo>
                  <a:cubicBezTo>
                    <a:pt x="23268" y="4562"/>
                    <a:pt x="23645" y="4081"/>
                    <a:pt x="23979" y="3621"/>
                  </a:cubicBezTo>
                  <a:cubicBezTo>
                    <a:pt x="24126" y="3411"/>
                    <a:pt x="24314" y="3202"/>
                    <a:pt x="24419" y="2951"/>
                  </a:cubicBezTo>
                  <a:cubicBezTo>
                    <a:pt x="24628" y="2533"/>
                    <a:pt x="24398" y="2114"/>
                    <a:pt x="23917" y="2051"/>
                  </a:cubicBezTo>
                  <a:cubicBezTo>
                    <a:pt x="23707" y="2010"/>
                    <a:pt x="23498" y="1989"/>
                    <a:pt x="23289" y="2010"/>
                  </a:cubicBezTo>
                  <a:cubicBezTo>
                    <a:pt x="21971" y="2219"/>
                    <a:pt x="20590" y="2386"/>
                    <a:pt x="19376" y="2951"/>
                  </a:cubicBezTo>
                  <a:cubicBezTo>
                    <a:pt x="18895" y="3202"/>
                    <a:pt x="18414" y="3223"/>
                    <a:pt x="17912" y="3160"/>
                  </a:cubicBezTo>
                  <a:cubicBezTo>
                    <a:pt x="17514" y="3118"/>
                    <a:pt x="17326" y="2930"/>
                    <a:pt x="17305" y="2512"/>
                  </a:cubicBezTo>
                  <a:cubicBezTo>
                    <a:pt x="17284" y="2198"/>
                    <a:pt x="17305" y="1863"/>
                    <a:pt x="17305" y="1549"/>
                  </a:cubicBezTo>
                  <a:cubicBezTo>
                    <a:pt x="17305" y="1382"/>
                    <a:pt x="17263" y="1214"/>
                    <a:pt x="17221" y="1005"/>
                  </a:cubicBezTo>
                  <a:cubicBezTo>
                    <a:pt x="16656" y="1068"/>
                    <a:pt x="16259" y="1319"/>
                    <a:pt x="15903" y="1675"/>
                  </a:cubicBezTo>
                  <a:cubicBezTo>
                    <a:pt x="15443" y="2156"/>
                    <a:pt x="14982" y="2595"/>
                    <a:pt x="14543" y="3056"/>
                  </a:cubicBezTo>
                  <a:cubicBezTo>
                    <a:pt x="14375" y="3223"/>
                    <a:pt x="14250" y="3349"/>
                    <a:pt x="14082" y="3474"/>
                  </a:cubicBezTo>
                  <a:cubicBezTo>
                    <a:pt x="13643" y="3767"/>
                    <a:pt x="13078" y="3662"/>
                    <a:pt x="12806" y="3223"/>
                  </a:cubicBezTo>
                  <a:cubicBezTo>
                    <a:pt x="12555" y="2805"/>
                    <a:pt x="12346" y="2323"/>
                    <a:pt x="12095" y="1884"/>
                  </a:cubicBezTo>
                  <a:cubicBezTo>
                    <a:pt x="11990" y="1675"/>
                    <a:pt x="11865" y="1486"/>
                    <a:pt x="11718" y="1235"/>
                  </a:cubicBezTo>
                  <a:cubicBezTo>
                    <a:pt x="11572" y="1361"/>
                    <a:pt x="11446" y="1465"/>
                    <a:pt x="11404" y="1570"/>
                  </a:cubicBezTo>
                  <a:cubicBezTo>
                    <a:pt x="11237" y="1905"/>
                    <a:pt x="11090" y="2282"/>
                    <a:pt x="10923" y="2616"/>
                  </a:cubicBezTo>
                  <a:cubicBezTo>
                    <a:pt x="10735" y="3014"/>
                    <a:pt x="10588" y="3432"/>
                    <a:pt x="10358" y="3830"/>
                  </a:cubicBezTo>
                  <a:cubicBezTo>
                    <a:pt x="10065" y="4311"/>
                    <a:pt x="9689" y="4458"/>
                    <a:pt x="9145" y="4290"/>
                  </a:cubicBezTo>
                  <a:cubicBezTo>
                    <a:pt x="8789" y="4186"/>
                    <a:pt x="8412" y="4039"/>
                    <a:pt x="8077" y="3872"/>
                  </a:cubicBezTo>
                  <a:cubicBezTo>
                    <a:pt x="7450" y="3558"/>
                    <a:pt x="6822" y="3202"/>
                    <a:pt x="6215" y="2846"/>
                  </a:cubicBezTo>
                  <a:cubicBezTo>
                    <a:pt x="5713" y="2574"/>
                    <a:pt x="5232" y="2407"/>
                    <a:pt x="4667" y="2219"/>
                  </a:cubicBezTo>
                  <a:cubicBezTo>
                    <a:pt x="4499" y="2846"/>
                    <a:pt x="4709" y="3349"/>
                    <a:pt x="4981" y="3788"/>
                  </a:cubicBezTo>
                  <a:cubicBezTo>
                    <a:pt x="5378" y="4353"/>
                    <a:pt x="5818" y="4834"/>
                    <a:pt x="6278" y="5357"/>
                  </a:cubicBezTo>
                  <a:cubicBezTo>
                    <a:pt x="6445" y="5608"/>
                    <a:pt x="6696" y="5776"/>
                    <a:pt x="7010" y="5839"/>
                  </a:cubicBezTo>
                  <a:cubicBezTo>
                    <a:pt x="7387" y="5922"/>
                    <a:pt x="7575" y="6299"/>
                    <a:pt x="7847" y="6571"/>
                  </a:cubicBezTo>
                  <a:cubicBezTo>
                    <a:pt x="7952" y="6675"/>
                    <a:pt x="7952" y="6968"/>
                    <a:pt x="7889" y="7136"/>
                  </a:cubicBezTo>
                  <a:cubicBezTo>
                    <a:pt x="7847" y="7429"/>
                    <a:pt x="7471" y="7533"/>
                    <a:pt x="7282" y="7324"/>
                  </a:cubicBezTo>
                  <a:cubicBezTo>
                    <a:pt x="6906" y="6822"/>
                    <a:pt x="6299" y="6613"/>
                    <a:pt x="5797" y="6278"/>
                  </a:cubicBezTo>
                  <a:cubicBezTo>
                    <a:pt x="5023" y="5755"/>
                    <a:pt x="4102" y="5671"/>
                    <a:pt x="3265" y="5336"/>
                  </a:cubicBezTo>
                  <a:cubicBezTo>
                    <a:pt x="2867" y="5190"/>
                    <a:pt x="2407" y="5085"/>
                    <a:pt x="1821" y="5106"/>
                  </a:cubicBezTo>
                  <a:cubicBezTo>
                    <a:pt x="2093" y="5420"/>
                    <a:pt x="2302" y="5650"/>
                    <a:pt x="2470" y="5922"/>
                  </a:cubicBezTo>
                  <a:cubicBezTo>
                    <a:pt x="2658" y="6152"/>
                    <a:pt x="2826" y="6383"/>
                    <a:pt x="2972" y="6655"/>
                  </a:cubicBezTo>
                  <a:cubicBezTo>
                    <a:pt x="2993" y="6696"/>
                    <a:pt x="2972" y="6864"/>
                    <a:pt x="2930" y="6885"/>
                  </a:cubicBezTo>
                  <a:cubicBezTo>
                    <a:pt x="2846" y="6927"/>
                    <a:pt x="2679" y="7010"/>
                    <a:pt x="2616" y="6989"/>
                  </a:cubicBezTo>
                  <a:cubicBezTo>
                    <a:pt x="2365" y="6864"/>
                    <a:pt x="2156" y="6696"/>
                    <a:pt x="1947" y="6550"/>
                  </a:cubicBezTo>
                  <a:cubicBezTo>
                    <a:pt x="1486" y="6173"/>
                    <a:pt x="1089" y="5734"/>
                    <a:pt x="566" y="5441"/>
                  </a:cubicBezTo>
                  <a:cubicBezTo>
                    <a:pt x="440" y="5399"/>
                    <a:pt x="357" y="5253"/>
                    <a:pt x="252" y="5127"/>
                  </a:cubicBezTo>
                  <a:cubicBezTo>
                    <a:pt x="1" y="4771"/>
                    <a:pt x="147" y="4186"/>
                    <a:pt x="691" y="4165"/>
                  </a:cubicBezTo>
                  <a:cubicBezTo>
                    <a:pt x="1800" y="4102"/>
                    <a:pt x="2867" y="4269"/>
                    <a:pt x="3872" y="4771"/>
                  </a:cubicBezTo>
                  <a:cubicBezTo>
                    <a:pt x="4102" y="4876"/>
                    <a:pt x="4332" y="5023"/>
                    <a:pt x="4709" y="4897"/>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21"/>
        <p:cNvGrpSpPr/>
        <p:nvPr/>
      </p:nvGrpSpPr>
      <p:grpSpPr>
        <a:xfrm>
          <a:off x="0" y="0"/>
          <a:ext cx="0" cy="0"/>
          <a:chOff x="0" y="0"/>
          <a:chExt cx="0" cy="0"/>
        </a:xfrm>
      </p:grpSpPr>
      <p:sp>
        <p:nvSpPr>
          <p:cNvPr id="326" name="Google Shape;326;p36"/>
          <p:cNvSpPr txBox="1">
            <a:spLocks noGrp="1"/>
          </p:cNvSpPr>
          <p:nvPr>
            <p:ph type="title"/>
          </p:nvPr>
        </p:nvSpPr>
        <p:spPr>
          <a:xfrm>
            <a:off x="720000" y="266069"/>
            <a:ext cx="77040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5">
                    <a:lumMod val="50000"/>
                  </a:schemeClr>
                </a:solidFill>
              </a:rPr>
              <a:t>¡Preparemos mezclas!</a:t>
            </a:r>
            <a:endParaRPr dirty="0">
              <a:solidFill>
                <a:schemeClr val="accent5">
                  <a:lumMod val="50000"/>
                </a:schemeClr>
              </a:solidFill>
            </a:endParaRPr>
          </a:p>
        </p:txBody>
      </p:sp>
      <p:grpSp>
        <p:nvGrpSpPr>
          <p:cNvPr id="339" name="Google Shape;339;p36"/>
          <p:cNvGrpSpPr/>
          <p:nvPr/>
        </p:nvGrpSpPr>
        <p:grpSpPr>
          <a:xfrm rot="-5400000">
            <a:off x="2749520" y="235869"/>
            <a:ext cx="186767" cy="247167"/>
            <a:chOff x="1835200" y="3337050"/>
            <a:chExt cx="279350" cy="312825"/>
          </a:xfrm>
        </p:grpSpPr>
        <p:sp>
          <p:nvSpPr>
            <p:cNvPr id="340" name="Google Shape;340;p36"/>
            <p:cNvSpPr/>
            <p:nvPr/>
          </p:nvSpPr>
          <p:spPr>
            <a:xfrm>
              <a:off x="1835200" y="3337050"/>
              <a:ext cx="64900" cy="154325"/>
            </a:xfrm>
            <a:custGeom>
              <a:avLst/>
              <a:gdLst/>
              <a:ahLst/>
              <a:cxnLst/>
              <a:rect l="l" t="t" r="r" b="b"/>
              <a:pathLst>
                <a:path w="2596" h="6173" extrusionOk="0">
                  <a:moveTo>
                    <a:pt x="2595" y="795"/>
                  </a:moveTo>
                  <a:cubicBezTo>
                    <a:pt x="2574" y="942"/>
                    <a:pt x="2511" y="1172"/>
                    <a:pt x="2449" y="1381"/>
                  </a:cubicBezTo>
                  <a:lnTo>
                    <a:pt x="1967" y="3034"/>
                  </a:lnTo>
                  <a:cubicBezTo>
                    <a:pt x="1779" y="3599"/>
                    <a:pt x="1549" y="4143"/>
                    <a:pt x="1361" y="4729"/>
                  </a:cubicBezTo>
                  <a:cubicBezTo>
                    <a:pt x="1277" y="4959"/>
                    <a:pt x="1214" y="5189"/>
                    <a:pt x="1130" y="5461"/>
                  </a:cubicBezTo>
                  <a:cubicBezTo>
                    <a:pt x="1110" y="5566"/>
                    <a:pt x="1089" y="5691"/>
                    <a:pt x="1047" y="5796"/>
                  </a:cubicBezTo>
                  <a:cubicBezTo>
                    <a:pt x="963" y="6005"/>
                    <a:pt x="838" y="6131"/>
                    <a:pt x="607" y="6173"/>
                  </a:cubicBezTo>
                  <a:cubicBezTo>
                    <a:pt x="398" y="6173"/>
                    <a:pt x="231" y="6068"/>
                    <a:pt x="168" y="5859"/>
                  </a:cubicBezTo>
                  <a:cubicBezTo>
                    <a:pt x="63" y="5545"/>
                    <a:pt x="1" y="5252"/>
                    <a:pt x="105" y="4938"/>
                  </a:cubicBezTo>
                  <a:cubicBezTo>
                    <a:pt x="168" y="4771"/>
                    <a:pt x="252" y="4624"/>
                    <a:pt x="314" y="4457"/>
                  </a:cubicBezTo>
                  <a:cubicBezTo>
                    <a:pt x="628" y="3871"/>
                    <a:pt x="838" y="3201"/>
                    <a:pt x="1026" y="2532"/>
                  </a:cubicBezTo>
                  <a:cubicBezTo>
                    <a:pt x="1193" y="2030"/>
                    <a:pt x="1361" y="1569"/>
                    <a:pt x="1528" y="1088"/>
                  </a:cubicBezTo>
                  <a:cubicBezTo>
                    <a:pt x="1612" y="858"/>
                    <a:pt x="1654" y="586"/>
                    <a:pt x="1737" y="356"/>
                  </a:cubicBezTo>
                  <a:cubicBezTo>
                    <a:pt x="1821" y="147"/>
                    <a:pt x="1988" y="0"/>
                    <a:pt x="2177" y="21"/>
                  </a:cubicBezTo>
                  <a:cubicBezTo>
                    <a:pt x="2386" y="63"/>
                    <a:pt x="2511" y="230"/>
                    <a:pt x="2532" y="440"/>
                  </a:cubicBezTo>
                  <a:cubicBezTo>
                    <a:pt x="2532" y="460"/>
                    <a:pt x="2574" y="586"/>
                    <a:pt x="2595" y="795"/>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36"/>
            <p:cNvSpPr/>
            <p:nvPr/>
          </p:nvSpPr>
          <p:spPr>
            <a:xfrm>
              <a:off x="1948725" y="3612700"/>
              <a:ext cx="165825" cy="37175"/>
            </a:xfrm>
            <a:custGeom>
              <a:avLst/>
              <a:gdLst/>
              <a:ahLst/>
              <a:cxnLst/>
              <a:rect l="l" t="t" r="r" b="b"/>
              <a:pathLst>
                <a:path w="6633" h="1487" extrusionOk="0">
                  <a:moveTo>
                    <a:pt x="2260" y="1466"/>
                  </a:moveTo>
                  <a:cubicBezTo>
                    <a:pt x="1653" y="1382"/>
                    <a:pt x="1088" y="1340"/>
                    <a:pt x="481" y="1256"/>
                  </a:cubicBezTo>
                  <a:cubicBezTo>
                    <a:pt x="377" y="1235"/>
                    <a:pt x="272" y="1214"/>
                    <a:pt x="167" y="1152"/>
                  </a:cubicBezTo>
                  <a:cubicBezTo>
                    <a:pt x="21" y="1068"/>
                    <a:pt x="0" y="817"/>
                    <a:pt x="146" y="733"/>
                  </a:cubicBezTo>
                  <a:cubicBezTo>
                    <a:pt x="272" y="649"/>
                    <a:pt x="398" y="608"/>
                    <a:pt x="544" y="587"/>
                  </a:cubicBezTo>
                  <a:cubicBezTo>
                    <a:pt x="1109" y="524"/>
                    <a:pt x="1653" y="440"/>
                    <a:pt x="2239" y="419"/>
                  </a:cubicBezTo>
                  <a:cubicBezTo>
                    <a:pt x="2846" y="398"/>
                    <a:pt x="3411" y="398"/>
                    <a:pt x="4017" y="273"/>
                  </a:cubicBezTo>
                  <a:cubicBezTo>
                    <a:pt x="4582" y="126"/>
                    <a:pt x="5189" y="85"/>
                    <a:pt x="5796" y="22"/>
                  </a:cubicBezTo>
                  <a:cubicBezTo>
                    <a:pt x="5984" y="1"/>
                    <a:pt x="6193" y="64"/>
                    <a:pt x="6361" y="105"/>
                  </a:cubicBezTo>
                  <a:cubicBezTo>
                    <a:pt x="6612" y="189"/>
                    <a:pt x="6633" y="524"/>
                    <a:pt x="6445" y="691"/>
                  </a:cubicBezTo>
                  <a:cubicBezTo>
                    <a:pt x="6361" y="754"/>
                    <a:pt x="6277" y="817"/>
                    <a:pt x="6152" y="859"/>
                  </a:cubicBezTo>
                  <a:cubicBezTo>
                    <a:pt x="5900" y="942"/>
                    <a:pt x="5608" y="1068"/>
                    <a:pt x="5356" y="1110"/>
                  </a:cubicBezTo>
                  <a:cubicBezTo>
                    <a:pt x="4310" y="1173"/>
                    <a:pt x="3306" y="1486"/>
                    <a:pt x="2260" y="1466"/>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36"/>
            <p:cNvSpPr/>
            <p:nvPr/>
          </p:nvSpPr>
          <p:spPr>
            <a:xfrm>
              <a:off x="1926750" y="3445325"/>
              <a:ext cx="122425" cy="81100"/>
            </a:xfrm>
            <a:custGeom>
              <a:avLst/>
              <a:gdLst/>
              <a:ahLst/>
              <a:cxnLst/>
              <a:rect l="l" t="t" r="r" b="b"/>
              <a:pathLst>
                <a:path w="4897" h="3244" extrusionOk="0">
                  <a:moveTo>
                    <a:pt x="4373" y="0"/>
                  </a:moveTo>
                  <a:cubicBezTo>
                    <a:pt x="4415" y="21"/>
                    <a:pt x="4562" y="63"/>
                    <a:pt x="4624" y="84"/>
                  </a:cubicBezTo>
                  <a:cubicBezTo>
                    <a:pt x="4855" y="189"/>
                    <a:pt x="4896" y="502"/>
                    <a:pt x="4729" y="649"/>
                  </a:cubicBezTo>
                  <a:cubicBezTo>
                    <a:pt x="4708" y="712"/>
                    <a:pt x="4666" y="733"/>
                    <a:pt x="4603" y="754"/>
                  </a:cubicBezTo>
                  <a:cubicBezTo>
                    <a:pt x="3515" y="1528"/>
                    <a:pt x="2427" y="2302"/>
                    <a:pt x="1235" y="2909"/>
                  </a:cubicBezTo>
                  <a:cubicBezTo>
                    <a:pt x="1005" y="3013"/>
                    <a:pt x="753" y="3118"/>
                    <a:pt x="523" y="3202"/>
                  </a:cubicBezTo>
                  <a:cubicBezTo>
                    <a:pt x="356" y="3243"/>
                    <a:pt x="168" y="3202"/>
                    <a:pt x="84" y="3034"/>
                  </a:cubicBezTo>
                  <a:cubicBezTo>
                    <a:pt x="42" y="2909"/>
                    <a:pt x="0" y="2699"/>
                    <a:pt x="63" y="2574"/>
                  </a:cubicBezTo>
                  <a:cubicBezTo>
                    <a:pt x="147" y="2407"/>
                    <a:pt x="314" y="2260"/>
                    <a:pt x="481" y="2176"/>
                  </a:cubicBezTo>
                  <a:cubicBezTo>
                    <a:pt x="942" y="1883"/>
                    <a:pt x="1465" y="1632"/>
                    <a:pt x="1946" y="1298"/>
                  </a:cubicBezTo>
                  <a:cubicBezTo>
                    <a:pt x="2406" y="1026"/>
                    <a:pt x="2867" y="733"/>
                    <a:pt x="3306" y="419"/>
                  </a:cubicBezTo>
                  <a:cubicBezTo>
                    <a:pt x="3641" y="210"/>
                    <a:pt x="3955" y="21"/>
                    <a:pt x="437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aphicFrame>
        <p:nvGraphicFramePr>
          <p:cNvPr id="26" name="Tabla 25">
            <a:extLst>
              <a:ext uri="{FF2B5EF4-FFF2-40B4-BE49-F238E27FC236}">
                <a16:creationId xmlns:a16="http://schemas.microsoft.com/office/drawing/2014/main" id="{8C45E190-422A-4626-9681-1BE1EC8C34E3}"/>
              </a:ext>
            </a:extLst>
          </p:cNvPr>
          <p:cNvGraphicFramePr>
            <a:graphicFrameLocks noGrp="1"/>
          </p:cNvGraphicFramePr>
          <p:nvPr>
            <p:extLst>
              <p:ext uri="{D42A27DB-BD31-4B8C-83A1-F6EECF244321}">
                <p14:modId xmlns:p14="http://schemas.microsoft.com/office/powerpoint/2010/main" val="2253236237"/>
              </p:ext>
            </p:extLst>
          </p:nvPr>
        </p:nvGraphicFramePr>
        <p:xfrm>
          <a:off x="421138" y="939613"/>
          <a:ext cx="8301724" cy="3683643"/>
        </p:xfrm>
        <a:graphic>
          <a:graphicData uri="http://schemas.openxmlformats.org/drawingml/2006/table">
            <a:tbl>
              <a:tblPr firstRow="1" bandRow="1">
                <a:tableStyleId>{A859C965-143B-4D97-9E5A-301E53CB92CF}</a:tableStyleId>
              </a:tblPr>
              <a:tblGrid>
                <a:gridCol w="2372187">
                  <a:extLst>
                    <a:ext uri="{9D8B030D-6E8A-4147-A177-3AD203B41FA5}">
                      <a16:colId xmlns:a16="http://schemas.microsoft.com/office/drawing/2014/main" val="2554774777"/>
                    </a:ext>
                  </a:extLst>
                </a:gridCol>
                <a:gridCol w="2522954">
                  <a:extLst>
                    <a:ext uri="{9D8B030D-6E8A-4147-A177-3AD203B41FA5}">
                      <a16:colId xmlns:a16="http://schemas.microsoft.com/office/drawing/2014/main" val="236378152"/>
                    </a:ext>
                  </a:extLst>
                </a:gridCol>
                <a:gridCol w="3406583">
                  <a:extLst>
                    <a:ext uri="{9D8B030D-6E8A-4147-A177-3AD203B41FA5}">
                      <a16:colId xmlns:a16="http://schemas.microsoft.com/office/drawing/2014/main" val="3317321875"/>
                    </a:ext>
                  </a:extLst>
                </a:gridCol>
              </a:tblGrid>
              <a:tr h="500978">
                <a:tc>
                  <a:txBody>
                    <a:bodyPr/>
                    <a:lstStyle/>
                    <a:p>
                      <a:pPr algn="ctr">
                        <a:lnSpc>
                          <a:spcPct val="200000"/>
                        </a:lnSpc>
                        <a:spcAft>
                          <a:spcPts val="800"/>
                        </a:spcAft>
                      </a:pPr>
                      <a:r>
                        <a:rPr lang="es-ES" sz="1200" b="1">
                          <a:solidFill>
                            <a:schemeClr val="accent1"/>
                          </a:solidFill>
                          <a:effectLst/>
                          <a:latin typeface="Patrick Hand" panose="020B0604020202020204" charset="0"/>
                        </a:rPr>
                        <a:t>Campo de formación académica</a:t>
                      </a:r>
                      <a:endParaRPr lang="es-ES" sz="1200" b="1">
                        <a:solidFill>
                          <a:schemeClr val="accent1"/>
                        </a:solidFill>
                        <a:effectLst/>
                        <a:latin typeface="Patrick Hand" panose="020B0604020202020204" charset="0"/>
                        <a:ea typeface="Calibri" panose="020F0502020204030204" pitchFamily="34" charset="0"/>
                        <a:cs typeface="Times New Roman" panose="02020603050405020304" pitchFamily="18" charset="0"/>
                      </a:endParaRPr>
                    </a:p>
                  </a:txBody>
                  <a:tcPr marL="81397" marR="81397" marT="40698" marB="40698">
                    <a:solidFill>
                      <a:schemeClr val="accent3"/>
                    </a:solidFill>
                  </a:tcPr>
                </a:tc>
                <a:tc>
                  <a:txBody>
                    <a:bodyPr/>
                    <a:lstStyle/>
                    <a:p>
                      <a:pPr algn="ctr">
                        <a:lnSpc>
                          <a:spcPct val="200000"/>
                        </a:lnSpc>
                        <a:spcAft>
                          <a:spcPts val="800"/>
                        </a:spcAft>
                      </a:pPr>
                      <a:r>
                        <a:rPr lang="es-ES" sz="1200" b="1" dirty="0">
                          <a:solidFill>
                            <a:schemeClr val="accent1"/>
                          </a:solidFill>
                          <a:effectLst/>
                          <a:latin typeface="Patrick Hand" panose="020B0604020202020204" charset="0"/>
                        </a:rPr>
                        <a:t>Organizador curricular 1</a:t>
                      </a:r>
                      <a:endParaRPr lang="es-ES" sz="1200" b="1" dirty="0">
                        <a:solidFill>
                          <a:schemeClr val="accent1"/>
                        </a:solidFill>
                        <a:effectLst/>
                        <a:latin typeface="Patrick Hand" panose="020B0604020202020204" charset="0"/>
                        <a:ea typeface="Calibri" panose="020F0502020204030204" pitchFamily="34" charset="0"/>
                        <a:cs typeface="Times New Roman" panose="02020603050405020304" pitchFamily="18" charset="0"/>
                      </a:endParaRPr>
                    </a:p>
                  </a:txBody>
                  <a:tcPr marL="81397" marR="81397" marT="40698" marB="40698">
                    <a:solidFill>
                      <a:schemeClr val="accent3"/>
                    </a:solidFill>
                  </a:tcPr>
                </a:tc>
                <a:tc>
                  <a:txBody>
                    <a:bodyPr/>
                    <a:lstStyle/>
                    <a:p>
                      <a:pPr algn="ctr">
                        <a:lnSpc>
                          <a:spcPct val="200000"/>
                        </a:lnSpc>
                        <a:spcAft>
                          <a:spcPts val="800"/>
                        </a:spcAft>
                      </a:pPr>
                      <a:r>
                        <a:rPr lang="es-ES" sz="1200" b="1" dirty="0">
                          <a:solidFill>
                            <a:schemeClr val="accent1"/>
                          </a:solidFill>
                          <a:effectLst/>
                          <a:latin typeface="Patrick Hand" panose="020B0604020202020204" charset="0"/>
                        </a:rPr>
                        <a:t>Aprendizajes esperados</a:t>
                      </a:r>
                      <a:endParaRPr lang="es-ES" sz="1200" b="1" dirty="0">
                        <a:solidFill>
                          <a:schemeClr val="accent1"/>
                        </a:solidFill>
                        <a:effectLst/>
                        <a:latin typeface="Patrick Hand" panose="020B0604020202020204" charset="0"/>
                        <a:ea typeface="Calibri" panose="020F0502020204030204" pitchFamily="34" charset="0"/>
                        <a:cs typeface="Times New Roman" panose="02020603050405020304" pitchFamily="18" charset="0"/>
                      </a:endParaRPr>
                    </a:p>
                  </a:txBody>
                  <a:tcPr marL="81397" marR="81397" marT="40698" marB="40698">
                    <a:solidFill>
                      <a:schemeClr val="accent3"/>
                    </a:solidFill>
                  </a:tcPr>
                </a:tc>
                <a:extLst>
                  <a:ext uri="{0D108BD9-81ED-4DB2-BD59-A6C34878D82A}">
                    <a16:rowId xmlns:a16="http://schemas.microsoft.com/office/drawing/2014/main" val="2443328208"/>
                  </a:ext>
                </a:extLst>
              </a:tr>
              <a:tr h="360578">
                <a:tc rowSpan="3">
                  <a:txBody>
                    <a:bodyPr/>
                    <a:lstStyle/>
                    <a:p>
                      <a:pPr algn="ctr">
                        <a:lnSpc>
                          <a:spcPct val="200000"/>
                        </a:lnSpc>
                        <a:spcAft>
                          <a:spcPts val="800"/>
                        </a:spcAft>
                      </a:pPr>
                      <a:r>
                        <a:rPr lang="es-ES" sz="1200" dirty="0">
                          <a:effectLst/>
                          <a:latin typeface="Patrick Hand" panose="020B0604020202020204" charset="0"/>
                        </a:rPr>
                        <a:t>-Exploración y comprensión del mundo natural y social</a:t>
                      </a:r>
                    </a:p>
                    <a:p>
                      <a:pPr algn="ctr">
                        <a:lnSpc>
                          <a:spcPct val="200000"/>
                        </a:lnSpc>
                        <a:spcAft>
                          <a:spcPts val="800"/>
                        </a:spcAft>
                      </a:pPr>
                      <a:r>
                        <a:rPr lang="es-ES" sz="1200" dirty="0">
                          <a:effectLst/>
                          <a:latin typeface="Patrick Hand" panose="020B0604020202020204" charset="0"/>
                          <a:ea typeface="Calibri" panose="020F0502020204030204" pitchFamily="34" charset="0"/>
                          <a:cs typeface="Times New Roman" panose="02020603050405020304" pitchFamily="18" charset="0"/>
                        </a:rPr>
                        <a:t>-Pensamiento matemático</a:t>
                      </a:r>
                    </a:p>
                    <a:p>
                      <a:pPr marL="0" marR="0" lvl="0" indent="0" algn="ctr" defTabSz="914400" rtl="0" eaLnBrk="1" fontAlgn="auto" latinLnBrk="0" hangingPunct="1">
                        <a:lnSpc>
                          <a:spcPct val="200000"/>
                        </a:lnSpc>
                        <a:spcBef>
                          <a:spcPts val="0"/>
                        </a:spcBef>
                        <a:spcAft>
                          <a:spcPts val="800"/>
                        </a:spcAft>
                        <a:buClr>
                          <a:srgbClr val="000000"/>
                        </a:buClr>
                        <a:buSzTx/>
                        <a:buFont typeface="Arial"/>
                        <a:buNone/>
                        <a:tabLst/>
                        <a:defRPr/>
                      </a:pPr>
                      <a:r>
                        <a:rPr lang="es-ES" sz="1200" dirty="0">
                          <a:effectLst/>
                          <a:latin typeface="Patrick Hand" panose="020B0604020202020204" charset="0"/>
                          <a:ea typeface="Calibri" panose="020F0502020204030204" pitchFamily="34" charset="0"/>
                          <a:cs typeface="Times New Roman" panose="02020603050405020304" pitchFamily="18" charset="0"/>
                        </a:rPr>
                        <a:t>-Lenguaje y comunicación</a:t>
                      </a:r>
                    </a:p>
                  </a:txBody>
                  <a:tcPr marL="81397" marR="81397" marT="40698" marB="40698">
                    <a:solidFill>
                      <a:schemeClr val="accent1"/>
                    </a:solidFill>
                  </a:tcPr>
                </a:tc>
                <a:tc>
                  <a:txBody>
                    <a:bodyPr/>
                    <a:lstStyle/>
                    <a:p>
                      <a:pPr algn="ctr">
                        <a:lnSpc>
                          <a:spcPct val="200000"/>
                        </a:lnSpc>
                        <a:spcAft>
                          <a:spcPts val="800"/>
                        </a:spcAft>
                      </a:pPr>
                      <a:r>
                        <a:rPr lang="es-ES" sz="1200" dirty="0">
                          <a:effectLst/>
                          <a:latin typeface="Patrick Hand" panose="020B0604020202020204" charset="0"/>
                        </a:rPr>
                        <a:t>-Mundo natural</a:t>
                      </a:r>
                    </a:p>
                    <a:p>
                      <a:pPr algn="ctr">
                        <a:lnSpc>
                          <a:spcPct val="200000"/>
                        </a:lnSpc>
                        <a:spcAft>
                          <a:spcPts val="800"/>
                        </a:spcAft>
                      </a:pPr>
                      <a:r>
                        <a:rPr lang="es-ES" sz="1200" dirty="0">
                          <a:effectLst/>
                          <a:latin typeface="Patrick Hand" panose="020B0604020202020204" charset="0"/>
                          <a:ea typeface="Calibri" panose="020F0502020204030204" pitchFamily="34" charset="0"/>
                          <a:cs typeface="Times New Roman" panose="02020603050405020304" pitchFamily="18" charset="0"/>
                        </a:rPr>
                        <a:t>-Forma espacio y medida</a:t>
                      </a:r>
                    </a:p>
                    <a:p>
                      <a:pPr algn="ctr">
                        <a:lnSpc>
                          <a:spcPct val="200000"/>
                        </a:lnSpc>
                        <a:spcAft>
                          <a:spcPts val="800"/>
                        </a:spcAft>
                      </a:pPr>
                      <a:r>
                        <a:rPr lang="es-ES" sz="1200" dirty="0">
                          <a:effectLst/>
                          <a:latin typeface="Patrick Hand" panose="020B0604020202020204" charset="0"/>
                          <a:ea typeface="Calibri" panose="020F0502020204030204" pitchFamily="34" charset="0"/>
                          <a:cs typeface="Times New Roman" panose="02020603050405020304" pitchFamily="18" charset="0"/>
                        </a:rPr>
                        <a:t>-Oralidad</a:t>
                      </a:r>
                    </a:p>
                  </a:txBody>
                  <a:tcPr marL="81397" marR="81397" marT="40698" marB="40698">
                    <a:solidFill>
                      <a:schemeClr val="accent1"/>
                    </a:solidFill>
                  </a:tcPr>
                </a:tc>
                <a:tc rowSpan="3">
                  <a:txBody>
                    <a:bodyPr/>
                    <a:lstStyle/>
                    <a:p>
                      <a:pPr>
                        <a:lnSpc>
                          <a:spcPct val="200000"/>
                        </a:lnSpc>
                        <a:spcAft>
                          <a:spcPts val="800"/>
                        </a:spcAft>
                      </a:pPr>
                      <a:r>
                        <a:rPr lang="es-ES" sz="1200" dirty="0">
                          <a:latin typeface="Patrick Hand" panose="020B0604020202020204" charset="0"/>
                        </a:rPr>
                        <a:t>-Experimenta con objetos y materiales para poner a prueba ideas y supuestos.</a:t>
                      </a:r>
                    </a:p>
                    <a:p>
                      <a:r>
                        <a:rPr lang="es-ES" sz="1200" dirty="0">
                          <a:latin typeface="Patrick Hand" panose="020B0604020202020204" charset="0"/>
                        </a:rPr>
                        <a:t>-</a:t>
                      </a:r>
                      <a:r>
                        <a:rPr lang="es-ES" sz="1200" dirty="0">
                          <a:latin typeface="Patrick Hand" panose="020B0604020202020204" charset="0"/>
                          <a:sym typeface="Arial"/>
                        </a:rPr>
                        <a:t>Usa unidades no convencionales para medir la capacidad con distintos propósitos.</a:t>
                      </a:r>
                    </a:p>
                    <a:p>
                      <a:endParaRPr lang="es-ES" sz="1200" dirty="0">
                        <a:latin typeface="Patrick Hand" panose="020B0604020202020204" charset="0"/>
                        <a:sym typeface="Arial"/>
                      </a:endParaRPr>
                    </a:p>
                    <a:p>
                      <a:r>
                        <a:rPr lang="es-ES" sz="1200" dirty="0">
                          <a:latin typeface="Patrick Hand" panose="020B0604020202020204" charset="0"/>
                          <a:sym typeface="Arial"/>
                        </a:rPr>
                        <a:t>-Explica sucesos, procesos y sus causas. Comparte acuerdos o desacuerdos con otras personas para realizar actividades y armar objetos.</a:t>
                      </a:r>
                      <a:endParaRPr lang="es-ES" sz="1200" dirty="0">
                        <a:latin typeface="Patrick Hand" panose="020B0604020202020204" charset="0"/>
                      </a:endParaRPr>
                    </a:p>
                  </a:txBody>
                  <a:tcPr marL="81397" marR="81397" marT="40698" marB="40698">
                    <a:solidFill>
                      <a:schemeClr val="accent1"/>
                    </a:solidFill>
                  </a:tcPr>
                </a:tc>
                <a:extLst>
                  <a:ext uri="{0D108BD9-81ED-4DB2-BD59-A6C34878D82A}">
                    <a16:rowId xmlns:a16="http://schemas.microsoft.com/office/drawing/2014/main" val="2127110571"/>
                  </a:ext>
                </a:extLst>
              </a:tr>
              <a:tr h="517465">
                <a:tc vMerge="1">
                  <a:txBody>
                    <a:bodyPr/>
                    <a:lstStyle/>
                    <a:p>
                      <a:endParaRPr lang="es-ES"/>
                    </a:p>
                  </a:txBody>
                  <a:tcPr/>
                </a:tc>
                <a:tc>
                  <a:txBody>
                    <a:bodyPr/>
                    <a:lstStyle/>
                    <a:p>
                      <a:pPr algn="ctr">
                        <a:lnSpc>
                          <a:spcPct val="200000"/>
                        </a:lnSpc>
                        <a:spcAft>
                          <a:spcPts val="800"/>
                        </a:spcAft>
                      </a:pPr>
                      <a:r>
                        <a:rPr lang="es-ES" sz="1200" b="1" dirty="0">
                          <a:solidFill>
                            <a:schemeClr val="accent1"/>
                          </a:solidFill>
                          <a:effectLst/>
                          <a:latin typeface="Patrick Hand" panose="020B0604020202020204" charset="0"/>
                        </a:rPr>
                        <a:t>Organizador curricular 2</a:t>
                      </a:r>
                      <a:endParaRPr lang="es-ES" sz="1200" b="1" dirty="0">
                        <a:solidFill>
                          <a:schemeClr val="accent1"/>
                        </a:solidFill>
                        <a:effectLst/>
                        <a:latin typeface="Patrick Hand" panose="020B0604020202020204" charset="0"/>
                        <a:ea typeface="Calibri" panose="020F0502020204030204" pitchFamily="34" charset="0"/>
                        <a:cs typeface="Times New Roman" panose="02020603050405020304" pitchFamily="18" charset="0"/>
                      </a:endParaRPr>
                    </a:p>
                  </a:txBody>
                  <a:tcPr marL="81397" marR="81397" marT="40698" marB="40698">
                    <a:solidFill>
                      <a:schemeClr val="accent3"/>
                    </a:solidFill>
                  </a:tcPr>
                </a:tc>
                <a:tc vMerge="1">
                  <a:txBody>
                    <a:bodyPr/>
                    <a:lstStyle/>
                    <a:p>
                      <a:endParaRPr lang="es-ES"/>
                    </a:p>
                  </a:txBody>
                  <a:tcPr/>
                </a:tc>
                <a:extLst>
                  <a:ext uri="{0D108BD9-81ED-4DB2-BD59-A6C34878D82A}">
                    <a16:rowId xmlns:a16="http://schemas.microsoft.com/office/drawing/2014/main" val="170142381"/>
                  </a:ext>
                </a:extLst>
              </a:tr>
              <a:tr h="896161">
                <a:tc vMerge="1">
                  <a:txBody>
                    <a:bodyPr/>
                    <a:lstStyle/>
                    <a:p>
                      <a:endParaRPr lang="es-ES"/>
                    </a:p>
                  </a:txBody>
                  <a:tcPr/>
                </a:tc>
                <a:tc>
                  <a:txBody>
                    <a:bodyPr/>
                    <a:lstStyle/>
                    <a:p>
                      <a:pPr algn="ctr">
                        <a:lnSpc>
                          <a:spcPct val="200000"/>
                        </a:lnSpc>
                        <a:spcAft>
                          <a:spcPts val="800"/>
                        </a:spcAft>
                      </a:pPr>
                      <a:r>
                        <a:rPr lang="es-ES" sz="1200" dirty="0">
                          <a:effectLst/>
                          <a:latin typeface="Patrick Hand" panose="020B0604020202020204" charset="0"/>
                        </a:rPr>
                        <a:t>-Exploración de la naturaleza</a:t>
                      </a:r>
                    </a:p>
                    <a:p>
                      <a:pPr algn="ctr">
                        <a:lnSpc>
                          <a:spcPct val="200000"/>
                        </a:lnSpc>
                        <a:spcAft>
                          <a:spcPts val="800"/>
                        </a:spcAft>
                      </a:pPr>
                      <a:r>
                        <a:rPr lang="es-ES" sz="1200" dirty="0">
                          <a:effectLst/>
                          <a:latin typeface="Patrick Hand" panose="020B0604020202020204" charset="0"/>
                          <a:ea typeface="Calibri" panose="020F0502020204030204" pitchFamily="34" charset="0"/>
                          <a:cs typeface="Times New Roman" panose="02020603050405020304" pitchFamily="18" charset="0"/>
                        </a:rPr>
                        <a:t>-Magnitudes y medidas</a:t>
                      </a:r>
                    </a:p>
                    <a:p>
                      <a:pPr algn="ctr">
                        <a:lnSpc>
                          <a:spcPct val="200000"/>
                        </a:lnSpc>
                        <a:spcAft>
                          <a:spcPts val="800"/>
                        </a:spcAft>
                      </a:pPr>
                      <a:r>
                        <a:rPr lang="es-ES" sz="1200" dirty="0">
                          <a:effectLst/>
                          <a:latin typeface="Patrick Hand" panose="020B0604020202020204" charset="0"/>
                          <a:ea typeface="Calibri" panose="020F0502020204030204" pitchFamily="34" charset="0"/>
                          <a:cs typeface="Times New Roman" panose="02020603050405020304" pitchFamily="18" charset="0"/>
                        </a:rPr>
                        <a:t>-Explicación</a:t>
                      </a:r>
                    </a:p>
                  </a:txBody>
                  <a:tcPr marL="81397" marR="81397" marT="40698" marB="40698">
                    <a:solidFill>
                      <a:schemeClr val="accent1"/>
                    </a:solidFill>
                  </a:tcPr>
                </a:tc>
                <a:tc vMerge="1">
                  <a:txBody>
                    <a:bodyPr/>
                    <a:lstStyle/>
                    <a:p>
                      <a:endParaRPr lang="es-ES"/>
                    </a:p>
                  </a:txBody>
                  <a:tcPr/>
                </a:tc>
                <a:extLst>
                  <a:ext uri="{0D108BD9-81ED-4DB2-BD59-A6C34878D82A}">
                    <a16:rowId xmlns:a16="http://schemas.microsoft.com/office/drawing/2014/main" val="613875906"/>
                  </a:ext>
                </a:extLst>
              </a:tr>
            </a:tbl>
          </a:graphicData>
        </a:graphic>
      </p:graphicFrame>
      <p:pic>
        <p:nvPicPr>
          <p:cNvPr id="60" name="Picture 4" descr="Material científico imagen PNG transparente - StickPNG">
            <a:extLst>
              <a:ext uri="{FF2B5EF4-FFF2-40B4-BE49-F238E27FC236}">
                <a16:creationId xmlns:a16="http://schemas.microsoft.com/office/drawing/2014/main" id="{3C47B096-DCB7-4177-856A-82C58056093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47615" r="53054"/>
          <a:stretch/>
        </p:blipFill>
        <p:spPr bwMode="auto">
          <a:xfrm>
            <a:off x="7752301" y="3444371"/>
            <a:ext cx="1343397" cy="1433060"/>
          </a:xfrm>
          <a:prstGeom prst="rect">
            <a:avLst/>
          </a:prstGeom>
          <a:noFill/>
          <a:extLst>
            <a:ext uri="{909E8E84-426E-40DD-AFC4-6F175D3DCCD1}">
              <a14:hiddenFill xmlns:a14="http://schemas.microsoft.com/office/drawing/2010/main">
                <a:solidFill>
                  <a:srgbClr val="FFFFFF"/>
                </a:solidFill>
              </a14:hiddenFill>
            </a:ext>
          </a:extLst>
        </p:spPr>
      </p:pic>
      <p:grpSp>
        <p:nvGrpSpPr>
          <p:cNvPr id="61" name="Google Shape;510;p41">
            <a:extLst>
              <a:ext uri="{FF2B5EF4-FFF2-40B4-BE49-F238E27FC236}">
                <a16:creationId xmlns:a16="http://schemas.microsoft.com/office/drawing/2014/main" id="{0D563549-CDF1-4115-A0F8-16DE91DC5E35}"/>
              </a:ext>
            </a:extLst>
          </p:cNvPr>
          <p:cNvGrpSpPr/>
          <p:nvPr/>
        </p:nvGrpSpPr>
        <p:grpSpPr>
          <a:xfrm>
            <a:off x="4273494" y="4628742"/>
            <a:ext cx="643950" cy="195675"/>
            <a:chOff x="806663" y="3241275"/>
            <a:chExt cx="643950" cy="195675"/>
          </a:xfrm>
        </p:grpSpPr>
        <p:sp>
          <p:nvSpPr>
            <p:cNvPr id="62" name="Google Shape;511;p41">
              <a:extLst>
                <a:ext uri="{FF2B5EF4-FFF2-40B4-BE49-F238E27FC236}">
                  <a16:creationId xmlns:a16="http://schemas.microsoft.com/office/drawing/2014/main" id="{AB699E95-6291-4B9F-92D9-E559273D45FA}"/>
                </a:ext>
              </a:extLst>
            </p:cNvPr>
            <p:cNvSpPr/>
            <p:nvPr/>
          </p:nvSpPr>
          <p:spPr>
            <a:xfrm>
              <a:off x="808238" y="3264300"/>
              <a:ext cx="600025" cy="172650"/>
            </a:xfrm>
            <a:custGeom>
              <a:avLst/>
              <a:gdLst/>
              <a:ahLst/>
              <a:cxnLst/>
              <a:rect l="l" t="t" r="r" b="b"/>
              <a:pathLst>
                <a:path w="24001" h="6906" extrusionOk="0">
                  <a:moveTo>
                    <a:pt x="22870" y="858"/>
                  </a:moveTo>
                  <a:cubicBezTo>
                    <a:pt x="22054" y="1026"/>
                    <a:pt x="21406" y="1570"/>
                    <a:pt x="20694" y="1967"/>
                  </a:cubicBezTo>
                  <a:cubicBezTo>
                    <a:pt x="20673" y="1967"/>
                    <a:pt x="20652" y="1988"/>
                    <a:pt x="20652" y="1988"/>
                  </a:cubicBezTo>
                  <a:cubicBezTo>
                    <a:pt x="19941" y="2156"/>
                    <a:pt x="19334" y="2469"/>
                    <a:pt x="18727" y="2930"/>
                  </a:cubicBezTo>
                  <a:cubicBezTo>
                    <a:pt x="18497" y="3118"/>
                    <a:pt x="18141" y="3537"/>
                    <a:pt x="17744" y="3871"/>
                  </a:cubicBezTo>
                  <a:cubicBezTo>
                    <a:pt x="18100" y="3034"/>
                    <a:pt x="18497" y="2156"/>
                    <a:pt x="17535" y="1570"/>
                  </a:cubicBezTo>
                  <a:cubicBezTo>
                    <a:pt x="17576" y="1381"/>
                    <a:pt x="17618" y="1172"/>
                    <a:pt x="17576" y="942"/>
                  </a:cubicBezTo>
                  <a:cubicBezTo>
                    <a:pt x="17556" y="377"/>
                    <a:pt x="16991" y="0"/>
                    <a:pt x="16426" y="293"/>
                  </a:cubicBezTo>
                  <a:cubicBezTo>
                    <a:pt x="15735" y="649"/>
                    <a:pt x="15317" y="1444"/>
                    <a:pt x="14961" y="2114"/>
                  </a:cubicBezTo>
                  <a:cubicBezTo>
                    <a:pt x="14815" y="2469"/>
                    <a:pt x="14647" y="2783"/>
                    <a:pt x="14501" y="3118"/>
                  </a:cubicBezTo>
                  <a:cubicBezTo>
                    <a:pt x="14333" y="2407"/>
                    <a:pt x="14082" y="1779"/>
                    <a:pt x="13287" y="1633"/>
                  </a:cubicBezTo>
                  <a:cubicBezTo>
                    <a:pt x="12952" y="1277"/>
                    <a:pt x="12408" y="1214"/>
                    <a:pt x="11990" y="1591"/>
                  </a:cubicBezTo>
                  <a:cubicBezTo>
                    <a:pt x="11341" y="2218"/>
                    <a:pt x="11467" y="3055"/>
                    <a:pt x="11404" y="3829"/>
                  </a:cubicBezTo>
                  <a:cubicBezTo>
                    <a:pt x="10714" y="3055"/>
                    <a:pt x="10149" y="2177"/>
                    <a:pt x="9165" y="1758"/>
                  </a:cubicBezTo>
                  <a:cubicBezTo>
                    <a:pt x="8684" y="1549"/>
                    <a:pt x="7910" y="1737"/>
                    <a:pt x="7847" y="2323"/>
                  </a:cubicBezTo>
                  <a:cubicBezTo>
                    <a:pt x="7575" y="2197"/>
                    <a:pt x="7261" y="2156"/>
                    <a:pt x="6885" y="2197"/>
                  </a:cubicBezTo>
                  <a:cubicBezTo>
                    <a:pt x="6592" y="2218"/>
                    <a:pt x="6257" y="2407"/>
                    <a:pt x="6110" y="2679"/>
                  </a:cubicBezTo>
                  <a:cubicBezTo>
                    <a:pt x="6069" y="2637"/>
                    <a:pt x="6027" y="2616"/>
                    <a:pt x="6006" y="2595"/>
                  </a:cubicBezTo>
                  <a:cubicBezTo>
                    <a:pt x="5315" y="2051"/>
                    <a:pt x="4562" y="1633"/>
                    <a:pt x="3704" y="1988"/>
                  </a:cubicBezTo>
                  <a:cubicBezTo>
                    <a:pt x="2783" y="2386"/>
                    <a:pt x="3851" y="3829"/>
                    <a:pt x="4980" y="5001"/>
                  </a:cubicBezTo>
                  <a:cubicBezTo>
                    <a:pt x="4353" y="4813"/>
                    <a:pt x="3725" y="4583"/>
                    <a:pt x="3181" y="4290"/>
                  </a:cubicBezTo>
                  <a:cubicBezTo>
                    <a:pt x="2344" y="3850"/>
                    <a:pt x="1403" y="3620"/>
                    <a:pt x="482" y="3850"/>
                  </a:cubicBezTo>
                  <a:cubicBezTo>
                    <a:pt x="168" y="3934"/>
                    <a:pt x="1" y="4311"/>
                    <a:pt x="189" y="4583"/>
                  </a:cubicBezTo>
                  <a:cubicBezTo>
                    <a:pt x="942" y="5817"/>
                    <a:pt x="1988" y="6152"/>
                    <a:pt x="3286" y="6654"/>
                  </a:cubicBezTo>
                  <a:cubicBezTo>
                    <a:pt x="3851" y="6884"/>
                    <a:pt x="4667" y="6905"/>
                    <a:pt x="4750" y="6152"/>
                  </a:cubicBezTo>
                  <a:cubicBezTo>
                    <a:pt x="4750" y="6089"/>
                    <a:pt x="4750" y="6068"/>
                    <a:pt x="4708" y="6026"/>
                  </a:cubicBezTo>
                  <a:cubicBezTo>
                    <a:pt x="5483" y="6257"/>
                    <a:pt x="6215" y="6550"/>
                    <a:pt x="6989" y="6759"/>
                  </a:cubicBezTo>
                  <a:cubicBezTo>
                    <a:pt x="7491" y="6884"/>
                    <a:pt x="7805" y="6466"/>
                    <a:pt x="7742" y="6068"/>
                  </a:cubicBezTo>
                  <a:cubicBezTo>
                    <a:pt x="7805" y="6131"/>
                    <a:pt x="7847" y="6152"/>
                    <a:pt x="7889" y="6194"/>
                  </a:cubicBezTo>
                  <a:cubicBezTo>
                    <a:pt x="8349" y="6675"/>
                    <a:pt x="9144" y="6361"/>
                    <a:pt x="9270" y="5775"/>
                  </a:cubicBezTo>
                  <a:cubicBezTo>
                    <a:pt x="9709" y="6047"/>
                    <a:pt x="10421" y="5880"/>
                    <a:pt x="10609" y="5441"/>
                  </a:cubicBezTo>
                  <a:cubicBezTo>
                    <a:pt x="10839" y="5713"/>
                    <a:pt x="11090" y="5943"/>
                    <a:pt x="11404" y="6152"/>
                  </a:cubicBezTo>
                  <a:cubicBezTo>
                    <a:pt x="11509" y="6194"/>
                    <a:pt x="11592" y="6257"/>
                    <a:pt x="11697" y="6257"/>
                  </a:cubicBezTo>
                  <a:cubicBezTo>
                    <a:pt x="12178" y="6717"/>
                    <a:pt x="13120" y="6654"/>
                    <a:pt x="13287" y="5859"/>
                  </a:cubicBezTo>
                  <a:cubicBezTo>
                    <a:pt x="13287" y="5817"/>
                    <a:pt x="13329" y="5775"/>
                    <a:pt x="13329" y="5734"/>
                  </a:cubicBezTo>
                  <a:cubicBezTo>
                    <a:pt x="13475" y="5880"/>
                    <a:pt x="13685" y="5985"/>
                    <a:pt x="13957" y="5985"/>
                  </a:cubicBezTo>
                  <a:cubicBezTo>
                    <a:pt x="14815" y="6068"/>
                    <a:pt x="15359" y="5315"/>
                    <a:pt x="15756" y="4625"/>
                  </a:cubicBezTo>
                  <a:cubicBezTo>
                    <a:pt x="15735" y="4792"/>
                    <a:pt x="15735" y="4918"/>
                    <a:pt x="15756" y="5085"/>
                  </a:cubicBezTo>
                  <a:cubicBezTo>
                    <a:pt x="15777" y="5420"/>
                    <a:pt x="15986" y="5817"/>
                    <a:pt x="16363" y="5859"/>
                  </a:cubicBezTo>
                  <a:cubicBezTo>
                    <a:pt x="17158" y="5985"/>
                    <a:pt x="17744" y="5734"/>
                    <a:pt x="18267" y="5336"/>
                  </a:cubicBezTo>
                  <a:cubicBezTo>
                    <a:pt x="18372" y="5399"/>
                    <a:pt x="18497" y="5420"/>
                    <a:pt x="18665" y="5399"/>
                  </a:cubicBezTo>
                  <a:cubicBezTo>
                    <a:pt x="19711" y="5252"/>
                    <a:pt x="21510" y="4415"/>
                    <a:pt x="21824" y="3244"/>
                  </a:cubicBezTo>
                  <a:cubicBezTo>
                    <a:pt x="21991" y="3139"/>
                    <a:pt x="22159" y="3034"/>
                    <a:pt x="22347" y="2930"/>
                  </a:cubicBezTo>
                  <a:cubicBezTo>
                    <a:pt x="22766" y="3578"/>
                    <a:pt x="24000" y="3432"/>
                    <a:pt x="24000" y="2469"/>
                  </a:cubicBezTo>
                  <a:lnTo>
                    <a:pt x="24000" y="1674"/>
                  </a:lnTo>
                  <a:cubicBezTo>
                    <a:pt x="24000" y="1109"/>
                    <a:pt x="23414" y="754"/>
                    <a:pt x="22870" y="858"/>
                  </a:cubicBezTo>
                  <a:close/>
                  <a:moveTo>
                    <a:pt x="4353" y="6068"/>
                  </a:moveTo>
                  <a:cubicBezTo>
                    <a:pt x="4185" y="6340"/>
                    <a:pt x="3223" y="5754"/>
                    <a:pt x="2993" y="5671"/>
                  </a:cubicBezTo>
                  <a:cubicBezTo>
                    <a:pt x="2470" y="5524"/>
                    <a:pt x="2009" y="5231"/>
                    <a:pt x="1633" y="4876"/>
                  </a:cubicBezTo>
                  <a:cubicBezTo>
                    <a:pt x="2365" y="5064"/>
                    <a:pt x="3014" y="5587"/>
                    <a:pt x="3746" y="5775"/>
                  </a:cubicBezTo>
                  <a:cubicBezTo>
                    <a:pt x="3976" y="5838"/>
                    <a:pt x="4206" y="5922"/>
                    <a:pt x="4457" y="5985"/>
                  </a:cubicBezTo>
                  <a:cubicBezTo>
                    <a:pt x="4416" y="5985"/>
                    <a:pt x="4374" y="6026"/>
                    <a:pt x="4353" y="606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512;p41">
              <a:extLst>
                <a:ext uri="{FF2B5EF4-FFF2-40B4-BE49-F238E27FC236}">
                  <a16:creationId xmlns:a16="http://schemas.microsoft.com/office/drawing/2014/main" id="{D6C3795B-8301-4B7F-B84A-2614E09822E3}"/>
                </a:ext>
              </a:extLst>
            </p:cNvPr>
            <p:cNvSpPr/>
            <p:nvPr/>
          </p:nvSpPr>
          <p:spPr>
            <a:xfrm>
              <a:off x="806663" y="3241275"/>
              <a:ext cx="643950" cy="188350"/>
            </a:xfrm>
            <a:custGeom>
              <a:avLst/>
              <a:gdLst/>
              <a:ahLst/>
              <a:cxnLst/>
              <a:rect l="l" t="t" r="r" b="b"/>
              <a:pathLst>
                <a:path w="25758" h="7534" extrusionOk="0">
                  <a:moveTo>
                    <a:pt x="4709" y="4897"/>
                  </a:moveTo>
                  <a:cubicBezTo>
                    <a:pt x="4499" y="4583"/>
                    <a:pt x="4311" y="4332"/>
                    <a:pt x="4144" y="4060"/>
                  </a:cubicBezTo>
                  <a:cubicBezTo>
                    <a:pt x="4039" y="3872"/>
                    <a:pt x="3997" y="3704"/>
                    <a:pt x="3914" y="3474"/>
                  </a:cubicBezTo>
                  <a:cubicBezTo>
                    <a:pt x="3767" y="3098"/>
                    <a:pt x="3725" y="2679"/>
                    <a:pt x="3767" y="2261"/>
                  </a:cubicBezTo>
                  <a:cubicBezTo>
                    <a:pt x="3809" y="1633"/>
                    <a:pt x="4290" y="1214"/>
                    <a:pt x="4918" y="1361"/>
                  </a:cubicBezTo>
                  <a:cubicBezTo>
                    <a:pt x="5567" y="1528"/>
                    <a:pt x="6215" y="1675"/>
                    <a:pt x="6822" y="2051"/>
                  </a:cubicBezTo>
                  <a:cubicBezTo>
                    <a:pt x="7387" y="2386"/>
                    <a:pt x="7994" y="2700"/>
                    <a:pt x="8600" y="3014"/>
                  </a:cubicBezTo>
                  <a:cubicBezTo>
                    <a:pt x="8852" y="3139"/>
                    <a:pt x="9124" y="3223"/>
                    <a:pt x="9417" y="3328"/>
                  </a:cubicBezTo>
                  <a:cubicBezTo>
                    <a:pt x="9772" y="2993"/>
                    <a:pt x="9877" y="2595"/>
                    <a:pt x="10044" y="2240"/>
                  </a:cubicBezTo>
                  <a:cubicBezTo>
                    <a:pt x="10253" y="1779"/>
                    <a:pt x="10421" y="1319"/>
                    <a:pt x="10672" y="859"/>
                  </a:cubicBezTo>
                  <a:cubicBezTo>
                    <a:pt x="10881" y="440"/>
                    <a:pt x="11258" y="273"/>
                    <a:pt x="11760" y="273"/>
                  </a:cubicBezTo>
                  <a:cubicBezTo>
                    <a:pt x="12199" y="273"/>
                    <a:pt x="12492" y="419"/>
                    <a:pt x="12681" y="817"/>
                  </a:cubicBezTo>
                  <a:cubicBezTo>
                    <a:pt x="12890" y="1235"/>
                    <a:pt x="13099" y="1654"/>
                    <a:pt x="13329" y="2072"/>
                  </a:cubicBezTo>
                  <a:cubicBezTo>
                    <a:pt x="13413" y="2240"/>
                    <a:pt x="13538" y="2323"/>
                    <a:pt x="13664" y="2512"/>
                  </a:cubicBezTo>
                  <a:cubicBezTo>
                    <a:pt x="14187" y="1989"/>
                    <a:pt x="14710" y="1507"/>
                    <a:pt x="15212" y="1005"/>
                  </a:cubicBezTo>
                  <a:cubicBezTo>
                    <a:pt x="15484" y="712"/>
                    <a:pt x="15798" y="524"/>
                    <a:pt x="16133" y="315"/>
                  </a:cubicBezTo>
                  <a:cubicBezTo>
                    <a:pt x="16656" y="1"/>
                    <a:pt x="17200" y="1"/>
                    <a:pt x="17744" y="64"/>
                  </a:cubicBezTo>
                  <a:cubicBezTo>
                    <a:pt x="18100" y="85"/>
                    <a:pt x="18267" y="273"/>
                    <a:pt x="18330" y="629"/>
                  </a:cubicBezTo>
                  <a:cubicBezTo>
                    <a:pt x="18351" y="921"/>
                    <a:pt x="18351" y="1214"/>
                    <a:pt x="18351" y="1528"/>
                  </a:cubicBezTo>
                  <a:cubicBezTo>
                    <a:pt x="18351" y="1737"/>
                    <a:pt x="18414" y="1926"/>
                    <a:pt x="18435" y="2177"/>
                  </a:cubicBezTo>
                  <a:cubicBezTo>
                    <a:pt x="18623" y="2156"/>
                    <a:pt x="18748" y="2135"/>
                    <a:pt x="18874" y="2072"/>
                  </a:cubicBezTo>
                  <a:cubicBezTo>
                    <a:pt x="19983" y="1675"/>
                    <a:pt x="21071" y="1256"/>
                    <a:pt x="22285" y="1214"/>
                  </a:cubicBezTo>
                  <a:cubicBezTo>
                    <a:pt x="22494" y="1214"/>
                    <a:pt x="22661" y="1110"/>
                    <a:pt x="22870" y="1047"/>
                  </a:cubicBezTo>
                  <a:cubicBezTo>
                    <a:pt x="23561" y="880"/>
                    <a:pt x="24210" y="1047"/>
                    <a:pt x="24858" y="1256"/>
                  </a:cubicBezTo>
                  <a:cubicBezTo>
                    <a:pt x="24963" y="1298"/>
                    <a:pt x="25109" y="1361"/>
                    <a:pt x="25151" y="1465"/>
                  </a:cubicBezTo>
                  <a:cubicBezTo>
                    <a:pt x="25465" y="2135"/>
                    <a:pt x="25758" y="2784"/>
                    <a:pt x="25339" y="3495"/>
                  </a:cubicBezTo>
                  <a:cubicBezTo>
                    <a:pt x="25214" y="3725"/>
                    <a:pt x="25046" y="3934"/>
                    <a:pt x="24900" y="4144"/>
                  </a:cubicBezTo>
                  <a:lnTo>
                    <a:pt x="23707" y="5797"/>
                  </a:lnTo>
                  <a:cubicBezTo>
                    <a:pt x="23645" y="5922"/>
                    <a:pt x="23561" y="6027"/>
                    <a:pt x="23435" y="6131"/>
                  </a:cubicBezTo>
                  <a:cubicBezTo>
                    <a:pt x="23268" y="6257"/>
                    <a:pt x="23121" y="6257"/>
                    <a:pt x="22933" y="6152"/>
                  </a:cubicBezTo>
                  <a:cubicBezTo>
                    <a:pt x="22766" y="6048"/>
                    <a:pt x="22661" y="5901"/>
                    <a:pt x="22703" y="5713"/>
                  </a:cubicBezTo>
                  <a:cubicBezTo>
                    <a:pt x="22745" y="5462"/>
                    <a:pt x="22829" y="5253"/>
                    <a:pt x="22954" y="5043"/>
                  </a:cubicBezTo>
                  <a:cubicBezTo>
                    <a:pt x="23268" y="4562"/>
                    <a:pt x="23645" y="4081"/>
                    <a:pt x="23979" y="3621"/>
                  </a:cubicBezTo>
                  <a:cubicBezTo>
                    <a:pt x="24126" y="3411"/>
                    <a:pt x="24314" y="3202"/>
                    <a:pt x="24419" y="2951"/>
                  </a:cubicBezTo>
                  <a:cubicBezTo>
                    <a:pt x="24628" y="2533"/>
                    <a:pt x="24398" y="2114"/>
                    <a:pt x="23917" y="2051"/>
                  </a:cubicBezTo>
                  <a:cubicBezTo>
                    <a:pt x="23707" y="2010"/>
                    <a:pt x="23498" y="1989"/>
                    <a:pt x="23289" y="2010"/>
                  </a:cubicBezTo>
                  <a:cubicBezTo>
                    <a:pt x="21971" y="2219"/>
                    <a:pt x="20590" y="2386"/>
                    <a:pt x="19376" y="2951"/>
                  </a:cubicBezTo>
                  <a:cubicBezTo>
                    <a:pt x="18895" y="3202"/>
                    <a:pt x="18414" y="3223"/>
                    <a:pt x="17912" y="3160"/>
                  </a:cubicBezTo>
                  <a:cubicBezTo>
                    <a:pt x="17514" y="3118"/>
                    <a:pt x="17326" y="2930"/>
                    <a:pt x="17305" y="2512"/>
                  </a:cubicBezTo>
                  <a:cubicBezTo>
                    <a:pt x="17284" y="2198"/>
                    <a:pt x="17305" y="1863"/>
                    <a:pt x="17305" y="1549"/>
                  </a:cubicBezTo>
                  <a:cubicBezTo>
                    <a:pt x="17305" y="1382"/>
                    <a:pt x="17263" y="1214"/>
                    <a:pt x="17221" y="1005"/>
                  </a:cubicBezTo>
                  <a:cubicBezTo>
                    <a:pt x="16656" y="1068"/>
                    <a:pt x="16259" y="1319"/>
                    <a:pt x="15903" y="1675"/>
                  </a:cubicBezTo>
                  <a:cubicBezTo>
                    <a:pt x="15443" y="2156"/>
                    <a:pt x="14982" y="2595"/>
                    <a:pt x="14543" y="3056"/>
                  </a:cubicBezTo>
                  <a:cubicBezTo>
                    <a:pt x="14375" y="3223"/>
                    <a:pt x="14250" y="3349"/>
                    <a:pt x="14082" y="3474"/>
                  </a:cubicBezTo>
                  <a:cubicBezTo>
                    <a:pt x="13643" y="3767"/>
                    <a:pt x="13078" y="3662"/>
                    <a:pt x="12806" y="3223"/>
                  </a:cubicBezTo>
                  <a:cubicBezTo>
                    <a:pt x="12555" y="2805"/>
                    <a:pt x="12346" y="2323"/>
                    <a:pt x="12095" y="1884"/>
                  </a:cubicBezTo>
                  <a:cubicBezTo>
                    <a:pt x="11990" y="1675"/>
                    <a:pt x="11865" y="1486"/>
                    <a:pt x="11718" y="1235"/>
                  </a:cubicBezTo>
                  <a:cubicBezTo>
                    <a:pt x="11572" y="1361"/>
                    <a:pt x="11446" y="1465"/>
                    <a:pt x="11404" y="1570"/>
                  </a:cubicBezTo>
                  <a:cubicBezTo>
                    <a:pt x="11237" y="1905"/>
                    <a:pt x="11090" y="2282"/>
                    <a:pt x="10923" y="2616"/>
                  </a:cubicBezTo>
                  <a:cubicBezTo>
                    <a:pt x="10735" y="3014"/>
                    <a:pt x="10588" y="3432"/>
                    <a:pt x="10358" y="3830"/>
                  </a:cubicBezTo>
                  <a:cubicBezTo>
                    <a:pt x="10065" y="4311"/>
                    <a:pt x="9689" y="4458"/>
                    <a:pt x="9145" y="4290"/>
                  </a:cubicBezTo>
                  <a:cubicBezTo>
                    <a:pt x="8789" y="4186"/>
                    <a:pt x="8412" y="4039"/>
                    <a:pt x="8077" y="3872"/>
                  </a:cubicBezTo>
                  <a:cubicBezTo>
                    <a:pt x="7450" y="3558"/>
                    <a:pt x="6822" y="3202"/>
                    <a:pt x="6215" y="2846"/>
                  </a:cubicBezTo>
                  <a:cubicBezTo>
                    <a:pt x="5713" y="2574"/>
                    <a:pt x="5232" y="2407"/>
                    <a:pt x="4667" y="2219"/>
                  </a:cubicBezTo>
                  <a:cubicBezTo>
                    <a:pt x="4499" y="2846"/>
                    <a:pt x="4709" y="3349"/>
                    <a:pt x="4981" y="3788"/>
                  </a:cubicBezTo>
                  <a:cubicBezTo>
                    <a:pt x="5378" y="4353"/>
                    <a:pt x="5818" y="4834"/>
                    <a:pt x="6278" y="5357"/>
                  </a:cubicBezTo>
                  <a:cubicBezTo>
                    <a:pt x="6445" y="5608"/>
                    <a:pt x="6696" y="5776"/>
                    <a:pt x="7010" y="5839"/>
                  </a:cubicBezTo>
                  <a:cubicBezTo>
                    <a:pt x="7387" y="5922"/>
                    <a:pt x="7575" y="6299"/>
                    <a:pt x="7847" y="6571"/>
                  </a:cubicBezTo>
                  <a:cubicBezTo>
                    <a:pt x="7952" y="6675"/>
                    <a:pt x="7952" y="6968"/>
                    <a:pt x="7889" y="7136"/>
                  </a:cubicBezTo>
                  <a:cubicBezTo>
                    <a:pt x="7847" y="7429"/>
                    <a:pt x="7471" y="7533"/>
                    <a:pt x="7282" y="7324"/>
                  </a:cubicBezTo>
                  <a:cubicBezTo>
                    <a:pt x="6906" y="6822"/>
                    <a:pt x="6299" y="6613"/>
                    <a:pt x="5797" y="6278"/>
                  </a:cubicBezTo>
                  <a:cubicBezTo>
                    <a:pt x="5023" y="5755"/>
                    <a:pt x="4102" y="5671"/>
                    <a:pt x="3265" y="5336"/>
                  </a:cubicBezTo>
                  <a:cubicBezTo>
                    <a:pt x="2867" y="5190"/>
                    <a:pt x="2407" y="5085"/>
                    <a:pt x="1821" y="5106"/>
                  </a:cubicBezTo>
                  <a:cubicBezTo>
                    <a:pt x="2093" y="5420"/>
                    <a:pt x="2302" y="5650"/>
                    <a:pt x="2470" y="5922"/>
                  </a:cubicBezTo>
                  <a:cubicBezTo>
                    <a:pt x="2658" y="6152"/>
                    <a:pt x="2826" y="6383"/>
                    <a:pt x="2972" y="6655"/>
                  </a:cubicBezTo>
                  <a:cubicBezTo>
                    <a:pt x="2993" y="6696"/>
                    <a:pt x="2972" y="6864"/>
                    <a:pt x="2930" y="6885"/>
                  </a:cubicBezTo>
                  <a:cubicBezTo>
                    <a:pt x="2846" y="6927"/>
                    <a:pt x="2679" y="7010"/>
                    <a:pt x="2616" y="6989"/>
                  </a:cubicBezTo>
                  <a:cubicBezTo>
                    <a:pt x="2365" y="6864"/>
                    <a:pt x="2156" y="6696"/>
                    <a:pt x="1947" y="6550"/>
                  </a:cubicBezTo>
                  <a:cubicBezTo>
                    <a:pt x="1486" y="6173"/>
                    <a:pt x="1089" y="5734"/>
                    <a:pt x="566" y="5441"/>
                  </a:cubicBezTo>
                  <a:cubicBezTo>
                    <a:pt x="440" y="5399"/>
                    <a:pt x="357" y="5253"/>
                    <a:pt x="252" y="5127"/>
                  </a:cubicBezTo>
                  <a:cubicBezTo>
                    <a:pt x="1" y="4771"/>
                    <a:pt x="147" y="4186"/>
                    <a:pt x="691" y="4165"/>
                  </a:cubicBezTo>
                  <a:cubicBezTo>
                    <a:pt x="1800" y="4102"/>
                    <a:pt x="2867" y="4269"/>
                    <a:pt x="3872" y="4771"/>
                  </a:cubicBezTo>
                  <a:cubicBezTo>
                    <a:pt x="4102" y="4876"/>
                    <a:pt x="4332" y="5023"/>
                    <a:pt x="4709" y="4897"/>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4" name="Google Shape;385;p37">
            <a:extLst>
              <a:ext uri="{FF2B5EF4-FFF2-40B4-BE49-F238E27FC236}">
                <a16:creationId xmlns:a16="http://schemas.microsoft.com/office/drawing/2014/main" id="{3D89B66A-46C7-45A3-BC52-D4112F17DEE9}"/>
              </a:ext>
            </a:extLst>
          </p:cNvPr>
          <p:cNvSpPr/>
          <p:nvPr/>
        </p:nvSpPr>
        <p:spPr>
          <a:xfrm flipH="1">
            <a:off x="2719319" y="774417"/>
            <a:ext cx="3798438" cy="108059"/>
          </a:xfrm>
          <a:custGeom>
            <a:avLst/>
            <a:gdLst/>
            <a:ahLst/>
            <a:cxnLst/>
            <a:rect l="l" t="t" r="r" b="b"/>
            <a:pathLst>
              <a:path w="285612" h="7061" extrusionOk="0">
                <a:moveTo>
                  <a:pt x="54672" y="1"/>
                </a:moveTo>
                <a:cubicBezTo>
                  <a:pt x="36503" y="1"/>
                  <a:pt x="18350" y="890"/>
                  <a:pt x="327" y="3448"/>
                </a:cubicBezTo>
                <a:cubicBezTo>
                  <a:pt x="1" y="3489"/>
                  <a:pt x="1217" y="5428"/>
                  <a:pt x="1866" y="5428"/>
                </a:cubicBezTo>
                <a:cubicBezTo>
                  <a:pt x="1885" y="5428"/>
                  <a:pt x="1905" y="5426"/>
                  <a:pt x="1923" y="5423"/>
                </a:cubicBezTo>
                <a:cubicBezTo>
                  <a:pt x="19891" y="2898"/>
                  <a:pt x="37970" y="2014"/>
                  <a:pt x="56077" y="2014"/>
                </a:cubicBezTo>
                <a:cubicBezTo>
                  <a:pt x="74717" y="2014"/>
                  <a:pt x="93385" y="2950"/>
                  <a:pt x="111989" y="3995"/>
                </a:cubicBezTo>
                <a:cubicBezTo>
                  <a:pt x="130431" y="5045"/>
                  <a:pt x="148873" y="6095"/>
                  <a:pt x="167316" y="6641"/>
                </a:cubicBezTo>
                <a:cubicBezTo>
                  <a:pt x="177708" y="6923"/>
                  <a:pt x="188088" y="7060"/>
                  <a:pt x="198468" y="7060"/>
                </a:cubicBezTo>
                <a:cubicBezTo>
                  <a:pt x="206635" y="7060"/>
                  <a:pt x="214803" y="6975"/>
                  <a:pt x="222978" y="6809"/>
                </a:cubicBezTo>
                <a:cubicBezTo>
                  <a:pt x="243773" y="6347"/>
                  <a:pt x="264568" y="5339"/>
                  <a:pt x="285321" y="3742"/>
                </a:cubicBezTo>
                <a:cubicBezTo>
                  <a:pt x="285612" y="3742"/>
                  <a:pt x="284421" y="1726"/>
                  <a:pt x="283745" y="1726"/>
                </a:cubicBezTo>
                <a:cubicBezTo>
                  <a:pt x="283738" y="1726"/>
                  <a:pt x="283731" y="1726"/>
                  <a:pt x="283724" y="1726"/>
                </a:cubicBezTo>
                <a:cubicBezTo>
                  <a:pt x="254777" y="3930"/>
                  <a:pt x="225753" y="5052"/>
                  <a:pt x="196692" y="5052"/>
                </a:cubicBezTo>
                <a:cubicBezTo>
                  <a:pt x="188639" y="5052"/>
                  <a:pt x="180583" y="4966"/>
                  <a:pt x="172525" y="4793"/>
                </a:cubicBezTo>
                <a:cubicBezTo>
                  <a:pt x="135598" y="3995"/>
                  <a:pt x="98798" y="550"/>
                  <a:pt x="61913" y="46"/>
                </a:cubicBezTo>
                <a:cubicBezTo>
                  <a:pt x="59499" y="16"/>
                  <a:pt x="57085" y="1"/>
                  <a:pt x="5467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GB"/>
              <a:t>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58"/>
        <p:cNvGrpSpPr/>
        <p:nvPr/>
      </p:nvGrpSpPr>
      <p:grpSpPr>
        <a:xfrm>
          <a:off x="0" y="0"/>
          <a:ext cx="0" cy="0"/>
          <a:chOff x="0" y="0"/>
          <a:chExt cx="0" cy="0"/>
        </a:xfrm>
      </p:grpSpPr>
      <p:graphicFrame>
        <p:nvGraphicFramePr>
          <p:cNvPr id="6" name="Tabla 6">
            <a:extLst>
              <a:ext uri="{FF2B5EF4-FFF2-40B4-BE49-F238E27FC236}">
                <a16:creationId xmlns:a16="http://schemas.microsoft.com/office/drawing/2014/main" id="{E7657E9C-0F39-484F-B1AC-2CEF62F01FA6}"/>
              </a:ext>
            </a:extLst>
          </p:cNvPr>
          <p:cNvGraphicFramePr>
            <a:graphicFrameLocks noGrp="1"/>
          </p:cNvGraphicFramePr>
          <p:nvPr>
            <p:extLst>
              <p:ext uri="{D42A27DB-BD31-4B8C-83A1-F6EECF244321}">
                <p14:modId xmlns:p14="http://schemas.microsoft.com/office/powerpoint/2010/main" val="3650370259"/>
              </p:ext>
            </p:extLst>
          </p:nvPr>
        </p:nvGraphicFramePr>
        <p:xfrm>
          <a:off x="599232" y="925554"/>
          <a:ext cx="7945535" cy="3800046"/>
        </p:xfrm>
        <a:graphic>
          <a:graphicData uri="http://schemas.openxmlformats.org/drawingml/2006/table">
            <a:tbl>
              <a:tblPr firstRow="1" bandRow="1">
                <a:tableStyleId>{A859C965-143B-4D97-9E5A-301E53CB92CF}</a:tableStyleId>
              </a:tblPr>
              <a:tblGrid>
                <a:gridCol w="2419021">
                  <a:extLst>
                    <a:ext uri="{9D8B030D-6E8A-4147-A177-3AD203B41FA5}">
                      <a16:colId xmlns:a16="http://schemas.microsoft.com/office/drawing/2014/main" val="1264616119"/>
                    </a:ext>
                  </a:extLst>
                </a:gridCol>
                <a:gridCol w="1702603">
                  <a:extLst>
                    <a:ext uri="{9D8B030D-6E8A-4147-A177-3AD203B41FA5}">
                      <a16:colId xmlns:a16="http://schemas.microsoft.com/office/drawing/2014/main" val="96847831"/>
                    </a:ext>
                  </a:extLst>
                </a:gridCol>
                <a:gridCol w="1222744">
                  <a:extLst>
                    <a:ext uri="{9D8B030D-6E8A-4147-A177-3AD203B41FA5}">
                      <a16:colId xmlns:a16="http://schemas.microsoft.com/office/drawing/2014/main" val="3397355214"/>
                    </a:ext>
                  </a:extLst>
                </a:gridCol>
                <a:gridCol w="1371600">
                  <a:extLst>
                    <a:ext uri="{9D8B030D-6E8A-4147-A177-3AD203B41FA5}">
                      <a16:colId xmlns:a16="http://schemas.microsoft.com/office/drawing/2014/main" val="1415884845"/>
                    </a:ext>
                  </a:extLst>
                </a:gridCol>
                <a:gridCol w="1229567">
                  <a:extLst>
                    <a:ext uri="{9D8B030D-6E8A-4147-A177-3AD203B41FA5}">
                      <a16:colId xmlns:a16="http://schemas.microsoft.com/office/drawing/2014/main" val="519763901"/>
                    </a:ext>
                  </a:extLst>
                </a:gridCol>
              </a:tblGrid>
              <a:tr h="463883">
                <a:tc>
                  <a:txBody>
                    <a:bodyPr/>
                    <a:lstStyle/>
                    <a:p>
                      <a:pPr algn="ctr">
                        <a:lnSpc>
                          <a:spcPct val="200000"/>
                        </a:lnSpc>
                        <a:spcAft>
                          <a:spcPts val="800"/>
                        </a:spcAft>
                      </a:pPr>
                      <a:r>
                        <a:rPr lang="es-ES" sz="1100" b="1" dirty="0">
                          <a:solidFill>
                            <a:schemeClr val="accent1"/>
                          </a:solidFill>
                          <a:effectLst/>
                          <a:latin typeface="Patrick Hand" panose="020B0604020202020204" charset="0"/>
                          <a:ea typeface="Calibri" panose="020F0502020204030204" pitchFamily="34" charset="0"/>
                          <a:cs typeface="Times New Roman" panose="02020603050405020304" pitchFamily="18" charset="0"/>
                        </a:rPr>
                        <a:t>Actividad/Consigna</a:t>
                      </a:r>
                      <a:endParaRPr lang="es-ES" sz="1100" dirty="0">
                        <a:solidFill>
                          <a:schemeClr val="accent1"/>
                        </a:solidFill>
                        <a:effectLst/>
                        <a:latin typeface="Patrick Hand" panose="020B0604020202020204" charset="0"/>
                        <a:ea typeface="Calibri" panose="020F0502020204030204" pitchFamily="34" charset="0"/>
                        <a:cs typeface="Times New Roman" panose="02020603050405020304" pitchFamily="18" charset="0"/>
                      </a:endParaRPr>
                    </a:p>
                  </a:txBody>
                  <a:tcPr>
                    <a:solidFill>
                      <a:schemeClr val="accent3"/>
                    </a:solidFill>
                  </a:tcPr>
                </a:tc>
                <a:tc>
                  <a:txBody>
                    <a:bodyPr/>
                    <a:lstStyle/>
                    <a:p>
                      <a:pPr algn="ctr">
                        <a:lnSpc>
                          <a:spcPct val="200000"/>
                        </a:lnSpc>
                        <a:spcAft>
                          <a:spcPts val="800"/>
                        </a:spcAft>
                      </a:pPr>
                      <a:r>
                        <a:rPr lang="es-ES" sz="1100" b="1" dirty="0">
                          <a:solidFill>
                            <a:schemeClr val="accent1"/>
                          </a:solidFill>
                          <a:effectLst/>
                          <a:latin typeface="Patrick Hand" panose="020B0604020202020204" charset="0"/>
                          <a:ea typeface="Calibri" panose="020F0502020204030204" pitchFamily="34" charset="0"/>
                          <a:cs typeface="Times New Roman" panose="02020603050405020304" pitchFamily="18" charset="0"/>
                        </a:rPr>
                        <a:t>Aprendizaje esperado</a:t>
                      </a:r>
                      <a:endParaRPr lang="es-ES" sz="1100" dirty="0">
                        <a:solidFill>
                          <a:schemeClr val="accent1"/>
                        </a:solidFill>
                        <a:effectLst/>
                        <a:latin typeface="Patrick Hand" panose="020B0604020202020204" charset="0"/>
                        <a:ea typeface="Calibri" panose="020F0502020204030204" pitchFamily="34" charset="0"/>
                        <a:cs typeface="Times New Roman" panose="02020603050405020304" pitchFamily="18" charset="0"/>
                      </a:endParaRPr>
                    </a:p>
                  </a:txBody>
                  <a:tcPr>
                    <a:solidFill>
                      <a:schemeClr val="accent3"/>
                    </a:solidFill>
                  </a:tcPr>
                </a:tc>
                <a:tc>
                  <a:txBody>
                    <a:bodyPr/>
                    <a:lstStyle/>
                    <a:p>
                      <a:pPr algn="ctr">
                        <a:lnSpc>
                          <a:spcPct val="200000"/>
                        </a:lnSpc>
                        <a:spcAft>
                          <a:spcPts val="800"/>
                        </a:spcAft>
                      </a:pPr>
                      <a:r>
                        <a:rPr lang="es-ES" sz="1100" b="1" dirty="0">
                          <a:solidFill>
                            <a:schemeClr val="accent1"/>
                          </a:solidFill>
                          <a:effectLst/>
                          <a:latin typeface="Patrick Hand" panose="020B0604020202020204" charset="0"/>
                          <a:ea typeface="Calibri" panose="020F0502020204030204" pitchFamily="34" charset="0"/>
                          <a:cs typeface="Times New Roman" panose="02020603050405020304" pitchFamily="18" charset="0"/>
                        </a:rPr>
                        <a:t>Organización</a:t>
                      </a:r>
                      <a:endParaRPr lang="es-ES" sz="1100" dirty="0">
                        <a:solidFill>
                          <a:schemeClr val="accent1"/>
                        </a:solidFill>
                        <a:effectLst/>
                        <a:latin typeface="Patrick Hand" panose="020B0604020202020204" charset="0"/>
                        <a:ea typeface="Calibri" panose="020F0502020204030204" pitchFamily="34" charset="0"/>
                        <a:cs typeface="Times New Roman" panose="02020603050405020304" pitchFamily="18" charset="0"/>
                      </a:endParaRPr>
                    </a:p>
                  </a:txBody>
                  <a:tcPr>
                    <a:solidFill>
                      <a:schemeClr val="accent3"/>
                    </a:solidFill>
                  </a:tcPr>
                </a:tc>
                <a:tc>
                  <a:txBody>
                    <a:bodyPr/>
                    <a:lstStyle/>
                    <a:p>
                      <a:pPr algn="ctr">
                        <a:lnSpc>
                          <a:spcPct val="200000"/>
                        </a:lnSpc>
                        <a:spcAft>
                          <a:spcPts val="800"/>
                        </a:spcAft>
                      </a:pPr>
                      <a:r>
                        <a:rPr lang="es-ES" sz="1100" b="1" dirty="0">
                          <a:solidFill>
                            <a:schemeClr val="accent1"/>
                          </a:solidFill>
                          <a:effectLst/>
                          <a:latin typeface="Patrick Hand" panose="020B0604020202020204" charset="0"/>
                          <a:ea typeface="Calibri" panose="020F0502020204030204" pitchFamily="34" charset="0"/>
                          <a:cs typeface="Times New Roman" panose="02020603050405020304" pitchFamily="18" charset="0"/>
                        </a:rPr>
                        <a:t>Recursos/Materiales</a:t>
                      </a:r>
                      <a:endParaRPr lang="es-ES" sz="1100" dirty="0">
                        <a:solidFill>
                          <a:schemeClr val="accent1"/>
                        </a:solidFill>
                        <a:effectLst/>
                        <a:latin typeface="Patrick Hand" panose="020B0604020202020204" charset="0"/>
                        <a:ea typeface="Calibri" panose="020F0502020204030204" pitchFamily="34" charset="0"/>
                        <a:cs typeface="Times New Roman" panose="02020603050405020304" pitchFamily="18" charset="0"/>
                      </a:endParaRPr>
                    </a:p>
                  </a:txBody>
                  <a:tcPr>
                    <a:solidFill>
                      <a:schemeClr val="accent3"/>
                    </a:solidFill>
                  </a:tcPr>
                </a:tc>
                <a:tc>
                  <a:txBody>
                    <a:bodyPr/>
                    <a:lstStyle/>
                    <a:p>
                      <a:pPr algn="ctr">
                        <a:lnSpc>
                          <a:spcPct val="200000"/>
                        </a:lnSpc>
                        <a:spcAft>
                          <a:spcPts val="800"/>
                        </a:spcAft>
                      </a:pPr>
                      <a:r>
                        <a:rPr lang="es-ES" sz="1100" b="1" dirty="0">
                          <a:solidFill>
                            <a:schemeClr val="accent1"/>
                          </a:solidFill>
                          <a:effectLst/>
                          <a:latin typeface="Patrick Hand" panose="020B0604020202020204" charset="0"/>
                          <a:ea typeface="Calibri" panose="020F0502020204030204" pitchFamily="34" charset="0"/>
                          <a:cs typeface="Times New Roman" panose="02020603050405020304" pitchFamily="18" charset="0"/>
                        </a:rPr>
                        <a:t>Tiempo/Días</a:t>
                      </a:r>
                      <a:endParaRPr lang="es-ES" sz="1100" dirty="0">
                        <a:solidFill>
                          <a:schemeClr val="accent1"/>
                        </a:solidFill>
                        <a:effectLst/>
                        <a:latin typeface="Patrick Hand" panose="020B0604020202020204" charset="0"/>
                        <a:ea typeface="Calibri" panose="020F0502020204030204" pitchFamily="34" charset="0"/>
                        <a:cs typeface="Times New Roman" panose="02020603050405020304" pitchFamily="18" charset="0"/>
                      </a:endParaRPr>
                    </a:p>
                  </a:txBody>
                  <a:tcPr>
                    <a:solidFill>
                      <a:schemeClr val="accent3"/>
                    </a:solidFill>
                  </a:tcPr>
                </a:tc>
                <a:extLst>
                  <a:ext uri="{0D108BD9-81ED-4DB2-BD59-A6C34878D82A}">
                    <a16:rowId xmlns:a16="http://schemas.microsoft.com/office/drawing/2014/main" val="3558961379"/>
                  </a:ext>
                </a:extLst>
              </a:tr>
              <a:tr h="3217332">
                <a:tc>
                  <a:txBody>
                    <a:bodyPr/>
                    <a:lstStyle/>
                    <a:p>
                      <a:pPr>
                        <a:lnSpc>
                          <a:spcPct val="150000"/>
                        </a:lnSpc>
                        <a:spcAft>
                          <a:spcPts val="800"/>
                        </a:spcAft>
                      </a:pPr>
                      <a:r>
                        <a:rPr lang="es-ES" sz="1000" b="1" dirty="0">
                          <a:solidFill>
                            <a:srgbClr val="000000"/>
                          </a:solidFill>
                          <a:effectLst/>
                          <a:latin typeface="Patrick Hand" panose="020B0604020202020204" charset="0"/>
                          <a:ea typeface="Calibri" panose="020F0502020204030204" pitchFamily="34" charset="0"/>
                          <a:cs typeface="Times New Roman" panose="02020603050405020304" pitchFamily="18" charset="0"/>
                        </a:rPr>
                        <a:t>Inicio: </a:t>
                      </a:r>
                      <a:r>
                        <a:rPr lang="es-ES" sz="1100" dirty="0">
                          <a:latin typeface="Patrick Hand" panose="020B0604020202020204" charset="0"/>
                        </a:rPr>
                        <a:t>Contesta</a:t>
                      </a:r>
                      <a:r>
                        <a:rPr lang="es-ES" sz="1100" baseline="0" dirty="0">
                          <a:latin typeface="Patrick Hand" panose="020B0604020202020204" charset="0"/>
                        </a:rPr>
                        <a:t> el siguiente  cuestionario </a:t>
                      </a:r>
                      <a:r>
                        <a:rPr lang="es-ES" sz="1100" dirty="0">
                          <a:latin typeface="Patrick Hand" panose="020B0604020202020204" charset="0"/>
                        </a:rPr>
                        <a:t>¿Que son las mezclas?,  ¿Las conocen?, </a:t>
                      </a:r>
                      <a:r>
                        <a:rPr lang="es-ES" sz="1100" dirty="0">
                          <a:latin typeface="Patrick Hand" panose="020B0604020202020204" charset="0"/>
                          <a:sym typeface="Arial"/>
                        </a:rPr>
                        <a:t> ¿Han hecho alguna?, ¿Cuál?, ¿Si conocen cuales son las principales dos mezclas? </a:t>
                      </a:r>
                      <a:r>
                        <a:rPr lang="es-ES" sz="1100" baseline="0" dirty="0">
                          <a:latin typeface="Patrick Hand" panose="020B0604020202020204" charset="0"/>
                          <a:sym typeface="Arial"/>
                        </a:rPr>
                        <a:t>.                                                                                       </a:t>
                      </a:r>
                      <a:r>
                        <a:rPr lang="es-ES" sz="1100" dirty="0">
                          <a:latin typeface="Patrick Hand" panose="020B0604020202020204" charset="0"/>
                          <a:sym typeface="Arial"/>
                        </a:rPr>
                        <a:t>Escucha</a:t>
                      </a:r>
                      <a:r>
                        <a:rPr lang="es-ES" sz="1100" baseline="0" dirty="0">
                          <a:latin typeface="Patrick Hand" panose="020B0604020202020204" charset="0"/>
                          <a:sym typeface="Arial"/>
                        </a:rPr>
                        <a:t> </a:t>
                      </a:r>
                      <a:r>
                        <a:rPr lang="es-ES" sz="1100" dirty="0">
                          <a:latin typeface="Patrick Hand" panose="020B0604020202020204" charset="0"/>
                          <a:sym typeface="Arial"/>
                        </a:rPr>
                        <a:t>una pequeña  platica sobre que son las mezclas homogéneas y heterogéneas y observa algunos ejemplos proyectando en un pequeño video acerca </a:t>
                      </a:r>
                      <a:r>
                        <a:rPr lang="es-ES" sz="1100" b="0" i="0" u="none" strike="noStrike" cap="none" dirty="0">
                          <a:solidFill>
                            <a:srgbClr val="000000"/>
                          </a:solidFill>
                          <a:effectLst/>
                          <a:latin typeface="Patrick Hand" panose="020B0604020202020204" charset="0"/>
                          <a:ea typeface="Arial"/>
                          <a:cs typeface="Arial"/>
                          <a:sym typeface="Arial"/>
                        </a:rPr>
                        <a:t>de</a:t>
                      </a:r>
                      <a:r>
                        <a:rPr lang="es-ES" sz="1100" b="0" i="0" u="none" strike="noStrike" cap="none" baseline="0" dirty="0">
                          <a:solidFill>
                            <a:srgbClr val="000000"/>
                          </a:solidFill>
                          <a:effectLst/>
                          <a:latin typeface="Patrick Hand" panose="020B0604020202020204" charset="0"/>
                          <a:ea typeface="Arial"/>
                          <a:cs typeface="Arial"/>
                          <a:sym typeface="Arial"/>
                        </a:rPr>
                        <a:t> este tema</a:t>
                      </a:r>
                      <a:r>
                        <a:rPr lang="es-ES" sz="1100" b="0" i="0" u="none" strike="noStrike" cap="none" dirty="0">
                          <a:solidFill>
                            <a:srgbClr val="000000"/>
                          </a:solidFill>
                          <a:effectLst/>
                          <a:latin typeface="Patrick Hand" panose="020B0604020202020204" charset="0"/>
                          <a:ea typeface="Arial"/>
                          <a:cs typeface="Arial"/>
                          <a:sym typeface="Arial"/>
                        </a:rPr>
                        <a:t>,,</a:t>
                      </a:r>
                      <a:r>
                        <a:rPr lang="es-ES" sz="1100" b="0" i="0" u="none" strike="noStrike" cap="none" baseline="0" dirty="0">
                          <a:solidFill>
                            <a:srgbClr val="000000"/>
                          </a:solidFill>
                          <a:effectLst/>
                          <a:latin typeface="Patrick Hand" panose="020B0604020202020204" charset="0"/>
                          <a:ea typeface="Arial"/>
                          <a:cs typeface="Arial"/>
                          <a:sym typeface="Arial"/>
                        </a:rPr>
                        <a:t>                                                                        A</a:t>
                      </a:r>
                      <a:r>
                        <a:rPr lang="es-ES" sz="1100" b="0" i="0" u="none" strike="noStrike" cap="none" dirty="0">
                          <a:solidFill>
                            <a:srgbClr val="000000"/>
                          </a:solidFill>
                          <a:effectLst/>
                          <a:latin typeface="Patrick Hand" panose="020B0604020202020204" charset="0"/>
                          <a:ea typeface="Arial"/>
                          <a:cs typeface="Arial"/>
                          <a:sym typeface="Arial"/>
                        </a:rPr>
                        <a:t>l terminar el video</a:t>
                      </a:r>
                      <a:r>
                        <a:rPr lang="es-ES" sz="1100" b="0" i="0" u="none" strike="noStrike" cap="none" baseline="0" dirty="0">
                          <a:solidFill>
                            <a:srgbClr val="000000"/>
                          </a:solidFill>
                          <a:effectLst/>
                          <a:latin typeface="Patrick Hand" panose="020B0604020202020204" charset="0"/>
                          <a:ea typeface="Arial"/>
                          <a:cs typeface="Arial"/>
                          <a:sym typeface="Arial"/>
                        </a:rPr>
                        <a:t>  pregunta a su educadora las dudas sobre el tema para que puedan comprender mejor los </a:t>
                      </a:r>
                      <a:r>
                        <a:rPr lang="es-ES" sz="1100" b="0" i="0" u="none" strike="noStrike" cap="none" dirty="0">
                          <a:solidFill>
                            <a:srgbClr val="000000"/>
                          </a:solidFill>
                          <a:effectLst/>
                          <a:latin typeface="Patrick Hand" panose="020B0604020202020204" charset="0"/>
                          <a:ea typeface="Arial"/>
                          <a:cs typeface="Arial"/>
                          <a:sym typeface="Arial"/>
                        </a:rPr>
                        <a:t>conceptos y observa </a:t>
                      </a:r>
                      <a:r>
                        <a:rPr lang="es-ES" sz="1100" b="0" i="0" u="none" strike="noStrike" cap="none" baseline="0" dirty="0">
                          <a:solidFill>
                            <a:srgbClr val="000000"/>
                          </a:solidFill>
                          <a:effectLst/>
                          <a:latin typeface="Patrick Hand" panose="020B0604020202020204" charset="0"/>
                          <a:ea typeface="Arial"/>
                          <a:cs typeface="Arial"/>
                          <a:sym typeface="Arial"/>
                        </a:rPr>
                        <a:t> </a:t>
                      </a:r>
                      <a:r>
                        <a:rPr lang="es-ES" sz="1100" b="0" i="0" u="none" strike="noStrike" cap="none" dirty="0">
                          <a:solidFill>
                            <a:srgbClr val="000000"/>
                          </a:solidFill>
                          <a:effectLst/>
                          <a:latin typeface="Patrick Hand" panose="020B0604020202020204" charset="0"/>
                          <a:ea typeface="Arial"/>
                          <a:cs typeface="Arial"/>
                          <a:sym typeface="Arial"/>
                        </a:rPr>
                        <a:t>ilustraciones de ejemplos de cada mezcla, </a:t>
                      </a:r>
                      <a:endParaRPr lang="es-ES" sz="1100" dirty="0">
                        <a:effectLst/>
                        <a:latin typeface="Patrick Hand" panose="020B0604020202020204" charset="0"/>
                        <a:ea typeface="Calibri" panose="020F0502020204030204" pitchFamily="34" charset="0"/>
                        <a:cs typeface="Times New Roman" panose="02020603050405020304" pitchFamily="18" charset="0"/>
                      </a:endParaRPr>
                    </a:p>
                  </a:txBody>
                  <a:tcPr>
                    <a:solidFill>
                      <a:schemeClr val="accent1"/>
                    </a:solidFill>
                  </a:tcPr>
                </a:tc>
                <a:tc>
                  <a:txBody>
                    <a:bodyPr/>
                    <a:lstStyle/>
                    <a:p>
                      <a:pPr algn="ctr">
                        <a:lnSpc>
                          <a:spcPct val="150000"/>
                        </a:lnSpc>
                      </a:pPr>
                      <a:r>
                        <a:rPr lang="es-ES" sz="1100" dirty="0">
                          <a:latin typeface="Patrick Hand" panose="020B0604020202020204" charset="0"/>
                          <a:sym typeface="Arial"/>
                        </a:rPr>
                        <a:t>-Explica sucesos, procesos y sus causas. Comparte acuerdos o desacuerdos con otras personas para realizar actividades y armar objetos.</a:t>
                      </a:r>
                      <a:endParaRPr lang="es-ES" sz="1100" dirty="0">
                        <a:latin typeface="Patrick Hand" panose="020B0604020202020204" charset="0"/>
                      </a:endParaRPr>
                    </a:p>
                    <a:p>
                      <a:pPr>
                        <a:lnSpc>
                          <a:spcPct val="200000"/>
                        </a:lnSpc>
                        <a:spcAft>
                          <a:spcPts val="800"/>
                        </a:spcAft>
                      </a:pPr>
                      <a:endParaRPr lang="es-ES" sz="1100" dirty="0">
                        <a:effectLst/>
                        <a:latin typeface="Patrick Hand" panose="020B0604020202020204" charset="0"/>
                        <a:ea typeface="Calibri" panose="020F0502020204030204" pitchFamily="34" charset="0"/>
                        <a:cs typeface="Times New Roman" panose="02020603050405020304" pitchFamily="18" charset="0"/>
                      </a:endParaRPr>
                    </a:p>
                  </a:txBody>
                  <a:tcPr>
                    <a:solidFill>
                      <a:schemeClr val="accent1"/>
                    </a:solidFill>
                  </a:tcPr>
                </a:tc>
                <a:tc>
                  <a:txBody>
                    <a:bodyPr/>
                    <a:lstStyle/>
                    <a:p>
                      <a:pPr algn="ctr">
                        <a:lnSpc>
                          <a:spcPct val="200000"/>
                        </a:lnSpc>
                        <a:spcAft>
                          <a:spcPts val="800"/>
                        </a:spcAft>
                      </a:pPr>
                      <a:r>
                        <a:rPr lang="es-ES" sz="1100" dirty="0">
                          <a:solidFill>
                            <a:srgbClr val="000000"/>
                          </a:solidFill>
                          <a:effectLst/>
                          <a:latin typeface="Patrick Hand" panose="020B0604020202020204" charset="0"/>
                          <a:ea typeface="Calibri" panose="020F0502020204030204" pitchFamily="34" charset="0"/>
                          <a:cs typeface="Times New Roman" panose="02020603050405020304" pitchFamily="18" charset="0"/>
                        </a:rPr>
                        <a:t>Grupal</a:t>
                      </a:r>
                      <a:endParaRPr lang="es-ES" sz="1100" dirty="0">
                        <a:effectLst/>
                        <a:latin typeface="Patrick Hand" panose="020B0604020202020204" charset="0"/>
                        <a:ea typeface="Calibri" panose="020F0502020204030204" pitchFamily="34" charset="0"/>
                        <a:cs typeface="Times New Roman" panose="02020603050405020304" pitchFamily="18" charset="0"/>
                      </a:endParaRPr>
                    </a:p>
                  </a:txBody>
                  <a:tcPr>
                    <a:solidFill>
                      <a:schemeClr val="accent1"/>
                    </a:solidFill>
                  </a:tcPr>
                </a:tc>
                <a:tc>
                  <a:txBody>
                    <a:bodyPr/>
                    <a:lstStyle/>
                    <a:p>
                      <a:pPr algn="ctr">
                        <a:lnSpc>
                          <a:spcPct val="150000"/>
                        </a:lnSpc>
                        <a:spcAft>
                          <a:spcPts val="800"/>
                        </a:spcAft>
                      </a:pPr>
                      <a:r>
                        <a:rPr lang="es-ES" sz="1100" dirty="0">
                          <a:solidFill>
                            <a:srgbClr val="000000"/>
                          </a:solidFill>
                          <a:effectLst/>
                          <a:latin typeface="Patrick Hand" panose="020B0604020202020204" charset="0"/>
                          <a:ea typeface="Calibri" panose="020F0502020204030204" pitchFamily="34" charset="0"/>
                          <a:cs typeface="Times New Roman" panose="02020603050405020304" pitchFamily="18" charset="0"/>
                        </a:rPr>
                        <a:t> -Cuestionamientos a realizar a los pequeños.</a:t>
                      </a:r>
                      <a:endParaRPr lang="es-ES" sz="1100" dirty="0">
                        <a:effectLst/>
                        <a:latin typeface="Patrick Hand" panose="020B0604020202020204" charset="0"/>
                        <a:ea typeface="Calibri" panose="020F0502020204030204" pitchFamily="34" charset="0"/>
                        <a:cs typeface="Times New Roman" panose="02020603050405020304" pitchFamily="18" charset="0"/>
                      </a:endParaRPr>
                    </a:p>
                    <a:p>
                      <a:pPr algn="ctr">
                        <a:lnSpc>
                          <a:spcPct val="150000"/>
                        </a:lnSpc>
                        <a:spcAft>
                          <a:spcPts val="800"/>
                        </a:spcAft>
                      </a:pPr>
                      <a:r>
                        <a:rPr lang="es-ES" sz="1100" dirty="0">
                          <a:solidFill>
                            <a:srgbClr val="000000"/>
                          </a:solidFill>
                          <a:effectLst/>
                          <a:latin typeface="Patrick Hand" panose="020B0604020202020204" charset="0"/>
                          <a:ea typeface="Calibri" panose="020F0502020204030204" pitchFamily="34" charset="0"/>
                          <a:cs typeface="Times New Roman" panose="02020603050405020304" pitchFamily="18" charset="0"/>
                        </a:rPr>
                        <a:t>- Enlace de video.</a:t>
                      </a:r>
                      <a:endParaRPr lang="es-ES" sz="1100" dirty="0">
                        <a:effectLst/>
                        <a:latin typeface="Patrick Hand" panose="020B0604020202020204" charset="0"/>
                        <a:ea typeface="Calibri" panose="020F0502020204030204" pitchFamily="34" charset="0"/>
                        <a:cs typeface="Times New Roman" panose="02020603050405020304" pitchFamily="18" charset="0"/>
                      </a:endParaRPr>
                    </a:p>
                    <a:p>
                      <a:pPr algn="ctr">
                        <a:lnSpc>
                          <a:spcPct val="150000"/>
                        </a:lnSpc>
                        <a:spcAft>
                          <a:spcPts val="800"/>
                        </a:spcAft>
                      </a:pPr>
                      <a:r>
                        <a:rPr lang="es-ES" sz="1100" dirty="0">
                          <a:solidFill>
                            <a:srgbClr val="000000"/>
                          </a:solidFill>
                          <a:effectLst/>
                          <a:latin typeface="Patrick Hand" panose="020B0604020202020204" charset="0"/>
                          <a:ea typeface="Calibri" panose="020F0502020204030204" pitchFamily="34" charset="0"/>
                          <a:cs typeface="Times New Roman" panose="02020603050405020304" pitchFamily="18" charset="0"/>
                        </a:rPr>
                        <a:t>- Reproductor de video.</a:t>
                      </a:r>
                      <a:endParaRPr lang="es-ES" sz="1100" dirty="0">
                        <a:effectLst/>
                        <a:latin typeface="Patrick Hand" panose="020B0604020202020204" charset="0"/>
                        <a:ea typeface="Calibri" panose="020F0502020204030204" pitchFamily="34" charset="0"/>
                        <a:cs typeface="Times New Roman" panose="02020603050405020304" pitchFamily="18" charset="0"/>
                      </a:endParaRPr>
                    </a:p>
                    <a:p>
                      <a:pPr algn="ctr">
                        <a:lnSpc>
                          <a:spcPct val="150000"/>
                        </a:lnSpc>
                        <a:spcAft>
                          <a:spcPts val="800"/>
                        </a:spcAft>
                      </a:pPr>
                      <a:r>
                        <a:rPr lang="es-ES" sz="1100" dirty="0">
                          <a:solidFill>
                            <a:srgbClr val="000000"/>
                          </a:solidFill>
                          <a:effectLst/>
                          <a:latin typeface="Patrick Hand" panose="020B0604020202020204" charset="0"/>
                          <a:ea typeface="Calibri" panose="020F0502020204030204" pitchFamily="34" charset="0"/>
                          <a:cs typeface="Times New Roman" panose="02020603050405020304" pitchFamily="18" charset="0"/>
                        </a:rPr>
                        <a:t>- Proyector.</a:t>
                      </a:r>
                      <a:endParaRPr lang="es-ES" sz="1100" dirty="0">
                        <a:effectLst/>
                        <a:latin typeface="Patrick Hand" panose="020B0604020202020204" charset="0"/>
                        <a:ea typeface="Calibri" panose="020F0502020204030204" pitchFamily="34" charset="0"/>
                        <a:cs typeface="Times New Roman" panose="02020603050405020304" pitchFamily="18" charset="0"/>
                      </a:endParaRPr>
                    </a:p>
                    <a:p>
                      <a:pPr algn="ctr">
                        <a:lnSpc>
                          <a:spcPct val="150000"/>
                        </a:lnSpc>
                        <a:spcAft>
                          <a:spcPts val="800"/>
                        </a:spcAft>
                      </a:pPr>
                      <a:r>
                        <a:rPr lang="es-ES" sz="1100" dirty="0">
                          <a:solidFill>
                            <a:srgbClr val="000000"/>
                          </a:solidFill>
                          <a:effectLst/>
                          <a:latin typeface="Patrick Hand" panose="020B0604020202020204" charset="0"/>
                          <a:ea typeface="Calibri" panose="020F0502020204030204" pitchFamily="34" charset="0"/>
                          <a:cs typeface="Times New Roman" panose="02020603050405020304" pitchFamily="18" charset="0"/>
                        </a:rPr>
                        <a:t>- Bocinas.</a:t>
                      </a:r>
                      <a:endParaRPr lang="es-ES" sz="1100" dirty="0">
                        <a:effectLst/>
                        <a:latin typeface="Patrick Hand" panose="020B0604020202020204" charset="0"/>
                        <a:ea typeface="Calibri" panose="020F0502020204030204" pitchFamily="34" charset="0"/>
                        <a:cs typeface="Times New Roman" panose="02020603050405020304" pitchFamily="18" charset="0"/>
                      </a:endParaRPr>
                    </a:p>
                    <a:p>
                      <a:pPr algn="ctr">
                        <a:lnSpc>
                          <a:spcPct val="150000"/>
                        </a:lnSpc>
                        <a:spcAft>
                          <a:spcPts val="800"/>
                        </a:spcAft>
                      </a:pPr>
                      <a:r>
                        <a:rPr lang="es-ES" sz="1100" dirty="0">
                          <a:solidFill>
                            <a:srgbClr val="000000"/>
                          </a:solidFill>
                          <a:effectLst/>
                          <a:latin typeface="Patrick Hand" panose="020B0604020202020204" charset="0"/>
                          <a:ea typeface="Calibri" panose="020F0502020204030204" pitchFamily="34" charset="0"/>
                          <a:cs typeface="Times New Roman" panose="02020603050405020304" pitchFamily="18" charset="0"/>
                        </a:rPr>
                        <a:t>-  Ilustraciones de ejemplos de ambas mezclas.</a:t>
                      </a:r>
                      <a:endParaRPr lang="es-ES" sz="1100" dirty="0">
                        <a:effectLst/>
                        <a:latin typeface="Patrick Hand" panose="020B0604020202020204" charset="0"/>
                        <a:ea typeface="Calibri" panose="020F0502020204030204" pitchFamily="34" charset="0"/>
                        <a:cs typeface="Times New Roman" panose="02020603050405020304" pitchFamily="18" charset="0"/>
                      </a:endParaRPr>
                    </a:p>
                  </a:txBody>
                  <a:tcPr>
                    <a:solidFill>
                      <a:schemeClr val="accent1"/>
                    </a:solidFill>
                  </a:tcPr>
                </a:tc>
                <a:tc>
                  <a:txBody>
                    <a:bodyPr/>
                    <a:lstStyle/>
                    <a:p>
                      <a:pPr algn="ctr">
                        <a:lnSpc>
                          <a:spcPct val="107000"/>
                        </a:lnSpc>
                        <a:spcAft>
                          <a:spcPts val="800"/>
                        </a:spcAft>
                      </a:pPr>
                      <a:r>
                        <a:rPr lang="es-ES" sz="1100" dirty="0">
                          <a:solidFill>
                            <a:srgbClr val="000000"/>
                          </a:solidFill>
                          <a:effectLst/>
                          <a:latin typeface="Patrick Hand" panose="020B0604020202020204" charset="0"/>
                          <a:ea typeface="Calibri" panose="020F0502020204030204" pitchFamily="34" charset="0"/>
                          <a:cs typeface="Times New Roman" panose="02020603050405020304" pitchFamily="18" charset="0"/>
                        </a:rPr>
                        <a:t>10-12 Minutos</a:t>
                      </a:r>
                      <a:endParaRPr lang="es-ES" sz="1100" dirty="0">
                        <a:effectLst/>
                        <a:latin typeface="Patrick Hand" panose="020B0604020202020204" charset="0"/>
                        <a:ea typeface="Calibri" panose="020F0502020204030204" pitchFamily="34" charset="0"/>
                        <a:cs typeface="Times New Roman" panose="02020603050405020304" pitchFamily="18" charset="0"/>
                      </a:endParaRPr>
                    </a:p>
                  </a:txBody>
                  <a:tcPr>
                    <a:solidFill>
                      <a:schemeClr val="accent1"/>
                    </a:solidFill>
                  </a:tcPr>
                </a:tc>
                <a:extLst>
                  <a:ext uri="{0D108BD9-81ED-4DB2-BD59-A6C34878D82A}">
                    <a16:rowId xmlns:a16="http://schemas.microsoft.com/office/drawing/2014/main" val="2188262103"/>
                  </a:ext>
                </a:extLst>
              </a:tr>
            </a:tbl>
          </a:graphicData>
        </a:graphic>
      </p:graphicFrame>
      <p:sp>
        <p:nvSpPr>
          <p:cNvPr id="385" name="Google Shape;385;p37"/>
          <p:cNvSpPr/>
          <p:nvPr/>
        </p:nvSpPr>
        <p:spPr>
          <a:xfrm flipH="1">
            <a:off x="2719319" y="774417"/>
            <a:ext cx="3798438" cy="108059"/>
          </a:xfrm>
          <a:custGeom>
            <a:avLst/>
            <a:gdLst/>
            <a:ahLst/>
            <a:cxnLst/>
            <a:rect l="l" t="t" r="r" b="b"/>
            <a:pathLst>
              <a:path w="285612" h="7061" extrusionOk="0">
                <a:moveTo>
                  <a:pt x="54672" y="1"/>
                </a:moveTo>
                <a:cubicBezTo>
                  <a:pt x="36503" y="1"/>
                  <a:pt x="18350" y="890"/>
                  <a:pt x="327" y="3448"/>
                </a:cubicBezTo>
                <a:cubicBezTo>
                  <a:pt x="1" y="3489"/>
                  <a:pt x="1217" y="5428"/>
                  <a:pt x="1866" y="5428"/>
                </a:cubicBezTo>
                <a:cubicBezTo>
                  <a:pt x="1885" y="5428"/>
                  <a:pt x="1905" y="5426"/>
                  <a:pt x="1923" y="5423"/>
                </a:cubicBezTo>
                <a:cubicBezTo>
                  <a:pt x="19891" y="2898"/>
                  <a:pt x="37970" y="2014"/>
                  <a:pt x="56077" y="2014"/>
                </a:cubicBezTo>
                <a:cubicBezTo>
                  <a:pt x="74717" y="2014"/>
                  <a:pt x="93385" y="2950"/>
                  <a:pt x="111989" y="3995"/>
                </a:cubicBezTo>
                <a:cubicBezTo>
                  <a:pt x="130431" y="5045"/>
                  <a:pt x="148873" y="6095"/>
                  <a:pt x="167316" y="6641"/>
                </a:cubicBezTo>
                <a:cubicBezTo>
                  <a:pt x="177708" y="6923"/>
                  <a:pt x="188088" y="7060"/>
                  <a:pt x="198468" y="7060"/>
                </a:cubicBezTo>
                <a:cubicBezTo>
                  <a:pt x="206635" y="7060"/>
                  <a:pt x="214803" y="6975"/>
                  <a:pt x="222978" y="6809"/>
                </a:cubicBezTo>
                <a:cubicBezTo>
                  <a:pt x="243773" y="6347"/>
                  <a:pt x="264568" y="5339"/>
                  <a:pt x="285321" y="3742"/>
                </a:cubicBezTo>
                <a:cubicBezTo>
                  <a:pt x="285612" y="3742"/>
                  <a:pt x="284421" y="1726"/>
                  <a:pt x="283745" y="1726"/>
                </a:cubicBezTo>
                <a:cubicBezTo>
                  <a:pt x="283738" y="1726"/>
                  <a:pt x="283731" y="1726"/>
                  <a:pt x="283724" y="1726"/>
                </a:cubicBezTo>
                <a:cubicBezTo>
                  <a:pt x="254777" y="3930"/>
                  <a:pt x="225753" y="5052"/>
                  <a:pt x="196692" y="5052"/>
                </a:cubicBezTo>
                <a:cubicBezTo>
                  <a:pt x="188639" y="5052"/>
                  <a:pt x="180583" y="4966"/>
                  <a:pt x="172525" y="4793"/>
                </a:cubicBezTo>
                <a:cubicBezTo>
                  <a:pt x="135598" y="3995"/>
                  <a:pt x="98798" y="550"/>
                  <a:pt x="61913" y="46"/>
                </a:cubicBezTo>
                <a:cubicBezTo>
                  <a:pt x="59499" y="16"/>
                  <a:pt x="57085" y="1"/>
                  <a:pt x="5467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GB"/>
              <a:t> </a:t>
            </a:r>
            <a:endParaRPr/>
          </a:p>
        </p:txBody>
      </p:sp>
      <p:sp>
        <p:nvSpPr>
          <p:cNvPr id="34" name="Google Shape;326;p36">
            <a:extLst>
              <a:ext uri="{FF2B5EF4-FFF2-40B4-BE49-F238E27FC236}">
                <a16:creationId xmlns:a16="http://schemas.microsoft.com/office/drawing/2014/main" id="{9DDBADC6-244B-401C-9D00-CFC51C8D34AE}"/>
              </a:ext>
            </a:extLst>
          </p:cNvPr>
          <p:cNvSpPr txBox="1">
            <a:spLocks noGrp="1"/>
          </p:cNvSpPr>
          <p:nvPr>
            <p:ph type="title"/>
          </p:nvPr>
        </p:nvSpPr>
        <p:spPr>
          <a:xfrm>
            <a:off x="720000" y="296673"/>
            <a:ext cx="77040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sz="3500" dirty="0">
                <a:solidFill>
                  <a:schemeClr val="accent5">
                    <a:lumMod val="50000"/>
                  </a:schemeClr>
                </a:solidFill>
              </a:rPr>
              <a:t>¡Preparemos mezclas!</a:t>
            </a:r>
            <a:endParaRPr sz="3500" dirty="0">
              <a:solidFill>
                <a:schemeClr val="accent5">
                  <a:lumMod val="50000"/>
                </a:schemeClr>
              </a:solidFill>
            </a:endParaRPr>
          </a:p>
        </p:txBody>
      </p:sp>
      <p:grpSp>
        <p:nvGrpSpPr>
          <p:cNvPr id="35" name="Google Shape;339;p36">
            <a:extLst>
              <a:ext uri="{FF2B5EF4-FFF2-40B4-BE49-F238E27FC236}">
                <a16:creationId xmlns:a16="http://schemas.microsoft.com/office/drawing/2014/main" id="{40DB5DAB-1197-4246-AF3B-76C21028282A}"/>
              </a:ext>
            </a:extLst>
          </p:cNvPr>
          <p:cNvGrpSpPr/>
          <p:nvPr/>
        </p:nvGrpSpPr>
        <p:grpSpPr>
          <a:xfrm rot="-5400000">
            <a:off x="2749520" y="235869"/>
            <a:ext cx="186767" cy="247167"/>
            <a:chOff x="1835200" y="3337050"/>
            <a:chExt cx="279350" cy="312825"/>
          </a:xfrm>
        </p:grpSpPr>
        <p:sp>
          <p:nvSpPr>
            <p:cNvPr id="36" name="Google Shape;340;p36">
              <a:extLst>
                <a:ext uri="{FF2B5EF4-FFF2-40B4-BE49-F238E27FC236}">
                  <a16:creationId xmlns:a16="http://schemas.microsoft.com/office/drawing/2014/main" id="{31C82BC3-70A6-4C8C-B45D-9443FD1CE3CB}"/>
                </a:ext>
              </a:extLst>
            </p:cNvPr>
            <p:cNvSpPr/>
            <p:nvPr/>
          </p:nvSpPr>
          <p:spPr>
            <a:xfrm>
              <a:off x="1835200" y="3337050"/>
              <a:ext cx="64900" cy="154325"/>
            </a:xfrm>
            <a:custGeom>
              <a:avLst/>
              <a:gdLst/>
              <a:ahLst/>
              <a:cxnLst/>
              <a:rect l="l" t="t" r="r" b="b"/>
              <a:pathLst>
                <a:path w="2596" h="6173" extrusionOk="0">
                  <a:moveTo>
                    <a:pt x="2595" y="795"/>
                  </a:moveTo>
                  <a:cubicBezTo>
                    <a:pt x="2574" y="942"/>
                    <a:pt x="2511" y="1172"/>
                    <a:pt x="2449" y="1381"/>
                  </a:cubicBezTo>
                  <a:lnTo>
                    <a:pt x="1967" y="3034"/>
                  </a:lnTo>
                  <a:cubicBezTo>
                    <a:pt x="1779" y="3599"/>
                    <a:pt x="1549" y="4143"/>
                    <a:pt x="1361" y="4729"/>
                  </a:cubicBezTo>
                  <a:cubicBezTo>
                    <a:pt x="1277" y="4959"/>
                    <a:pt x="1214" y="5189"/>
                    <a:pt x="1130" y="5461"/>
                  </a:cubicBezTo>
                  <a:cubicBezTo>
                    <a:pt x="1110" y="5566"/>
                    <a:pt x="1089" y="5691"/>
                    <a:pt x="1047" y="5796"/>
                  </a:cubicBezTo>
                  <a:cubicBezTo>
                    <a:pt x="963" y="6005"/>
                    <a:pt x="838" y="6131"/>
                    <a:pt x="607" y="6173"/>
                  </a:cubicBezTo>
                  <a:cubicBezTo>
                    <a:pt x="398" y="6173"/>
                    <a:pt x="231" y="6068"/>
                    <a:pt x="168" y="5859"/>
                  </a:cubicBezTo>
                  <a:cubicBezTo>
                    <a:pt x="63" y="5545"/>
                    <a:pt x="1" y="5252"/>
                    <a:pt x="105" y="4938"/>
                  </a:cubicBezTo>
                  <a:cubicBezTo>
                    <a:pt x="168" y="4771"/>
                    <a:pt x="252" y="4624"/>
                    <a:pt x="314" y="4457"/>
                  </a:cubicBezTo>
                  <a:cubicBezTo>
                    <a:pt x="628" y="3871"/>
                    <a:pt x="838" y="3201"/>
                    <a:pt x="1026" y="2532"/>
                  </a:cubicBezTo>
                  <a:cubicBezTo>
                    <a:pt x="1193" y="2030"/>
                    <a:pt x="1361" y="1569"/>
                    <a:pt x="1528" y="1088"/>
                  </a:cubicBezTo>
                  <a:cubicBezTo>
                    <a:pt x="1612" y="858"/>
                    <a:pt x="1654" y="586"/>
                    <a:pt x="1737" y="356"/>
                  </a:cubicBezTo>
                  <a:cubicBezTo>
                    <a:pt x="1821" y="147"/>
                    <a:pt x="1988" y="0"/>
                    <a:pt x="2177" y="21"/>
                  </a:cubicBezTo>
                  <a:cubicBezTo>
                    <a:pt x="2386" y="63"/>
                    <a:pt x="2511" y="230"/>
                    <a:pt x="2532" y="440"/>
                  </a:cubicBezTo>
                  <a:cubicBezTo>
                    <a:pt x="2532" y="460"/>
                    <a:pt x="2574" y="586"/>
                    <a:pt x="2595" y="795"/>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41;p36">
              <a:extLst>
                <a:ext uri="{FF2B5EF4-FFF2-40B4-BE49-F238E27FC236}">
                  <a16:creationId xmlns:a16="http://schemas.microsoft.com/office/drawing/2014/main" id="{E3B7C996-C39D-4078-A538-7FAE216BDD3F}"/>
                </a:ext>
              </a:extLst>
            </p:cNvPr>
            <p:cNvSpPr/>
            <p:nvPr/>
          </p:nvSpPr>
          <p:spPr>
            <a:xfrm>
              <a:off x="1948725" y="3612700"/>
              <a:ext cx="165825" cy="37175"/>
            </a:xfrm>
            <a:custGeom>
              <a:avLst/>
              <a:gdLst/>
              <a:ahLst/>
              <a:cxnLst/>
              <a:rect l="l" t="t" r="r" b="b"/>
              <a:pathLst>
                <a:path w="6633" h="1487" extrusionOk="0">
                  <a:moveTo>
                    <a:pt x="2260" y="1466"/>
                  </a:moveTo>
                  <a:cubicBezTo>
                    <a:pt x="1653" y="1382"/>
                    <a:pt x="1088" y="1340"/>
                    <a:pt x="481" y="1256"/>
                  </a:cubicBezTo>
                  <a:cubicBezTo>
                    <a:pt x="377" y="1235"/>
                    <a:pt x="272" y="1214"/>
                    <a:pt x="167" y="1152"/>
                  </a:cubicBezTo>
                  <a:cubicBezTo>
                    <a:pt x="21" y="1068"/>
                    <a:pt x="0" y="817"/>
                    <a:pt x="146" y="733"/>
                  </a:cubicBezTo>
                  <a:cubicBezTo>
                    <a:pt x="272" y="649"/>
                    <a:pt x="398" y="608"/>
                    <a:pt x="544" y="587"/>
                  </a:cubicBezTo>
                  <a:cubicBezTo>
                    <a:pt x="1109" y="524"/>
                    <a:pt x="1653" y="440"/>
                    <a:pt x="2239" y="419"/>
                  </a:cubicBezTo>
                  <a:cubicBezTo>
                    <a:pt x="2846" y="398"/>
                    <a:pt x="3411" y="398"/>
                    <a:pt x="4017" y="273"/>
                  </a:cubicBezTo>
                  <a:cubicBezTo>
                    <a:pt x="4582" y="126"/>
                    <a:pt x="5189" y="85"/>
                    <a:pt x="5796" y="22"/>
                  </a:cubicBezTo>
                  <a:cubicBezTo>
                    <a:pt x="5984" y="1"/>
                    <a:pt x="6193" y="64"/>
                    <a:pt x="6361" y="105"/>
                  </a:cubicBezTo>
                  <a:cubicBezTo>
                    <a:pt x="6612" y="189"/>
                    <a:pt x="6633" y="524"/>
                    <a:pt x="6445" y="691"/>
                  </a:cubicBezTo>
                  <a:cubicBezTo>
                    <a:pt x="6361" y="754"/>
                    <a:pt x="6277" y="817"/>
                    <a:pt x="6152" y="859"/>
                  </a:cubicBezTo>
                  <a:cubicBezTo>
                    <a:pt x="5900" y="942"/>
                    <a:pt x="5608" y="1068"/>
                    <a:pt x="5356" y="1110"/>
                  </a:cubicBezTo>
                  <a:cubicBezTo>
                    <a:pt x="4310" y="1173"/>
                    <a:pt x="3306" y="1486"/>
                    <a:pt x="2260" y="1466"/>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42;p36">
              <a:extLst>
                <a:ext uri="{FF2B5EF4-FFF2-40B4-BE49-F238E27FC236}">
                  <a16:creationId xmlns:a16="http://schemas.microsoft.com/office/drawing/2014/main" id="{28A0BF32-29C6-4F59-AC4C-1E83579A68E5}"/>
                </a:ext>
              </a:extLst>
            </p:cNvPr>
            <p:cNvSpPr/>
            <p:nvPr/>
          </p:nvSpPr>
          <p:spPr>
            <a:xfrm>
              <a:off x="1926750" y="3445325"/>
              <a:ext cx="122425" cy="81100"/>
            </a:xfrm>
            <a:custGeom>
              <a:avLst/>
              <a:gdLst/>
              <a:ahLst/>
              <a:cxnLst/>
              <a:rect l="l" t="t" r="r" b="b"/>
              <a:pathLst>
                <a:path w="4897" h="3244" extrusionOk="0">
                  <a:moveTo>
                    <a:pt x="4373" y="0"/>
                  </a:moveTo>
                  <a:cubicBezTo>
                    <a:pt x="4415" y="21"/>
                    <a:pt x="4562" y="63"/>
                    <a:pt x="4624" y="84"/>
                  </a:cubicBezTo>
                  <a:cubicBezTo>
                    <a:pt x="4855" y="189"/>
                    <a:pt x="4896" y="502"/>
                    <a:pt x="4729" y="649"/>
                  </a:cubicBezTo>
                  <a:cubicBezTo>
                    <a:pt x="4708" y="712"/>
                    <a:pt x="4666" y="733"/>
                    <a:pt x="4603" y="754"/>
                  </a:cubicBezTo>
                  <a:cubicBezTo>
                    <a:pt x="3515" y="1528"/>
                    <a:pt x="2427" y="2302"/>
                    <a:pt x="1235" y="2909"/>
                  </a:cubicBezTo>
                  <a:cubicBezTo>
                    <a:pt x="1005" y="3013"/>
                    <a:pt x="753" y="3118"/>
                    <a:pt x="523" y="3202"/>
                  </a:cubicBezTo>
                  <a:cubicBezTo>
                    <a:pt x="356" y="3243"/>
                    <a:pt x="168" y="3202"/>
                    <a:pt x="84" y="3034"/>
                  </a:cubicBezTo>
                  <a:cubicBezTo>
                    <a:pt x="42" y="2909"/>
                    <a:pt x="0" y="2699"/>
                    <a:pt x="63" y="2574"/>
                  </a:cubicBezTo>
                  <a:cubicBezTo>
                    <a:pt x="147" y="2407"/>
                    <a:pt x="314" y="2260"/>
                    <a:pt x="481" y="2176"/>
                  </a:cubicBezTo>
                  <a:cubicBezTo>
                    <a:pt x="942" y="1883"/>
                    <a:pt x="1465" y="1632"/>
                    <a:pt x="1946" y="1298"/>
                  </a:cubicBezTo>
                  <a:cubicBezTo>
                    <a:pt x="2406" y="1026"/>
                    <a:pt x="2867" y="733"/>
                    <a:pt x="3306" y="419"/>
                  </a:cubicBezTo>
                  <a:cubicBezTo>
                    <a:pt x="3641" y="210"/>
                    <a:pt x="3955" y="21"/>
                    <a:pt x="437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 name="Google Shape;510;p41">
            <a:extLst>
              <a:ext uri="{FF2B5EF4-FFF2-40B4-BE49-F238E27FC236}">
                <a16:creationId xmlns:a16="http://schemas.microsoft.com/office/drawing/2014/main" id="{28F1DAD8-8C13-4827-91EA-BF6C13064457}"/>
              </a:ext>
            </a:extLst>
          </p:cNvPr>
          <p:cNvGrpSpPr/>
          <p:nvPr/>
        </p:nvGrpSpPr>
        <p:grpSpPr>
          <a:xfrm>
            <a:off x="4273494" y="4628742"/>
            <a:ext cx="643950" cy="195675"/>
            <a:chOff x="806663" y="3241275"/>
            <a:chExt cx="643950" cy="195675"/>
          </a:xfrm>
        </p:grpSpPr>
        <p:sp>
          <p:nvSpPr>
            <p:cNvPr id="40" name="Google Shape;511;p41">
              <a:extLst>
                <a:ext uri="{FF2B5EF4-FFF2-40B4-BE49-F238E27FC236}">
                  <a16:creationId xmlns:a16="http://schemas.microsoft.com/office/drawing/2014/main" id="{3E01A3AC-36A0-49CB-AEBB-6105AE5863B4}"/>
                </a:ext>
              </a:extLst>
            </p:cNvPr>
            <p:cNvSpPr/>
            <p:nvPr/>
          </p:nvSpPr>
          <p:spPr>
            <a:xfrm>
              <a:off x="808238" y="3264300"/>
              <a:ext cx="600025" cy="172650"/>
            </a:xfrm>
            <a:custGeom>
              <a:avLst/>
              <a:gdLst/>
              <a:ahLst/>
              <a:cxnLst/>
              <a:rect l="l" t="t" r="r" b="b"/>
              <a:pathLst>
                <a:path w="24001" h="6906" extrusionOk="0">
                  <a:moveTo>
                    <a:pt x="22870" y="858"/>
                  </a:moveTo>
                  <a:cubicBezTo>
                    <a:pt x="22054" y="1026"/>
                    <a:pt x="21406" y="1570"/>
                    <a:pt x="20694" y="1967"/>
                  </a:cubicBezTo>
                  <a:cubicBezTo>
                    <a:pt x="20673" y="1967"/>
                    <a:pt x="20652" y="1988"/>
                    <a:pt x="20652" y="1988"/>
                  </a:cubicBezTo>
                  <a:cubicBezTo>
                    <a:pt x="19941" y="2156"/>
                    <a:pt x="19334" y="2469"/>
                    <a:pt x="18727" y="2930"/>
                  </a:cubicBezTo>
                  <a:cubicBezTo>
                    <a:pt x="18497" y="3118"/>
                    <a:pt x="18141" y="3537"/>
                    <a:pt x="17744" y="3871"/>
                  </a:cubicBezTo>
                  <a:cubicBezTo>
                    <a:pt x="18100" y="3034"/>
                    <a:pt x="18497" y="2156"/>
                    <a:pt x="17535" y="1570"/>
                  </a:cubicBezTo>
                  <a:cubicBezTo>
                    <a:pt x="17576" y="1381"/>
                    <a:pt x="17618" y="1172"/>
                    <a:pt x="17576" y="942"/>
                  </a:cubicBezTo>
                  <a:cubicBezTo>
                    <a:pt x="17556" y="377"/>
                    <a:pt x="16991" y="0"/>
                    <a:pt x="16426" y="293"/>
                  </a:cubicBezTo>
                  <a:cubicBezTo>
                    <a:pt x="15735" y="649"/>
                    <a:pt x="15317" y="1444"/>
                    <a:pt x="14961" y="2114"/>
                  </a:cubicBezTo>
                  <a:cubicBezTo>
                    <a:pt x="14815" y="2469"/>
                    <a:pt x="14647" y="2783"/>
                    <a:pt x="14501" y="3118"/>
                  </a:cubicBezTo>
                  <a:cubicBezTo>
                    <a:pt x="14333" y="2407"/>
                    <a:pt x="14082" y="1779"/>
                    <a:pt x="13287" y="1633"/>
                  </a:cubicBezTo>
                  <a:cubicBezTo>
                    <a:pt x="12952" y="1277"/>
                    <a:pt x="12408" y="1214"/>
                    <a:pt x="11990" y="1591"/>
                  </a:cubicBezTo>
                  <a:cubicBezTo>
                    <a:pt x="11341" y="2218"/>
                    <a:pt x="11467" y="3055"/>
                    <a:pt x="11404" y="3829"/>
                  </a:cubicBezTo>
                  <a:cubicBezTo>
                    <a:pt x="10714" y="3055"/>
                    <a:pt x="10149" y="2177"/>
                    <a:pt x="9165" y="1758"/>
                  </a:cubicBezTo>
                  <a:cubicBezTo>
                    <a:pt x="8684" y="1549"/>
                    <a:pt x="7910" y="1737"/>
                    <a:pt x="7847" y="2323"/>
                  </a:cubicBezTo>
                  <a:cubicBezTo>
                    <a:pt x="7575" y="2197"/>
                    <a:pt x="7261" y="2156"/>
                    <a:pt x="6885" y="2197"/>
                  </a:cubicBezTo>
                  <a:cubicBezTo>
                    <a:pt x="6592" y="2218"/>
                    <a:pt x="6257" y="2407"/>
                    <a:pt x="6110" y="2679"/>
                  </a:cubicBezTo>
                  <a:cubicBezTo>
                    <a:pt x="6069" y="2637"/>
                    <a:pt x="6027" y="2616"/>
                    <a:pt x="6006" y="2595"/>
                  </a:cubicBezTo>
                  <a:cubicBezTo>
                    <a:pt x="5315" y="2051"/>
                    <a:pt x="4562" y="1633"/>
                    <a:pt x="3704" y="1988"/>
                  </a:cubicBezTo>
                  <a:cubicBezTo>
                    <a:pt x="2783" y="2386"/>
                    <a:pt x="3851" y="3829"/>
                    <a:pt x="4980" y="5001"/>
                  </a:cubicBezTo>
                  <a:cubicBezTo>
                    <a:pt x="4353" y="4813"/>
                    <a:pt x="3725" y="4583"/>
                    <a:pt x="3181" y="4290"/>
                  </a:cubicBezTo>
                  <a:cubicBezTo>
                    <a:pt x="2344" y="3850"/>
                    <a:pt x="1403" y="3620"/>
                    <a:pt x="482" y="3850"/>
                  </a:cubicBezTo>
                  <a:cubicBezTo>
                    <a:pt x="168" y="3934"/>
                    <a:pt x="1" y="4311"/>
                    <a:pt x="189" y="4583"/>
                  </a:cubicBezTo>
                  <a:cubicBezTo>
                    <a:pt x="942" y="5817"/>
                    <a:pt x="1988" y="6152"/>
                    <a:pt x="3286" y="6654"/>
                  </a:cubicBezTo>
                  <a:cubicBezTo>
                    <a:pt x="3851" y="6884"/>
                    <a:pt x="4667" y="6905"/>
                    <a:pt x="4750" y="6152"/>
                  </a:cubicBezTo>
                  <a:cubicBezTo>
                    <a:pt x="4750" y="6089"/>
                    <a:pt x="4750" y="6068"/>
                    <a:pt x="4708" y="6026"/>
                  </a:cubicBezTo>
                  <a:cubicBezTo>
                    <a:pt x="5483" y="6257"/>
                    <a:pt x="6215" y="6550"/>
                    <a:pt x="6989" y="6759"/>
                  </a:cubicBezTo>
                  <a:cubicBezTo>
                    <a:pt x="7491" y="6884"/>
                    <a:pt x="7805" y="6466"/>
                    <a:pt x="7742" y="6068"/>
                  </a:cubicBezTo>
                  <a:cubicBezTo>
                    <a:pt x="7805" y="6131"/>
                    <a:pt x="7847" y="6152"/>
                    <a:pt x="7889" y="6194"/>
                  </a:cubicBezTo>
                  <a:cubicBezTo>
                    <a:pt x="8349" y="6675"/>
                    <a:pt x="9144" y="6361"/>
                    <a:pt x="9270" y="5775"/>
                  </a:cubicBezTo>
                  <a:cubicBezTo>
                    <a:pt x="9709" y="6047"/>
                    <a:pt x="10421" y="5880"/>
                    <a:pt x="10609" y="5441"/>
                  </a:cubicBezTo>
                  <a:cubicBezTo>
                    <a:pt x="10839" y="5713"/>
                    <a:pt x="11090" y="5943"/>
                    <a:pt x="11404" y="6152"/>
                  </a:cubicBezTo>
                  <a:cubicBezTo>
                    <a:pt x="11509" y="6194"/>
                    <a:pt x="11592" y="6257"/>
                    <a:pt x="11697" y="6257"/>
                  </a:cubicBezTo>
                  <a:cubicBezTo>
                    <a:pt x="12178" y="6717"/>
                    <a:pt x="13120" y="6654"/>
                    <a:pt x="13287" y="5859"/>
                  </a:cubicBezTo>
                  <a:cubicBezTo>
                    <a:pt x="13287" y="5817"/>
                    <a:pt x="13329" y="5775"/>
                    <a:pt x="13329" y="5734"/>
                  </a:cubicBezTo>
                  <a:cubicBezTo>
                    <a:pt x="13475" y="5880"/>
                    <a:pt x="13685" y="5985"/>
                    <a:pt x="13957" y="5985"/>
                  </a:cubicBezTo>
                  <a:cubicBezTo>
                    <a:pt x="14815" y="6068"/>
                    <a:pt x="15359" y="5315"/>
                    <a:pt x="15756" y="4625"/>
                  </a:cubicBezTo>
                  <a:cubicBezTo>
                    <a:pt x="15735" y="4792"/>
                    <a:pt x="15735" y="4918"/>
                    <a:pt x="15756" y="5085"/>
                  </a:cubicBezTo>
                  <a:cubicBezTo>
                    <a:pt x="15777" y="5420"/>
                    <a:pt x="15986" y="5817"/>
                    <a:pt x="16363" y="5859"/>
                  </a:cubicBezTo>
                  <a:cubicBezTo>
                    <a:pt x="17158" y="5985"/>
                    <a:pt x="17744" y="5734"/>
                    <a:pt x="18267" y="5336"/>
                  </a:cubicBezTo>
                  <a:cubicBezTo>
                    <a:pt x="18372" y="5399"/>
                    <a:pt x="18497" y="5420"/>
                    <a:pt x="18665" y="5399"/>
                  </a:cubicBezTo>
                  <a:cubicBezTo>
                    <a:pt x="19711" y="5252"/>
                    <a:pt x="21510" y="4415"/>
                    <a:pt x="21824" y="3244"/>
                  </a:cubicBezTo>
                  <a:cubicBezTo>
                    <a:pt x="21991" y="3139"/>
                    <a:pt x="22159" y="3034"/>
                    <a:pt x="22347" y="2930"/>
                  </a:cubicBezTo>
                  <a:cubicBezTo>
                    <a:pt x="22766" y="3578"/>
                    <a:pt x="24000" y="3432"/>
                    <a:pt x="24000" y="2469"/>
                  </a:cubicBezTo>
                  <a:lnTo>
                    <a:pt x="24000" y="1674"/>
                  </a:lnTo>
                  <a:cubicBezTo>
                    <a:pt x="24000" y="1109"/>
                    <a:pt x="23414" y="754"/>
                    <a:pt x="22870" y="858"/>
                  </a:cubicBezTo>
                  <a:close/>
                  <a:moveTo>
                    <a:pt x="4353" y="6068"/>
                  </a:moveTo>
                  <a:cubicBezTo>
                    <a:pt x="4185" y="6340"/>
                    <a:pt x="3223" y="5754"/>
                    <a:pt x="2993" y="5671"/>
                  </a:cubicBezTo>
                  <a:cubicBezTo>
                    <a:pt x="2470" y="5524"/>
                    <a:pt x="2009" y="5231"/>
                    <a:pt x="1633" y="4876"/>
                  </a:cubicBezTo>
                  <a:cubicBezTo>
                    <a:pt x="2365" y="5064"/>
                    <a:pt x="3014" y="5587"/>
                    <a:pt x="3746" y="5775"/>
                  </a:cubicBezTo>
                  <a:cubicBezTo>
                    <a:pt x="3976" y="5838"/>
                    <a:pt x="4206" y="5922"/>
                    <a:pt x="4457" y="5985"/>
                  </a:cubicBezTo>
                  <a:cubicBezTo>
                    <a:pt x="4416" y="5985"/>
                    <a:pt x="4374" y="6026"/>
                    <a:pt x="4353" y="606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512;p41">
              <a:extLst>
                <a:ext uri="{FF2B5EF4-FFF2-40B4-BE49-F238E27FC236}">
                  <a16:creationId xmlns:a16="http://schemas.microsoft.com/office/drawing/2014/main" id="{127373DE-0AE7-4CA5-ADFD-4DEFCEF1801B}"/>
                </a:ext>
              </a:extLst>
            </p:cNvPr>
            <p:cNvSpPr/>
            <p:nvPr/>
          </p:nvSpPr>
          <p:spPr>
            <a:xfrm>
              <a:off x="806663" y="3241275"/>
              <a:ext cx="643950" cy="188350"/>
            </a:xfrm>
            <a:custGeom>
              <a:avLst/>
              <a:gdLst/>
              <a:ahLst/>
              <a:cxnLst/>
              <a:rect l="l" t="t" r="r" b="b"/>
              <a:pathLst>
                <a:path w="25758" h="7534" extrusionOk="0">
                  <a:moveTo>
                    <a:pt x="4709" y="4897"/>
                  </a:moveTo>
                  <a:cubicBezTo>
                    <a:pt x="4499" y="4583"/>
                    <a:pt x="4311" y="4332"/>
                    <a:pt x="4144" y="4060"/>
                  </a:cubicBezTo>
                  <a:cubicBezTo>
                    <a:pt x="4039" y="3872"/>
                    <a:pt x="3997" y="3704"/>
                    <a:pt x="3914" y="3474"/>
                  </a:cubicBezTo>
                  <a:cubicBezTo>
                    <a:pt x="3767" y="3098"/>
                    <a:pt x="3725" y="2679"/>
                    <a:pt x="3767" y="2261"/>
                  </a:cubicBezTo>
                  <a:cubicBezTo>
                    <a:pt x="3809" y="1633"/>
                    <a:pt x="4290" y="1214"/>
                    <a:pt x="4918" y="1361"/>
                  </a:cubicBezTo>
                  <a:cubicBezTo>
                    <a:pt x="5567" y="1528"/>
                    <a:pt x="6215" y="1675"/>
                    <a:pt x="6822" y="2051"/>
                  </a:cubicBezTo>
                  <a:cubicBezTo>
                    <a:pt x="7387" y="2386"/>
                    <a:pt x="7994" y="2700"/>
                    <a:pt x="8600" y="3014"/>
                  </a:cubicBezTo>
                  <a:cubicBezTo>
                    <a:pt x="8852" y="3139"/>
                    <a:pt x="9124" y="3223"/>
                    <a:pt x="9417" y="3328"/>
                  </a:cubicBezTo>
                  <a:cubicBezTo>
                    <a:pt x="9772" y="2993"/>
                    <a:pt x="9877" y="2595"/>
                    <a:pt x="10044" y="2240"/>
                  </a:cubicBezTo>
                  <a:cubicBezTo>
                    <a:pt x="10253" y="1779"/>
                    <a:pt x="10421" y="1319"/>
                    <a:pt x="10672" y="859"/>
                  </a:cubicBezTo>
                  <a:cubicBezTo>
                    <a:pt x="10881" y="440"/>
                    <a:pt x="11258" y="273"/>
                    <a:pt x="11760" y="273"/>
                  </a:cubicBezTo>
                  <a:cubicBezTo>
                    <a:pt x="12199" y="273"/>
                    <a:pt x="12492" y="419"/>
                    <a:pt x="12681" y="817"/>
                  </a:cubicBezTo>
                  <a:cubicBezTo>
                    <a:pt x="12890" y="1235"/>
                    <a:pt x="13099" y="1654"/>
                    <a:pt x="13329" y="2072"/>
                  </a:cubicBezTo>
                  <a:cubicBezTo>
                    <a:pt x="13413" y="2240"/>
                    <a:pt x="13538" y="2323"/>
                    <a:pt x="13664" y="2512"/>
                  </a:cubicBezTo>
                  <a:cubicBezTo>
                    <a:pt x="14187" y="1989"/>
                    <a:pt x="14710" y="1507"/>
                    <a:pt x="15212" y="1005"/>
                  </a:cubicBezTo>
                  <a:cubicBezTo>
                    <a:pt x="15484" y="712"/>
                    <a:pt x="15798" y="524"/>
                    <a:pt x="16133" y="315"/>
                  </a:cubicBezTo>
                  <a:cubicBezTo>
                    <a:pt x="16656" y="1"/>
                    <a:pt x="17200" y="1"/>
                    <a:pt x="17744" y="64"/>
                  </a:cubicBezTo>
                  <a:cubicBezTo>
                    <a:pt x="18100" y="85"/>
                    <a:pt x="18267" y="273"/>
                    <a:pt x="18330" y="629"/>
                  </a:cubicBezTo>
                  <a:cubicBezTo>
                    <a:pt x="18351" y="921"/>
                    <a:pt x="18351" y="1214"/>
                    <a:pt x="18351" y="1528"/>
                  </a:cubicBezTo>
                  <a:cubicBezTo>
                    <a:pt x="18351" y="1737"/>
                    <a:pt x="18414" y="1926"/>
                    <a:pt x="18435" y="2177"/>
                  </a:cubicBezTo>
                  <a:cubicBezTo>
                    <a:pt x="18623" y="2156"/>
                    <a:pt x="18748" y="2135"/>
                    <a:pt x="18874" y="2072"/>
                  </a:cubicBezTo>
                  <a:cubicBezTo>
                    <a:pt x="19983" y="1675"/>
                    <a:pt x="21071" y="1256"/>
                    <a:pt x="22285" y="1214"/>
                  </a:cubicBezTo>
                  <a:cubicBezTo>
                    <a:pt x="22494" y="1214"/>
                    <a:pt x="22661" y="1110"/>
                    <a:pt x="22870" y="1047"/>
                  </a:cubicBezTo>
                  <a:cubicBezTo>
                    <a:pt x="23561" y="880"/>
                    <a:pt x="24210" y="1047"/>
                    <a:pt x="24858" y="1256"/>
                  </a:cubicBezTo>
                  <a:cubicBezTo>
                    <a:pt x="24963" y="1298"/>
                    <a:pt x="25109" y="1361"/>
                    <a:pt x="25151" y="1465"/>
                  </a:cubicBezTo>
                  <a:cubicBezTo>
                    <a:pt x="25465" y="2135"/>
                    <a:pt x="25758" y="2784"/>
                    <a:pt x="25339" y="3495"/>
                  </a:cubicBezTo>
                  <a:cubicBezTo>
                    <a:pt x="25214" y="3725"/>
                    <a:pt x="25046" y="3934"/>
                    <a:pt x="24900" y="4144"/>
                  </a:cubicBezTo>
                  <a:lnTo>
                    <a:pt x="23707" y="5797"/>
                  </a:lnTo>
                  <a:cubicBezTo>
                    <a:pt x="23645" y="5922"/>
                    <a:pt x="23561" y="6027"/>
                    <a:pt x="23435" y="6131"/>
                  </a:cubicBezTo>
                  <a:cubicBezTo>
                    <a:pt x="23268" y="6257"/>
                    <a:pt x="23121" y="6257"/>
                    <a:pt x="22933" y="6152"/>
                  </a:cubicBezTo>
                  <a:cubicBezTo>
                    <a:pt x="22766" y="6048"/>
                    <a:pt x="22661" y="5901"/>
                    <a:pt x="22703" y="5713"/>
                  </a:cubicBezTo>
                  <a:cubicBezTo>
                    <a:pt x="22745" y="5462"/>
                    <a:pt x="22829" y="5253"/>
                    <a:pt x="22954" y="5043"/>
                  </a:cubicBezTo>
                  <a:cubicBezTo>
                    <a:pt x="23268" y="4562"/>
                    <a:pt x="23645" y="4081"/>
                    <a:pt x="23979" y="3621"/>
                  </a:cubicBezTo>
                  <a:cubicBezTo>
                    <a:pt x="24126" y="3411"/>
                    <a:pt x="24314" y="3202"/>
                    <a:pt x="24419" y="2951"/>
                  </a:cubicBezTo>
                  <a:cubicBezTo>
                    <a:pt x="24628" y="2533"/>
                    <a:pt x="24398" y="2114"/>
                    <a:pt x="23917" y="2051"/>
                  </a:cubicBezTo>
                  <a:cubicBezTo>
                    <a:pt x="23707" y="2010"/>
                    <a:pt x="23498" y="1989"/>
                    <a:pt x="23289" y="2010"/>
                  </a:cubicBezTo>
                  <a:cubicBezTo>
                    <a:pt x="21971" y="2219"/>
                    <a:pt x="20590" y="2386"/>
                    <a:pt x="19376" y="2951"/>
                  </a:cubicBezTo>
                  <a:cubicBezTo>
                    <a:pt x="18895" y="3202"/>
                    <a:pt x="18414" y="3223"/>
                    <a:pt x="17912" y="3160"/>
                  </a:cubicBezTo>
                  <a:cubicBezTo>
                    <a:pt x="17514" y="3118"/>
                    <a:pt x="17326" y="2930"/>
                    <a:pt x="17305" y="2512"/>
                  </a:cubicBezTo>
                  <a:cubicBezTo>
                    <a:pt x="17284" y="2198"/>
                    <a:pt x="17305" y="1863"/>
                    <a:pt x="17305" y="1549"/>
                  </a:cubicBezTo>
                  <a:cubicBezTo>
                    <a:pt x="17305" y="1382"/>
                    <a:pt x="17263" y="1214"/>
                    <a:pt x="17221" y="1005"/>
                  </a:cubicBezTo>
                  <a:cubicBezTo>
                    <a:pt x="16656" y="1068"/>
                    <a:pt x="16259" y="1319"/>
                    <a:pt x="15903" y="1675"/>
                  </a:cubicBezTo>
                  <a:cubicBezTo>
                    <a:pt x="15443" y="2156"/>
                    <a:pt x="14982" y="2595"/>
                    <a:pt x="14543" y="3056"/>
                  </a:cubicBezTo>
                  <a:cubicBezTo>
                    <a:pt x="14375" y="3223"/>
                    <a:pt x="14250" y="3349"/>
                    <a:pt x="14082" y="3474"/>
                  </a:cubicBezTo>
                  <a:cubicBezTo>
                    <a:pt x="13643" y="3767"/>
                    <a:pt x="13078" y="3662"/>
                    <a:pt x="12806" y="3223"/>
                  </a:cubicBezTo>
                  <a:cubicBezTo>
                    <a:pt x="12555" y="2805"/>
                    <a:pt x="12346" y="2323"/>
                    <a:pt x="12095" y="1884"/>
                  </a:cubicBezTo>
                  <a:cubicBezTo>
                    <a:pt x="11990" y="1675"/>
                    <a:pt x="11865" y="1486"/>
                    <a:pt x="11718" y="1235"/>
                  </a:cubicBezTo>
                  <a:cubicBezTo>
                    <a:pt x="11572" y="1361"/>
                    <a:pt x="11446" y="1465"/>
                    <a:pt x="11404" y="1570"/>
                  </a:cubicBezTo>
                  <a:cubicBezTo>
                    <a:pt x="11237" y="1905"/>
                    <a:pt x="11090" y="2282"/>
                    <a:pt x="10923" y="2616"/>
                  </a:cubicBezTo>
                  <a:cubicBezTo>
                    <a:pt x="10735" y="3014"/>
                    <a:pt x="10588" y="3432"/>
                    <a:pt x="10358" y="3830"/>
                  </a:cubicBezTo>
                  <a:cubicBezTo>
                    <a:pt x="10065" y="4311"/>
                    <a:pt x="9689" y="4458"/>
                    <a:pt x="9145" y="4290"/>
                  </a:cubicBezTo>
                  <a:cubicBezTo>
                    <a:pt x="8789" y="4186"/>
                    <a:pt x="8412" y="4039"/>
                    <a:pt x="8077" y="3872"/>
                  </a:cubicBezTo>
                  <a:cubicBezTo>
                    <a:pt x="7450" y="3558"/>
                    <a:pt x="6822" y="3202"/>
                    <a:pt x="6215" y="2846"/>
                  </a:cubicBezTo>
                  <a:cubicBezTo>
                    <a:pt x="5713" y="2574"/>
                    <a:pt x="5232" y="2407"/>
                    <a:pt x="4667" y="2219"/>
                  </a:cubicBezTo>
                  <a:cubicBezTo>
                    <a:pt x="4499" y="2846"/>
                    <a:pt x="4709" y="3349"/>
                    <a:pt x="4981" y="3788"/>
                  </a:cubicBezTo>
                  <a:cubicBezTo>
                    <a:pt x="5378" y="4353"/>
                    <a:pt x="5818" y="4834"/>
                    <a:pt x="6278" y="5357"/>
                  </a:cubicBezTo>
                  <a:cubicBezTo>
                    <a:pt x="6445" y="5608"/>
                    <a:pt x="6696" y="5776"/>
                    <a:pt x="7010" y="5839"/>
                  </a:cubicBezTo>
                  <a:cubicBezTo>
                    <a:pt x="7387" y="5922"/>
                    <a:pt x="7575" y="6299"/>
                    <a:pt x="7847" y="6571"/>
                  </a:cubicBezTo>
                  <a:cubicBezTo>
                    <a:pt x="7952" y="6675"/>
                    <a:pt x="7952" y="6968"/>
                    <a:pt x="7889" y="7136"/>
                  </a:cubicBezTo>
                  <a:cubicBezTo>
                    <a:pt x="7847" y="7429"/>
                    <a:pt x="7471" y="7533"/>
                    <a:pt x="7282" y="7324"/>
                  </a:cubicBezTo>
                  <a:cubicBezTo>
                    <a:pt x="6906" y="6822"/>
                    <a:pt x="6299" y="6613"/>
                    <a:pt x="5797" y="6278"/>
                  </a:cubicBezTo>
                  <a:cubicBezTo>
                    <a:pt x="5023" y="5755"/>
                    <a:pt x="4102" y="5671"/>
                    <a:pt x="3265" y="5336"/>
                  </a:cubicBezTo>
                  <a:cubicBezTo>
                    <a:pt x="2867" y="5190"/>
                    <a:pt x="2407" y="5085"/>
                    <a:pt x="1821" y="5106"/>
                  </a:cubicBezTo>
                  <a:cubicBezTo>
                    <a:pt x="2093" y="5420"/>
                    <a:pt x="2302" y="5650"/>
                    <a:pt x="2470" y="5922"/>
                  </a:cubicBezTo>
                  <a:cubicBezTo>
                    <a:pt x="2658" y="6152"/>
                    <a:pt x="2826" y="6383"/>
                    <a:pt x="2972" y="6655"/>
                  </a:cubicBezTo>
                  <a:cubicBezTo>
                    <a:pt x="2993" y="6696"/>
                    <a:pt x="2972" y="6864"/>
                    <a:pt x="2930" y="6885"/>
                  </a:cubicBezTo>
                  <a:cubicBezTo>
                    <a:pt x="2846" y="6927"/>
                    <a:pt x="2679" y="7010"/>
                    <a:pt x="2616" y="6989"/>
                  </a:cubicBezTo>
                  <a:cubicBezTo>
                    <a:pt x="2365" y="6864"/>
                    <a:pt x="2156" y="6696"/>
                    <a:pt x="1947" y="6550"/>
                  </a:cubicBezTo>
                  <a:cubicBezTo>
                    <a:pt x="1486" y="6173"/>
                    <a:pt x="1089" y="5734"/>
                    <a:pt x="566" y="5441"/>
                  </a:cubicBezTo>
                  <a:cubicBezTo>
                    <a:pt x="440" y="5399"/>
                    <a:pt x="357" y="5253"/>
                    <a:pt x="252" y="5127"/>
                  </a:cubicBezTo>
                  <a:cubicBezTo>
                    <a:pt x="1" y="4771"/>
                    <a:pt x="147" y="4186"/>
                    <a:pt x="691" y="4165"/>
                  </a:cubicBezTo>
                  <a:cubicBezTo>
                    <a:pt x="1800" y="4102"/>
                    <a:pt x="2867" y="4269"/>
                    <a:pt x="3872" y="4771"/>
                  </a:cubicBezTo>
                  <a:cubicBezTo>
                    <a:pt x="4102" y="4876"/>
                    <a:pt x="4332" y="5023"/>
                    <a:pt x="4709" y="4897"/>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89"/>
        <p:cNvGrpSpPr/>
        <p:nvPr/>
      </p:nvGrpSpPr>
      <p:grpSpPr>
        <a:xfrm>
          <a:off x="0" y="0"/>
          <a:ext cx="0" cy="0"/>
          <a:chOff x="0" y="0"/>
          <a:chExt cx="0" cy="0"/>
        </a:xfrm>
      </p:grpSpPr>
      <p:grpSp>
        <p:nvGrpSpPr>
          <p:cNvPr id="426" name="Google Shape;426;p38"/>
          <p:cNvGrpSpPr/>
          <p:nvPr/>
        </p:nvGrpSpPr>
        <p:grpSpPr>
          <a:xfrm>
            <a:off x="4250013" y="4709350"/>
            <a:ext cx="643950" cy="195675"/>
            <a:chOff x="806663" y="3241275"/>
            <a:chExt cx="643950" cy="195675"/>
          </a:xfrm>
        </p:grpSpPr>
        <p:sp>
          <p:nvSpPr>
            <p:cNvPr id="427" name="Google Shape;427;p38"/>
            <p:cNvSpPr/>
            <p:nvPr/>
          </p:nvSpPr>
          <p:spPr>
            <a:xfrm>
              <a:off x="808238" y="3264300"/>
              <a:ext cx="600025" cy="172650"/>
            </a:xfrm>
            <a:custGeom>
              <a:avLst/>
              <a:gdLst/>
              <a:ahLst/>
              <a:cxnLst/>
              <a:rect l="l" t="t" r="r" b="b"/>
              <a:pathLst>
                <a:path w="24001" h="6906" extrusionOk="0">
                  <a:moveTo>
                    <a:pt x="22870" y="858"/>
                  </a:moveTo>
                  <a:cubicBezTo>
                    <a:pt x="22054" y="1026"/>
                    <a:pt x="21406" y="1570"/>
                    <a:pt x="20694" y="1967"/>
                  </a:cubicBezTo>
                  <a:cubicBezTo>
                    <a:pt x="20673" y="1967"/>
                    <a:pt x="20652" y="1988"/>
                    <a:pt x="20652" y="1988"/>
                  </a:cubicBezTo>
                  <a:cubicBezTo>
                    <a:pt x="19941" y="2156"/>
                    <a:pt x="19334" y="2469"/>
                    <a:pt x="18727" y="2930"/>
                  </a:cubicBezTo>
                  <a:cubicBezTo>
                    <a:pt x="18497" y="3118"/>
                    <a:pt x="18141" y="3537"/>
                    <a:pt x="17744" y="3871"/>
                  </a:cubicBezTo>
                  <a:cubicBezTo>
                    <a:pt x="18100" y="3034"/>
                    <a:pt x="18497" y="2156"/>
                    <a:pt x="17535" y="1570"/>
                  </a:cubicBezTo>
                  <a:cubicBezTo>
                    <a:pt x="17576" y="1381"/>
                    <a:pt x="17618" y="1172"/>
                    <a:pt x="17576" y="942"/>
                  </a:cubicBezTo>
                  <a:cubicBezTo>
                    <a:pt x="17556" y="377"/>
                    <a:pt x="16991" y="0"/>
                    <a:pt x="16426" y="293"/>
                  </a:cubicBezTo>
                  <a:cubicBezTo>
                    <a:pt x="15735" y="649"/>
                    <a:pt x="15317" y="1444"/>
                    <a:pt x="14961" y="2114"/>
                  </a:cubicBezTo>
                  <a:cubicBezTo>
                    <a:pt x="14815" y="2469"/>
                    <a:pt x="14647" y="2783"/>
                    <a:pt x="14501" y="3118"/>
                  </a:cubicBezTo>
                  <a:cubicBezTo>
                    <a:pt x="14333" y="2407"/>
                    <a:pt x="14082" y="1779"/>
                    <a:pt x="13287" y="1633"/>
                  </a:cubicBezTo>
                  <a:cubicBezTo>
                    <a:pt x="12952" y="1277"/>
                    <a:pt x="12408" y="1214"/>
                    <a:pt x="11990" y="1591"/>
                  </a:cubicBezTo>
                  <a:cubicBezTo>
                    <a:pt x="11341" y="2218"/>
                    <a:pt x="11467" y="3055"/>
                    <a:pt x="11404" y="3829"/>
                  </a:cubicBezTo>
                  <a:cubicBezTo>
                    <a:pt x="10714" y="3055"/>
                    <a:pt x="10149" y="2177"/>
                    <a:pt x="9165" y="1758"/>
                  </a:cubicBezTo>
                  <a:cubicBezTo>
                    <a:pt x="8684" y="1549"/>
                    <a:pt x="7910" y="1737"/>
                    <a:pt x="7847" y="2323"/>
                  </a:cubicBezTo>
                  <a:cubicBezTo>
                    <a:pt x="7575" y="2197"/>
                    <a:pt x="7261" y="2156"/>
                    <a:pt x="6885" y="2197"/>
                  </a:cubicBezTo>
                  <a:cubicBezTo>
                    <a:pt x="6592" y="2218"/>
                    <a:pt x="6257" y="2407"/>
                    <a:pt x="6110" y="2679"/>
                  </a:cubicBezTo>
                  <a:cubicBezTo>
                    <a:pt x="6069" y="2637"/>
                    <a:pt x="6027" y="2616"/>
                    <a:pt x="6006" y="2595"/>
                  </a:cubicBezTo>
                  <a:cubicBezTo>
                    <a:pt x="5315" y="2051"/>
                    <a:pt x="4562" y="1633"/>
                    <a:pt x="3704" y="1988"/>
                  </a:cubicBezTo>
                  <a:cubicBezTo>
                    <a:pt x="2783" y="2386"/>
                    <a:pt x="3851" y="3829"/>
                    <a:pt x="4980" y="5001"/>
                  </a:cubicBezTo>
                  <a:cubicBezTo>
                    <a:pt x="4353" y="4813"/>
                    <a:pt x="3725" y="4583"/>
                    <a:pt x="3181" y="4290"/>
                  </a:cubicBezTo>
                  <a:cubicBezTo>
                    <a:pt x="2344" y="3850"/>
                    <a:pt x="1403" y="3620"/>
                    <a:pt x="482" y="3850"/>
                  </a:cubicBezTo>
                  <a:cubicBezTo>
                    <a:pt x="168" y="3934"/>
                    <a:pt x="1" y="4311"/>
                    <a:pt x="189" y="4583"/>
                  </a:cubicBezTo>
                  <a:cubicBezTo>
                    <a:pt x="942" y="5817"/>
                    <a:pt x="1988" y="6152"/>
                    <a:pt x="3286" y="6654"/>
                  </a:cubicBezTo>
                  <a:cubicBezTo>
                    <a:pt x="3851" y="6884"/>
                    <a:pt x="4667" y="6905"/>
                    <a:pt x="4750" y="6152"/>
                  </a:cubicBezTo>
                  <a:cubicBezTo>
                    <a:pt x="4750" y="6089"/>
                    <a:pt x="4750" y="6068"/>
                    <a:pt x="4708" y="6026"/>
                  </a:cubicBezTo>
                  <a:cubicBezTo>
                    <a:pt x="5483" y="6257"/>
                    <a:pt x="6215" y="6550"/>
                    <a:pt x="6989" y="6759"/>
                  </a:cubicBezTo>
                  <a:cubicBezTo>
                    <a:pt x="7491" y="6884"/>
                    <a:pt x="7805" y="6466"/>
                    <a:pt x="7742" y="6068"/>
                  </a:cubicBezTo>
                  <a:cubicBezTo>
                    <a:pt x="7805" y="6131"/>
                    <a:pt x="7847" y="6152"/>
                    <a:pt x="7889" y="6194"/>
                  </a:cubicBezTo>
                  <a:cubicBezTo>
                    <a:pt x="8349" y="6675"/>
                    <a:pt x="9144" y="6361"/>
                    <a:pt x="9270" y="5775"/>
                  </a:cubicBezTo>
                  <a:cubicBezTo>
                    <a:pt x="9709" y="6047"/>
                    <a:pt x="10421" y="5880"/>
                    <a:pt x="10609" y="5441"/>
                  </a:cubicBezTo>
                  <a:cubicBezTo>
                    <a:pt x="10839" y="5713"/>
                    <a:pt x="11090" y="5943"/>
                    <a:pt x="11404" y="6152"/>
                  </a:cubicBezTo>
                  <a:cubicBezTo>
                    <a:pt x="11509" y="6194"/>
                    <a:pt x="11592" y="6257"/>
                    <a:pt x="11697" y="6257"/>
                  </a:cubicBezTo>
                  <a:cubicBezTo>
                    <a:pt x="12178" y="6717"/>
                    <a:pt x="13120" y="6654"/>
                    <a:pt x="13287" y="5859"/>
                  </a:cubicBezTo>
                  <a:cubicBezTo>
                    <a:pt x="13287" y="5817"/>
                    <a:pt x="13329" y="5775"/>
                    <a:pt x="13329" y="5734"/>
                  </a:cubicBezTo>
                  <a:cubicBezTo>
                    <a:pt x="13475" y="5880"/>
                    <a:pt x="13685" y="5985"/>
                    <a:pt x="13957" y="5985"/>
                  </a:cubicBezTo>
                  <a:cubicBezTo>
                    <a:pt x="14815" y="6068"/>
                    <a:pt x="15359" y="5315"/>
                    <a:pt x="15756" y="4625"/>
                  </a:cubicBezTo>
                  <a:cubicBezTo>
                    <a:pt x="15735" y="4792"/>
                    <a:pt x="15735" y="4918"/>
                    <a:pt x="15756" y="5085"/>
                  </a:cubicBezTo>
                  <a:cubicBezTo>
                    <a:pt x="15777" y="5420"/>
                    <a:pt x="15986" y="5817"/>
                    <a:pt x="16363" y="5859"/>
                  </a:cubicBezTo>
                  <a:cubicBezTo>
                    <a:pt x="17158" y="5985"/>
                    <a:pt x="17744" y="5734"/>
                    <a:pt x="18267" y="5336"/>
                  </a:cubicBezTo>
                  <a:cubicBezTo>
                    <a:pt x="18372" y="5399"/>
                    <a:pt x="18497" y="5420"/>
                    <a:pt x="18665" y="5399"/>
                  </a:cubicBezTo>
                  <a:cubicBezTo>
                    <a:pt x="19711" y="5252"/>
                    <a:pt x="21510" y="4415"/>
                    <a:pt x="21824" y="3244"/>
                  </a:cubicBezTo>
                  <a:cubicBezTo>
                    <a:pt x="21991" y="3139"/>
                    <a:pt x="22159" y="3034"/>
                    <a:pt x="22347" y="2930"/>
                  </a:cubicBezTo>
                  <a:cubicBezTo>
                    <a:pt x="22766" y="3578"/>
                    <a:pt x="24000" y="3432"/>
                    <a:pt x="24000" y="2469"/>
                  </a:cubicBezTo>
                  <a:lnTo>
                    <a:pt x="24000" y="1674"/>
                  </a:lnTo>
                  <a:cubicBezTo>
                    <a:pt x="24000" y="1109"/>
                    <a:pt x="23414" y="754"/>
                    <a:pt x="22870" y="858"/>
                  </a:cubicBezTo>
                  <a:close/>
                  <a:moveTo>
                    <a:pt x="4353" y="6068"/>
                  </a:moveTo>
                  <a:cubicBezTo>
                    <a:pt x="4185" y="6340"/>
                    <a:pt x="3223" y="5754"/>
                    <a:pt x="2993" y="5671"/>
                  </a:cubicBezTo>
                  <a:cubicBezTo>
                    <a:pt x="2470" y="5524"/>
                    <a:pt x="2009" y="5231"/>
                    <a:pt x="1633" y="4876"/>
                  </a:cubicBezTo>
                  <a:cubicBezTo>
                    <a:pt x="2365" y="5064"/>
                    <a:pt x="3014" y="5587"/>
                    <a:pt x="3746" y="5775"/>
                  </a:cubicBezTo>
                  <a:cubicBezTo>
                    <a:pt x="3976" y="5838"/>
                    <a:pt x="4206" y="5922"/>
                    <a:pt x="4457" y="5985"/>
                  </a:cubicBezTo>
                  <a:cubicBezTo>
                    <a:pt x="4416" y="5985"/>
                    <a:pt x="4374" y="6026"/>
                    <a:pt x="4353" y="606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38"/>
            <p:cNvSpPr/>
            <p:nvPr/>
          </p:nvSpPr>
          <p:spPr>
            <a:xfrm>
              <a:off x="806663" y="3241275"/>
              <a:ext cx="643950" cy="188350"/>
            </a:xfrm>
            <a:custGeom>
              <a:avLst/>
              <a:gdLst/>
              <a:ahLst/>
              <a:cxnLst/>
              <a:rect l="l" t="t" r="r" b="b"/>
              <a:pathLst>
                <a:path w="25758" h="7534" extrusionOk="0">
                  <a:moveTo>
                    <a:pt x="4709" y="4897"/>
                  </a:moveTo>
                  <a:cubicBezTo>
                    <a:pt x="4499" y="4583"/>
                    <a:pt x="4311" y="4332"/>
                    <a:pt x="4144" y="4060"/>
                  </a:cubicBezTo>
                  <a:cubicBezTo>
                    <a:pt x="4039" y="3872"/>
                    <a:pt x="3997" y="3704"/>
                    <a:pt x="3914" y="3474"/>
                  </a:cubicBezTo>
                  <a:cubicBezTo>
                    <a:pt x="3767" y="3098"/>
                    <a:pt x="3725" y="2679"/>
                    <a:pt x="3767" y="2261"/>
                  </a:cubicBezTo>
                  <a:cubicBezTo>
                    <a:pt x="3809" y="1633"/>
                    <a:pt x="4290" y="1214"/>
                    <a:pt x="4918" y="1361"/>
                  </a:cubicBezTo>
                  <a:cubicBezTo>
                    <a:pt x="5567" y="1528"/>
                    <a:pt x="6215" y="1675"/>
                    <a:pt x="6822" y="2051"/>
                  </a:cubicBezTo>
                  <a:cubicBezTo>
                    <a:pt x="7387" y="2386"/>
                    <a:pt x="7994" y="2700"/>
                    <a:pt x="8600" y="3014"/>
                  </a:cubicBezTo>
                  <a:cubicBezTo>
                    <a:pt x="8852" y="3139"/>
                    <a:pt x="9124" y="3223"/>
                    <a:pt x="9417" y="3328"/>
                  </a:cubicBezTo>
                  <a:cubicBezTo>
                    <a:pt x="9772" y="2993"/>
                    <a:pt x="9877" y="2595"/>
                    <a:pt x="10044" y="2240"/>
                  </a:cubicBezTo>
                  <a:cubicBezTo>
                    <a:pt x="10253" y="1779"/>
                    <a:pt x="10421" y="1319"/>
                    <a:pt x="10672" y="859"/>
                  </a:cubicBezTo>
                  <a:cubicBezTo>
                    <a:pt x="10881" y="440"/>
                    <a:pt x="11258" y="273"/>
                    <a:pt x="11760" y="273"/>
                  </a:cubicBezTo>
                  <a:cubicBezTo>
                    <a:pt x="12199" y="273"/>
                    <a:pt x="12492" y="419"/>
                    <a:pt x="12681" y="817"/>
                  </a:cubicBezTo>
                  <a:cubicBezTo>
                    <a:pt x="12890" y="1235"/>
                    <a:pt x="13099" y="1654"/>
                    <a:pt x="13329" y="2072"/>
                  </a:cubicBezTo>
                  <a:cubicBezTo>
                    <a:pt x="13413" y="2240"/>
                    <a:pt x="13538" y="2323"/>
                    <a:pt x="13664" y="2512"/>
                  </a:cubicBezTo>
                  <a:cubicBezTo>
                    <a:pt x="14187" y="1989"/>
                    <a:pt x="14710" y="1507"/>
                    <a:pt x="15212" y="1005"/>
                  </a:cubicBezTo>
                  <a:cubicBezTo>
                    <a:pt x="15484" y="712"/>
                    <a:pt x="15798" y="524"/>
                    <a:pt x="16133" y="315"/>
                  </a:cubicBezTo>
                  <a:cubicBezTo>
                    <a:pt x="16656" y="1"/>
                    <a:pt x="17200" y="1"/>
                    <a:pt x="17744" y="64"/>
                  </a:cubicBezTo>
                  <a:cubicBezTo>
                    <a:pt x="18100" y="85"/>
                    <a:pt x="18267" y="273"/>
                    <a:pt x="18330" y="629"/>
                  </a:cubicBezTo>
                  <a:cubicBezTo>
                    <a:pt x="18351" y="921"/>
                    <a:pt x="18351" y="1214"/>
                    <a:pt x="18351" y="1528"/>
                  </a:cubicBezTo>
                  <a:cubicBezTo>
                    <a:pt x="18351" y="1737"/>
                    <a:pt x="18414" y="1926"/>
                    <a:pt x="18435" y="2177"/>
                  </a:cubicBezTo>
                  <a:cubicBezTo>
                    <a:pt x="18623" y="2156"/>
                    <a:pt x="18748" y="2135"/>
                    <a:pt x="18874" y="2072"/>
                  </a:cubicBezTo>
                  <a:cubicBezTo>
                    <a:pt x="19983" y="1675"/>
                    <a:pt x="21071" y="1256"/>
                    <a:pt x="22285" y="1214"/>
                  </a:cubicBezTo>
                  <a:cubicBezTo>
                    <a:pt x="22494" y="1214"/>
                    <a:pt x="22661" y="1110"/>
                    <a:pt x="22870" y="1047"/>
                  </a:cubicBezTo>
                  <a:cubicBezTo>
                    <a:pt x="23561" y="880"/>
                    <a:pt x="24210" y="1047"/>
                    <a:pt x="24858" y="1256"/>
                  </a:cubicBezTo>
                  <a:cubicBezTo>
                    <a:pt x="24963" y="1298"/>
                    <a:pt x="25109" y="1361"/>
                    <a:pt x="25151" y="1465"/>
                  </a:cubicBezTo>
                  <a:cubicBezTo>
                    <a:pt x="25465" y="2135"/>
                    <a:pt x="25758" y="2784"/>
                    <a:pt x="25339" y="3495"/>
                  </a:cubicBezTo>
                  <a:cubicBezTo>
                    <a:pt x="25214" y="3725"/>
                    <a:pt x="25046" y="3934"/>
                    <a:pt x="24900" y="4144"/>
                  </a:cubicBezTo>
                  <a:lnTo>
                    <a:pt x="23707" y="5797"/>
                  </a:lnTo>
                  <a:cubicBezTo>
                    <a:pt x="23645" y="5922"/>
                    <a:pt x="23561" y="6027"/>
                    <a:pt x="23435" y="6131"/>
                  </a:cubicBezTo>
                  <a:cubicBezTo>
                    <a:pt x="23268" y="6257"/>
                    <a:pt x="23121" y="6257"/>
                    <a:pt x="22933" y="6152"/>
                  </a:cubicBezTo>
                  <a:cubicBezTo>
                    <a:pt x="22766" y="6048"/>
                    <a:pt x="22661" y="5901"/>
                    <a:pt x="22703" y="5713"/>
                  </a:cubicBezTo>
                  <a:cubicBezTo>
                    <a:pt x="22745" y="5462"/>
                    <a:pt x="22829" y="5253"/>
                    <a:pt x="22954" y="5043"/>
                  </a:cubicBezTo>
                  <a:cubicBezTo>
                    <a:pt x="23268" y="4562"/>
                    <a:pt x="23645" y="4081"/>
                    <a:pt x="23979" y="3621"/>
                  </a:cubicBezTo>
                  <a:cubicBezTo>
                    <a:pt x="24126" y="3411"/>
                    <a:pt x="24314" y="3202"/>
                    <a:pt x="24419" y="2951"/>
                  </a:cubicBezTo>
                  <a:cubicBezTo>
                    <a:pt x="24628" y="2533"/>
                    <a:pt x="24398" y="2114"/>
                    <a:pt x="23917" y="2051"/>
                  </a:cubicBezTo>
                  <a:cubicBezTo>
                    <a:pt x="23707" y="2010"/>
                    <a:pt x="23498" y="1989"/>
                    <a:pt x="23289" y="2010"/>
                  </a:cubicBezTo>
                  <a:cubicBezTo>
                    <a:pt x="21971" y="2219"/>
                    <a:pt x="20590" y="2386"/>
                    <a:pt x="19376" y="2951"/>
                  </a:cubicBezTo>
                  <a:cubicBezTo>
                    <a:pt x="18895" y="3202"/>
                    <a:pt x="18414" y="3223"/>
                    <a:pt x="17912" y="3160"/>
                  </a:cubicBezTo>
                  <a:cubicBezTo>
                    <a:pt x="17514" y="3118"/>
                    <a:pt x="17326" y="2930"/>
                    <a:pt x="17305" y="2512"/>
                  </a:cubicBezTo>
                  <a:cubicBezTo>
                    <a:pt x="17284" y="2198"/>
                    <a:pt x="17305" y="1863"/>
                    <a:pt x="17305" y="1549"/>
                  </a:cubicBezTo>
                  <a:cubicBezTo>
                    <a:pt x="17305" y="1382"/>
                    <a:pt x="17263" y="1214"/>
                    <a:pt x="17221" y="1005"/>
                  </a:cubicBezTo>
                  <a:cubicBezTo>
                    <a:pt x="16656" y="1068"/>
                    <a:pt x="16259" y="1319"/>
                    <a:pt x="15903" y="1675"/>
                  </a:cubicBezTo>
                  <a:cubicBezTo>
                    <a:pt x="15443" y="2156"/>
                    <a:pt x="14982" y="2595"/>
                    <a:pt x="14543" y="3056"/>
                  </a:cubicBezTo>
                  <a:cubicBezTo>
                    <a:pt x="14375" y="3223"/>
                    <a:pt x="14250" y="3349"/>
                    <a:pt x="14082" y="3474"/>
                  </a:cubicBezTo>
                  <a:cubicBezTo>
                    <a:pt x="13643" y="3767"/>
                    <a:pt x="13078" y="3662"/>
                    <a:pt x="12806" y="3223"/>
                  </a:cubicBezTo>
                  <a:cubicBezTo>
                    <a:pt x="12555" y="2805"/>
                    <a:pt x="12346" y="2323"/>
                    <a:pt x="12095" y="1884"/>
                  </a:cubicBezTo>
                  <a:cubicBezTo>
                    <a:pt x="11990" y="1675"/>
                    <a:pt x="11865" y="1486"/>
                    <a:pt x="11718" y="1235"/>
                  </a:cubicBezTo>
                  <a:cubicBezTo>
                    <a:pt x="11572" y="1361"/>
                    <a:pt x="11446" y="1465"/>
                    <a:pt x="11404" y="1570"/>
                  </a:cubicBezTo>
                  <a:cubicBezTo>
                    <a:pt x="11237" y="1905"/>
                    <a:pt x="11090" y="2282"/>
                    <a:pt x="10923" y="2616"/>
                  </a:cubicBezTo>
                  <a:cubicBezTo>
                    <a:pt x="10735" y="3014"/>
                    <a:pt x="10588" y="3432"/>
                    <a:pt x="10358" y="3830"/>
                  </a:cubicBezTo>
                  <a:cubicBezTo>
                    <a:pt x="10065" y="4311"/>
                    <a:pt x="9689" y="4458"/>
                    <a:pt x="9145" y="4290"/>
                  </a:cubicBezTo>
                  <a:cubicBezTo>
                    <a:pt x="8789" y="4186"/>
                    <a:pt x="8412" y="4039"/>
                    <a:pt x="8077" y="3872"/>
                  </a:cubicBezTo>
                  <a:cubicBezTo>
                    <a:pt x="7450" y="3558"/>
                    <a:pt x="6822" y="3202"/>
                    <a:pt x="6215" y="2846"/>
                  </a:cubicBezTo>
                  <a:cubicBezTo>
                    <a:pt x="5713" y="2574"/>
                    <a:pt x="5232" y="2407"/>
                    <a:pt x="4667" y="2219"/>
                  </a:cubicBezTo>
                  <a:cubicBezTo>
                    <a:pt x="4499" y="2846"/>
                    <a:pt x="4709" y="3349"/>
                    <a:pt x="4981" y="3788"/>
                  </a:cubicBezTo>
                  <a:cubicBezTo>
                    <a:pt x="5378" y="4353"/>
                    <a:pt x="5818" y="4834"/>
                    <a:pt x="6278" y="5357"/>
                  </a:cubicBezTo>
                  <a:cubicBezTo>
                    <a:pt x="6445" y="5608"/>
                    <a:pt x="6696" y="5776"/>
                    <a:pt x="7010" y="5839"/>
                  </a:cubicBezTo>
                  <a:cubicBezTo>
                    <a:pt x="7387" y="5922"/>
                    <a:pt x="7575" y="6299"/>
                    <a:pt x="7847" y="6571"/>
                  </a:cubicBezTo>
                  <a:cubicBezTo>
                    <a:pt x="7952" y="6675"/>
                    <a:pt x="7952" y="6968"/>
                    <a:pt x="7889" y="7136"/>
                  </a:cubicBezTo>
                  <a:cubicBezTo>
                    <a:pt x="7847" y="7429"/>
                    <a:pt x="7471" y="7533"/>
                    <a:pt x="7282" y="7324"/>
                  </a:cubicBezTo>
                  <a:cubicBezTo>
                    <a:pt x="6906" y="6822"/>
                    <a:pt x="6299" y="6613"/>
                    <a:pt x="5797" y="6278"/>
                  </a:cubicBezTo>
                  <a:cubicBezTo>
                    <a:pt x="5023" y="5755"/>
                    <a:pt x="4102" y="5671"/>
                    <a:pt x="3265" y="5336"/>
                  </a:cubicBezTo>
                  <a:cubicBezTo>
                    <a:pt x="2867" y="5190"/>
                    <a:pt x="2407" y="5085"/>
                    <a:pt x="1821" y="5106"/>
                  </a:cubicBezTo>
                  <a:cubicBezTo>
                    <a:pt x="2093" y="5420"/>
                    <a:pt x="2302" y="5650"/>
                    <a:pt x="2470" y="5922"/>
                  </a:cubicBezTo>
                  <a:cubicBezTo>
                    <a:pt x="2658" y="6152"/>
                    <a:pt x="2826" y="6383"/>
                    <a:pt x="2972" y="6655"/>
                  </a:cubicBezTo>
                  <a:cubicBezTo>
                    <a:pt x="2993" y="6696"/>
                    <a:pt x="2972" y="6864"/>
                    <a:pt x="2930" y="6885"/>
                  </a:cubicBezTo>
                  <a:cubicBezTo>
                    <a:pt x="2846" y="6927"/>
                    <a:pt x="2679" y="7010"/>
                    <a:pt x="2616" y="6989"/>
                  </a:cubicBezTo>
                  <a:cubicBezTo>
                    <a:pt x="2365" y="6864"/>
                    <a:pt x="2156" y="6696"/>
                    <a:pt x="1947" y="6550"/>
                  </a:cubicBezTo>
                  <a:cubicBezTo>
                    <a:pt x="1486" y="6173"/>
                    <a:pt x="1089" y="5734"/>
                    <a:pt x="566" y="5441"/>
                  </a:cubicBezTo>
                  <a:cubicBezTo>
                    <a:pt x="440" y="5399"/>
                    <a:pt x="357" y="5253"/>
                    <a:pt x="252" y="5127"/>
                  </a:cubicBezTo>
                  <a:cubicBezTo>
                    <a:pt x="1" y="4771"/>
                    <a:pt x="147" y="4186"/>
                    <a:pt x="691" y="4165"/>
                  </a:cubicBezTo>
                  <a:cubicBezTo>
                    <a:pt x="1800" y="4102"/>
                    <a:pt x="2867" y="4269"/>
                    <a:pt x="3872" y="4771"/>
                  </a:cubicBezTo>
                  <a:cubicBezTo>
                    <a:pt x="4102" y="4876"/>
                    <a:pt x="4332" y="5023"/>
                    <a:pt x="4709" y="4897"/>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aphicFrame>
        <p:nvGraphicFramePr>
          <p:cNvPr id="47" name="Tabla 6">
            <a:extLst>
              <a:ext uri="{FF2B5EF4-FFF2-40B4-BE49-F238E27FC236}">
                <a16:creationId xmlns:a16="http://schemas.microsoft.com/office/drawing/2014/main" id="{C32A3D24-8DC7-43EC-99C7-CF12A0F6F267}"/>
              </a:ext>
            </a:extLst>
          </p:cNvPr>
          <p:cNvGraphicFramePr>
            <a:graphicFrameLocks noGrp="1"/>
          </p:cNvGraphicFramePr>
          <p:nvPr>
            <p:extLst>
              <p:ext uri="{D42A27DB-BD31-4B8C-83A1-F6EECF244321}">
                <p14:modId xmlns:p14="http://schemas.microsoft.com/office/powerpoint/2010/main" val="3695528827"/>
              </p:ext>
            </p:extLst>
          </p:nvPr>
        </p:nvGraphicFramePr>
        <p:xfrm>
          <a:off x="578832" y="374403"/>
          <a:ext cx="7945535" cy="4207510"/>
        </p:xfrm>
        <a:graphic>
          <a:graphicData uri="http://schemas.openxmlformats.org/drawingml/2006/table">
            <a:tbl>
              <a:tblPr firstRow="1" bandRow="1">
                <a:tableStyleId>{A859C965-143B-4D97-9E5A-301E53CB92CF}</a:tableStyleId>
              </a:tblPr>
              <a:tblGrid>
                <a:gridCol w="2419021">
                  <a:extLst>
                    <a:ext uri="{9D8B030D-6E8A-4147-A177-3AD203B41FA5}">
                      <a16:colId xmlns:a16="http://schemas.microsoft.com/office/drawing/2014/main" val="1264616119"/>
                    </a:ext>
                  </a:extLst>
                </a:gridCol>
                <a:gridCol w="1702603">
                  <a:extLst>
                    <a:ext uri="{9D8B030D-6E8A-4147-A177-3AD203B41FA5}">
                      <a16:colId xmlns:a16="http://schemas.microsoft.com/office/drawing/2014/main" val="96847831"/>
                    </a:ext>
                  </a:extLst>
                </a:gridCol>
                <a:gridCol w="1222744">
                  <a:extLst>
                    <a:ext uri="{9D8B030D-6E8A-4147-A177-3AD203B41FA5}">
                      <a16:colId xmlns:a16="http://schemas.microsoft.com/office/drawing/2014/main" val="3397355214"/>
                    </a:ext>
                  </a:extLst>
                </a:gridCol>
                <a:gridCol w="1371600">
                  <a:extLst>
                    <a:ext uri="{9D8B030D-6E8A-4147-A177-3AD203B41FA5}">
                      <a16:colId xmlns:a16="http://schemas.microsoft.com/office/drawing/2014/main" val="1415884845"/>
                    </a:ext>
                  </a:extLst>
                </a:gridCol>
                <a:gridCol w="1229567">
                  <a:extLst>
                    <a:ext uri="{9D8B030D-6E8A-4147-A177-3AD203B41FA5}">
                      <a16:colId xmlns:a16="http://schemas.microsoft.com/office/drawing/2014/main" val="519763901"/>
                    </a:ext>
                  </a:extLst>
                </a:gridCol>
              </a:tblGrid>
              <a:tr h="1323768">
                <a:tc>
                  <a:txBody>
                    <a:bodyPr/>
                    <a:lstStyle/>
                    <a:p>
                      <a:pPr marL="0" marR="0" indent="0" algn="l" defTabSz="914400" rtl="0" eaLnBrk="1" fontAlgn="auto" latinLnBrk="0" hangingPunct="1">
                        <a:lnSpc>
                          <a:spcPct val="150000"/>
                        </a:lnSpc>
                        <a:spcBef>
                          <a:spcPts val="0"/>
                        </a:spcBef>
                        <a:spcAft>
                          <a:spcPts val="800"/>
                        </a:spcAft>
                        <a:buClr>
                          <a:srgbClr val="000000"/>
                        </a:buClr>
                        <a:buSzTx/>
                        <a:buFont typeface="Arial"/>
                        <a:buNone/>
                        <a:tabLst/>
                        <a:defRPr/>
                      </a:pPr>
                      <a:r>
                        <a:rPr lang="es-ES" sz="1200" b="0" i="0" u="none" strike="noStrike" cap="none" dirty="0">
                          <a:solidFill>
                            <a:srgbClr val="000000"/>
                          </a:solidFill>
                          <a:effectLst/>
                          <a:latin typeface="Patrick Hand" panose="020B0604020202020204" charset="0"/>
                          <a:ea typeface="Arial"/>
                          <a:cs typeface="Arial"/>
                          <a:sym typeface="Arial"/>
                        </a:rPr>
                        <a:t>Observa</a:t>
                      </a:r>
                      <a:r>
                        <a:rPr lang="es-ES" sz="1200" b="0" i="0" u="none" strike="noStrike" cap="none" baseline="0" dirty="0">
                          <a:solidFill>
                            <a:srgbClr val="000000"/>
                          </a:solidFill>
                          <a:effectLst/>
                          <a:latin typeface="Patrick Hand" panose="020B0604020202020204" charset="0"/>
                          <a:ea typeface="Arial"/>
                          <a:cs typeface="Arial"/>
                          <a:sym typeface="Arial"/>
                        </a:rPr>
                        <a:t> ejemplos como </a:t>
                      </a:r>
                      <a:r>
                        <a:rPr lang="es-ES" sz="1200" b="0" i="0" u="none" strike="noStrike" cap="none" dirty="0">
                          <a:solidFill>
                            <a:srgbClr val="000000"/>
                          </a:solidFill>
                          <a:effectLst/>
                          <a:latin typeface="Patrick Hand" panose="020B0604020202020204" charset="0"/>
                          <a:ea typeface="Arial"/>
                          <a:cs typeface="Arial"/>
                          <a:sym typeface="Arial"/>
                        </a:rPr>
                        <a:t> ilustración de café y ver como a pesar de tener varios ingredientes estos no logran observarse y</a:t>
                      </a:r>
                      <a:r>
                        <a:rPr lang="es-ES" sz="1200" b="0" i="0" u="none" strike="noStrike" cap="none" baseline="0" dirty="0">
                          <a:solidFill>
                            <a:srgbClr val="000000"/>
                          </a:solidFill>
                          <a:effectLst/>
                          <a:latin typeface="Patrick Hand" panose="020B0604020202020204" charset="0"/>
                          <a:ea typeface="Arial"/>
                          <a:cs typeface="Arial"/>
                          <a:sym typeface="Arial"/>
                        </a:rPr>
                        <a:t> observar</a:t>
                      </a:r>
                      <a:r>
                        <a:rPr lang="es-ES" sz="1200" b="0" i="0" u="none" strike="noStrike" cap="none" dirty="0">
                          <a:solidFill>
                            <a:srgbClr val="000000"/>
                          </a:solidFill>
                          <a:effectLst/>
                          <a:latin typeface="Patrick Hand" panose="020B0604020202020204" charset="0"/>
                          <a:ea typeface="Arial"/>
                          <a:cs typeface="Arial"/>
                          <a:sym typeface="Arial"/>
                        </a:rPr>
                        <a:t> también una ensalada donde podemos ver cada uno de los ingredientes que tiene.</a:t>
                      </a:r>
                      <a:endParaRPr lang="es-ES" sz="1200" dirty="0">
                        <a:effectLst/>
                        <a:latin typeface="Patrick Hand" panose="020B0604020202020204" charset="0"/>
                        <a:ea typeface="Calibri" panose="020F0502020204030204" pitchFamily="34" charset="0"/>
                        <a:cs typeface="Times New Roman" panose="02020603050405020304" pitchFamily="18" charset="0"/>
                      </a:endParaRPr>
                    </a:p>
                  </a:txBody>
                  <a:tcPr>
                    <a:solidFill>
                      <a:schemeClr val="accent1"/>
                    </a:solidFill>
                  </a:tcPr>
                </a:tc>
                <a:tc>
                  <a:txBody>
                    <a:bodyPr/>
                    <a:lstStyle/>
                    <a:p>
                      <a:pPr>
                        <a:lnSpc>
                          <a:spcPct val="200000"/>
                        </a:lnSpc>
                        <a:spcAft>
                          <a:spcPts val="800"/>
                        </a:spcAft>
                      </a:pPr>
                      <a:endParaRPr lang="es-ES" sz="1000" dirty="0">
                        <a:effectLst/>
                        <a:latin typeface="Patrick Hand" panose="020B0604020202020204" charset="0"/>
                        <a:ea typeface="Calibri" panose="020F0502020204030204" pitchFamily="34" charset="0"/>
                        <a:cs typeface="Times New Roman" panose="02020603050405020304" pitchFamily="18" charset="0"/>
                      </a:endParaRPr>
                    </a:p>
                  </a:txBody>
                  <a:tcPr>
                    <a:solidFill>
                      <a:schemeClr val="accent1"/>
                    </a:solidFill>
                  </a:tcPr>
                </a:tc>
                <a:tc>
                  <a:txBody>
                    <a:bodyPr/>
                    <a:lstStyle/>
                    <a:p>
                      <a:pPr algn="ctr">
                        <a:lnSpc>
                          <a:spcPct val="200000"/>
                        </a:lnSpc>
                        <a:spcAft>
                          <a:spcPts val="800"/>
                        </a:spcAft>
                      </a:pPr>
                      <a:endParaRPr lang="es-ES" sz="1000" dirty="0">
                        <a:effectLst/>
                        <a:latin typeface="Patrick Hand" panose="020B0604020202020204" charset="0"/>
                        <a:ea typeface="Calibri" panose="020F0502020204030204" pitchFamily="34" charset="0"/>
                        <a:cs typeface="Times New Roman" panose="02020603050405020304" pitchFamily="18" charset="0"/>
                      </a:endParaRPr>
                    </a:p>
                  </a:txBody>
                  <a:tcPr>
                    <a:solidFill>
                      <a:schemeClr val="accent1"/>
                    </a:solidFill>
                  </a:tcPr>
                </a:tc>
                <a:tc>
                  <a:txBody>
                    <a:bodyPr/>
                    <a:lstStyle/>
                    <a:p>
                      <a:pPr>
                        <a:lnSpc>
                          <a:spcPct val="200000"/>
                        </a:lnSpc>
                        <a:spcAft>
                          <a:spcPts val="800"/>
                        </a:spcAft>
                      </a:pPr>
                      <a:r>
                        <a:rPr lang="es-ES" sz="1000" dirty="0">
                          <a:solidFill>
                            <a:srgbClr val="000000"/>
                          </a:solidFill>
                          <a:effectLst/>
                          <a:latin typeface="Patrick Hand" panose="020B0604020202020204" charset="0"/>
                          <a:ea typeface="Calibri" panose="020F0502020204030204" pitchFamily="34" charset="0"/>
                          <a:cs typeface="Times New Roman" panose="02020603050405020304" pitchFamily="18" charset="0"/>
                        </a:rPr>
                        <a:t> </a:t>
                      </a:r>
                      <a:endParaRPr lang="es-ES" sz="1000" dirty="0">
                        <a:effectLst/>
                        <a:latin typeface="Patrick Hand" panose="020B0604020202020204" charset="0"/>
                        <a:ea typeface="Calibri" panose="020F0502020204030204" pitchFamily="34" charset="0"/>
                        <a:cs typeface="Times New Roman" panose="02020603050405020304" pitchFamily="18" charset="0"/>
                      </a:endParaRPr>
                    </a:p>
                  </a:txBody>
                  <a:tcPr>
                    <a:solidFill>
                      <a:schemeClr val="accent1"/>
                    </a:solidFill>
                  </a:tcPr>
                </a:tc>
                <a:tc>
                  <a:txBody>
                    <a:bodyPr/>
                    <a:lstStyle/>
                    <a:p>
                      <a:pPr algn="ctr">
                        <a:lnSpc>
                          <a:spcPct val="107000"/>
                        </a:lnSpc>
                        <a:spcAft>
                          <a:spcPts val="800"/>
                        </a:spcAft>
                      </a:pPr>
                      <a:endParaRPr lang="es-ES" sz="1000" dirty="0">
                        <a:effectLst/>
                        <a:latin typeface="Patrick Hand" panose="020B0604020202020204" charset="0"/>
                        <a:ea typeface="Calibri" panose="020F0502020204030204" pitchFamily="34" charset="0"/>
                        <a:cs typeface="Times New Roman" panose="02020603050405020304" pitchFamily="18" charset="0"/>
                      </a:endParaRPr>
                    </a:p>
                  </a:txBody>
                  <a:tcPr>
                    <a:solidFill>
                      <a:schemeClr val="accent1"/>
                    </a:solidFill>
                  </a:tcPr>
                </a:tc>
                <a:extLst>
                  <a:ext uri="{0D108BD9-81ED-4DB2-BD59-A6C34878D82A}">
                    <a16:rowId xmlns:a16="http://schemas.microsoft.com/office/drawing/2014/main" val="2188262103"/>
                  </a:ext>
                </a:extLst>
              </a:tr>
              <a:tr h="1296338">
                <a:tc>
                  <a:txBody>
                    <a:bodyPr/>
                    <a:lstStyle/>
                    <a:p>
                      <a:pPr marL="0" marR="0" lvl="0" indent="0" algn="l" defTabSz="914400" rtl="0" eaLnBrk="1" fontAlgn="auto" latinLnBrk="0" hangingPunct="1">
                        <a:lnSpc>
                          <a:spcPct val="150000"/>
                        </a:lnSpc>
                        <a:spcBef>
                          <a:spcPts val="0"/>
                        </a:spcBef>
                        <a:spcAft>
                          <a:spcPts val="800"/>
                        </a:spcAft>
                        <a:buClr>
                          <a:srgbClr val="000000"/>
                        </a:buClr>
                        <a:buSzTx/>
                        <a:buFont typeface="Arial"/>
                        <a:buNone/>
                        <a:tabLst/>
                        <a:defRPr/>
                      </a:pPr>
                      <a:r>
                        <a:rPr lang="es-ES" sz="1050" b="1" dirty="0">
                          <a:effectLst/>
                          <a:latin typeface="Patrick Hand" panose="020B0604020202020204" charset="0"/>
                          <a:ea typeface="Calibri" panose="020F0502020204030204" pitchFamily="34" charset="0"/>
                          <a:cs typeface="Times New Roman" panose="02020603050405020304" pitchFamily="18" charset="0"/>
                        </a:rPr>
                        <a:t>Desarrollo:</a:t>
                      </a:r>
                      <a:r>
                        <a:rPr lang="es-ES" sz="1050" b="0" i="0" u="none" strike="noStrike" cap="none" baseline="0" dirty="0">
                          <a:solidFill>
                            <a:srgbClr val="000000"/>
                          </a:solidFill>
                          <a:effectLst/>
                          <a:latin typeface="Patrick Hand" panose="020B0604020202020204" charset="0"/>
                          <a:ea typeface="Calibri" panose="020F0502020204030204" pitchFamily="34" charset="0"/>
                          <a:cs typeface="Arial"/>
                          <a:sym typeface="Arial"/>
                        </a:rPr>
                        <a:t> </a:t>
                      </a:r>
                      <a:r>
                        <a:rPr lang="es-ES" sz="1200" b="0" i="0" u="none" strike="noStrike" cap="none" dirty="0">
                          <a:solidFill>
                            <a:srgbClr val="000000"/>
                          </a:solidFill>
                          <a:effectLst/>
                          <a:latin typeface="Patrick Hand" panose="020B0604020202020204" charset="0"/>
                          <a:ea typeface="Arial"/>
                          <a:cs typeface="Arial"/>
                          <a:sym typeface="Arial"/>
                        </a:rPr>
                        <a:t>Realiza una tabla Poe en el diario de observación donde menciona</a:t>
                      </a:r>
                      <a:r>
                        <a:rPr lang="es-ES" sz="1200" b="0" i="0" u="none" strike="noStrike" cap="none" baseline="0" dirty="0">
                          <a:solidFill>
                            <a:srgbClr val="000000"/>
                          </a:solidFill>
                          <a:effectLst/>
                          <a:latin typeface="Patrick Hand" panose="020B0604020202020204" charset="0"/>
                          <a:ea typeface="Arial"/>
                          <a:cs typeface="Arial"/>
                          <a:sym typeface="Arial"/>
                        </a:rPr>
                        <a:t> que </a:t>
                      </a:r>
                      <a:r>
                        <a:rPr lang="es-ES" sz="1200" b="0" i="0" u="none" strike="noStrike" cap="none" dirty="0">
                          <a:solidFill>
                            <a:srgbClr val="000000"/>
                          </a:solidFill>
                          <a:effectLst/>
                          <a:latin typeface="Patrick Hand" panose="020B0604020202020204" charset="0"/>
                          <a:ea typeface="Arial"/>
                          <a:cs typeface="Arial"/>
                          <a:sym typeface="Arial"/>
                        </a:rPr>
                        <a:t>creen que pasará al mezclar el agua con el detergente en la mezcla homogénea y que pasa si mezclamos agua y aceite en la mezcla heterogénea,                                          </a:t>
                      </a:r>
                      <a:r>
                        <a:rPr lang="es-ES" sz="1200" b="0" i="0" u="none" strike="noStrike" cap="none" baseline="0" dirty="0">
                          <a:solidFill>
                            <a:srgbClr val="000000"/>
                          </a:solidFill>
                          <a:effectLst/>
                          <a:latin typeface="Patrick Hand" panose="020B0604020202020204" charset="0"/>
                          <a:ea typeface="Arial"/>
                          <a:cs typeface="Arial"/>
                          <a:sym typeface="Arial"/>
                        </a:rPr>
                        <a:t> Coloca todos sus materiales en una mesa que se encuentra </a:t>
                      </a:r>
                      <a:r>
                        <a:rPr lang="es-ES" sz="1200" b="0" i="0" u="none" strike="noStrike" cap="none" dirty="0">
                          <a:solidFill>
                            <a:srgbClr val="000000"/>
                          </a:solidFill>
                          <a:effectLst/>
                          <a:latin typeface="Patrick Hand" panose="020B0604020202020204" charset="0"/>
                          <a:ea typeface="Arial"/>
                          <a:cs typeface="Arial"/>
                          <a:sym typeface="Arial"/>
                        </a:rPr>
                        <a:t>al centro del aula</a:t>
                      </a:r>
                    </a:p>
                  </a:txBody>
                  <a:tcPr>
                    <a:solidFill>
                      <a:schemeClr val="accent1"/>
                    </a:solidFill>
                  </a:tcPr>
                </a:tc>
                <a:tc>
                  <a:txBody>
                    <a:bodyPr/>
                    <a:lstStyle/>
                    <a:p>
                      <a:pPr algn="ctr">
                        <a:lnSpc>
                          <a:spcPct val="150000"/>
                        </a:lnSpc>
                        <a:spcAft>
                          <a:spcPts val="800"/>
                        </a:spcAft>
                      </a:pPr>
                      <a:r>
                        <a:rPr lang="es-ES" sz="1050" dirty="0">
                          <a:latin typeface="Patrick Hand" panose="020B0604020202020204" charset="0"/>
                        </a:rPr>
                        <a:t>-Experimenta con objetos y materiales para poner a prueba ideas y supuestos.</a:t>
                      </a:r>
                    </a:p>
                    <a:p>
                      <a:pPr algn="ctr">
                        <a:lnSpc>
                          <a:spcPct val="150000"/>
                        </a:lnSpc>
                      </a:pPr>
                      <a:r>
                        <a:rPr lang="es-ES" sz="1050" dirty="0">
                          <a:latin typeface="Patrick Hand" panose="020B0604020202020204" charset="0"/>
                        </a:rPr>
                        <a:t>-</a:t>
                      </a:r>
                      <a:r>
                        <a:rPr lang="es-ES" sz="1050" dirty="0">
                          <a:latin typeface="Patrick Hand" panose="020B0604020202020204" charset="0"/>
                          <a:sym typeface="Arial"/>
                        </a:rPr>
                        <a:t>Usa unidades no convencionales para medir la capacidad con distintos propósitos.</a:t>
                      </a:r>
                    </a:p>
                    <a:p>
                      <a:pPr algn="ctr">
                        <a:lnSpc>
                          <a:spcPct val="150000"/>
                        </a:lnSpc>
                        <a:spcAft>
                          <a:spcPts val="800"/>
                        </a:spcAft>
                      </a:pPr>
                      <a:r>
                        <a:rPr lang="es-ES" sz="1050" dirty="0">
                          <a:latin typeface="Patrick Hand" panose="020B0604020202020204" charset="0"/>
                          <a:sym typeface="Arial"/>
                        </a:rPr>
                        <a:t>-Explica sucesos, procesos y sus causas. </a:t>
                      </a:r>
                      <a:endParaRPr lang="es-ES" sz="1050" dirty="0">
                        <a:effectLst/>
                        <a:latin typeface="Patrick Hand" panose="020B0604020202020204" charset="0"/>
                        <a:ea typeface="Calibri" panose="020F0502020204030204" pitchFamily="34" charset="0"/>
                        <a:cs typeface="Times New Roman" panose="02020603050405020304" pitchFamily="18" charset="0"/>
                      </a:endParaRPr>
                    </a:p>
                  </a:txBody>
                  <a:tcPr>
                    <a:solidFill>
                      <a:schemeClr val="accent1"/>
                    </a:solidFill>
                  </a:tcPr>
                </a:tc>
                <a:tc>
                  <a:txBody>
                    <a:bodyPr/>
                    <a:lstStyle/>
                    <a:p>
                      <a:pPr algn="ctr">
                        <a:lnSpc>
                          <a:spcPct val="200000"/>
                        </a:lnSpc>
                        <a:spcAft>
                          <a:spcPts val="800"/>
                        </a:spcAft>
                      </a:pPr>
                      <a:r>
                        <a:rPr lang="es-ES" sz="1050" b="0" i="0" u="none" strike="noStrike" cap="none" dirty="0">
                          <a:solidFill>
                            <a:srgbClr val="000000"/>
                          </a:solidFill>
                          <a:effectLst/>
                          <a:latin typeface="Patrick Hand" panose="020B0604020202020204" charset="0"/>
                          <a:ea typeface="Arial"/>
                          <a:cs typeface="Arial"/>
                          <a:sym typeface="Arial"/>
                        </a:rPr>
                        <a:t>Grupal</a:t>
                      </a:r>
                      <a:endParaRPr lang="es-ES" sz="1050" dirty="0">
                        <a:effectLst/>
                        <a:latin typeface="Patrick Hand" panose="020B0604020202020204" charset="0"/>
                        <a:ea typeface="Calibri" panose="020F0502020204030204" pitchFamily="34" charset="0"/>
                        <a:cs typeface="Times New Roman" panose="02020603050405020304" pitchFamily="18" charset="0"/>
                      </a:endParaRPr>
                    </a:p>
                  </a:txBody>
                  <a:tcPr>
                    <a:solidFill>
                      <a:schemeClr val="accent1"/>
                    </a:solidFill>
                  </a:tcPr>
                </a:tc>
                <a:tc>
                  <a:txBody>
                    <a:bodyPr/>
                    <a:lstStyle/>
                    <a:p>
                      <a:pPr algn="ctr">
                        <a:lnSpc>
                          <a:spcPct val="150000"/>
                        </a:lnSpc>
                        <a:spcAft>
                          <a:spcPts val="800"/>
                        </a:spcAft>
                      </a:pPr>
                      <a:r>
                        <a:rPr lang="es-ES" sz="1050" dirty="0">
                          <a:effectLst/>
                          <a:latin typeface="Patrick Hand" panose="020B0604020202020204" charset="0"/>
                          <a:ea typeface="Calibri" panose="020F0502020204030204" pitchFamily="34" charset="0"/>
                          <a:cs typeface="Times New Roman" panose="02020603050405020304" pitchFamily="18" charset="0"/>
                        </a:rPr>
                        <a:t>-</a:t>
                      </a:r>
                      <a:r>
                        <a:rPr lang="es-ES" sz="1050" dirty="0">
                          <a:solidFill>
                            <a:srgbClr val="000000"/>
                          </a:solidFill>
                          <a:effectLst/>
                          <a:latin typeface="Patrick Hand" panose="020B0604020202020204" charset="0"/>
                          <a:ea typeface="Calibri" panose="020F0502020204030204" pitchFamily="34" charset="0"/>
                          <a:cs typeface="Times New Roman" panose="02020603050405020304" pitchFamily="18" charset="0"/>
                        </a:rPr>
                        <a:t>Tabla Poe.</a:t>
                      </a:r>
                      <a:endParaRPr lang="es-ES" sz="1050" dirty="0">
                        <a:effectLst/>
                        <a:latin typeface="Patrick Hand" panose="020B0604020202020204" charset="0"/>
                        <a:ea typeface="Calibri" panose="020F0502020204030204" pitchFamily="34" charset="0"/>
                        <a:cs typeface="Times New Roman" panose="02020603050405020304" pitchFamily="18" charset="0"/>
                      </a:endParaRPr>
                    </a:p>
                    <a:p>
                      <a:pPr algn="ctr">
                        <a:lnSpc>
                          <a:spcPct val="150000"/>
                        </a:lnSpc>
                        <a:spcAft>
                          <a:spcPts val="800"/>
                        </a:spcAft>
                      </a:pPr>
                      <a:r>
                        <a:rPr lang="es-ES" sz="1050" dirty="0">
                          <a:solidFill>
                            <a:srgbClr val="000000"/>
                          </a:solidFill>
                          <a:effectLst/>
                          <a:latin typeface="Patrick Hand" panose="020B0604020202020204" charset="0"/>
                          <a:ea typeface="Calibri" panose="020F0502020204030204" pitchFamily="34" charset="0"/>
                          <a:cs typeface="Times New Roman" panose="02020603050405020304" pitchFamily="18" charset="0"/>
                        </a:rPr>
                        <a:t>-Diario de observación.</a:t>
                      </a:r>
                      <a:endParaRPr lang="es-ES" sz="1050" dirty="0">
                        <a:effectLst/>
                        <a:latin typeface="Patrick Hand" panose="020B0604020202020204" charset="0"/>
                        <a:ea typeface="Calibri" panose="020F0502020204030204" pitchFamily="34" charset="0"/>
                        <a:cs typeface="Times New Roman" panose="02020603050405020304" pitchFamily="18" charset="0"/>
                      </a:endParaRPr>
                    </a:p>
                    <a:p>
                      <a:pPr algn="ctr">
                        <a:lnSpc>
                          <a:spcPct val="150000"/>
                        </a:lnSpc>
                        <a:spcAft>
                          <a:spcPts val="800"/>
                        </a:spcAft>
                      </a:pPr>
                      <a:r>
                        <a:rPr lang="es-ES" sz="1050" dirty="0">
                          <a:solidFill>
                            <a:srgbClr val="000000"/>
                          </a:solidFill>
                          <a:effectLst/>
                          <a:latin typeface="Patrick Hand" panose="020B0604020202020204" charset="0"/>
                          <a:ea typeface="Calibri" panose="020F0502020204030204" pitchFamily="34" charset="0"/>
                          <a:cs typeface="Times New Roman" panose="02020603050405020304" pitchFamily="18" charset="0"/>
                        </a:rPr>
                        <a:t>-Pluma.</a:t>
                      </a:r>
                      <a:endParaRPr lang="es-ES" sz="1050" dirty="0">
                        <a:effectLst/>
                        <a:latin typeface="Patrick Hand" panose="020B0604020202020204" charset="0"/>
                        <a:ea typeface="Calibri" panose="020F0502020204030204" pitchFamily="34" charset="0"/>
                        <a:cs typeface="Times New Roman" panose="02020603050405020304" pitchFamily="18" charset="0"/>
                      </a:endParaRPr>
                    </a:p>
                    <a:p>
                      <a:pPr algn="ctr">
                        <a:lnSpc>
                          <a:spcPct val="150000"/>
                        </a:lnSpc>
                        <a:spcAft>
                          <a:spcPts val="800"/>
                        </a:spcAft>
                      </a:pPr>
                      <a:r>
                        <a:rPr lang="es-ES" sz="1050" dirty="0">
                          <a:effectLst/>
                          <a:latin typeface="Patrick Hand" panose="020B0604020202020204" charset="0"/>
                          <a:ea typeface="Calibri" panose="020F0502020204030204" pitchFamily="34" charset="0"/>
                          <a:cs typeface="Times New Roman" panose="02020603050405020304" pitchFamily="18" charset="0"/>
                        </a:rPr>
                        <a:t> </a:t>
                      </a:r>
                    </a:p>
                    <a:p>
                      <a:pPr algn="ctr">
                        <a:lnSpc>
                          <a:spcPct val="150000"/>
                        </a:lnSpc>
                        <a:spcAft>
                          <a:spcPts val="800"/>
                        </a:spcAft>
                      </a:pPr>
                      <a:r>
                        <a:rPr lang="es-ES" sz="1050" b="1" dirty="0">
                          <a:solidFill>
                            <a:srgbClr val="000000"/>
                          </a:solidFill>
                          <a:effectLst/>
                          <a:latin typeface="Patrick Hand" panose="020B0604020202020204" charset="0"/>
                          <a:ea typeface="Calibri" panose="020F0502020204030204" pitchFamily="34" charset="0"/>
                          <a:cs typeface="Times New Roman" panose="02020603050405020304" pitchFamily="18" charset="0"/>
                        </a:rPr>
                        <a:t>Materiales de experimentos:</a:t>
                      </a:r>
                      <a:endParaRPr lang="es-ES" sz="1050" dirty="0">
                        <a:effectLst/>
                        <a:latin typeface="Patrick Hand" panose="020B0604020202020204" charset="0"/>
                        <a:ea typeface="Calibri" panose="020F0502020204030204" pitchFamily="34" charset="0"/>
                        <a:cs typeface="Times New Roman" panose="02020603050405020304" pitchFamily="18" charset="0"/>
                      </a:endParaRPr>
                    </a:p>
                    <a:p>
                      <a:pPr algn="ctr">
                        <a:lnSpc>
                          <a:spcPct val="150000"/>
                        </a:lnSpc>
                        <a:spcAft>
                          <a:spcPts val="800"/>
                        </a:spcAft>
                      </a:pPr>
                      <a:r>
                        <a:rPr lang="es-ES" sz="1050" dirty="0">
                          <a:solidFill>
                            <a:srgbClr val="000000"/>
                          </a:solidFill>
                          <a:effectLst/>
                          <a:latin typeface="Patrick Hand" panose="020B0604020202020204" charset="0"/>
                          <a:ea typeface="Calibri" panose="020F0502020204030204" pitchFamily="34" charset="0"/>
                          <a:cs typeface="Times New Roman" panose="02020603050405020304" pitchFamily="18" charset="0"/>
                        </a:rPr>
                        <a:t>-Una jarra de agua con capacidad de medio litro.</a:t>
                      </a:r>
                    </a:p>
                  </a:txBody>
                  <a:tcPr>
                    <a:solidFill>
                      <a:schemeClr val="accent1"/>
                    </a:solidFill>
                  </a:tcPr>
                </a:tc>
                <a:tc>
                  <a:txBody>
                    <a:bodyPr/>
                    <a:lstStyle/>
                    <a:p>
                      <a:pPr algn="ctr">
                        <a:lnSpc>
                          <a:spcPct val="107000"/>
                        </a:lnSpc>
                        <a:spcAft>
                          <a:spcPts val="800"/>
                        </a:spcAft>
                      </a:pPr>
                      <a:r>
                        <a:rPr lang="es-ES" sz="1050" dirty="0">
                          <a:effectLst/>
                          <a:latin typeface="Patrick Hand" panose="020B0604020202020204" charset="0"/>
                          <a:ea typeface="Calibri" panose="020F0502020204030204" pitchFamily="34" charset="0"/>
                          <a:cs typeface="Times New Roman" panose="02020603050405020304" pitchFamily="18" charset="0"/>
                        </a:rPr>
                        <a:t>15 – 20 Minutos </a:t>
                      </a:r>
                    </a:p>
                  </a:txBody>
                  <a:tcPr>
                    <a:solidFill>
                      <a:schemeClr val="accent1"/>
                    </a:solidFill>
                  </a:tcPr>
                </a:tc>
                <a:extLst>
                  <a:ext uri="{0D108BD9-81ED-4DB2-BD59-A6C34878D82A}">
                    <a16:rowId xmlns:a16="http://schemas.microsoft.com/office/drawing/2014/main" val="508845965"/>
                  </a:ext>
                </a:extLst>
              </a:tr>
            </a:tbl>
          </a:graphicData>
        </a:graphic>
      </p:graphicFrame>
      <p:grpSp>
        <p:nvGrpSpPr>
          <p:cNvPr id="82" name="Google Shape;361;p37">
            <a:extLst>
              <a:ext uri="{FF2B5EF4-FFF2-40B4-BE49-F238E27FC236}">
                <a16:creationId xmlns:a16="http://schemas.microsoft.com/office/drawing/2014/main" id="{6D29AFD7-49D4-440F-8024-051311A15BC2}"/>
              </a:ext>
            </a:extLst>
          </p:cNvPr>
          <p:cNvGrpSpPr/>
          <p:nvPr/>
        </p:nvGrpSpPr>
        <p:grpSpPr>
          <a:xfrm flipH="1">
            <a:off x="7660193" y="3574495"/>
            <a:ext cx="1275907" cy="1330530"/>
            <a:chOff x="-2314175" y="910675"/>
            <a:chExt cx="1628400" cy="1733025"/>
          </a:xfrm>
        </p:grpSpPr>
        <p:sp>
          <p:nvSpPr>
            <p:cNvPr id="83" name="Google Shape;362;p37">
              <a:extLst>
                <a:ext uri="{FF2B5EF4-FFF2-40B4-BE49-F238E27FC236}">
                  <a16:creationId xmlns:a16="http://schemas.microsoft.com/office/drawing/2014/main" id="{1CD661ED-4988-4CC6-8440-00F1C71C67A9}"/>
                </a:ext>
              </a:extLst>
            </p:cNvPr>
            <p:cNvSpPr/>
            <p:nvPr/>
          </p:nvSpPr>
          <p:spPr>
            <a:xfrm>
              <a:off x="-2265025" y="2299475"/>
              <a:ext cx="747525" cy="219200"/>
            </a:xfrm>
            <a:custGeom>
              <a:avLst/>
              <a:gdLst/>
              <a:ahLst/>
              <a:cxnLst/>
              <a:rect l="l" t="t" r="r" b="b"/>
              <a:pathLst>
                <a:path w="29901" h="8768" extrusionOk="0">
                  <a:moveTo>
                    <a:pt x="2700" y="7847"/>
                  </a:moveTo>
                  <a:cubicBezTo>
                    <a:pt x="3098" y="7763"/>
                    <a:pt x="3453" y="7638"/>
                    <a:pt x="3830" y="7533"/>
                  </a:cubicBezTo>
                  <a:cubicBezTo>
                    <a:pt x="4834" y="7219"/>
                    <a:pt x="5839" y="6926"/>
                    <a:pt x="6885" y="6780"/>
                  </a:cubicBezTo>
                  <a:cubicBezTo>
                    <a:pt x="7533" y="6675"/>
                    <a:pt x="8182" y="6529"/>
                    <a:pt x="8852" y="6466"/>
                  </a:cubicBezTo>
                  <a:cubicBezTo>
                    <a:pt x="9898" y="6298"/>
                    <a:pt x="10944" y="6173"/>
                    <a:pt x="11990" y="6173"/>
                  </a:cubicBezTo>
                  <a:cubicBezTo>
                    <a:pt x="13831" y="6194"/>
                    <a:pt x="15715" y="6194"/>
                    <a:pt x="17577" y="6173"/>
                  </a:cubicBezTo>
                  <a:cubicBezTo>
                    <a:pt x="18560" y="6173"/>
                    <a:pt x="19564" y="6215"/>
                    <a:pt x="20527" y="6403"/>
                  </a:cubicBezTo>
                  <a:cubicBezTo>
                    <a:pt x="20757" y="6466"/>
                    <a:pt x="21008" y="6508"/>
                    <a:pt x="21238" y="6529"/>
                  </a:cubicBezTo>
                  <a:cubicBezTo>
                    <a:pt x="24021" y="6989"/>
                    <a:pt x="26762" y="7449"/>
                    <a:pt x="29440" y="8307"/>
                  </a:cubicBezTo>
                  <a:cubicBezTo>
                    <a:pt x="29587" y="8370"/>
                    <a:pt x="29733" y="8349"/>
                    <a:pt x="29901" y="8349"/>
                  </a:cubicBezTo>
                  <a:cubicBezTo>
                    <a:pt x="29399" y="7052"/>
                    <a:pt x="29064" y="5775"/>
                    <a:pt x="27767" y="5064"/>
                  </a:cubicBezTo>
                  <a:cubicBezTo>
                    <a:pt x="27495" y="5357"/>
                    <a:pt x="27118" y="5462"/>
                    <a:pt x="26679" y="5462"/>
                  </a:cubicBezTo>
                  <a:cubicBezTo>
                    <a:pt x="26386" y="5148"/>
                    <a:pt x="26155" y="4813"/>
                    <a:pt x="25842" y="4583"/>
                  </a:cubicBezTo>
                  <a:cubicBezTo>
                    <a:pt x="25465" y="4269"/>
                    <a:pt x="25088" y="3997"/>
                    <a:pt x="24837" y="3578"/>
                  </a:cubicBezTo>
                  <a:cubicBezTo>
                    <a:pt x="24712" y="3348"/>
                    <a:pt x="24461" y="3244"/>
                    <a:pt x="24189" y="3139"/>
                  </a:cubicBezTo>
                  <a:cubicBezTo>
                    <a:pt x="23833" y="3013"/>
                    <a:pt x="23477" y="2846"/>
                    <a:pt x="23205" y="2532"/>
                  </a:cubicBezTo>
                  <a:cubicBezTo>
                    <a:pt x="23017" y="2344"/>
                    <a:pt x="22745" y="2239"/>
                    <a:pt x="22515" y="2093"/>
                  </a:cubicBezTo>
                  <a:cubicBezTo>
                    <a:pt x="22305" y="1967"/>
                    <a:pt x="22075" y="1884"/>
                    <a:pt x="21887" y="1716"/>
                  </a:cubicBezTo>
                  <a:cubicBezTo>
                    <a:pt x="21531" y="1360"/>
                    <a:pt x="21113" y="1235"/>
                    <a:pt x="20611" y="1088"/>
                  </a:cubicBezTo>
                  <a:cubicBezTo>
                    <a:pt x="19481" y="816"/>
                    <a:pt x="18309" y="565"/>
                    <a:pt x="17242" y="105"/>
                  </a:cubicBezTo>
                  <a:cubicBezTo>
                    <a:pt x="17012" y="0"/>
                    <a:pt x="16719" y="0"/>
                    <a:pt x="16447" y="0"/>
                  </a:cubicBezTo>
                  <a:lnTo>
                    <a:pt x="11300" y="0"/>
                  </a:lnTo>
                  <a:cubicBezTo>
                    <a:pt x="11049" y="0"/>
                    <a:pt x="10756" y="21"/>
                    <a:pt x="10484" y="42"/>
                  </a:cubicBezTo>
                  <a:cubicBezTo>
                    <a:pt x="9479" y="210"/>
                    <a:pt x="8475" y="419"/>
                    <a:pt x="7450" y="565"/>
                  </a:cubicBezTo>
                  <a:cubicBezTo>
                    <a:pt x="6048" y="754"/>
                    <a:pt x="4751" y="1360"/>
                    <a:pt x="3432" y="1884"/>
                  </a:cubicBezTo>
                  <a:cubicBezTo>
                    <a:pt x="3265" y="2595"/>
                    <a:pt x="3014" y="3223"/>
                    <a:pt x="2575" y="3767"/>
                  </a:cubicBezTo>
                  <a:cubicBezTo>
                    <a:pt x="1884" y="4604"/>
                    <a:pt x="1424" y="5587"/>
                    <a:pt x="838" y="6508"/>
                  </a:cubicBezTo>
                  <a:cubicBezTo>
                    <a:pt x="419" y="7198"/>
                    <a:pt x="231" y="7930"/>
                    <a:pt x="1" y="8767"/>
                  </a:cubicBezTo>
                  <a:cubicBezTo>
                    <a:pt x="273" y="8684"/>
                    <a:pt x="503" y="8684"/>
                    <a:pt x="650" y="8579"/>
                  </a:cubicBezTo>
                  <a:cubicBezTo>
                    <a:pt x="1319" y="8161"/>
                    <a:pt x="1989" y="7993"/>
                    <a:pt x="2700" y="7847"/>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363;p37">
              <a:extLst>
                <a:ext uri="{FF2B5EF4-FFF2-40B4-BE49-F238E27FC236}">
                  <a16:creationId xmlns:a16="http://schemas.microsoft.com/office/drawing/2014/main" id="{13E4148F-17DF-426C-A0E9-56ADA9D6CAA9}"/>
                </a:ext>
              </a:extLst>
            </p:cNvPr>
            <p:cNvSpPr/>
            <p:nvPr/>
          </p:nvSpPr>
          <p:spPr>
            <a:xfrm>
              <a:off x="-1461025" y="2493025"/>
              <a:ext cx="621975" cy="109875"/>
            </a:xfrm>
            <a:custGeom>
              <a:avLst/>
              <a:gdLst/>
              <a:ahLst/>
              <a:cxnLst/>
              <a:rect l="l" t="t" r="r" b="b"/>
              <a:pathLst>
                <a:path w="24879" h="4395" extrusionOk="0">
                  <a:moveTo>
                    <a:pt x="24000" y="1779"/>
                  </a:moveTo>
                  <a:cubicBezTo>
                    <a:pt x="22765" y="1402"/>
                    <a:pt x="21636" y="879"/>
                    <a:pt x="20401" y="753"/>
                  </a:cubicBezTo>
                  <a:cubicBezTo>
                    <a:pt x="19439" y="649"/>
                    <a:pt x="18497" y="523"/>
                    <a:pt x="17555" y="356"/>
                  </a:cubicBezTo>
                  <a:cubicBezTo>
                    <a:pt x="16363" y="188"/>
                    <a:pt x="15170" y="84"/>
                    <a:pt x="13977" y="105"/>
                  </a:cubicBezTo>
                  <a:cubicBezTo>
                    <a:pt x="12910" y="126"/>
                    <a:pt x="11822" y="105"/>
                    <a:pt x="10734" y="105"/>
                  </a:cubicBezTo>
                  <a:cubicBezTo>
                    <a:pt x="9249" y="0"/>
                    <a:pt x="7826" y="42"/>
                    <a:pt x="6319" y="209"/>
                  </a:cubicBezTo>
                  <a:cubicBezTo>
                    <a:pt x="5629" y="293"/>
                    <a:pt x="4980" y="419"/>
                    <a:pt x="4353" y="649"/>
                  </a:cubicBezTo>
                  <a:cubicBezTo>
                    <a:pt x="3662" y="921"/>
                    <a:pt x="3369" y="1088"/>
                    <a:pt x="3034" y="1758"/>
                  </a:cubicBezTo>
                  <a:cubicBezTo>
                    <a:pt x="2993" y="1821"/>
                    <a:pt x="3097" y="1967"/>
                    <a:pt x="3181" y="1883"/>
                  </a:cubicBezTo>
                  <a:cubicBezTo>
                    <a:pt x="4332" y="1151"/>
                    <a:pt x="6026" y="1339"/>
                    <a:pt x="7366" y="1256"/>
                  </a:cubicBezTo>
                  <a:cubicBezTo>
                    <a:pt x="8726" y="1172"/>
                    <a:pt x="10086" y="1297"/>
                    <a:pt x="11446" y="1402"/>
                  </a:cubicBezTo>
                  <a:cubicBezTo>
                    <a:pt x="12387" y="1486"/>
                    <a:pt x="13266" y="1695"/>
                    <a:pt x="14187" y="1883"/>
                  </a:cubicBezTo>
                  <a:cubicBezTo>
                    <a:pt x="13057" y="1800"/>
                    <a:pt x="11927" y="1695"/>
                    <a:pt x="10818" y="1611"/>
                  </a:cubicBezTo>
                  <a:cubicBezTo>
                    <a:pt x="9186" y="1507"/>
                    <a:pt x="7575" y="1381"/>
                    <a:pt x="5943" y="1695"/>
                  </a:cubicBezTo>
                  <a:cubicBezTo>
                    <a:pt x="5692" y="1758"/>
                    <a:pt x="5399" y="1758"/>
                    <a:pt x="5127" y="1758"/>
                  </a:cubicBezTo>
                  <a:cubicBezTo>
                    <a:pt x="3537" y="1674"/>
                    <a:pt x="2051" y="2134"/>
                    <a:pt x="524" y="2511"/>
                  </a:cubicBezTo>
                  <a:cubicBezTo>
                    <a:pt x="377" y="2532"/>
                    <a:pt x="252" y="2657"/>
                    <a:pt x="0" y="2804"/>
                  </a:cubicBezTo>
                  <a:cubicBezTo>
                    <a:pt x="210" y="2909"/>
                    <a:pt x="314" y="2971"/>
                    <a:pt x="419" y="2971"/>
                  </a:cubicBezTo>
                  <a:cubicBezTo>
                    <a:pt x="670" y="2950"/>
                    <a:pt x="900" y="2929"/>
                    <a:pt x="1130" y="2825"/>
                  </a:cubicBezTo>
                  <a:cubicBezTo>
                    <a:pt x="1528" y="2657"/>
                    <a:pt x="1946" y="2616"/>
                    <a:pt x="2365" y="2616"/>
                  </a:cubicBezTo>
                  <a:cubicBezTo>
                    <a:pt x="5796" y="2595"/>
                    <a:pt x="9228" y="2532"/>
                    <a:pt x="12680" y="2511"/>
                  </a:cubicBezTo>
                  <a:cubicBezTo>
                    <a:pt x="13350" y="2511"/>
                    <a:pt x="14061" y="2532"/>
                    <a:pt x="14731" y="2637"/>
                  </a:cubicBezTo>
                  <a:cubicBezTo>
                    <a:pt x="15589" y="2762"/>
                    <a:pt x="16467" y="2825"/>
                    <a:pt x="17346" y="2804"/>
                  </a:cubicBezTo>
                  <a:cubicBezTo>
                    <a:pt x="17576" y="2804"/>
                    <a:pt x="17848" y="2804"/>
                    <a:pt x="18079" y="2825"/>
                  </a:cubicBezTo>
                  <a:cubicBezTo>
                    <a:pt x="20150" y="3181"/>
                    <a:pt x="22242" y="3536"/>
                    <a:pt x="24230" y="4206"/>
                  </a:cubicBezTo>
                  <a:cubicBezTo>
                    <a:pt x="24418" y="4269"/>
                    <a:pt x="24628" y="4310"/>
                    <a:pt x="24879" y="4394"/>
                  </a:cubicBezTo>
                  <a:cubicBezTo>
                    <a:pt x="24669" y="3432"/>
                    <a:pt x="24125" y="2657"/>
                    <a:pt x="24000" y="1779"/>
                  </a:cubicBezTo>
                  <a:close/>
                  <a:moveTo>
                    <a:pt x="23100" y="3369"/>
                  </a:moveTo>
                  <a:cubicBezTo>
                    <a:pt x="23037" y="3453"/>
                    <a:pt x="22828" y="3536"/>
                    <a:pt x="22724" y="3494"/>
                  </a:cubicBezTo>
                  <a:cubicBezTo>
                    <a:pt x="22200" y="3369"/>
                    <a:pt x="21698" y="3181"/>
                    <a:pt x="21175" y="3055"/>
                  </a:cubicBezTo>
                  <a:cubicBezTo>
                    <a:pt x="20464" y="2867"/>
                    <a:pt x="19752" y="2699"/>
                    <a:pt x="19020" y="2553"/>
                  </a:cubicBezTo>
                  <a:cubicBezTo>
                    <a:pt x="19229" y="2532"/>
                    <a:pt x="19439" y="2511"/>
                    <a:pt x="19627" y="2406"/>
                  </a:cubicBezTo>
                  <a:cubicBezTo>
                    <a:pt x="19836" y="2302"/>
                    <a:pt x="19878" y="2009"/>
                    <a:pt x="19773" y="1821"/>
                  </a:cubicBezTo>
                  <a:cubicBezTo>
                    <a:pt x="20694" y="2030"/>
                    <a:pt x="21615" y="2302"/>
                    <a:pt x="22535" y="2595"/>
                  </a:cubicBezTo>
                  <a:cubicBezTo>
                    <a:pt x="22724" y="2637"/>
                    <a:pt x="22891" y="2762"/>
                    <a:pt x="23058" y="2909"/>
                  </a:cubicBezTo>
                  <a:cubicBezTo>
                    <a:pt x="23184" y="3013"/>
                    <a:pt x="23247" y="3243"/>
                    <a:pt x="23100" y="336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364;p37">
              <a:extLst>
                <a:ext uri="{FF2B5EF4-FFF2-40B4-BE49-F238E27FC236}">
                  <a16:creationId xmlns:a16="http://schemas.microsoft.com/office/drawing/2014/main" id="{08855C1A-77D8-444E-A668-9879242A0363}"/>
                </a:ext>
              </a:extLst>
            </p:cNvPr>
            <p:cNvSpPr/>
            <p:nvPr/>
          </p:nvSpPr>
          <p:spPr>
            <a:xfrm>
              <a:off x="-2009750" y="2479425"/>
              <a:ext cx="9450" cy="1075"/>
            </a:xfrm>
            <a:custGeom>
              <a:avLst/>
              <a:gdLst/>
              <a:ahLst/>
              <a:cxnLst/>
              <a:rect l="l" t="t" r="r" b="b"/>
              <a:pathLst>
                <a:path w="378" h="43" extrusionOk="0">
                  <a:moveTo>
                    <a:pt x="1" y="42"/>
                  </a:moveTo>
                  <a:lnTo>
                    <a:pt x="377" y="42"/>
                  </a:lnTo>
                  <a:lnTo>
                    <a:pt x="377" y="0"/>
                  </a:lnTo>
                  <a:lnTo>
                    <a:pt x="1" y="0"/>
                  </a:lnTo>
                  <a:close/>
                </a:path>
              </a:pathLst>
            </a:custGeom>
            <a:solidFill>
              <a:srgbClr val="E6E6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365;p37">
              <a:extLst>
                <a:ext uri="{FF2B5EF4-FFF2-40B4-BE49-F238E27FC236}">
                  <a16:creationId xmlns:a16="http://schemas.microsoft.com/office/drawing/2014/main" id="{A1392C92-2214-4140-82B0-8E207802330E}"/>
                </a:ext>
              </a:extLst>
            </p:cNvPr>
            <p:cNvSpPr/>
            <p:nvPr/>
          </p:nvSpPr>
          <p:spPr>
            <a:xfrm>
              <a:off x="-2285950" y="2359100"/>
              <a:ext cx="1445325" cy="228100"/>
            </a:xfrm>
            <a:custGeom>
              <a:avLst/>
              <a:gdLst/>
              <a:ahLst/>
              <a:cxnLst/>
              <a:rect l="l" t="t" r="r" b="b"/>
              <a:pathLst>
                <a:path w="57813" h="9124" extrusionOk="0">
                  <a:moveTo>
                    <a:pt x="32746" y="7261"/>
                  </a:moveTo>
                  <a:lnTo>
                    <a:pt x="32956" y="7261"/>
                  </a:lnTo>
                  <a:cubicBezTo>
                    <a:pt x="33793" y="7031"/>
                    <a:pt x="34630" y="6759"/>
                    <a:pt x="35404" y="6341"/>
                  </a:cubicBezTo>
                  <a:cubicBezTo>
                    <a:pt x="35759" y="6173"/>
                    <a:pt x="36115" y="6027"/>
                    <a:pt x="36492" y="5901"/>
                  </a:cubicBezTo>
                  <a:cubicBezTo>
                    <a:pt x="38187" y="5294"/>
                    <a:pt x="39965" y="4960"/>
                    <a:pt x="41764" y="4750"/>
                  </a:cubicBezTo>
                  <a:cubicBezTo>
                    <a:pt x="42706" y="4646"/>
                    <a:pt x="43710" y="4625"/>
                    <a:pt x="44652" y="4646"/>
                  </a:cubicBezTo>
                  <a:cubicBezTo>
                    <a:pt x="46263" y="4646"/>
                    <a:pt x="47895" y="4541"/>
                    <a:pt x="49506" y="4750"/>
                  </a:cubicBezTo>
                  <a:cubicBezTo>
                    <a:pt x="50092" y="4834"/>
                    <a:pt x="50636" y="4876"/>
                    <a:pt x="51222" y="4960"/>
                  </a:cubicBezTo>
                  <a:cubicBezTo>
                    <a:pt x="53168" y="5169"/>
                    <a:pt x="55093" y="5504"/>
                    <a:pt x="56913" y="6236"/>
                  </a:cubicBezTo>
                  <a:cubicBezTo>
                    <a:pt x="57185" y="6341"/>
                    <a:pt x="57457" y="6424"/>
                    <a:pt x="57813" y="6529"/>
                  </a:cubicBezTo>
                  <a:cubicBezTo>
                    <a:pt x="57813" y="6382"/>
                    <a:pt x="57813" y="6278"/>
                    <a:pt x="57771" y="6215"/>
                  </a:cubicBezTo>
                  <a:cubicBezTo>
                    <a:pt x="57520" y="5776"/>
                    <a:pt x="57248" y="5336"/>
                    <a:pt x="56976" y="4918"/>
                  </a:cubicBezTo>
                  <a:cubicBezTo>
                    <a:pt x="56474" y="4144"/>
                    <a:pt x="55930" y="3453"/>
                    <a:pt x="55449" y="2658"/>
                  </a:cubicBezTo>
                  <a:cubicBezTo>
                    <a:pt x="55239" y="2323"/>
                    <a:pt x="55009" y="2114"/>
                    <a:pt x="54674" y="1988"/>
                  </a:cubicBezTo>
                  <a:cubicBezTo>
                    <a:pt x="53733" y="1612"/>
                    <a:pt x="52770" y="1193"/>
                    <a:pt x="51808" y="859"/>
                  </a:cubicBezTo>
                  <a:cubicBezTo>
                    <a:pt x="50552" y="419"/>
                    <a:pt x="49255" y="147"/>
                    <a:pt x="47916" y="126"/>
                  </a:cubicBezTo>
                  <a:cubicBezTo>
                    <a:pt x="45928" y="105"/>
                    <a:pt x="43941" y="1"/>
                    <a:pt x="41953" y="273"/>
                  </a:cubicBezTo>
                  <a:cubicBezTo>
                    <a:pt x="40572" y="482"/>
                    <a:pt x="39128" y="566"/>
                    <a:pt x="37768" y="1005"/>
                  </a:cubicBezTo>
                  <a:cubicBezTo>
                    <a:pt x="37412" y="1152"/>
                    <a:pt x="37015" y="1214"/>
                    <a:pt x="36617" y="1277"/>
                  </a:cubicBezTo>
                  <a:cubicBezTo>
                    <a:pt x="35885" y="1361"/>
                    <a:pt x="35215" y="1591"/>
                    <a:pt x="34546" y="1884"/>
                  </a:cubicBezTo>
                  <a:cubicBezTo>
                    <a:pt x="34190" y="2030"/>
                    <a:pt x="33814" y="2198"/>
                    <a:pt x="33458" y="2302"/>
                  </a:cubicBezTo>
                  <a:cubicBezTo>
                    <a:pt x="32809" y="2470"/>
                    <a:pt x="32286" y="2888"/>
                    <a:pt x="31721" y="3244"/>
                  </a:cubicBezTo>
                  <a:cubicBezTo>
                    <a:pt x="31365" y="3474"/>
                    <a:pt x="31198" y="3809"/>
                    <a:pt x="31261" y="4227"/>
                  </a:cubicBezTo>
                  <a:cubicBezTo>
                    <a:pt x="31303" y="4604"/>
                    <a:pt x="31386" y="4939"/>
                    <a:pt x="31512" y="5273"/>
                  </a:cubicBezTo>
                  <a:cubicBezTo>
                    <a:pt x="31700" y="5713"/>
                    <a:pt x="31909" y="6173"/>
                    <a:pt x="32119" y="6592"/>
                  </a:cubicBezTo>
                  <a:cubicBezTo>
                    <a:pt x="32223" y="6759"/>
                    <a:pt x="32349" y="6947"/>
                    <a:pt x="32453" y="7136"/>
                  </a:cubicBezTo>
                  <a:cubicBezTo>
                    <a:pt x="31679" y="6634"/>
                    <a:pt x="30759" y="6445"/>
                    <a:pt x="29838" y="6278"/>
                  </a:cubicBezTo>
                  <a:cubicBezTo>
                    <a:pt x="28562" y="5985"/>
                    <a:pt x="27264" y="5797"/>
                    <a:pt x="25946" y="5671"/>
                  </a:cubicBezTo>
                  <a:cubicBezTo>
                    <a:pt x="24879" y="5566"/>
                    <a:pt x="23770" y="5483"/>
                    <a:pt x="22682" y="5462"/>
                  </a:cubicBezTo>
                  <a:cubicBezTo>
                    <a:pt x="20883" y="5273"/>
                    <a:pt x="19041" y="5169"/>
                    <a:pt x="17242" y="5085"/>
                  </a:cubicBezTo>
                  <a:cubicBezTo>
                    <a:pt x="15882" y="5043"/>
                    <a:pt x="14543" y="5064"/>
                    <a:pt x="13183" y="5064"/>
                  </a:cubicBezTo>
                  <a:cubicBezTo>
                    <a:pt x="11781" y="5043"/>
                    <a:pt x="10316" y="4918"/>
                    <a:pt x="8914" y="5085"/>
                  </a:cubicBezTo>
                  <a:cubicBezTo>
                    <a:pt x="7910" y="5232"/>
                    <a:pt x="6885" y="5399"/>
                    <a:pt x="5860" y="5608"/>
                  </a:cubicBezTo>
                  <a:cubicBezTo>
                    <a:pt x="5316" y="5692"/>
                    <a:pt x="4730" y="5776"/>
                    <a:pt x="4186" y="5901"/>
                  </a:cubicBezTo>
                  <a:cubicBezTo>
                    <a:pt x="3349" y="6090"/>
                    <a:pt x="2575" y="6403"/>
                    <a:pt x="1779" y="6717"/>
                  </a:cubicBezTo>
                  <a:cubicBezTo>
                    <a:pt x="1256" y="6926"/>
                    <a:pt x="524" y="7157"/>
                    <a:pt x="189" y="7659"/>
                  </a:cubicBezTo>
                  <a:cubicBezTo>
                    <a:pt x="1" y="7910"/>
                    <a:pt x="294" y="8224"/>
                    <a:pt x="587" y="8161"/>
                  </a:cubicBezTo>
                  <a:cubicBezTo>
                    <a:pt x="943" y="8077"/>
                    <a:pt x="1319" y="7952"/>
                    <a:pt x="1654" y="7847"/>
                  </a:cubicBezTo>
                  <a:cubicBezTo>
                    <a:pt x="2198" y="7868"/>
                    <a:pt x="2721" y="7742"/>
                    <a:pt x="3265" y="7575"/>
                  </a:cubicBezTo>
                  <a:cubicBezTo>
                    <a:pt x="2700" y="7805"/>
                    <a:pt x="2114" y="8056"/>
                    <a:pt x="1528" y="8224"/>
                  </a:cubicBezTo>
                  <a:cubicBezTo>
                    <a:pt x="1466" y="8224"/>
                    <a:pt x="1424" y="8224"/>
                    <a:pt x="1361" y="8266"/>
                  </a:cubicBezTo>
                  <a:cubicBezTo>
                    <a:pt x="1277" y="8286"/>
                    <a:pt x="1215" y="8307"/>
                    <a:pt x="1152" y="8328"/>
                  </a:cubicBezTo>
                  <a:cubicBezTo>
                    <a:pt x="754" y="8496"/>
                    <a:pt x="817" y="9061"/>
                    <a:pt x="1256" y="9061"/>
                  </a:cubicBezTo>
                  <a:cubicBezTo>
                    <a:pt x="2407" y="9123"/>
                    <a:pt x="3621" y="8496"/>
                    <a:pt x="4709" y="8161"/>
                  </a:cubicBezTo>
                  <a:cubicBezTo>
                    <a:pt x="5985" y="7763"/>
                    <a:pt x="7324" y="7554"/>
                    <a:pt x="8642" y="7345"/>
                  </a:cubicBezTo>
                  <a:cubicBezTo>
                    <a:pt x="10023" y="7136"/>
                    <a:pt x="11404" y="6843"/>
                    <a:pt x="12827" y="6696"/>
                  </a:cubicBezTo>
                  <a:cubicBezTo>
                    <a:pt x="14187" y="6529"/>
                    <a:pt x="15568" y="6613"/>
                    <a:pt x="16949" y="6613"/>
                  </a:cubicBezTo>
                  <a:cubicBezTo>
                    <a:pt x="18393" y="6613"/>
                    <a:pt x="19837" y="6613"/>
                    <a:pt x="21259" y="6634"/>
                  </a:cubicBezTo>
                  <a:cubicBezTo>
                    <a:pt x="22410" y="6738"/>
                    <a:pt x="23540" y="6843"/>
                    <a:pt x="24691" y="6968"/>
                  </a:cubicBezTo>
                  <a:cubicBezTo>
                    <a:pt x="26051" y="7136"/>
                    <a:pt x="27202" y="7491"/>
                    <a:pt x="28478" y="7952"/>
                  </a:cubicBezTo>
                  <a:cubicBezTo>
                    <a:pt x="29064" y="8119"/>
                    <a:pt x="29671" y="8224"/>
                    <a:pt x="30236" y="8328"/>
                  </a:cubicBezTo>
                  <a:cubicBezTo>
                    <a:pt x="30780" y="8433"/>
                    <a:pt x="31303" y="8642"/>
                    <a:pt x="31889" y="8705"/>
                  </a:cubicBezTo>
                  <a:cubicBezTo>
                    <a:pt x="32181" y="8726"/>
                    <a:pt x="32349" y="8600"/>
                    <a:pt x="32453" y="8412"/>
                  </a:cubicBezTo>
                  <a:cubicBezTo>
                    <a:pt x="32935" y="8328"/>
                    <a:pt x="33270" y="7680"/>
                    <a:pt x="32746" y="726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366;p37">
              <a:extLst>
                <a:ext uri="{FF2B5EF4-FFF2-40B4-BE49-F238E27FC236}">
                  <a16:creationId xmlns:a16="http://schemas.microsoft.com/office/drawing/2014/main" id="{7F49563E-F6C0-4F76-BA9D-A5EFAFB0EECE}"/>
                </a:ext>
              </a:extLst>
            </p:cNvPr>
            <p:cNvSpPr/>
            <p:nvPr/>
          </p:nvSpPr>
          <p:spPr>
            <a:xfrm>
              <a:off x="-1738275" y="928450"/>
              <a:ext cx="1032625" cy="640825"/>
            </a:xfrm>
            <a:custGeom>
              <a:avLst/>
              <a:gdLst/>
              <a:ahLst/>
              <a:cxnLst/>
              <a:rect l="l" t="t" r="r" b="b"/>
              <a:pathLst>
                <a:path w="41305" h="25633" extrusionOk="0">
                  <a:moveTo>
                    <a:pt x="27181" y="17995"/>
                  </a:moveTo>
                  <a:cubicBezTo>
                    <a:pt x="26595" y="18372"/>
                    <a:pt x="26407" y="18978"/>
                    <a:pt x="26114" y="19481"/>
                  </a:cubicBezTo>
                  <a:cubicBezTo>
                    <a:pt x="25904" y="19564"/>
                    <a:pt x="25695" y="19627"/>
                    <a:pt x="25528" y="19732"/>
                  </a:cubicBezTo>
                  <a:cubicBezTo>
                    <a:pt x="25402" y="19836"/>
                    <a:pt x="25277" y="19983"/>
                    <a:pt x="25172" y="20108"/>
                  </a:cubicBezTo>
                  <a:cubicBezTo>
                    <a:pt x="24963" y="20422"/>
                    <a:pt x="24775" y="20778"/>
                    <a:pt x="24544" y="21071"/>
                  </a:cubicBezTo>
                  <a:cubicBezTo>
                    <a:pt x="24126" y="21594"/>
                    <a:pt x="23561" y="21740"/>
                    <a:pt x="22912" y="21573"/>
                  </a:cubicBezTo>
                  <a:cubicBezTo>
                    <a:pt x="21866" y="21217"/>
                    <a:pt x="20987" y="20694"/>
                    <a:pt x="20674" y="19564"/>
                  </a:cubicBezTo>
                  <a:cubicBezTo>
                    <a:pt x="20611" y="19376"/>
                    <a:pt x="20548" y="19209"/>
                    <a:pt x="20443" y="19062"/>
                  </a:cubicBezTo>
                  <a:cubicBezTo>
                    <a:pt x="20067" y="18623"/>
                    <a:pt x="20025" y="18100"/>
                    <a:pt x="20025" y="17535"/>
                  </a:cubicBezTo>
                  <a:cubicBezTo>
                    <a:pt x="20025" y="17012"/>
                    <a:pt x="20025" y="16509"/>
                    <a:pt x="19983" y="15986"/>
                  </a:cubicBezTo>
                  <a:cubicBezTo>
                    <a:pt x="19962" y="15610"/>
                    <a:pt x="19565" y="15421"/>
                    <a:pt x="19293" y="15693"/>
                  </a:cubicBezTo>
                  <a:cubicBezTo>
                    <a:pt x="18728" y="16154"/>
                    <a:pt x="18079" y="16488"/>
                    <a:pt x="17577" y="16991"/>
                  </a:cubicBezTo>
                  <a:cubicBezTo>
                    <a:pt x="17096" y="17493"/>
                    <a:pt x="16531" y="17911"/>
                    <a:pt x="15966" y="18267"/>
                  </a:cubicBezTo>
                  <a:cubicBezTo>
                    <a:pt x="15589" y="18518"/>
                    <a:pt x="15150" y="18413"/>
                    <a:pt x="14731" y="18330"/>
                  </a:cubicBezTo>
                  <a:cubicBezTo>
                    <a:pt x="14585" y="18309"/>
                    <a:pt x="14417" y="18162"/>
                    <a:pt x="14271" y="18079"/>
                  </a:cubicBezTo>
                  <a:cubicBezTo>
                    <a:pt x="14062" y="17158"/>
                    <a:pt x="14083" y="15777"/>
                    <a:pt x="14334" y="14940"/>
                  </a:cubicBezTo>
                  <a:cubicBezTo>
                    <a:pt x="14438" y="14584"/>
                    <a:pt x="14522" y="14187"/>
                    <a:pt x="14585" y="13789"/>
                  </a:cubicBezTo>
                  <a:cubicBezTo>
                    <a:pt x="14606" y="13664"/>
                    <a:pt x="14543" y="13517"/>
                    <a:pt x="14522" y="13350"/>
                  </a:cubicBezTo>
                  <a:cubicBezTo>
                    <a:pt x="14480" y="13141"/>
                    <a:pt x="14187" y="13036"/>
                    <a:pt x="13999" y="13141"/>
                  </a:cubicBezTo>
                  <a:cubicBezTo>
                    <a:pt x="13811" y="13245"/>
                    <a:pt x="13664" y="13413"/>
                    <a:pt x="13497" y="13538"/>
                  </a:cubicBezTo>
                  <a:cubicBezTo>
                    <a:pt x="12974" y="14061"/>
                    <a:pt x="12492" y="14563"/>
                    <a:pt x="11865" y="14919"/>
                  </a:cubicBezTo>
                  <a:cubicBezTo>
                    <a:pt x="11593" y="15087"/>
                    <a:pt x="11404" y="15317"/>
                    <a:pt x="11174" y="15526"/>
                  </a:cubicBezTo>
                  <a:cubicBezTo>
                    <a:pt x="10400" y="16237"/>
                    <a:pt x="9521" y="16802"/>
                    <a:pt x="8580" y="17325"/>
                  </a:cubicBezTo>
                  <a:cubicBezTo>
                    <a:pt x="8140" y="17597"/>
                    <a:pt x="7680" y="17597"/>
                    <a:pt x="7199" y="17576"/>
                  </a:cubicBezTo>
                  <a:cubicBezTo>
                    <a:pt x="6759" y="17514"/>
                    <a:pt x="6571" y="17325"/>
                    <a:pt x="6550" y="16865"/>
                  </a:cubicBezTo>
                  <a:cubicBezTo>
                    <a:pt x="6529" y="16112"/>
                    <a:pt x="6655" y="15380"/>
                    <a:pt x="7094" y="14710"/>
                  </a:cubicBezTo>
                  <a:cubicBezTo>
                    <a:pt x="7638" y="13957"/>
                    <a:pt x="8057" y="13120"/>
                    <a:pt x="8726" y="12450"/>
                  </a:cubicBezTo>
                  <a:cubicBezTo>
                    <a:pt x="8894" y="12241"/>
                    <a:pt x="8998" y="11927"/>
                    <a:pt x="9103" y="11655"/>
                  </a:cubicBezTo>
                  <a:cubicBezTo>
                    <a:pt x="9186" y="11425"/>
                    <a:pt x="8935" y="11153"/>
                    <a:pt x="8684" y="11216"/>
                  </a:cubicBezTo>
                  <a:cubicBezTo>
                    <a:pt x="8454" y="11258"/>
                    <a:pt x="8224" y="11341"/>
                    <a:pt x="8015" y="11446"/>
                  </a:cubicBezTo>
                  <a:cubicBezTo>
                    <a:pt x="6529" y="12178"/>
                    <a:pt x="5064" y="12931"/>
                    <a:pt x="3600" y="13706"/>
                  </a:cubicBezTo>
                  <a:cubicBezTo>
                    <a:pt x="3140" y="13936"/>
                    <a:pt x="2721" y="14082"/>
                    <a:pt x="2240" y="14061"/>
                  </a:cubicBezTo>
                  <a:cubicBezTo>
                    <a:pt x="1675" y="14040"/>
                    <a:pt x="1152" y="14061"/>
                    <a:pt x="608" y="14040"/>
                  </a:cubicBezTo>
                  <a:cubicBezTo>
                    <a:pt x="189" y="14019"/>
                    <a:pt x="64" y="13831"/>
                    <a:pt x="43" y="13392"/>
                  </a:cubicBezTo>
                  <a:cubicBezTo>
                    <a:pt x="1" y="13036"/>
                    <a:pt x="147" y="12785"/>
                    <a:pt x="315" y="12471"/>
                  </a:cubicBezTo>
                  <a:cubicBezTo>
                    <a:pt x="943" y="11446"/>
                    <a:pt x="1863" y="10797"/>
                    <a:pt x="2868" y="10211"/>
                  </a:cubicBezTo>
                  <a:cubicBezTo>
                    <a:pt x="3725" y="9730"/>
                    <a:pt x="4646" y="9521"/>
                    <a:pt x="5609" y="9458"/>
                  </a:cubicBezTo>
                  <a:cubicBezTo>
                    <a:pt x="6006" y="9437"/>
                    <a:pt x="6383" y="9416"/>
                    <a:pt x="6759" y="9333"/>
                  </a:cubicBezTo>
                  <a:cubicBezTo>
                    <a:pt x="7010" y="9270"/>
                    <a:pt x="7073" y="9102"/>
                    <a:pt x="6948" y="8830"/>
                  </a:cubicBezTo>
                  <a:cubicBezTo>
                    <a:pt x="6173" y="8809"/>
                    <a:pt x="5420" y="8747"/>
                    <a:pt x="4646" y="8726"/>
                  </a:cubicBezTo>
                  <a:cubicBezTo>
                    <a:pt x="4248" y="8726"/>
                    <a:pt x="3935" y="8579"/>
                    <a:pt x="3767" y="8203"/>
                  </a:cubicBezTo>
                  <a:cubicBezTo>
                    <a:pt x="3725" y="8098"/>
                    <a:pt x="3663" y="7973"/>
                    <a:pt x="3600" y="7889"/>
                  </a:cubicBezTo>
                  <a:cubicBezTo>
                    <a:pt x="2805" y="7157"/>
                    <a:pt x="2930" y="6194"/>
                    <a:pt x="3035" y="5273"/>
                  </a:cubicBezTo>
                  <a:cubicBezTo>
                    <a:pt x="3098" y="4708"/>
                    <a:pt x="3391" y="4185"/>
                    <a:pt x="3914" y="3830"/>
                  </a:cubicBezTo>
                  <a:cubicBezTo>
                    <a:pt x="4039" y="3767"/>
                    <a:pt x="4165" y="3662"/>
                    <a:pt x="4248" y="3558"/>
                  </a:cubicBezTo>
                  <a:cubicBezTo>
                    <a:pt x="4772" y="2993"/>
                    <a:pt x="5441" y="2951"/>
                    <a:pt x="6173" y="2993"/>
                  </a:cubicBezTo>
                  <a:cubicBezTo>
                    <a:pt x="6278" y="2993"/>
                    <a:pt x="6445" y="3035"/>
                    <a:pt x="6529" y="3076"/>
                  </a:cubicBezTo>
                  <a:cubicBezTo>
                    <a:pt x="7052" y="3411"/>
                    <a:pt x="7701" y="3558"/>
                    <a:pt x="8161" y="3997"/>
                  </a:cubicBezTo>
                  <a:cubicBezTo>
                    <a:pt x="8245" y="4039"/>
                    <a:pt x="8308" y="4123"/>
                    <a:pt x="8370" y="4144"/>
                  </a:cubicBezTo>
                  <a:cubicBezTo>
                    <a:pt x="8873" y="4311"/>
                    <a:pt x="9291" y="4541"/>
                    <a:pt x="9605" y="5022"/>
                  </a:cubicBezTo>
                  <a:cubicBezTo>
                    <a:pt x="9730" y="4918"/>
                    <a:pt x="9814" y="4855"/>
                    <a:pt x="9940" y="4771"/>
                  </a:cubicBezTo>
                  <a:cubicBezTo>
                    <a:pt x="9689" y="4562"/>
                    <a:pt x="9458" y="4395"/>
                    <a:pt x="9270" y="4185"/>
                  </a:cubicBezTo>
                  <a:cubicBezTo>
                    <a:pt x="9082" y="3976"/>
                    <a:pt x="8977" y="3704"/>
                    <a:pt x="8852" y="3495"/>
                  </a:cubicBezTo>
                  <a:cubicBezTo>
                    <a:pt x="8684" y="3286"/>
                    <a:pt x="8663" y="3055"/>
                    <a:pt x="8663" y="2825"/>
                  </a:cubicBezTo>
                  <a:cubicBezTo>
                    <a:pt x="8663" y="2616"/>
                    <a:pt x="8684" y="2407"/>
                    <a:pt x="8663" y="2198"/>
                  </a:cubicBezTo>
                  <a:cubicBezTo>
                    <a:pt x="8538" y="1361"/>
                    <a:pt x="9166" y="440"/>
                    <a:pt x="10086" y="126"/>
                  </a:cubicBezTo>
                  <a:cubicBezTo>
                    <a:pt x="10421" y="1"/>
                    <a:pt x="10735" y="22"/>
                    <a:pt x="10986" y="252"/>
                  </a:cubicBezTo>
                  <a:cubicBezTo>
                    <a:pt x="11279" y="524"/>
                    <a:pt x="11593" y="775"/>
                    <a:pt x="11802" y="1089"/>
                  </a:cubicBezTo>
                  <a:cubicBezTo>
                    <a:pt x="12513" y="2051"/>
                    <a:pt x="13162" y="3076"/>
                    <a:pt x="13559" y="4227"/>
                  </a:cubicBezTo>
                  <a:cubicBezTo>
                    <a:pt x="13601" y="4353"/>
                    <a:pt x="13685" y="4520"/>
                    <a:pt x="13769" y="4625"/>
                  </a:cubicBezTo>
                  <a:cubicBezTo>
                    <a:pt x="14020" y="4939"/>
                    <a:pt x="14313" y="4960"/>
                    <a:pt x="14627" y="4708"/>
                  </a:cubicBezTo>
                  <a:cubicBezTo>
                    <a:pt x="14940" y="4436"/>
                    <a:pt x="15171" y="4144"/>
                    <a:pt x="15317" y="3767"/>
                  </a:cubicBezTo>
                  <a:cubicBezTo>
                    <a:pt x="15464" y="3181"/>
                    <a:pt x="15798" y="2742"/>
                    <a:pt x="16217" y="2323"/>
                  </a:cubicBezTo>
                  <a:lnTo>
                    <a:pt x="17242" y="1298"/>
                  </a:lnTo>
                  <a:cubicBezTo>
                    <a:pt x="17891" y="649"/>
                    <a:pt x="18623" y="273"/>
                    <a:pt x="19606" y="335"/>
                  </a:cubicBezTo>
                  <a:cubicBezTo>
                    <a:pt x="20150" y="356"/>
                    <a:pt x="20674" y="356"/>
                    <a:pt x="21218" y="335"/>
                  </a:cubicBezTo>
                  <a:cubicBezTo>
                    <a:pt x="21552" y="335"/>
                    <a:pt x="21866" y="419"/>
                    <a:pt x="22159" y="628"/>
                  </a:cubicBezTo>
                  <a:cubicBezTo>
                    <a:pt x="22473" y="859"/>
                    <a:pt x="22808" y="1047"/>
                    <a:pt x="23122" y="1277"/>
                  </a:cubicBezTo>
                  <a:cubicBezTo>
                    <a:pt x="23938" y="1926"/>
                    <a:pt x="24461" y="2742"/>
                    <a:pt x="24377" y="3830"/>
                  </a:cubicBezTo>
                  <a:cubicBezTo>
                    <a:pt x="24356" y="4353"/>
                    <a:pt x="24461" y="4918"/>
                    <a:pt x="24147" y="5399"/>
                  </a:cubicBezTo>
                  <a:cubicBezTo>
                    <a:pt x="24042" y="5566"/>
                    <a:pt x="24147" y="5776"/>
                    <a:pt x="24272" y="5901"/>
                  </a:cubicBezTo>
                  <a:cubicBezTo>
                    <a:pt x="24419" y="6027"/>
                    <a:pt x="24628" y="6068"/>
                    <a:pt x="24775" y="5985"/>
                  </a:cubicBezTo>
                  <a:cubicBezTo>
                    <a:pt x="24900" y="5922"/>
                    <a:pt x="25005" y="5796"/>
                    <a:pt x="25151" y="5713"/>
                  </a:cubicBezTo>
                  <a:cubicBezTo>
                    <a:pt x="25716" y="5273"/>
                    <a:pt x="26260" y="4834"/>
                    <a:pt x="26846" y="4395"/>
                  </a:cubicBezTo>
                  <a:cubicBezTo>
                    <a:pt x="27306" y="4018"/>
                    <a:pt x="27871" y="3872"/>
                    <a:pt x="28436" y="3892"/>
                  </a:cubicBezTo>
                  <a:lnTo>
                    <a:pt x="29796" y="3892"/>
                  </a:lnTo>
                  <a:cubicBezTo>
                    <a:pt x="30801" y="3872"/>
                    <a:pt x="31763" y="4771"/>
                    <a:pt x="31805" y="5922"/>
                  </a:cubicBezTo>
                  <a:cubicBezTo>
                    <a:pt x="31847" y="6382"/>
                    <a:pt x="31575" y="6738"/>
                    <a:pt x="31324" y="7052"/>
                  </a:cubicBezTo>
                  <a:cubicBezTo>
                    <a:pt x="31114" y="7324"/>
                    <a:pt x="30842" y="7533"/>
                    <a:pt x="30633" y="7763"/>
                  </a:cubicBezTo>
                  <a:cubicBezTo>
                    <a:pt x="30529" y="7868"/>
                    <a:pt x="30424" y="7993"/>
                    <a:pt x="30403" y="8119"/>
                  </a:cubicBezTo>
                  <a:cubicBezTo>
                    <a:pt x="30382" y="8265"/>
                    <a:pt x="30424" y="8412"/>
                    <a:pt x="30508" y="8537"/>
                  </a:cubicBezTo>
                  <a:cubicBezTo>
                    <a:pt x="30612" y="8705"/>
                    <a:pt x="30821" y="8747"/>
                    <a:pt x="30968" y="8684"/>
                  </a:cubicBezTo>
                  <a:cubicBezTo>
                    <a:pt x="31156" y="8579"/>
                    <a:pt x="31324" y="8433"/>
                    <a:pt x="31470" y="8286"/>
                  </a:cubicBezTo>
                  <a:cubicBezTo>
                    <a:pt x="32161" y="7638"/>
                    <a:pt x="33018" y="7366"/>
                    <a:pt x="33897" y="7282"/>
                  </a:cubicBezTo>
                  <a:cubicBezTo>
                    <a:pt x="34399" y="7240"/>
                    <a:pt x="34922" y="7324"/>
                    <a:pt x="35446" y="7282"/>
                  </a:cubicBezTo>
                  <a:cubicBezTo>
                    <a:pt x="36387" y="7240"/>
                    <a:pt x="37140" y="7596"/>
                    <a:pt x="37810" y="8265"/>
                  </a:cubicBezTo>
                  <a:cubicBezTo>
                    <a:pt x="38082" y="8537"/>
                    <a:pt x="38354" y="8893"/>
                    <a:pt x="38605" y="9228"/>
                  </a:cubicBezTo>
                  <a:cubicBezTo>
                    <a:pt x="38919" y="9667"/>
                    <a:pt x="38919" y="10295"/>
                    <a:pt x="38605" y="10734"/>
                  </a:cubicBezTo>
                  <a:cubicBezTo>
                    <a:pt x="38500" y="10902"/>
                    <a:pt x="38375" y="11027"/>
                    <a:pt x="38249" y="11132"/>
                  </a:cubicBezTo>
                  <a:cubicBezTo>
                    <a:pt x="37705" y="11467"/>
                    <a:pt x="37140" y="11760"/>
                    <a:pt x="36596" y="12074"/>
                  </a:cubicBezTo>
                  <a:cubicBezTo>
                    <a:pt x="36471" y="12157"/>
                    <a:pt x="36303" y="12157"/>
                    <a:pt x="36157" y="12178"/>
                  </a:cubicBezTo>
                  <a:cubicBezTo>
                    <a:pt x="35990" y="12199"/>
                    <a:pt x="35843" y="12199"/>
                    <a:pt x="35718" y="12241"/>
                  </a:cubicBezTo>
                  <a:cubicBezTo>
                    <a:pt x="35467" y="12283"/>
                    <a:pt x="35320" y="12471"/>
                    <a:pt x="35320" y="12680"/>
                  </a:cubicBezTo>
                  <a:cubicBezTo>
                    <a:pt x="35320" y="12869"/>
                    <a:pt x="35508" y="13078"/>
                    <a:pt x="35739" y="13078"/>
                  </a:cubicBezTo>
                  <a:cubicBezTo>
                    <a:pt x="36031" y="13078"/>
                    <a:pt x="36345" y="13099"/>
                    <a:pt x="36617" y="13015"/>
                  </a:cubicBezTo>
                  <a:cubicBezTo>
                    <a:pt x="37308" y="12827"/>
                    <a:pt x="37977" y="12785"/>
                    <a:pt x="38689" y="12806"/>
                  </a:cubicBezTo>
                  <a:cubicBezTo>
                    <a:pt x="38898" y="12806"/>
                    <a:pt x="39107" y="12827"/>
                    <a:pt x="39316" y="12890"/>
                  </a:cubicBezTo>
                  <a:cubicBezTo>
                    <a:pt x="40446" y="13141"/>
                    <a:pt x="40760" y="13538"/>
                    <a:pt x="40907" y="14668"/>
                  </a:cubicBezTo>
                  <a:cubicBezTo>
                    <a:pt x="40948" y="14815"/>
                    <a:pt x="40948" y="14961"/>
                    <a:pt x="40948" y="15107"/>
                  </a:cubicBezTo>
                  <a:cubicBezTo>
                    <a:pt x="41011" y="15819"/>
                    <a:pt x="40781" y="16321"/>
                    <a:pt x="40070" y="16593"/>
                  </a:cubicBezTo>
                  <a:cubicBezTo>
                    <a:pt x="39212" y="16991"/>
                    <a:pt x="39086" y="17388"/>
                    <a:pt x="39505" y="18246"/>
                  </a:cubicBezTo>
                  <a:cubicBezTo>
                    <a:pt x="39714" y="18685"/>
                    <a:pt x="39902" y="19104"/>
                    <a:pt x="40258" y="19460"/>
                  </a:cubicBezTo>
                  <a:cubicBezTo>
                    <a:pt x="40384" y="19564"/>
                    <a:pt x="40467" y="19732"/>
                    <a:pt x="40551" y="19899"/>
                  </a:cubicBezTo>
                  <a:cubicBezTo>
                    <a:pt x="40760" y="20317"/>
                    <a:pt x="40948" y="20715"/>
                    <a:pt x="41095" y="21133"/>
                  </a:cubicBezTo>
                  <a:cubicBezTo>
                    <a:pt x="41304" y="21573"/>
                    <a:pt x="41200" y="22096"/>
                    <a:pt x="40760" y="22284"/>
                  </a:cubicBezTo>
                  <a:cubicBezTo>
                    <a:pt x="40132" y="22535"/>
                    <a:pt x="39505" y="22870"/>
                    <a:pt x="38793" y="22745"/>
                  </a:cubicBezTo>
                  <a:cubicBezTo>
                    <a:pt x="38584" y="22494"/>
                    <a:pt x="38668" y="22201"/>
                    <a:pt x="38647" y="21929"/>
                  </a:cubicBezTo>
                  <a:cubicBezTo>
                    <a:pt x="38563" y="20966"/>
                    <a:pt x="38040" y="20255"/>
                    <a:pt x="37391" y="19606"/>
                  </a:cubicBezTo>
                  <a:cubicBezTo>
                    <a:pt x="37224" y="19460"/>
                    <a:pt x="36994" y="19313"/>
                    <a:pt x="36680" y="19418"/>
                  </a:cubicBezTo>
                  <a:cubicBezTo>
                    <a:pt x="36806" y="19773"/>
                    <a:pt x="36910" y="20045"/>
                    <a:pt x="37015" y="20359"/>
                  </a:cubicBezTo>
                  <a:cubicBezTo>
                    <a:pt x="37119" y="20673"/>
                    <a:pt x="37245" y="20987"/>
                    <a:pt x="37391" y="21280"/>
                  </a:cubicBezTo>
                  <a:cubicBezTo>
                    <a:pt x="37517" y="21573"/>
                    <a:pt x="37622" y="21824"/>
                    <a:pt x="37601" y="22138"/>
                  </a:cubicBezTo>
                  <a:cubicBezTo>
                    <a:pt x="37559" y="22389"/>
                    <a:pt x="37559" y="22598"/>
                    <a:pt x="37412" y="22828"/>
                  </a:cubicBezTo>
                  <a:cubicBezTo>
                    <a:pt x="37287" y="23017"/>
                    <a:pt x="37224" y="23289"/>
                    <a:pt x="37245" y="23498"/>
                  </a:cubicBezTo>
                  <a:cubicBezTo>
                    <a:pt x="37350" y="24188"/>
                    <a:pt x="36994" y="24711"/>
                    <a:pt x="36659" y="25235"/>
                  </a:cubicBezTo>
                  <a:cubicBezTo>
                    <a:pt x="36450" y="25569"/>
                    <a:pt x="36073" y="25632"/>
                    <a:pt x="35676" y="25527"/>
                  </a:cubicBezTo>
                  <a:cubicBezTo>
                    <a:pt x="34922" y="25339"/>
                    <a:pt x="34316" y="24921"/>
                    <a:pt x="33730" y="24439"/>
                  </a:cubicBezTo>
                  <a:cubicBezTo>
                    <a:pt x="33123" y="24000"/>
                    <a:pt x="32893" y="23372"/>
                    <a:pt x="32851" y="22661"/>
                  </a:cubicBezTo>
                  <a:lnTo>
                    <a:pt x="32851" y="21489"/>
                  </a:lnTo>
                  <a:cubicBezTo>
                    <a:pt x="32851" y="21343"/>
                    <a:pt x="32851" y="21175"/>
                    <a:pt x="32809" y="21050"/>
                  </a:cubicBezTo>
                  <a:cubicBezTo>
                    <a:pt x="32746" y="20924"/>
                    <a:pt x="32621" y="20820"/>
                    <a:pt x="32495" y="20757"/>
                  </a:cubicBezTo>
                  <a:cubicBezTo>
                    <a:pt x="32286" y="20715"/>
                    <a:pt x="32161" y="20841"/>
                    <a:pt x="32077" y="21029"/>
                  </a:cubicBezTo>
                  <a:cubicBezTo>
                    <a:pt x="32014" y="21175"/>
                    <a:pt x="31993" y="21364"/>
                    <a:pt x="31993" y="21552"/>
                  </a:cubicBezTo>
                  <a:cubicBezTo>
                    <a:pt x="31972" y="21970"/>
                    <a:pt x="31972" y="22389"/>
                    <a:pt x="31993" y="22807"/>
                  </a:cubicBezTo>
                  <a:cubicBezTo>
                    <a:pt x="31993" y="23121"/>
                    <a:pt x="31909" y="23372"/>
                    <a:pt x="31700" y="23644"/>
                  </a:cubicBezTo>
                  <a:cubicBezTo>
                    <a:pt x="31449" y="23916"/>
                    <a:pt x="31219" y="24230"/>
                    <a:pt x="30863" y="24439"/>
                  </a:cubicBezTo>
                  <a:cubicBezTo>
                    <a:pt x="30612" y="24607"/>
                    <a:pt x="30403" y="24837"/>
                    <a:pt x="30173" y="25004"/>
                  </a:cubicBezTo>
                  <a:cubicBezTo>
                    <a:pt x="29985" y="25130"/>
                    <a:pt x="29754" y="25255"/>
                    <a:pt x="29545" y="25339"/>
                  </a:cubicBezTo>
                  <a:cubicBezTo>
                    <a:pt x="28938" y="25486"/>
                    <a:pt x="28436" y="25381"/>
                    <a:pt x="28039" y="24837"/>
                  </a:cubicBezTo>
                  <a:cubicBezTo>
                    <a:pt x="27348" y="23895"/>
                    <a:pt x="26888" y="22870"/>
                    <a:pt x="26951" y="21678"/>
                  </a:cubicBezTo>
                  <a:cubicBezTo>
                    <a:pt x="26951" y="21447"/>
                    <a:pt x="26951" y="21196"/>
                    <a:pt x="26930" y="20945"/>
                  </a:cubicBezTo>
                  <a:cubicBezTo>
                    <a:pt x="26846" y="20213"/>
                    <a:pt x="26951" y="19501"/>
                    <a:pt x="27264" y="18832"/>
                  </a:cubicBezTo>
                  <a:cubicBezTo>
                    <a:pt x="27264" y="18665"/>
                    <a:pt x="27432" y="18372"/>
                    <a:pt x="27181" y="17995"/>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367;p37">
              <a:extLst>
                <a:ext uri="{FF2B5EF4-FFF2-40B4-BE49-F238E27FC236}">
                  <a16:creationId xmlns:a16="http://schemas.microsoft.com/office/drawing/2014/main" id="{838A4C3F-BC4A-4AA2-83D6-956B6157402D}"/>
                </a:ext>
              </a:extLst>
            </p:cNvPr>
            <p:cNvSpPr/>
            <p:nvPr/>
          </p:nvSpPr>
          <p:spPr>
            <a:xfrm>
              <a:off x="-1773825" y="1255900"/>
              <a:ext cx="863125" cy="669600"/>
            </a:xfrm>
            <a:custGeom>
              <a:avLst/>
              <a:gdLst/>
              <a:ahLst/>
              <a:cxnLst/>
              <a:rect l="l" t="t" r="r" b="b"/>
              <a:pathLst>
                <a:path w="34525" h="26784" extrusionOk="0">
                  <a:moveTo>
                    <a:pt x="8516" y="1"/>
                  </a:moveTo>
                  <a:cubicBezTo>
                    <a:pt x="8328" y="503"/>
                    <a:pt x="8077" y="817"/>
                    <a:pt x="7847" y="1131"/>
                  </a:cubicBezTo>
                  <a:cubicBezTo>
                    <a:pt x="7114" y="2072"/>
                    <a:pt x="6947" y="3139"/>
                    <a:pt x="7010" y="4290"/>
                  </a:cubicBezTo>
                  <a:cubicBezTo>
                    <a:pt x="7010" y="4625"/>
                    <a:pt x="7156" y="4834"/>
                    <a:pt x="7428" y="5043"/>
                  </a:cubicBezTo>
                  <a:cubicBezTo>
                    <a:pt x="7847" y="5357"/>
                    <a:pt x="8286" y="5546"/>
                    <a:pt x="8830" y="5546"/>
                  </a:cubicBezTo>
                  <a:cubicBezTo>
                    <a:pt x="9520" y="5546"/>
                    <a:pt x="10148" y="5420"/>
                    <a:pt x="10713" y="5064"/>
                  </a:cubicBezTo>
                  <a:cubicBezTo>
                    <a:pt x="11696" y="4499"/>
                    <a:pt x="12596" y="3872"/>
                    <a:pt x="13349" y="3056"/>
                  </a:cubicBezTo>
                  <a:cubicBezTo>
                    <a:pt x="13726" y="2658"/>
                    <a:pt x="14124" y="2323"/>
                    <a:pt x="14605" y="2114"/>
                  </a:cubicBezTo>
                  <a:cubicBezTo>
                    <a:pt x="14584" y="3077"/>
                    <a:pt x="14584" y="4060"/>
                    <a:pt x="14563" y="5022"/>
                  </a:cubicBezTo>
                  <a:cubicBezTo>
                    <a:pt x="14563" y="5441"/>
                    <a:pt x="14751" y="5671"/>
                    <a:pt x="15086" y="5880"/>
                  </a:cubicBezTo>
                  <a:cubicBezTo>
                    <a:pt x="15798" y="6320"/>
                    <a:pt x="16551" y="6403"/>
                    <a:pt x="17325" y="6362"/>
                  </a:cubicBezTo>
                  <a:cubicBezTo>
                    <a:pt x="17618" y="6320"/>
                    <a:pt x="17827" y="6194"/>
                    <a:pt x="18036" y="6006"/>
                  </a:cubicBezTo>
                  <a:cubicBezTo>
                    <a:pt x="18748" y="5420"/>
                    <a:pt x="19501" y="4855"/>
                    <a:pt x="20129" y="4165"/>
                  </a:cubicBezTo>
                  <a:cubicBezTo>
                    <a:pt x="20191" y="4102"/>
                    <a:pt x="20296" y="4081"/>
                    <a:pt x="20422" y="3997"/>
                  </a:cubicBezTo>
                  <a:cubicBezTo>
                    <a:pt x="20484" y="4102"/>
                    <a:pt x="20547" y="4206"/>
                    <a:pt x="20547" y="4311"/>
                  </a:cubicBezTo>
                  <a:cubicBezTo>
                    <a:pt x="20589" y="4541"/>
                    <a:pt x="20589" y="4792"/>
                    <a:pt x="20547" y="5043"/>
                  </a:cubicBezTo>
                  <a:cubicBezTo>
                    <a:pt x="20526" y="5483"/>
                    <a:pt x="20631" y="5859"/>
                    <a:pt x="20861" y="6257"/>
                  </a:cubicBezTo>
                  <a:cubicBezTo>
                    <a:pt x="21028" y="6487"/>
                    <a:pt x="21154" y="6780"/>
                    <a:pt x="21259" y="7052"/>
                  </a:cubicBezTo>
                  <a:cubicBezTo>
                    <a:pt x="21551" y="7847"/>
                    <a:pt x="22012" y="8496"/>
                    <a:pt x="22765" y="8893"/>
                  </a:cubicBezTo>
                  <a:cubicBezTo>
                    <a:pt x="23142" y="9103"/>
                    <a:pt x="23539" y="9291"/>
                    <a:pt x="23895" y="9437"/>
                  </a:cubicBezTo>
                  <a:cubicBezTo>
                    <a:pt x="24920" y="9877"/>
                    <a:pt x="26113" y="9542"/>
                    <a:pt x="26824" y="8663"/>
                  </a:cubicBezTo>
                  <a:cubicBezTo>
                    <a:pt x="26950" y="8496"/>
                    <a:pt x="27096" y="8349"/>
                    <a:pt x="27201" y="8182"/>
                  </a:cubicBezTo>
                  <a:cubicBezTo>
                    <a:pt x="27431" y="8287"/>
                    <a:pt x="27347" y="8475"/>
                    <a:pt x="27389" y="8600"/>
                  </a:cubicBezTo>
                  <a:lnTo>
                    <a:pt x="27389" y="8977"/>
                  </a:lnTo>
                  <a:cubicBezTo>
                    <a:pt x="27326" y="10609"/>
                    <a:pt x="27996" y="11927"/>
                    <a:pt x="29147" y="13078"/>
                  </a:cubicBezTo>
                  <a:cubicBezTo>
                    <a:pt x="29398" y="13308"/>
                    <a:pt x="29670" y="13434"/>
                    <a:pt x="30046" y="13434"/>
                  </a:cubicBezTo>
                  <a:cubicBezTo>
                    <a:pt x="30967" y="13476"/>
                    <a:pt x="31741" y="13287"/>
                    <a:pt x="32432" y="12597"/>
                  </a:cubicBezTo>
                  <a:cubicBezTo>
                    <a:pt x="32787" y="12220"/>
                    <a:pt x="33269" y="11948"/>
                    <a:pt x="33708" y="11613"/>
                  </a:cubicBezTo>
                  <a:cubicBezTo>
                    <a:pt x="33917" y="11760"/>
                    <a:pt x="34148" y="11948"/>
                    <a:pt x="34440" y="12157"/>
                  </a:cubicBezTo>
                  <a:cubicBezTo>
                    <a:pt x="34524" y="12471"/>
                    <a:pt x="34461" y="12806"/>
                    <a:pt x="34336" y="13162"/>
                  </a:cubicBezTo>
                  <a:cubicBezTo>
                    <a:pt x="34001" y="13999"/>
                    <a:pt x="33708" y="14857"/>
                    <a:pt x="33394" y="15694"/>
                  </a:cubicBezTo>
                  <a:cubicBezTo>
                    <a:pt x="33206" y="16154"/>
                    <a:pt x="33018" y="16635"/>
                    <a:pt x="32683" y="17054"/>
                  </a:cubicBezTo>
                  <a:cubicBezTo>
                    <a:pt x="32599" y="17158"/>
                    <a:pt x="32557" y="17305"/>
                    <a:pt x="32495" y="17451"/>
                  </a:cubicBezTo>
                  <a:cubicBezTo>
                    <a:pt x="32432" y="17619"/>
                    <a:pt x="32369" y="17828"/>
                    <a:pt x="32285" y="18016"/>
                  </a:cubicBezTo>
                  <a:cubicBezTo>
                    <a:pt x="31971" y="18748"/>
                    <a:pt x="31553" y="19376"/>
                    <a:pt x="30967" y="19920"/>
                  </a:cubicBezTo>
                  <a:cubicBezTo>
                    <a:pt x="30591" y="20234"/>
                    <a:pt x="30256" y="20611"/>
                    <a:pt x="29942" y="20945"/>
                  </a:cubicBezTo>
                  <a:cubicBezTo>
                    <a:pt x="28394" y="22598"/>
                    <a:pt x="26489" y="23749"/>
                    <a:pt x="24481" y="24691"/>
                  </a:cubicBezTo>
                  <a:cubicBezTo>
                    <a:pt x="23686" y="25046"/>
                    <a:pt x="22849" y="25360"/>
                    <a:pt x="22075" y="25674"/>
                  </a:cubicBezTo>
                  <a:cubicBezTo>
                    <a:pt x="20861" y="26176"/>
                    <a:pt x="19606" y="26469"/>
                    <a:pt x="18329" y="26658"/>
                  </a:cubicBezTo>
                  <a:cubicBezTo>
                    <a:pt x="17367" y="26783"/>
                    <a:pt x="16342" y="26741"/>
                    <a:pt x="15337" y="26720"/>
                  </a:cubicBezTo>
                  <a:cubicBezTo>
                    <a:pt x="13873" y="26678"/>
                    <a:pt x="12387" y="26469"/>
                    <a:pt x="11006" y="26030"/>
                  </a:cubicBezTo>
                  <a:cubicBezTo>
                    <a:pt x="10002" y="25716"/>
                    <a:pt x="9060" y="25235"/>
                    <a:pt x="8098" y="24774"/>
                  </a:cubicBezTo>
                  <a:cubicBezTo>
                    <a:pt x="7575" y="24523"/>
                    <a:pt x="7114" y="24189"/>
                    <a:pt x="6633" y="23875"/>
                  </a:cubicBezTo>
                  <a:cubicBezTo>
                    <a:pt x="6382" y="23728"/>
                    <a:pt x="6131" y="23519"/>
                    <a:pt x="5922" y="23310"/>
                  </a:cubicBezTo>
                  <a:cubicBezTo>
                    <a:pt x="5126" y="22494"/>
                    <a:pt x="4310" y="21699"/>
                    <a:pt x="3494" y="20862"/>
                  </a:cubicBezTo>
                  <a:cubicBezTo>
                    <a:pt x="3264" y="20632"/>
                    <a:pt x="3076" y="20380"/>
                    <a:pt x="2929" y="20088"/>
                  </a:cubicBezTo>
                  <a:cubicBezTo>
                    <a:pt x="1988" y="18351"/>
                    <a:pt x="1277" y="16530"/>
                    <a:pt x="586" y="14689"/>
                  </a:cubicBezTo>
                  <a:cubicBezTo>
                    <a:pt x="314" y="13957"/>
                    <a:pt x="251" y="13099"/>
                    <a:pt x="209" y="12283"/>
                  </a:cubicBezTo>
                  <a:cubicBezTo>
                    <a:pt x="168" y="11634"/>
                    <a:pt x="0" y="10986"/>
                    <a:pt x="335" y="10337"/>
                  </a:cubicBezTo>
                  <a:cubicBezTo>
                    <a:pt x="356" y="10274"/>
                    <a:pt x="335" y="10149"/>
                    <a:pt x="314" y="10065"/>
                  </a:cubicBezTo>
                  <a:cubicBezTo>
                    <a:pt x="42" y="9416"/>
                    <a:pt x="126" y="8789"/>
                    <a:pt x="314" y="8140"/>
                  </a:cubicBezTo>
                  <a:cubicBezTo>
                    <a:pt x="481" y="7512"/>
                    <a:pt x="649" y="6843"/>
                    <a:pt x="774" y="6194"/>
                  </a:cubicBezTo>
                  <a:cubicBezTo>
                    <a:pt x="942" y="5483"/>
                    <a:pt x="1297" y="4918"/>
                    <a:pt x="1716" y="4374"/>
                  </a:cubicBezTo>
                  <a:cubicBezTo>
                    <a:pt x="2009" y="3997"/>
                    <a:pt x="2365" y="3662"/>
                    <a:pt x="2741" y="3349"/>
                  </a:cubicBezTo>
                  <a:cubicBezTo>
                    <a:pt x="2846" y="3244"/>
                    <a:pt x="2992" y="3160"/>
                    <a:pt x="3139" y="3160"/>
                  </a:cubicBezTo>
                  <a:cubicBezTo>
                    <a:pt x="3620" y="3181"/>
                    <a:pt x="3829" y="2742"/>
                    <a:pt x="4206" y="2554"/>
                  </a:cubicBezTo>
                  <a:cubicBezTo>
                    <a:pt x="4248" y="2533"/>
                    <a:pt x="4290" y="2407"/>
                    <a:pt x="4310" y="2323"/>
                  </a:cubicBezTo>
                  <a:cubicBezTo>
                    <a:pt x="4352" y="2219"/>
                    <a:pt x="4415" y="2114"/>
                    <a:pt x="4520" y="2072"/>
                  </a:cubicBezTo>
                  <a:cubicBezTo>
                    <a:pt x="5754" y="1403"/>
                    <a:pt x="6947" y="775"/>
                    <a:pt x="8181" y="126"/>
                  </a:cubicBezTo>
                  <a:cubicBezTo>
                    <a:pt x="8202" y="85"/>
                    <a:pt x="8307" y="43"/>
                    <a:pt x="8516" y="1"/>
                  </a:cubicBezTo>
                  <a:close/>
                  <a:moveTo>
                    <a:pt x="23958" y="19815"/>
                  </a:moveTo>
                  <a:cubicBezTo>
                    <a:pt x="23581" y="19920"/>
                    <a:pt x="23121" y="19962"/>
                    <a:pt x="22849" y="20318"/>
                  </a:cubicBezTo>
                  <a:cubicBezTo>
                    <a:pt x="22598" y="20652"/>
                    <a:pt x="22284" y="20820"/>
                    <a:pt x="21928" y="21008"/>
                  </a:cubicBezTo>
                  <a:cubicBezTo>
                    <a:pt x="21719" y="21113"/>
                    <a:pt x="21510" y="21259"/>
                    <a:pt x="21342" y="21385"/>
                  </a:cubicBezTo>
                  <a:cubicBezTo>
                    <a:pt x="20715" y="21887"/>
                    <a:pt x="20003" y="22180"/>
                    <a:pt x="19187" y="22180"/>
                  </a:cubicBezTo>
                  <a:cubicBezTo>
                    <a:pt x="17785" y="22180"/>
                    <a:pt x="16362" y="22201"/>
                    <a:pt x="14961" y="22180"/>
                  </a:cubicBezTo>
                  <a:cubicBezTo>
                    <a:pt x="14145" y="22159"/>
                    <a:pt x="13349" y="21992"/>
                    <a:pt x="12554" y="21887"/>
                  </a:cubicBezTo>
                  <a:cubicBezTo>
                    <a:pt x="12450" y="21866"/>
                    <a:pt x="12303" y="21845"/>
                    <a:pt x="12199" y="21782"/>
                  </a:cubicBezTo>
                  <a:cubicBezTo>
                    <a:pt x="11717" y="21552"/>
                    <a:pt x="11215" y="21343"/>
                    <a:pt x="10734" y="21113"/>
                  </a:cubicBezTo>
                  <a:cubicBezTo>
                    <a:pt x="10629" y="21050"/>
                    <a:pt x="10525" y="20966"/>
                    <a:pt x="10462" y="20904"/>
                  </a:cubicBezTo>
                  <a:cubicBezTo>
                    <a:pt x="9834" y="20067"/>
                    <a:pt x="9039" y="19334"/>
                    <a:pt x="8537" y="18393"/>
                  </a:cubicBezTo>
                  <a:cubicBezTo>
                    <a:pt x="7993" y="17305"/>
                    <a:pt x="7575" y="16196"/>
                    <a:pt x="8014" y="14940"/>
                  </a:cubicBezTo>
                  <a:cubicBezTo>
                    <a:pt x="8056" y="14836"/>
                    <a:pt x="8056" y="14689"/>
                    <a:pt x="8014" y="14585"/>
                  </a:cubicBezTo>
                  <a:cubicBezTo>
                    <a:pt x="7993" y="14522"/>
                    <a:pt x="7909" y="14438"/>
                    <a:pt x="7847" y="14417"/>
                  </a:cubicBezTo>
                  <a:cubicBezTo>
                    <a:pt x="7763" y="14375"/>
                    <a:pt x="7637" y="14417"/>
                    <a:pt x="7595" y="14459"/>
                  </a:cubicBezTo>
                  <a:cubicBezTo>
                    <a:pt x="7386" y="14731"/>
                    <a:pt x="7219" y="14982"/>
                    <a:pt x="7156" y="15317"/>
                  </a:cubicBezTo>
                  <a:cubicBezTo>
                    <a:pt x="7031" y="16677"/>
                    <a:pt x="7261" y="17974"/>
                    <a:pt x="8014" y="19125"/>
                  </a:cubicBezTo>
                  <a:cubicBezTo>
                    <a:pt x="8432" y="19774"/>
                    <a:pt x="8935" y="20380"/>
                    <a:pt x="9416" y="21008"/>
                  </a:cubicBezTo>
                  <a:cubicBezTo>
                    <a:pt x="9772" y="21489"/>
                    <a:pt x="10190" y="21887"/>
                    <a:pt x="10776" y="22159"/>
                  </a:cubicBezTo>
                  <a:cubicBezTo>
                    <a:pt x="11111" y="22305"/>
                    <a:pt x="11424" y="22494"/>
                    <a:pt x="11738" y="22619"/>
                  </a:cubicBezTo>
                  <a:cubicBezTo>
                    <a:pt x="12073" y="22745"/>
                    <a:pt x="12408" y="22849"/>
                    <a:pt x="12785" y="22912"/>
                  </a:cubicBezTo>
                  <a:cubicBezTo>
                    <a:pt x="13182" y="22933"/>
                    <a:pt x="13538" y="22996"/>
                    <a:pt x="13935" y="23101"/>
                  </a:cubicBezTo>
                  <a:cubicBezTo>
                    <a:pt x="14186" y="23163"/>
                    <a:pt x="14458" y="23205"/>
                    <a:pt x="14751" y="23205"/>
                  </a:cubicBezTo>
                  <a:lnTo>
                    <a:pt x="19522" y="23205"/>
                  </a:lnTo>
                  <a:cubicBezTo>
                    <a:pt x="19731" y="23205"/>
                    <a:pt x="19940" y="23163"/>
                    <a:pt x="20150" y="23121"/>
                  </a:cubicBezTo>
                  <a:cubicBezTo>
                    <a:pt x="21342" y="22828"/>
                    <a:pt x="22200" y="21992"/>
                    <a:pt x="23225" y="21427"/>
                  </a:cubicBezTo>
                  <a:cubicBezTo>
                    <a:pt x="23246" y="21385"/>
                    <a:pt x="23267" y="21385"/>
                    <a:pt x="23267" y="21364"/>
                  </a:cubicBezTo>
                  <a:cubicBezTo>
                    <a:pt x="23456" y="20966"/>
                    <a:pt x="23769" y="20673"/>
                    <a:pt x="24062" y="20401"/>
                  </a:cubicBezTo>
                  <a:cubicBezTo>
                    <a:pt x="24146" y="20192"/>
                    <a:pt x="24188" y="20004"/>
                    <a:pt x="23958" y="19815"/>
                  </a:cubicBezTo>
                  <a:close/>
                  <a:moveTo>
                    <a:pt x="22075" y="14543"/>
                  </a:moveTo>
                  <a:cubicBezTo>
                    <a:pt x="22075" y="14480"/>
                    <a:pt x="22054" y="14354"/>
                    <a:pt x="22012" y="14250"/>
                  </a:cubicBezTo>
                  <a:cubicBezTo>
                    <a:pt x="21907" y="13852"/>
                    <a:pt x="21551" y="13706"/>
                    <a:pt x="21259" y="13957"/>
                  </a:cubicBezTo>
                  <a:cubicBezTo>
                    <a:pt x="21028" y="14166"/>
                    <a:pt x="20798" y="14438"/>
                    <a:pt x="20610" y="14689"/>
                  </a:cubicBezTo>
                  <a:cubicBezTo>
                    <a:pt x="20484" y="14878"/>
                    <a:pt x="20526" y="15108"/>
                    <a:pt x="20652" y="15296"/>
                  </a:cubicBezTo>
                  <a:cubicBezTo>
                    <a:pt x="20819" y="15526"/>
                    <a:pt x="21028" y="15589"/>
                    <a:pt x="21279" y="15568"/>
                  </a:cubicBezTo>
                  <a:cubicBezTo>
                    <a:pt x="21719" y="15484"/>
                    <a:pt x="22054" y="15087"/>
                    <a:pt x="22075" y="14543"/>
                  </a:cubicBezTo>
                  <a:close/>
                  <a:moveTo>
                    <a:pt x="10504" y="11111"/>
                  </a:moveTo>
                  <a:cubicBezTo>
                    <a:pt x="10504" y="11111"/>
                    <a:pt x="10295" y="11111"/>
                    <a:pt x="10127" y="11216"/>
                  </a:cubicBezTo>
                  <a:cubicBezTo>
                    <a:pt x="10023" y="11279"/>
                    <a:pt x="9876" y="11425"/>
                    <a:pt x="9876" y="11551"/>
                  </a:cubicBezTo>
                  <a:cubicBezTo>
                    <a:pt x="9876" y="12241"/>
                    <a:pt x="10357" y="12639"/>
                    <a:pt x="10985" y="12534"/>
                  </a:cubicBezTo>
                  <a:cubicBezTo>
                    <a:pt x="11111" y="12492"/>
                    <a:pt x="11278" y="12429"/>
                    <a:pt x="11341" y="12325"/>
                  </a:cubicBezTo>
                  <a:cubicBezTo>
                    <a:pt x="11529" y="12053"/>
                    <a:pt x="11529" y="11739"/>
                    <a:pt x="11404" y="11446"/>
                  </a:cubicBezTo>
                  <a:cubicBezTo>
                    <a:pt x="11257" y="11174"/>
                    <a:pt x="11006" y="11090"/>
                    <a:pt x="10504" y="1111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9" name="Google Shape;368;p37">
              <a:extLst>
                <a:ext uri="{FF2B5EF4-FFF2-40B4-BE49-F238E27FC236}">
                  <a16:creationId xmlns:a16="http://schemas.microsoft.com/office/drawing/2014/main" id="{DA91560A-3A3F-4887-A793-ED70CCC6C497}"/>
                </a:ext>
              </a:extLst>
            </p:cNvPr>
            <p:cNvSpPr/>
            <p:nvPr/>
          </p:nvSpPr>
          <p:spPr>
            <a:xfrm>
              <a:off x="-1903025" y="1787375"/>
              <a:ext cx="809225" cy="644475"/>
            </a:xfrm>
            <a:custGeom>
              <a:avLst/>
              <a:gdLst/>
              <a:ahLst/>
              <a:cxnLst/>
              <a:rect l="l" t="t" r="r" b="b"/>
              <a:pathLst>
                <a:path w="32369" h="25779" extrusionOk="0">
                  <a:moveTo>
                    <a:pt x="20338" y="6549"/>
                  </a:moveTo>
                  <a:cubicBezTo>
                    <a:pt x="21258" y="6549"/>
                    <a:pt x="22116" y="6591"/>
                    <a:pt x="22932" y="6507"/>
                  </a:cubicBezTo>
                  <a:cubicBezTo>
                    <a:pt x="23790" y="6445"/>
                    <a:pt x="24648" y="6256"/>
                    <a:pt x="25485" y="6047"/>
                  </a:cubicBezTo>
                  <a:cubicBezTo>
                    <a:pt x="26301" y="5838"/>
                    <a:pt x="27075" y="5566"/>
                    <a:pt x="27912" y="5315"/>
                  </a:cubicBezTo>
                  <a:cubicBezTo>
                    <a:pt x="28226" y="5859"/>
                    <a:pt x="28414" y="6382"/>
                    <a:pt x="28540" y="6926"/>
                  </a:cubicBezTo>
                  <a:cubicBezTo>
                    <a:pt x="28665" y="7449"/>
                    <a:pt x="28833" y="7972"/>
                    <a:pt x="29084" y="8453"/>
                  </a:cubicBezTo>
                  <a:cubicBezTo>
                    <a:pt x="29230" y="8704"/>
                    <a:pt x="29335" y="8997"/>
                    <a:pt x="29419" y="9290"/>
                  </a:cubicBezTo>
                  <a:cubicBezTo>
                    <a:pt x="29942" y="11194"/>
                    <a:pt x="30381" y="13119"/>
                    <a:pt x="30779" y="15086"/>
                  </a:cubicBezTo>
                  <a:cubicBezTo>
                    <a:pt x="30800" y="15170"/>
                    <a:pt x="30821" y="15274"/>
                    <a:pt x="30821" y="15358"/>
                  </a:cubicBezTo>
                  <a:cubicBezTo>
                    <a:pt x="30904" y="16028"/>
                    <a:pt x="30883" y="16739"/>
                    <a:pt x="31302" y="17367"/>
                  </a:cubicBezTo>
                  <a:cubicBezTo>
                    <a:pt x="30946" y="17451"/>
                    <a:pt x="30716" y="17492"/>
                    <a:pt x="30465" y="17576"/>
                  </a:cubicBezTo>
                  <a:cubicBezTo>
                    <a:pt x="29691" y="17743"/>
                    <a:pt x="28937" y="17890"/>
                    <a:pt x="28184" y="18078"/>
                  </a:cubicBezTo>
                  <a:cubicBezTo>
                    <a:pt x="27912" y="18120"/>
                    <a:pt x="27682" y="18287"/>
                    <a:pt x="27473" y="18434"/>
                  </a:cubicBezTo>
                  <a:cubicBezTo>
                    <a:pt x="27389" y="18497"/>
                    <a:pt x="27305" y="18664"/>
                    <a:pt x="27347" y="18727"/>
                  </a:cubicBezTo>
                  <a:cubicBezTo>
                    <a:pt x="27389" y="18852"/>
                    <a:pt x="27515" y="18957"/>
                    <a:pt x="27661" y="19020"/>
                  </a:cubicBezTo>
                  <a:cubicBezTo>
                    <a:pt x="27766" y="19041"/>
                    <a:pt x="27891" y="19020"/>
                    <a:pt x="27996" y="18957"/>
                  </a:cubicBezTo>
                  <a:cubicBezTo>
                    <a:pt x="29042" y="18539"/>
                    <a:pt x="30109" y="18329"/>
                    <a:pt x="31218" y="18183"/>
                  </a:cubicBezTo>
                  <a:cubicBezTo>
                    <a:pt x="31469" y="18141"/>
                    <a:pt x="31741" y="18078"/>
                    <a:pt x="32055" y="18287"/>
                  </a:cubicBezTo>
                  <a:cubicBezTo>
                    <a:pt x="31867" y="18392"/>
                    <a:pt x="31762" y="18497"/>
                    <a:pt x="31637" y="18539"/>
                  </a:cubicBezTo>
                  <a:cubicBezTo>
                    <a:pt x="31134" y="18811"/>
                    <a:pt x="30611" y="19062"/>
                    <a:pt x="30109" y="19355"/>
                  </a:cubicBezTo>
                  <a:cubicBezTo>
                    <a:pt x="29963" y="19438"/>
                    <a:pt x="29816" y="19564"/>
                    <a:pt x="29691" y="19689"/>
                  </a:cubicBezTo>
                  <a:cubicBezTo>
                    <a:pt x="29544" y="19857"/>
                    <a:pt x="29544" y="20150"/>
                    <a:pt x="29670" y="20275"/>
                  </a:cubicBezTo>
                  <a:cubicBezTo>
                    <a:pt x="29795" y="20401"/>
                    <a:pt x="29984" y="20484"/>
                    <a:pt x="30172" y="20380"/>
                  </a:cubicBezTo>
                  <a:cubicBezTo>
                    <a:pt x="30507" y="20212"/>
                    <a:pt x="30841" y="20024"/>
                    <a:pt x="31260" y="19857"/>
                  </a:cubicBezTo>
                  <a:cubicBezTo>
                    <a:pt x="31030" y="20233"/>
                    <a:pt x="30821" y="20547"/>
                    <a:pt x="30632" y="20861"/>
                  </a:cubicBezTo>
                  <a:cubicBezTo>
                    <a:pt x="30590" y="20966"/>
                    <a:pt x="30507" y="21070"/>
                    <a:pt x="30444" y="21175"/>
                  </a:cubicBezTo>
                  <a:cubicBezTo>
                    <a:pt x="30381" y="21363"/>
                    <a:pt x="30444" y="21552"/>
                    <a:pt x="30611" y="21656"/>
                  </a:cubicBezTo>
                  <a:cubicBezTo>
                    <a:pt x="30716" y="21740"/>
                    <a:pt x="30925" y="21761"/>
                    <a:pt x="31030" y="21698"/>
                  </a:cubicBezTo>
                  <a:cubicBezTo>
                    <a:pt x="31239" y="21552"/>
                    <a:pt x="31427" y="21342"/>
                    <a:pt x="31574" y="21133"/>
                  </a:cubicBezTo>
                  <a:cubicBezTo>
                    <a:pt x="31762" y="20861"/>
                    <a:pt x="31909" y="20589"/>
                    <a:pt x="32306" y="20401"/>
                  </a:cubicBezTo>
                  <a:cubicBezTo>
                    <a:pt x="32369" y="20945"/>
                    <a:pt x="32369" y="21384"/>
                    <a:pt x="32285" y="21907"/>
                  </a:cubicBezTo>
                  <a:cubicBezTo>
                    <a:pt x="32097" y="21949"/>
                    <a:pt x="31950" y="22012"/>
                    <a:pt x="31762" y="22012"/>
                  </a:cubicBezTo>
                  <a:cubicBezTo>
                    <a:pt x="31176" y="22054"/>
                    <a:pt x="30611" y="22054"/>
                    <a:pt x="30025" y="22012"/>
                  </a:cubicBezTo>
                  <a:cubicBezTo>
                    <a:pt x="28414" y="21949"/>
                    <a:pt x="26782" y="22200"/>
                    <a:pt x="25171" y="22388"/>
                  </a:cubicBezTo>
                  <a:cubicBezTo>
                    <a:pt x="24104" y="22493"/>
                    <a:pt x="23016" y="22744"/>
                    <a:pt x="22012" y="23058"/>
                  </a:cubicBezTo>
                  <a:cubicBezTo>
                    <a:pt x="21823" y="23121"/>
                    <a:pt x="21656" y="23163"/>
                    <a:pt x="21489" y="23205"/>
                  </a:cubicBezTo>
                  <a:cubicBezTo>
                    <a:pt x="20484" y="23309"/>
                    <a:pt x="19564" y="23686"/>
                    <a:pt x="18622" y="24000"/>
                  </a:cubicBezTo>
                  <a:cubicBezTo>
                    <a:pt x="17513" y="24376"/>
                    <a:pt x="16488" y="24899"/>
                    <a:pt x="15630" y="25715"/>
                  </a:cubicBezTo>
                  <a:cubicBezTo>
                    <a:pt x="15567" y="25736"/>
                    <a:pt x="15525" y="25757"/>
                    <a:pt x="15442" y="25778"/>
                  </a:cubicBezTo>
                  <a:cubicBezTo>
                    <a:pt x="15107" y="25736"/>
                    <a:pt x="14856" y="25569"/>
                    <a:pt x="14709" y="25234"/>
                  </a:cubicBezTo>
                  <a:cubicBezTo>
                    <a:pt x="14605" y="25025"/>
                    <a:pt x="14416" y="24878"/>
                    <a:pt x="14228" y="24711"/>
                  </a:cubicBezTo>
                  <a:cubicBezTo>
                    <a:pt x="13956" y="24481"/>
                    <a:pt x="13705" y="24209"/>
                    <a:pt x="13475" y="23958"/>
                  </a:cubicBezTo>
                  <a:cubicBezTo>
                    <a:pt x="13077" y="23560"/>
                    <a:pt x="13015" y="23142"/>
                    <a:pt x="13140" y="22640"/>
                  </a:cubicBezTo>
                  <a:cubicBezTo>
                    <a:pt x="13266" y="22179"/>
                    <a:pt x="13328" y="21698"/>
                    <a:pt x="13391" y="21238"/>
                  </a:cubicBezTo>
                  <a:cubicBezTo>
                    <a:pt x="13475" y="20756"/>
                    <a:pt x="13496" y="20275"/>
                    <a:pt x="13266" y="19836"/>
                  </a:cubicBezTo>
                  <a:cubicBezTo>
                    <a:pt x="13245" y="19773"/>
                    <a:pt x="13224" y="19731"/>
                    <a:pt x="13224" y="19647"/>
                  </a:cubicBezTo>
                  <a:cubicBezTo>
                    <a:pt x="13287" y="18518"/>
                    <a:pt x="12805" y="17451"/>
                    <a:pt x="12847" y="16342"/>
                  </a:cubicBezTo>
                  <a:cubicBezTo>
                    <a:pt x="12868" y="16028"/>
                    <a:pt x="12805" y="15693"/>
                    <a:pt x="12743" y="15358"/>
                  </a:cubicBezTo>
                  <a:cubicBezTo>
                    <a:pt x="12554" y="14438"/>
                    <a:pt x="12345" y="13517"/>
                    <a:pt x="12178" y="12596"/>
                  </a:cubicBezTo>
                  <a:cubicBezTo>
                    <a:pt x="12094" y="12136"/>
                    <a:pt x="12031" y="11655"/>
                    <a:pt x="11989" y="11173"/>
                  </a:cubicBezTo>
                  <a:cubicBezTo>
                    <a:pt x="11968" y="11006"/>
                    <a:pt x="11989" y="10860"/>
                    <a:pt x="11968" y="10713"/>
                  </a:cubicBezTo>
                  <a:cubicBezTo>
                    <a:pt x="11675" y="9939"/>
                    <a:pt x="11717" y="9123"/>
                    <a:pt x="11717" y="8307"/>
                  </a:cubicBezTo>
                  <a:cubicBezTo>
                    <a:pt x="11717" y="7972"/>
                    <a:pt x="11696" y="7637"/>
                    <a:pt x="11382" y="7428"/>
                  </a:cubicBezTo>
                  <a:cubicBezTo>
                    <a:pt x="11236" y="7323"/>
                    <a:pt x="11027" y="7219"/>
                    <a:pt x="10838" y="7177"/>
                  </a:cubicBezTo>
                  <a:cubicBezTo>
                    <a:pt x="10566" y="7114"/>
                    <a:pt x="10294" y="7114"/>
                    <a:pt x="10022" y="7177"/>
                  </a:cubicBezTo>
                  <a:cubicBezTo>
                    <a:pt x="8893" y="7344"/>
                    <a:pt x="7805" y="7658"/>
                    <a:pt x="6863" y="8349"/>
                  </a:cubicBezTo>
                  <a:cubicBezTo>
                    <a:pt x="6486" y="8600"/>
                    <a:pt x="6424" y="8767"/>
                    <a:pt x="6256" y="9437"/>
                  </a:cubicBezTo>
                  <a:cubicBezTo>
                    <a:pt x="6528" y="9625"/>
                    <a:pt x="6758" y="9876"/>
                    <a:pt x="6779" y="10274"/>
                  </a:cubicBezTo>
                  <a:cubicBezTo>
                    <a:pt x="6779" y="10483"/>
                    <a:pt x="6884" y="10692"/>
                    <a:pt x="6905" y="10901"/>
                  </a:cubicBezTo>
                  <a:cubicBezTo>
                    <a:pt x="7051" y="11927"/>
                    <a:pt x="7219" y="12910"/>
                    <a:pt x="7595" y="13894"/>
                  </a:cubicBezTo>
                  <a:cubicBezTo>
                    <a:pt x="7721" y="14249"/>
                    <a:pt x="7742" y="14647"/>
                    <a:pt x="7825" y="15065"/>
                  </a:cubicBezTo>
                  <a:cubicBezTo>
                    <a:pt x="6989" y="15421"/>
                    <a:pt x="6277" y="15944"/>
                    <a:pt x="5608" y="16467"/>
                  </a:cubicBezTo>
                  <a:cubicBezTo>
                    <a:pt x="5503" y="16551"/>
                    <a:pt x="5336" y="16614"/>
                    <a:pt x="5210" y="16655"/>
                  </a:cubicBezTo>
                  <a:cubicBezTo>
                    <a:pt x="4917" y="16739"/>
                    <a:pt x="4645" y="16781"/>
                    <a:pt x="4331" y="16844"/>
                  </a:cubicBezTo>
                  <a:cubicBezTo>
                    <a:pt x="4164" y="16865"/>
                    <a:pt x="4017" y="16886"/>
                    <a:pt x="3871" y="16844"/>
                  </a:cubicBezTo>
                  <a:cubicBezTo>
                    <a:pt x="2783" y="16572"/>
                    <a:pt x="1632" y="16425"/>
                    <a:pt x="586" y="15944"/>
                  </a:cubicBezTo>
                  <a:cubicBezTo>
                    <a:pt x="398" y="15881"/>
                    <a:pt x="209" y="15777"/>
                    <a:pt x="0" y="15672"/>
                  </a:cubicBezTo>
                  <a:cubicBezTo>
                    <a:pt x="0" y="14940"/>
                    <a:pt x="188" y="14270"/>
                    <a:pt x="481" y="13642"/>
                  </a:cubicBezTo>
                  <a:cubicBezTo>
                    <a:pt x="732" y="13077"/>
                    <a:pt x="1004" y="12492"/>
                    <a:pt x="1214" y="11906"/>
                  </a:cubicBezTo>
                  <a:cubicBezTo>
                    <a:pt x="1402" y="11320"/>
                    <a:pt x="1716" y="10797"/>
                    <a:pt x="2030" y="10274"/>
                  </a:cubicBezTo>
                  <a:cubicBezTo>
                    <a:pt x="2281" y="9834"/>
                    <a:pt x="2490" y="9353"/>
                    <a:pt x="2615" y="8872"/>
                  </a:cubicBezTo>
                  <a:cubicBezTo>
                    <a:pt x="2783" y="8307"/>
                    <a:pt x="3034" y="7826"/>
                    <a:pt x="3390" y="7323"/>
                  </a:cubicBezTo>
                  <a:cubicBezTo>
                    <a:pt x="4331" y="5880"/>
                    <a:pt x="5210" y="4415"/>
                    <a:pt x="6005" y="2867"/>
                  </a:cubicBezTo>
                  <a:cubicBezTo>
                    <a:pt x="6214" y="2490"/>
                    <a:pt x="6445" y="2093"/>
                    <a:pt x="6696" y="1737"/>
                  </a:cubicBezTo>
                  <a:cubicBezTo>
                    <a:pt x="6989" y="1277"/>
                    <a:pt x="7281" y="816"/>
                    <a:pt x="7386" y="251"/>
                  </a:cubicBezTo>
                  <a:cubicBezTo>
                    <a:pt x="7407" y="189"/>
                    <a:pt x="7491" y="126"/>
                    <a:pt x="7574" y="0"/>
                  </a:cubicBezTo>
                  <a:cubicBezTo>
                    <a:pt x="7721" y="105"/>
                    <a:pt x="7888" y="189"/>
                    <a:pt x="7993" y="293"/>
                  </a:cubicBezTo>
                  <a:cubicBezTo>
                    <a:pt x="8746" y="1046"/>
                    <a:pt x="9499" y="1821"/>
                    <a:pt x="10294" y="2595"/>
                  </a:cubicBezTo>
                  <a:cubicBezTo>
                    <a:pt x="10608" y="2909"/>
                    <a:pt x="10964" y="3202"/>
                    <a:pt x="11341" y="3432"/>
                  </a:cubicBezTo>
                  <a:cubicBezTo>
                    <a:pt x="12324" y="4038"/>
                    <a:pt x="13349" y="4603"/>
                    <a:pt x="14437" y="5231"/>
                  </a:cubicBezTo>
                  <a:cubicBezTo>
                    <a:pt x="14626" y="5733"/>
                    <a:pt x="14814" y="6319"/>
                    <a:pt x="15107" y="6884"/>
                  </a:cubicBezTo>
                  <a:cubicBezTo>
                    <a:pt x="15421" y="7512"/>
                    <a:pt x="16007" y="7847"/>
                    <a:pt x="16697" y="7930"/>
                  </a:cubicBezTo>
                  <a:cubicBezTo>
                    <a:pt x="17304" y="8014"/>
                    <a:pt x="17890" y="7951"/>
                    <a:pt x="18497" y="7930"/>
                  </a:cubicBezTo>
                  <a:cubicBezTo>
                    <a:pt x="18622" y="7930"/>
                    <a:pt x="18810" y="7868"/>
                    <a:pt x="18915" y="7784"/>
                  </a:cubicBezTo>
                  <a:cubicBezTo>
                    <a:pt x="19375" y="7512"/>
                    <a:pt x="20045" y="7303"/>
                    <a:pt x="20338" y="6549"/>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369;p37">
              <a:extLst>
                <a:ext uri="{FF2B5EF4-FFF2-40B4-BE49-F238E27FC236}">
                  <a16:creationId xmlns:a16="http://schemas.microsoft.com/office/drawing/2014/main" id="{38F4888B-E7AF-46DB-A6B2-2C7AC91D5C4B}"/>
                </a:ext>
              </a:extLst>
            </p:cNvPr>
            <p:cNvSpPr/>
            <p:nvPr/>
          </p:nvSpPr>
          <p:spPr>
            <a:xfrm>
              <a:off x="-1722050" y="1988225"/>
              <a:ext cx="128700" cy="337950"/>
            </a:xfrm>
            <a:custGeom>
              <a:avLst/>
              <a:gdLst/>
              <a:ahLst/>
              <a:cxnLst/>
              <a:rect l="l" t="t" r="r" b="b"/>
              <a:pathLst>
                <a:path w="5148" h="13518" extrusionOk="0">
                  <a:moveTo>
                    <a:pt x="1" y="1173"/>
                  </a:moveTo>
                  <a:cubicBezTo>
                    <a:pt x="586" y="629"/>
                    <a:pt x="1151" y="294"/>
                    <a:pt x="1842" y="231"/>
                  </a:cubicBezTo>
                  <a:cubicBezTo>
                    <a:pt x="2009" y="231"/>
                    <a:pt x="2135" y="126"/>
                    <a:pt x="2260" y="106"/>
                  </a:cubicBezTo>
                  <a:cubicBezTo>
                    <a:pt x="2532" y="43"/>
                    <a:pt x="2783" y="1"/>
                    <a:pt x="3055" y="1"/>
                  </a:cubicBezTo>
                  <a:cubicBezTo>
                    <a:pt x="3474" y="1"/>
                    <a:pt x="3599" y="126"/>
                    <a:pt x="3620" y="524"/>
                  </a:cubicBezTo>
                  <a:cubicBezTo>
                    <a:pt x="3662" y="775"/>
                    <a:pt x="3620" y="1068"/>
                    <a:pt x="3620" y="1340"/>
                  </a:cubicBezTo>
                  <a:cubicBezTo>
                    <a:pt x="3620" y="1758"/>
                    <a:pt x="3620" y="2177"/>
                    <a:pt x="3788" y="2595"/>
                  </a:cubicBezTo>
                  <a:cubicBezTo>
                    <a:pt x="3830" y="2742"/>
                    <a:pt x="3913" y="2951"/>
                    <a:pt x="3892" y="3119"/>
                  </a:cubicBezTo>
                  <a:cubicBezTo>
                    <a:pt x="3809" y="4395"/>
                    <a:pt x="4206" y="5629"/>
                    <a:pt x="4415" y="6843"/>
                  </a:cubicBezTo>
                  <a:cubicBezTo>
                    <a:pt x="4541" y="7554"/>
                    <a:pt x="4667" y="8266"/>
                    <a:pt x="4646" y="8998"/>
                  </a:cubicBezTo>
                  <a:cubicBezTo>
                    <a:pt x="4646" y="9145"/>
                    <a:pt x="4625" y="9312"/>
                    <a:pt x="4667" y="9437"/>
                  </a:cubicBezTo>
                  <a:cubicBezTo>
                    <a:pt x="4855" y="10170"/>
                    <a:pt x="4876" y="10923"/>
                    <a:pt x="4918" y="11655"/>
                  </a:cubicBezTo>
                  <a:cubicBezTo>
                    <a:pt x="4918" y="12011"/>
                    <a:pt x="5064" y="12346"/>
                    <a:pt x="5148" y="12743"/>
                  </a:cubicBezTo>
                  <a:cubicBezTo>
                    <a:pt x="4939" y="12869"/>
                    <a:pt x="4750" y="13015"/>
                    <a:pt x="4562" y="13057"/>
                  </a:cubicBezTo>
                  <a:cubicBezTo>
                    <a:pt x="3913" y="13099"/>
                    <a:pt x="3307" y="13371"/>
                    <a:pt x="2616" y="13518"/>
                  </a:cubicBezTo>
                  <a:cubicBezTo>
                    <a:pt x="2574" y="12262"/>
                    <a:pt x="2323" y="11090"/>
                    <a:pt x="1905" y="9940"/>
                  </a:cubicBezTo>
                  <a:cubicBezTo>
                    <a:pt x="1633" y="9249"/>
                    <a:pt x="1612" y="8517"/>
                    <a:pt x="1507" y="7784"/>
                  </a:cubicBezTo>
                  <a:cubicBezTo>
                    <a:pt x="1737" y="7617"/>
                    <a:pt x="1967" y="7429"/>
                    <a:pt x="2198" y="7220"/>
                  </a:cubicBezTo>
                  <a:cubicBezTo>
                    <a:pt x="2260" y="7136"/>
                    <a:pt x="2344" y="6948"/>
                    <a:pt x="2323" y="6822"/>
                  </a:cubicBezTo>
                  <a:cubicBezTo>
                    <a:pt x="2302" y="6613"/>
                    <a:pt x="2093" y="6571"/>
                    <a:pt x="1905" y="6571"/>
                  </a:cubicBezTo>
                  <a:cubicBezTo>
                    <a:pt x="1716" y="6571"/>
                    <a:pt x="1570" y="6613"/>
                    <a:pt x="1382" y="6676"/>
                  </a:cubicBezTo>
                  <a:cubicBezTo>
                    <a:pt x="733" y="4855"/>
                    <a:pt x="335" y="3035"/>
                    <a:pt x="1" y="1173"/>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370;p37">
              <a:extLst>
                <a:ext uri="{FF2B5EF4-FFF2-40B4-BE49-F238E27FC236}">
                  <a16:creationId xmlns:a16="http://schemas.microsoft.com/office/drawing/2014/main" id="{DBF5EAC7-77C9-45A5-8AFB-B2963B5E57F3}"/>
                </a:ext>
              </a:extLst>
            </p:cNvPr>
            <p:cNvSpPr/>
            <p:nvPr/>
          </p:nvSpPr>
          <p:spPr>
            <a:xfrm>
              <a:off x="-1927100" y="2205850"/>
              <a:ext cx="251100" cy="128700"/>
            </a:xfrm>
            <a:custGeom>
              <a:avLst/>
              <a:gdLst/>
              <a:ahLst/>
              <a:cxnLst/>
              <a:rect l="l" t="t" r="r" b="b"/>
              <a:pathLst>
                <a:path w="10044" h="5148" extrusionOk="0">
                  <a:moveTo>
                    <a:pt x="9584" y="2469"/>
                  </a:moveTo>
                  <a:cubicBezTo>
                    <a:pt x="9625" y="2699"/>
                    <a:pt x="9709" y="2908"/>
                    <a:pt x="9730" y="3139"/>
                  </a:cubicBezTo>
                  <a:cubicBezTo>
                    <a:pt x="9772" y="3829"/>
                    <a:pt x="9981" y="4478"/>
                    <a:pt x="10044" y="5147"/>
                  </a:cubicBezTo>
                  <a:cubicBezTo>
                    <a:pt x="9521" y="5105"/>
                    <a:pt x="9270" y="5043"/>
                    <a:pt x="8935" y="4708"/>
                  </a:cubicBezTo>
                  <a:cubicBezTo>
                    <a:pt x="8537" y="4310"/>
                    <a:pt x="8098" y="4164"/>
                    <a:pt x="7596" y="4038"/>
                  </a:cubicBezTo>
                  <a:cubicBezTo>
                    <a:pt x="6382" y="3745"/>
                    <a:pt x="5190" y="3473"/>
                    <a:pt x="4039" y="3013"/>
                  </a:cubicBezTo>
                  <a:cubicBezTo>
                    <a:pt x="3767" y="2908"/>
                    <a:pt x="3453" y="2888"/>
                    <a:pt x="3139" y="2888"/>
                  </a:cubicBezTo>
                  <a:cubicBezTo>
                    <a:pt x="2302" y="2846"/>
                    <a:pt x="1465" y="2888"/>
                    <a:pt x="607" y="2888"/>
                  </a:cubicBezTo>
                  <a:cubicBezTo>
                    <a:pt x="398" y="2888"/>
                    <a:pt x="189" y="2846"/>
                    <a:pt x="1" y="2825"/>
                  </a:cubicBezTo>
                  <a:lnTo>
                    <a:pt x="1" y="1548"/>
                  </a:lnTo>
                  <a:cubicBezTo>
                    <a:pt x="377" y="1130"/>
                    <a:pt x="147" y="481"/>
                    <a:pt x="586" y="0"/>
                  </a:cubicBezTo>
                  <a:cubicBezTo>
                    <a:pt x="775" y="63"/>
                    <a:pt x="942" y="84"/>
                    <a:pt x="1130" y="168"/>
                  </a:cubicBezTo>
                  <a:cubicBezTo>
                    <a:pt x="2177" y="628"/>
                    <a:pt x="3327" y="795"/>
                    <a:pt x="4436" y="1025"/>
                  </a:cubicBezTo>
                  <a:cubicBezTo>
                    <a:pt x="4687" y="1067"/>
                    <a:pt x="4980" y="1046"/>
                    <a:pt x="5231" y="1004"/>
                  </a:cubicBezTo>
                  <a:cubicBezTo>
                    <a:pt x="5545" y="942"/>
                    <a:pt x="5817" y="1025"/>
                    <a:pt x="6068" y="1214"/>
                  </a:cubicBezTo>
                  <a:cubicBezTo>
                    <a:pt x="6654" y="1590"/>
                    <a:pt x="7219" y="1988"/>
                    <a:pt x="7805" y="2323"/>
                  </a:cubicBezTo>
                  <a:cubicBezTo>
                    <a:pt x="8349" y="2678"/>
                    <a:pt x="8830" y="2699"/>
                    <a:pt x="9584" y="2469"/>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371;p37">
              <a:extLst>
                <a:ext uri="{FF2B5EF4-FFF2-40B4-BE49-F238E27FC236}">
                  <a16:creationId xmlns:a16="http://schemas.microsoft.com/office/drawing/2014/main" id="{BC42DB77-10E4-4ACB-B226-828509111DE7}"/>
                </a:ext>
              </a:extLst>
            </p:cNvPr>
            <p:cNvSpPr/>
            <p:nvPr/>
          </p:nvSpPr>
          <p:spPr>
            <a:xfrm>
              <a:off x="-1839225" y="1357400"/>
              <a:ext cx="62800" cy="127125"/>
            </a:xfrm>
            <a:custGeom>
              <a:avLst/>
              <a:gdLst/>
              <a:ahLst/>
              <a:cxnLst/>
              <a:rect l="l" t="t" r="r" b="b"/>
              <a:pathLst>
                <a:path w="2512" h="5085" extrusionOk="0">
                  <a:moveTo>
                    <a:pt x="1716" y="5084"/>
                  </a:moveTo>
                  <a:cubicBezTo>
                    <a:pt x="1612" y="4980"/>
                    <a:pt x="1528" y="4938"/>
                    <a:pt x="1486" y="4854"/>
                  </a:cubicBezTo>
                  <a:cubicBezTo>
                    <a:pt x="1131" y="4227"/>
                    <a:pt x="754" y="3620"/>
                    <a:pt x="419" y="2992"/>
                  </a:cubicBezTo>
                  <a:cubicBezTo>
                    <a:pt x="1" y="2197"/>
                    <a:pt x="126" y="1297"/>
                    <a:pt x="189" y="439"/>
                  </a:cubicBezTo>
                  <a:cubicBezTo>
                    <a:pt x="189" y="209"/>
                    <a:pt x="419" y="21"/>
                    <a:pt x="670" y="21"/>
                  </a:cubicBezTo>
                  <a:cubicBezTo>
                    <a:pt x="900" y="0"/>
                    <a:pt x="1152" y="0"/>
                    <a:pt x="1382" y="0"/>
                  </a:cubicBezTo>
                  <a:cubicBezTo>
                    <a:pt x="1988" y="21"/>
                    <a:pt x="2365" y="377"/>
                    <a:pt x="2428" y="983"/>
                  </a:cubicBezTo>
                  <a:cubicBezTo>
                    <a:pt x="2512" y="1841"/>
                    <a:pt x="2449" y="2720"/>
                    <a:pt x="2093" y="3515"/>
                  </a:cubicBezTo>
                  <a:cubicBezTo>
                    <a:pt x="1988" y="3766"/>
                    <a:pt x="1905" y="4017"/>
                    <a:pt x="1821" y="4289"/>
                  </a:cubicBezTo>
                  <a:cubicBezTo>
                    <a:pt x="1800" y="4520"/>
                    <a:pt x="1779" y="4771"/>
                    <a:pt x="1716" y="5084"/>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372;p37">
              <a:extLst>
                <a:ext uri="{FF2B5EF4-FFF2-40B4-BE49-F238E27FC236}">
                  <a16:creationId xmlns:a16="http://schemas.microsoft.com/office/drawing/2014/main" id="{D7A222E8-4214-45ED-942C-932DEFBF9422}"/>
                </a:ext>
              </a:extLst>
            </p:cNvPr>
            <p:cNvSpPr/>
            <p:nvPr/>
          </p:nvSpPr>
          <p:spPr>
            <a:xfrm>
              <a:off x="-962000" y="1680125"/>
              <a:ext cx="111975" cy="75875"/>
            </a:xfrm>
            <a:custGeom>
              <a:avLst/>
              <a:gdLst/>
              <a:ahLst/>
              <a:cxnLst/>
              <a:rect l="l" t="t" r="r" b="b"/>
              <a:pathLst>
                <a:path w="4479" h="3035" extrusionOk="0">
                  <a:moveTo>
                    <a:pt x="1" y="2993"/>
                  </a:moveTo>
                  <a:cubicBezTo>
                    <a:pt x="503" y="1968"/>
                    <a:pt x="984" y="1026"/>
                    <a:pt x="1444" y="106"/>
                  </a:cubicBezTo>
                  <a:cubicBezTo>
                    <a:pt x="2177" y="1"/>
                    <a:pt x="2867" y="64"/>
                    <a:pt x="3558" y="106"/>
                  </a:cubicBezTo>
                  <a:cubicBezTo>
                    <a:pt x="4144" y="126"/>
                    <a:pt x="4478" y="963"/>
                    <a:pt x="4081" y="1424"/>
                  </a:cubicBezTo>
                  <a:cubicBezTo>
                    <a:pt x="3244" y="2323"/>
                    <a:pt x="2302" y="3035"/>
                    <a:pt x="1005" y="3035"/>
                  </a:cubicBezTo>
                  <a:cubicBezTo>
                    <a:pt x="691" y="3035"/>
                    <a:pt x="398" y="3014"/>
                    <a:pt x="1" y="2993"/>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373;p37">
              <a:extLst>
                <a:ext uri="{FF2B5EF4-FFF2-40B4-BE49-F238E27FC236}">
                  <a16:creationId xmlns:a16="http://schemas.microsoft.com/office/drawing/2014/main" id="{C0137C04-5C08-4656-8CDD-9420FC67F6CA}"/>
                </a:ext>
              </a:extLst>
            </p:cNvPr>
            <p:cNvSpPr/>
            <p:nvPr/>
          </p:nvSpPr>
          <p:spPr>
            <a:xfrm>
              <a:off x="-1511775" y="1933300"/>
              <a:ext cx="91050" cy="34025"/>
            </a:xfrm>
            <a:custGeom>
              <a:avLst/>
              <a:gdLst/>
              <a:ahLst/>
              <a:cxnLst/>
              <a:rect l="l" t="t" r="r" b="b"/>
              <a:pathLst>
                <a:path w="3642" h="1361" extrusionOk="0">
                  <a:moveTo>
                    <a:pt x="3642" y="650"/>
                  </a:moveTo>
                  <a:cubicBezTo>
                    <a:pt x="3265" y="901"/>
                    <a:pt x="3014" y="1131"/>
                    <a:pt x="2700" y="1361"/>
                  </a:cubicBezTo>
                  <a:lnTo>
                    <a:pt x="1382" y="1361"/>
                  </a:lnTo>
                  <a:cubicBezTo>
                    <a:pt x="1235" y="1361"/>
                    <a:pt x="1110" y="1319"/>
                    <a:pt x="942" y="1298"/>
                  </a:cubicBezTo>
                  <a:cubicBezTo>
                    <a:pt x="336" y="1131"/>
                    <a:pt x="1" y="733"/>
                    <a:pt x="22" y="1"/>
                  </a:cubicBezTo>
                  <a:cubicBezTo>
                    <a:pt x="1214" y="189"/>
                    <a:pt x="2344" y="419"/>
                    <a:pt x="3642" y="65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374;p37">
              <a:extLst>
                <a:ext uri="{FF2B5EF4-FFF2-40B4-BE49-F238E27FC236}">
                  <a16:creationId xmlns:a16="http://schemas.microsoft.com/office/drawing/2014/main" id="{1BD36E90-301E-4C6D-852F-AB518851987C}"/>
                </a:ext>
              </a:extLst>
            </p:cNvPr>
            <p:cNvSpPr/>
            <p:nvPr/>
          </p:nvSpPr>
          <p:spPr>
            <a:xfrm>
              <a:off x="-1642025" y="2339750"/>
              <a:ext cx="50775" cy="56525"/>
            </a:xfrm>
            <a:custGeom>
              <a:avLst/>
              <a:gdLst/>
              <a:ahLst/>
              <a:cxnLst/>
              <a:rect l="l" t="t" r="r" b="b"/>
              <a:pathLst>
                <a:path w="2031" h="2261" extrusionOk="0">
                  <a:moveTo>
                    <a:pt x="1" y="670"/>
                  </a:moveTo>
                  <a:cubicBezTo>
                    <a:pt x="691" y="105"/>
                    <a:pt x="1340" y="105"/>
                    <a:pt x="2031" y="1"/>
                  </a:cubicBezTo>
                  <a:lnTo>
                    <a:pt x="2031" y="1863"/>
                  </a:lnTo>
                  <a:cubicBezTo>
                    <a:pt x="1842" y="1967"/>
                    <a:pt x="1654" y="2093"/>
                    <a:pt x="1424" y="2260"/>
                  </a:cubicBezTo>
                  <a:cubicBezTo>
                    <a:pt x="838" y="1821"/>
                    <a:pt x="357" y="1319"/>
                    <a:pt x="1" y="67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375;p37">
              <a:extLst>
                <a:ext uri="{FF2B5EF4-FFF2-40B4-BE49-F238E27FC236}">
                  <a16:creationId xmlns:a16="http://schemas.microsoft.com/office/drawing/2014/main" id="{B1BDEA02-59A1-4716-9BD8-AF60AC88788C}"/>
                </a:ext>
              </a:extLst>
            </p:cNvPr>
            <p:cNvSpPr/>
            <p:nvPr/>
          </p:nvSpPr>
          <p:spPr>
            <a:xfrm>
              <a:off x="-1752375" y="2221000"/>
              <a:ext cx="55975" cy="30900"/>
            </a:xfrm>
            <a:custGeom>
              <a:avLst/>
              <a:gdLst/>
              <a:ahLst/>
              <a:cxnLst/>
              <a:rect l="l" t="t" r="r" b="b"/>
              <a:pathLst>
                <a:path w="2239" h="1236" extrusionOk="0">
                  <a:moveTo>
                    <a:pt x="0" y="294"/>
                  </a:moveTo>
                  <a:cubicBezTo>
                    <a:pt x="167" y="85"/>
                    <a:pt x="293" y="1"/>
                    <a:pt x="502" y="85"/>
                  </a:cubicBezTo>
                  <a:cubicBezTo>
                    <a:pt x="942" y="210"/>
                    <a:pt x="1360" y="503"/>
                    <a:pt x="1883" y="461"/>
                  </a:cubicBezTo>
                  <a:cubicBezTo>
                    <a:pt x="2092" y="461"/>
                    <a:pt x="2197" y="629"/>
                    <a:pt x="2218" y="817"/>
                  </a:cubicBezTo>
                  <a:cubicBezTo>
                    <a:pt x="2239" y="984"/>
                    <a:pt x="1988" y="1235"/>
                    <a:pt x="1799" y="1235"/>
                  </a:cubicBezTo>
                  <a:cubicBezTo>
                    <a:pt x="1695" y="1235"/>
                    <a:pt x="1569" y="1194"/>
                    <a:pt x="1465" y="1152"/>
                  </a:cubicBezTo>
                  <a:cubicBezTo>
                    <a:pt x="963" y="838"/>
                    <a:pt x="502" y="545"/>
                    <a:pt x="0" y="294"/>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376;p37">
              <a:extLst>
                <a:ext uri="{FF2B5EF4-FFF2-40B4-BE49-F238E27FC236}">
                  <a16:creationId xmlns:a16="http://schemas.microsoft.com/office/drawing/2014/main" id="{768608EC-0C58-4B83-AB34-CD65841F6DC6}"/>
                </a:ext>
              </a:extLst>
            </p:cNvPr>
            <p:cNvSpPr/>
            <p:nvPr/>
          </p:nvSpPr>
          <p:spPr>
            <a:xfrm>
              <a:off x="-1726750" y="2191725"/>
              <a:ext cx="24075" cy="22500"/>
            </a:xfrm>
            <a:custGeom>
              <a:avLst/>
              <a:gdLst/>
              <a:ahLst/>
              <a:cxnLst/>
              <a:rect l="l" t="t" r="r" b="b"/>
              <a:pathLst>
                <a:path w="963" h="900" extrusionOk="0">
                  <a:moveTo>
                    <a:pt x="0" y="481"/>
                  </a:moveTo>
                  <a:cubicBezTo>
                    <a:pt x="210" y="147"/>
                    <a:pt x="461" y="21"/>
                    <a:pt x="837" y="0"/>
                  </a:cubicBezTo>
                  <a:cubicBezTo>
                    <a:pt x="879" y="209"/>
                    <a:pt x="921" y="440"/>
                    <a:pt x="963" y="649"/>
                  </a:cubicBezTo>
                  <a:cubicBezTo>
                    <a:pt x="565" y="900"/>
                    <a:pt x="335" y="649"/>
                    <a:pt x="0" y="48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377;p37">
              <a:extLst>
                <a:ext uri="{FF2B5EF4-FFF2-40B4-BE49-F238E27FC236}">
                  <a16:creationId xmlns:a16="http://schemas.microsoft.com/office/drawing/2014/main" id="{B4F4FFD0-6CF4-4055-8B51-57AB953F8FDC}"/>
                </a:ext>
              </a:extLst>
            </p:cNvPr>
            <p:cNvSpPr/>
            <p:nvPr/>
          </p:nvSpPr>
          <p:spPr>
            <a:xfrm>
              <a:off x="-1748200" y="1455700"/>
              <a:ext cx="211250" cy="206300"/>
            </a:xfrm>
            <a:custGeom>
              <a:avLst/>
              <a:gdLst/>
              <a:ahLst/>
              <a:cxnLst/>
              <a:rect l="l" t="t" r="r" b="b"/>
              <a:pathLst>
                <a:path w="8450" h="8252" extrusionOk="0">
                  <a:moveTo>
                    <a:pt x="3345" y="1"/>
                  </a:moveTo>
                  <a:cubicBezTo>
                    <a:pt x="2812" y="1"/>
                    <a:pt x="2295" y="220"/>
                    <a:pt x="1842" y="734"/>
                  </a:cubicBezTo>
                  <a:cubicBezTo>
                    <a:pt x="1612" y="1006"/>
                    <a:pt x="1402" y="1341"/>
                    <a:pt x="1277" y="1696"/>
                  </a:cubicBezTo>
                  <a:cubicBezTo>
                    <a:pt x="524" y="2073"/>
                    <a:pt x="0" y="2784"/>
                    <a:pt x="63" y="4019"/>
                  </a:cubicBezTo>
                  <a:cubicBezTo>
                    <a:pt x="168" y="5505"/>
                    <a:pt x="1068" y="6760"/>
                    <a:pt x="2218" y="7430"/>
                  </a:cubicBezTo>
                  <a:cubicBezTo>
                    <a:pt x="2637" y="7869"/>
                    <a:pt x="3160" y="8204"/>
                    <a:pt x="3829" y="8246"/>
                  </a:cubicBezTo>
                  <a:cubicBezTo>
                    <a:pt x="3883" y="8250"/>
                    <a:pt x="3936" y="8252"/>
                    <a:pt x="3988" y="8252"/>
                  </a:cubicBezTo>
                  <a:cubicBezTo>
                    <a:pt x="4446" y="8252"/>
                    <a:pt x="4849" y="8092"/>
                    <a:pt x="5169" y="7848"/>
                  </a:cubicBezTo>
                  <a:cubicBezTo>
                    <a:pt x="5817" y="7639"/>
                    <a:pt x="6424" y="7220"/>
                    <a:pt x="6926" y="6551"/>
                  </a:cubicBezTo>
                  <a:cubicBezTo>
                    <a:pt x="8450" y="4445"/>
                    <a:pt x="5744" y="1"/>
                    <a:pt x="334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378;p37">
              <a:extLst>
                <a:ext uri="{FF2B5EF4-FFF2-40B4-BE49-F238E27FC236}">
                  <a16:creationId xmlns:a16="http://schemas.microsoft.com/office/drawing/2014/main" id="{344CCC70-1B6B-463C-91D6-A0F631B97230}"/>
                </a:ext>
              </a:extLst>
            </p:cNvPr>
            <p:cNvSpPr/>
            <p:nvPr/>
          </p:nvSpPr>
          <p:spPr>
            <a:xfrm>
              <a:off x="-1228775" y="1649625"/>
              <a:ext cx="220250" cy="167775"/>
            </a:xfrm>
            <a:custGeom>
              <a:avLst/>
              <a:gdLst/>
              <a:ahLst/>
              <a:cxnLst/>
              <a:rect l="l" t="t" r="r" b="b"/>
              <a:pathLst>
                <a:path w="8810" h="6711" extrusionOk="0">
                  <a:moveTo>
                    <a:pt x="5246" y="1"/>
                  </a:moveTo>
                  <a:cubicBezTo>
                    <a:pt x="4260" y="1"/>
                    <a:pt x="3239" y="372"/>
                    <a:pt x="2511" y="970"/>
                  </a:cubicBezTo>
                  <a:cubicBezTo>
                    <a:pt x="2490" y="991"/>
                    <a:pt x="2449" y="1012"/>
                    <a:pt x="2407" y="1033"/>
                  </a:cubicBezTo>
                  <a:cubicBezTo>
                    <a:pt x="2260" y="1137"/>
                    <a:pt x="2114" y="1284"/>
                    <a:pt x="1988" y="1409"/>
                  </a:cubicBezTo>
                  <a:cubicBezTo>
                    <a:pt x="1528" y="1702"/>
                    <a:pt x="1130" y="2037"/>
                    <a:pt x="879" y="2455"/>
                  </a:cubicBezTo>
                  <a:cubicBezTo>
                    <a:pt x="1" y="3711"/>
                    <a:pt x="817" y="5196"/>
                    <a:pt x="1967" y="5908"/>
                  </a:cubicBezTo>
                  <a:cubicBezTo>
                    <a:pt x="2344" y="6305"/>
                    <a:pt x="2804" y="6619"/>
                    <a:pt x="3348" y="6682"/>
                  </a:cubicBezTo>
                  <a:cubicBezTo>
                    <a:pt x="3469" y="6701"/>
                    <a:pt x="3588" y="6711"/>
                    <a:pt x="3704" y="6711"/>
                  </a:cubicBezTo>
                  <a:cubicBezTo>
                    <a:pt x="4092" y="6711"/>
                    <a:pt x="4454" y="6608"/>
                    <a:pt x="4792" y="6431"/>
                  </a:cubicBezTo>
                  <a:cubicBezTo>
                    <a:pt x="5503" y="6326"/>
                    <a:pt x="6194" y="6033"/>
                    <a:pt x="6780" y="5573"/>
                  </a:cubicBezTo>
                  <a:cubicBezTo>
                    <a:pt x="8119" y="4464"/>
                    <a:pt x="8809" y="2560"/>
                    <a:pt x="7638" y="1074"/>
                  </a:cubicBezTo>
                  <a:cubicBezTo>
                    <a:pt x="7044" y="320"/>
                    <a:pt x="6160" y="1"/>
                    <a:pt x="524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379;p37">
              <a:extLst>
                <a:ext uri="{FF2B5EF4-FFF2-40B4-BE49-F238E27FC236}">
                  <a16:creationId xmlns:a16="http://schemas.microsoft.com/office/drawing/2014/main" id="{870B5301-28E9-4DE2-93DB-1C2F9A95A9CA}"/>
                </a:ext>
              </a:extLst>
            </p:cNvPr>
            <p:cNvSpPr/>
            <p:nvPr/>
          </p:nvSpPr>
          <p:spPr>
            <a:xfrm>
              <a:off x="-2314175" y="910675"/>
              <a:ext cx="1628400" cy="1733025"/>
            </a:xfrm>
            <a:custGeom>
              <a:avLst/>
              <a:gdLst/>
              <a:ahLst/>
              <a:cxnLst/>
              <a:rect l="l" t="t" r="r" b="b"/>
              <a:pathLst>
                <a:path w="65136" h="69321" extrusionOk="0">
                  <a:moveTo>
                    <a:pt x="14626" y="54715"/>
                  </a:moveTo>
                  <a:cubicBezTo>
                    <a:pt x="14396" y="53397"/>
                    <a:pt x="14709" y="52309"/>
                    <a:pt x="15170" y="51221"/>
                  </a:cubicBezTo>
                  <a:cubicBezTo>
                    <a:pt x="15044" y="51096"/>
                    <a:pt x="14960" y="50970"/>
                    <a:pt x="14814" y="50845"/>
                  </a:cubicBezTo>
                  <a:cubicBezTo>
                    <a:pt x="14437" y="50552"/>
                    <a:pt x="14061" y="50238"/>
                    <a:pt x="13663" y="49966"/>
                  </a:cubicBezTo>
                  <a:cubicBezTo>
                    <a:pt x="12931" y="49506"/>
                    <a:pt x="12387" y="48878"/>
                    <a:pt x="11906" y="48166"/>
                  </a:cubicBezTo>
                  <a:cubicBezTo>
                    <a:pt x="11403" y="47434"/>
                    <a:pt x="10964" y="46702"/>
                    <a:pt x="10441" y="45990"/>
                  </a:cubicBezTo>
                  <a:cubicBezTo>
                    <a:pt x="9520" y="44777"/>
                    <a:pt x="9813" y="43354"/>
                    <a:pt x="10671" y="42266"/>
                  </a:cubicBezTo>
                  <a:cubicBezTo>
                    <a:pt x="10943" y="41910"/>
                    <a:pt x="11194" y="41596"/>
                    <a:pt x="11466" y="41283"/>
                  </a:cubicBezTo>
                  <a:cubicBezTo>
                    <a:pt x="11613" y="41115"/>
                    <a:pt x="11780" y="40927"/>
                    <a:pt x="11968" y="40801"/>
                  </a:cubicBezTo>
                  <a:cubicBezTo>
                    <a:pt x="13391" y="39692"/>
                    <a:pt x="14835" y="38625"/>
                    <a:pt x="16279" y="37537"/>
                  </a:cubicBezTo>
                  <a:cubicBezTo>
                    <a:pt x="16488" y="37370"/>
                    <a:pt x="16718" y="37244"/>
                    <a:pt x="16948" y="37077"/>
                  </a:cubicBezTo>
                  <a:cubicBezTo>
                    <a:pt x="17827" y="36554"/>
                    <a:pt x="18685" y="36093"/>
                    <a:pt x="19522" y="35549"/>
                  </a:cubicBezTo>
                  <a:cubicBezTo>
                    <a:pt x="20505" y="34922"/>
                    <a:pt x="21551" y="34399"/>
                    <a:pt x="22660" y="33980"/>
                  </a:cubicBezTo>
                  <a:cubicBezTo>
                    <a:pt x="22786" y="33917"/>
                    <a:pt x="22911" y="33876"/>
                    <a:pt x="23079" y="33792"/>
                  </a:cubicBezTo>
                  <a:cubicBezTo>
                    <a:pt x="23016" y="33624"/>
                    <a:pt x="22995" y="33520"/>
                    <a:pt x="22974" y="33415"/>
                  </a:cubicBezTo>
                  <a:cubicBezTo>
                    <a:pt x="22347" y="31888"/>
                    <a:pt x="21698" y="30360"/>
                    <a:pt x="21091" y="28812"/>
                  </a:cubicBezTo>
                  <a:cubicBezTo>
                    <a:pt x="20756" y="27871"/>
                    <a:pt x="20714" y="26887"/>
                    <a:pt x="20694" y="25883"/>
                  </a:cubicBezTo>
                  <a:cubicBezTo>
                    <a:pt x="20673" y="25318"/>
                    <a:pt x="20694" y="24732"/>
                    <a:pt x="20694" y="24188"/>
                  </a:cubicBezTo>
                  <a:cubicBezTo>
                    <a:pt x="20442" y="23979"/>
                    <a:pt x="20170" y="23832"/>
                    <a:pt x="19982" y="23581"/>
                  </a:cubicBezTo>
                  <a:cubicBezTo>
                    <a:pt x="19794" y="23372"/>
                    <a:pt x="19731" y="23121"/>
                    <a:pt x="19606" y="22891"/>
                  </a:cubicBezTo>
                  <a:cubicBezTo>
                    <a:pt x="19396" y="22535"/>
                    <a:pt x="19187" y="22200"/>
                    <a:pt x="18999" y="21886"/>
                  </a:cubicBezTo>
                  <a:cubicBezTo>
                    <a:pt x="18559" y="21154"/>
                    <a:pt x="18266" y="20380"/>
                    <a:pt x="18350" y="19480"/>
                  </a:cubicBezTo>
                  <a:cubicBezTo>
                    <a:pt x="18371" y="19083"/>
                    <a:pt x="18350" y="18706"/>
                    <a:pt x="18371" y="18308"/>
                  </a:cubicBezTo>
                  <a:cubicBezTo>
                    <a:pt x="18392" y="17681"/>
                    <a:pt x="18894" y="17179"/>
                    <a:pt x="19522" y="17137"/>
                  </a:cubicBezTo>
                  <a:lnTo>
                    <a:pt x="19606" y="17137"/>
                  </a:lnTo>
                  <a:cubicBezTo>
                    <a:pt x="21007" y="17074"/>
                    <a:pt x="21175" y="17158"/>
                    <a:pt x="22116" y="18329"/>
                  </a:cubicBezTo>
                  <a:cubicBezTo>
                    <a:pt x="22891" y="17471"/>
                    <a:pt x="23623" y="16551"/>
                    <a:pt x="24627" y="15902"/>
                  </a:cubicBezTo>
                  <a:cubicBezTo>
                    <a:pt x="24523" y="15714"/>
                    <a:pt x="24313" y="15818"/>
                    <a:pt x="24146" y="15798"/>
                  </a:cubicBezTo>
                  <a:cubicBezTo>
                    <a:pt x="23999" y="15777"/>
                    <a:pt x="23832" y="15798"/>
                    <a:pt x="23707" y="15798"/>
                  </a:cubicBezTo>
                  <a:cubicBezTo>
                    <a:pt x="23267" y="15818"/>
                    <a:pt x="22870" y="15630"/>
                    <a:pt x="22535" y="15400"/>
                  </a:cubicBezTo>
                  <a:cubicBezTo>
                    <a:pt x="22388" y="15295"/>
                    <a:pt x="22242" y="15170"/>
                    <a:pt x="22158" y="15002"/>
                  </a:cubicBezTo>
                  <a:cubicBezTo>
                    <a:pt x="21865" y="14521"/>
                    <a:pt x="22012" y="13308"/>
                    <a:pt x="22388" y="12889"/>
                  </a:cubicBezTo>
                  <a:cubicBezTo>
                    <a:pt x="22451" y="12805"/>
                    <a:pt x="22535" y="12764"/>
                    <a:pt x="22577" y="12701"/>
                  </a:cubicBezTo>
                  <a:cubicBezTo>
                    <a:pt x="23288" y="11613"/>
                    <a:pt x="24418" y="11090"/>
                    <a:pt x="25506" y="10546"/>
                  </a:cubicBezTo>
                  <a:cubicBezTo>
                    <a:pt x="25778" y="10399"/>
                    <a:pt x="26029" y="10274"/>
                    <a:pt x="26322" y="10148"/>
                  </a:cubicBezTo>
                  <a:cubicBezTo>
                    <a:pt x="26134" y="9604"/>
                    <a:pt x="25820" y="9144"/>
                    <a:pt x="25485" y="8767"/>
                  </a:cubicBezTo>
                  <a:cubicBezTo>
                    <a:pt x="25150" y="8370"/>
                    <a:pt x="25046" y="7951"/>
                    <a:pt x="25046" y="7428"/>
                  </a:cubicBezTo>
                  <a:cubicBezTo>
                    <a:pt x="25067" y="6675"/>
                    <a:pt x="25004" y="5943"/>
                    <a:pt x="25360" y="5210"/>
                  </a:cubicBezTo>
                  <a:cubicBezTo>
                    <a:pt x="25569" y="4792"/>
                    <a:pt x="25778" y="4415"/>
                    <a:pt x="26155" y="4122"/>
                  </a:cubicBezTo>
                  <a:cubicBezTo>
                    <a:pt x="26343" y="3997"/>
                    <a:pt x="26510" y="3871"/>
                    <a:pt x="26657" y="3746"/>
                  </a:cubicBezTo>
                  <a:cubicBezTo>
                    <a:pt x="27264" y="3160"/>
                    <a:pt x="27975" y="2950"/>
                    <a:pt x="28812" y="3013"/>
                  </a:cubicBezTo>
                  <a:cubicBezTo>
                    <a:pt x="29356" y="3034"/>
                    <a:pt x="29879" y="3055"/>
                    <a:pt x="30235" y="3557"/>
                  </a:cubicBezTo>
                  <a:cubicBezTo>
                    <a:pt x="30318" y="3662"/>
                    <a:pt x="30507" y="3683"/>
                    <a:pt x="30611" y="3746"/>
                  </a:cubicBezTo>
                  <a:cubicBezTo>
                    <a:pt x="30841" y="3578"/>
                    <a:pt x="30758" y="3390"/>
                    <a:pt x="30800" y="3222"/>
                  </a:cubicBezTo>
                  <a:cubicBezTo>
                    <a:pt x="30821" y="3055"/>
                    <a:pt x="30821" y="2909"/>
                    <a:pt x="30800" y="2762"/>
                  </a:cubicBezTo>
                  <a:cubicBezTo>
                    <a:pt x="30632" y="1549"/>
                    <a:pt x="31867" y="335"/>
                    <a:pt x="33038" y="105"/>
                  </a:cubicBezTo>
                  <a:cubicBezTo>
                    <a:pt x="33582" y="0"/>
                    <a:pt x="34085" y="126"/>
                    <a:pt x="34482" y="502"/>
                  </a:cubicBezTo>
                  <a:cubicBezTo>
                    <a:pt x="34838" y="837"/>
                    <a:pt x="35215" y="1193"/>
                    <a:pt x="35528" y="1611"/>
                  </a:cubicBezTo>
                  <a:cubicBezTo>
                    <a:pt x="36051" y="2323"/>
                    <a:pt x="36512" y="3055"/>
                    <a:pt x="36888" y="3850"/>
                  </a:cubicBezTo>
                  <a:cubicBezTo>
                    <a:pt x="36993" y="4059"/>
                    <a:pt x="37119" y="4227"/>
                    <a:pt x="37286" y="4499"/>
                  </a:cubicBezTo>
                  <a:cubicBezTo>
                    <a:pt x="37495" y="4101"/>
                    <a:pt x="37621" y="3766"/>
                    <a:pt x="37809" y="3474"/>
                  </a:cubicBezTo>
                  <a:cubicBezTo>
                    <a:pt x="38500" y="2448"/>
                    <a:pt x="39378" y="1590"/>
                    <a:pt x="40383" y="858"/>
                  </a:cubicBezTo>
                  <a:cubicBezTo>
                    <a:pt x="40948" y="461"/>
                    <a:pt x="41575" y="293"/>
                    <a:pt x="42245" y="314"/>
                  </a:cubicBezTo>
                  <a:cubicBezTo>
                    <a:pt x="42977" y="335"/>
                    <a:pt x="43689" y="314"/>
                    <a:pt x="44421" y="314"/>
                  </a:cubicBezTo>
                  <a:cubicBezTo>
                    <a:pt x="44735" y="314"/>
                    <a:pt x="45028" y="398"/>
                    <a:pt x="45258" y="565"/>
                  </a:cubicBezTo>
                  <a:cubicBezTo>
                    <a:pt x="45614" y="837"/>
                    <a:pt x="46011" y="1046"/>
                    <a:pt x="46388" y="1339"/>
                  </a:cubicBezTo>
                  <a:cubicBezTo>
                    <a:pt x="47455" y="2176"/>
                    <a:pt x="48166" y="3181"/>
                    <a:pt x="48166" y="4603"/>
                  </a:cubicBezTo>
                  <a:cubicBezTo>
                    <a:pt x="48166" y="4708"/>
                    <a:pt x="48187" y="4813"/>
                    <a:pt x="48229" y="5022"/>
                  </a:cubicBezTo>
                  <a:cubicBezTo>
                    <a:pt x="48522" y="4813"/>
                    <a:pt x="48794" y="4687"/>
                    <a:pt x="49024" y="4499"/>
                  </a:cubicBezTo>
                  <a:cubicBezTo>
                    <a:pt x="49736" y="3976"/>
                    <a:pt x="50510" y="3704"/>
                    <a:pt x="51368" y="3766"/>
                  </a:cubicBezTo>
                  <a:cubicBezTo>
                    <a:pt x="51849" y="3787"/>
                    <a:pt x="52351" y="3766"/>
                    <a:pt x="52811" y="3766"/>
                  </a:cubicBezTo>
                  <a:cubicBezTo>
                    <a:pt x="53544" y="3787"/>
                    <a:pt x="54171" y="3997"/>
                    <a:pt x="54673" y="4541"/>
                  </a:cubicBezTo>
                  <a:cubicBezTo>
                    <a:pt x="54820" y="4729"/>
                    <a:pt x="55008" y="4896"/>
                    <a:pt x="55176" y="5064"/>
                  </a:cubicBezTo>
                  <a:cubicBezTo>
                    <a:pt x="55238" y="5147"/>
                    <a:pt x="55343" y="5252"/>
                    <a:pt x="55385" y="5357"/>
                  </a:cubicBezTo>
                  <a:cubicBezTo>
                    <a:pt x="55531" y="6047"/>
                    <a:pt x="55866" y="6717"/>
                    <a:pt x="55615" y="7512"/>
                  </a:cubicBezTo>
                  <a:lnTo>
                    <a:pt x="56054" y="7512"/>
                  </a:lnTo>
                  <a:cubicBezTo>
                    <a:pt x="56347" y="7470"/>
                    <a:pt x="56661" y="7428"/>
                    <a:pt x="56954" y="7407"/>
                  </a:cubicBezTo>
                  <a:cubicBezTo>
                    <a:pt x="57394" y="7365"/>
                    <a:pt x="57854" y="7428"/>
                    <a:pt x="58314" y="7407"/>
                  </a:cubicBezTo>
                  <a:cubicBezTo>
                    <a:pt x="59507" y="7324"/>
                    <a:pt x="60469" y="7847"/>
                    <a:pt x="61285" y="8663"/>
                  </a:cubicBezTo>
                  <a:cubicBezTo>
                    <a:pt x="61516" y="8893"/>
                    <a:pt x="61725" y="9144"/>
                    <a:pt x="61913" y="9416"/>
                  </a:cubicBezTo>
                  <a:cubicBezTo>
                    <a:pt x="62666" y="10399"/>
                    <a:pt x="62666" y="11299"/>
                    <a:pt x="61871" y="12261"/>
                  </a:cubicBezTo>
                  <a:cubicBezTo>
                    <a:pt x="61767" y="12366"/>
                    <a:pt x="61683" y="12492"/>
                    <a:pt x="61599" y="12596"/>
                  </a:cubicBezTo>
                  <a:cubicBezTo>
                    <a:pt x="61725" y="12847"/>
                    <a:pt x="61934" y="12743"/>
                    <a:pt x="62101" y="12785"/>
                  </a:cubicBezTo>
                  <a:cubicBezTo>
                    <a:pt x="62541" y="12952"/>
                    <a:pt x="63022" y="13078"/>
                    <a:pt x="63440" y="13287"/>
                  </a:cubicBezTo>
                  <a:cubicBezTo>
                    <a:pt x="63984" y="13580"/>
                    <a:pt x="64340" y="14019"/>
                    <a:pt x="64487" y="14668"/>
                  </a:cubicBezTo>
                  <a:cubicBezTo>
                    <a:pt x="64591" y="15254"/>
                    <a:pt x="64654" y="15798"/>
                    <a:pt x="64633" y="16363"/>
                  </a:cubicBezTo>
                  <a:cubicBezTo>
                    <a:pt x="64633" y="17095"/>
                    <a:pt x="64298" y="17618"/>
                    <a:pt x="63692" y="17995"/>
                  </a:cubicBezTo>
                  <a:cubicBezTo>
                    <a:pt x="63482" y="18120"/>
                    <a:pt x="63294" y="18225"/>
                    <a:pt x="63043" y="18392"/>
                  </a:cubicBezTo>
                  <a:cubicBezTo>
                    <a:pt x="63189" y="18873"/>
                    <a:pt x="63399" y="19292"/>
                    <a:pt x="63712" y="19668"/>
                  </a:cubicBezTo>
                  <a:cubicBezTo>
                    <a:pt x="63901" y="19878"/>
                    <a:pt x="64026" y="20108"/>
                    <a:pt x="64131" y="20338"/>
                  </a:cubicBezTo>
                  <a:cubicBezTo>
                    <a:pt x="64319" y="20756"/>
                    <a:pt x="64487" y="21175"/>
                    <a:pt x="64654" y="21593"/>
                  </a:cubicBezTo>
                  <a:cubicBezTo>
                    <a:pt x="65135" y="22640"/>
                    <a:pt x="64717" y="23623"/>
                    <a:pt x="63650" y="24000"/>
                  </a:cubicBezTo>
                  <a:cubicBezTo>
                    <a:pt x="62959" y="24272"/>
                    <a:pt x="62290" y="24481"/>
                    <a:pt x="61516" y="24460"/>
                  </a:cubicBezTo>
                  <a:cubicBezTo>
                    <a:pt x="61160" y="24899"/>
                    <a:pt x="60992" y="25422"/>
                    <a:pt x="60825" y="25925"/>
                  </a:cubicBezTo>
                  <a:cubicBezTo>
                    <a:pt x="60658" y="26364"/>
                    <a:pt x="60407" y="26699"/>
                    <a:pt x="60030" y="27013"/>
                  </a:cubicBezTo>
                  <a:cubicBezTo>
                    <a:pt x="59570" y="27410"/>
                    <a:pt x="59047" y="27598"/>
                    <a:pt x="58440" y="27389"/>
                  </a:cubicBezTo>
                  <a:cubicBezTo>
                    <a:pt x="58105" y="27285"/>
                    <a:pt x="57749" y="27138"/>
                    <a:pt x="57414" y="27034"/>
                  </a:cubicBezTo>
                  <a:cubicBezTo>
                    <a:pt x="57268" y="26992"/>
                    <a:pt x="57080" y="26908"/>
                    <a:pt x="56891" y="26824"/>
                  </a:cubicBezTo>
                  <a:cubicBezTo>
                    <a:pt x="56557" y="27933"/>
                    <a:pt x="56034" y="28979"/>
                    <a:pt x="55824" y="30151"/>
                  </a:cubicBezTo>
                  <a:lnTo>
                    <a:pt x="57394" y="30151"/>
                  </a:lnTo>
                  <a:cubicBezTo>
                    <a:pt x="57958" y="30172"/>
                    <a:pt x="58440" y="30381"/>
                    <a:pt x="58775" y="30863"/>
                  </a:cubicBezTo>
                  <a:cubicBezTo>
                    <a:pt x="59235" y="31511"/>
                    <a:pt x="59277" y="32139"/>
                    <a:pt x="58754" y="32746"/>
                  </a:cubicBezTo>
                  <a:cubicBezTo>
                    <a:pt x="57666" y="33938"/>
                    <a:pt x="56389" y="34796"/>
                    <a:pt x="54694" y="34754"/>
                  </a:cubicBezTo>
                  <a:cubicBezTo>
                    <a:pt x="54150" y="34733"/>
                    <a:pt x="53627" y="34713"/>
                    <a:pt x="52958" y="34671"/>
                  </a:cubicBezTo>
                  <a:cubicBezTo>
                    <a:pt x="52288" y="35319"/>
                    <a:pt x="51598" y="36052"/>
                    <a:pt x="50824" y="36721"/>
                  </a:cubicBezTo>
                  <a:cubicBezTo>
                    <a:pt x="50070" y="37349"/>
                    <a:pt x="49233" y="37872"/>
                    <a:pt x="48417" y="38437"/>
                  </a:cubicBezTo>
                  <a:cubicBezTo>
                    <a:pt x="48438" y="38667"/>
                    <a:pt x="48627" y="38646"/>
                    <a:pt x="48752" y="38667"/>
                  </a:cubicBezTo>
                  <a:cubicBezTo>
                    <a:pt x="49464" y="38897"/>
                    <a:pt x="50112" y="39169"/>
                    <a:pt x="50740" y="39546"/>
                  </a:cubicBezTo>
                  <a:cubicBezTo>
                    <a:pt x="51556" y="40006"/>
                    <a:pt x="52372" y="40467"/>
                    <a:pt x="53251" y="40759"/>
                  </a:cubicBezTo>
                  <a:cubicBezTo>
                    <a:pt x="53355" y="40822"/>
                    <a:pt x="53481" y="40843"/>
                    <a:pt x="53585" y="40927"/>
                  </a:cubicBezTo>
                  <a:cubicBezTo>
                    <a:pt x="55197" y="41847"/>
                    <a:pt x="56808" y="42705"/>
                    <a:pt x="58293" y="43772"/>
                  </a:cubicBezTo>
                  <a:cubicBezTo>
                    <a:pt x="59026" y="44296"/>
                    <a:pt x="59507" y="44986"/>
                    <a:pt x="59695" y="45823"/>
                  </a:cubicBezTo>
                  <a:cubicBezTo>
                    <a:pt x="59863" y="46702"/>
                    <a:pt x="59632" y="47560"/>
                    <a:pt x="59026" y="48250"/>
                  </a:cubicBezTo>
                  <a:cubicBezTo>
                    <a:pt x="58503" y="48857"/>
                    <a:pt x="57875" y="49401"/>
                    <a:pt x="57247" y="49924"/>
                  </a:cubicBezTo>
                  <a:cubicBezTo>
                    <a:pt x="55531" y="51368"/>
                    <a:pt x="53565" y="52414"/>
                    <a:pt x="51640" y="53502"/>
                  </a:cubicBezTo>
                  <a:cubicBezTo>
                    <a:pt x="51075" y="53816"/>
                    <a:pt x="50447" y="53941"/>
                    <a:pt x="49861" y="54171"/>
                  </a:cubicBezTo>
                  <a:cubicBezTo>
                    <a:pt x="49484" y="54297"/>
                    <a:pt x="49359" y="54381"/>
                    <a:pt x="49359" y="54695"/>
                  </a:cubicBezTo>
                  <a:cubicBezTo>
                    <a:pt x="49359" y="55490"/>
                    <a:pt x="49359" y="56306"/>
                    <a:pt x="49401" y="57143"/>
                  </a:cubicBezTo>
                  <a:cubicBezTo>
                    <a:pt x="49652" y="57164"/>
                    <a:pt x="49798" y="57226"/>
                    <a:pt x="49987" y="57226"/>
                  </a:cubicBezTo>
                  <a:cubicBezTo>
                    <a:pt x="51368" y="57373"/>
                    <a:pt x="52707" y="57708"/>
                    <a:pt x="53983" y="58273"/>
                  </a:cubicBezTo>
                  <a:cubicBezTo>
                    <a:pt x="54820" y="58607"/>
                    <a:pt x="55657" y="58963"/>
                    <a:pt x="56473" y="59319"/>
                  </a:cubicBezTo>
                  <a:cubicBezTo>
                    <a:pt x="56766" y="59444"/>
                    <a:pt x="56975" y="59570"/>
                    <a:pt x="57059" y="59946"/>
                  </a:cubicBezTo>
                  <a:cubicBezTo>
                    <a:pt x="57122" y="60197"/>
                    <a:pt x="57373" y="60428"/>
                    <a:pt x="57519" y="60700"/>
                  </a:cubicBezTo>
                  <a:cubicBezTo>
                    <a:pt x="57917" y="61306"/>
                    <a:pt x="58293" y="61892"/>
                    <a:pt x="58775" y="62457"/>
                  </a:cubicBezTo>
                  <a:cubicBezTo>
                    <a:pt x="59423" y="63210"/>
                    <a:pt x="59800" y="64152"/>
                    <a:pt x="60218" y="65031"/>
                  </a:cubicBezTo>
                  <a:cubicBezTo>
                    <a:pt x="60344" y="65324"/>
                    <a:pt x="60490" y="65638"/>
                    <a:pt x="60574" y="65951"/>
                  </a:cubicBezTo>
                  <a:cubicBezTo>
                    <a:pt x="60637" y="66119"/>
                    <a:pt x="60574" y="66286"/>
                    <a:pt x="60553" y="66475"/>
                  </a:cubicBezTo>
                  <a:cubicBezTo>
                    <a:pt x="60532" y="66600"/>
                    <a:pt x="60260" y="66684"/>
                    <a:pt x="60176" y="66579"/>
                  </a:cubicBezTo>
                  <a:cubicBezTo>
                    <a:pt x="60009" y="66370"/>
                    <a:pt x="59821" y="66182"/>
                    <a:pt x="59695" y="65951"/>
                  </a:cubicBezTo>
                  <a:cubicBezTo>
                    <a:pt x="59507" y="65659"/>
                    <a:pt x="59319" y="65428"/>
                    <a:pt x="58900" y="65407"/>
                  </a:cubicBezTo>
                  <a:cubicBezTo>
                    <a:pt x="58900" y="65533"/>
                    <a:pt x="58900" y="65617"/>
                    <a:pt x="58921" y="65700"/>
                  </a:cubicBezTo>
                  <a:cubicBezTo>
                    <a:pt x="59193" y="66286"/>
                    <a:pt x="59507" y="66872"/>
                    <a:pt x="59737" y="67479"/>
                  </a:cubicBezTo>
                  <a:cubicBezTo>
                    <a:pt x="59821" y="67688"/>
                    <a:pt x="59737" y="67939"/>
                    <a:pt x="59737" y="68232"/>
                  </a:cubicBezTo>
                  <a:cubicBezTo>
                    <a:pt x="59863" y="68337"/>
                    <a:pt x="60030" y="68462"/>
                    <a:pt x="60197" y="68588"/>
                  </a:cubicBezTo>
                  <a:cubicBezTo>
                    <a:pt x="60344" y="68734"/>
                    <a:pt x="60386" y="68881"/>
                    <a:pt x="60323" y="69069"/>
                  </a:cubicBezTo>
                  <a:cubicBezTo>
                    <a:pt x="60218" y="69257"/>
                    <a:pt x="60051" y="69320"/>
                    <a:pt x="59863" y="69299"/>
                  </a:cubicBezTo>
                  <a:cubicBezTo>
                    <a:pt x="59758" y="69278"/>
                    <a:pt x="59611" y="69257"/>
                    <a:pt x="59528" y="69174"/>
                  </a:cubicBezTo>
                  <a:cubicBezTo>
                    <a:pt x="58754" y="68358"/>
                    <a:pt x="57707" y="68148"/>
                    <a:pt x="56682" y="67897"/>
                  </a:cubicBezTo>
                  <a:cubicBezTo>
                    <a:pt x="55280" y="67542"/>
                    <a:pt x="53857" y="67291"/>
                    <a:pt x="52435" y="67019"/>
                  </a:cubicBezTo>
                  <a:cubicBezTo>
                    <a:pt x="51953" y="66914"/>
                    <a:pt x="51430" y="66893"/>
                    <a:pt x="50928" y="66893"/>
                  </a:cubicBezTo>
                  <a:cubicBezTo>
                    <a:pt x="50049" y="66893"/>
                    <a:pt x="49171" y="66809"/>
                    <a:pt x="48313" y="66684"/>
                  </a:cubicBezTo>
                  <a:cubicBezTo>
                    <a:pt x="47894" y="66642"/>
                    <a:pt x="47476" y="66600"/>
                    <a:pt x="47057" y="66600"/>
                  </a:cubicBezTo>
                  <a:cubicBezTo>
                    <a:pt x="43458" y="66579"/>
                    <a:pt x="39839" y="66558"/>
                    <a:pt x="36198" y="66558"/>
                  </a:cubicBezTo>
                  <a:cubicBezTo>
                    <a:pt x="35570" y="66558"/>
                    <a:pt x="34943" y="66705"/>
                    <a:pt x="34315" y="66767"/>
                  </a:cubicBezTo>
                  <a:cubicBezTo>
                    <a:pt x="34064" y="66788"/>
                    <a:pt x="33834" y="66914"/>
                    <a:pt x="33541" y="66809"/>
                  </a:cubicBezTo>
                  <a:cubicBezTo>
                    <a:pt x="33394" y="66767"/>
                    <a:pt x="33164" y="66977"/>
                    <a:pt x="32955" y="67102"/>
                  </a:cubicBezTo>
                  <a:cubicBezTo>
                    <a:pt x="32829" y="67060"/>
                    <a:pt x="32641" y="66998"/>
                    <a:pt x="32494" y="66914"/>
                  </a:cubicBezTo>
                  <a:cubicBezTo>
                    <a:pt x="31260" y="66391"/>
                    <a:pt x="29984" y="66140"/>
                    <a:pt x="28665" y="65910"/>
                  </a:cubicBezTo>
                  <a:cubicBezTo>
                    <a:pt x="27640" y="65721"/>
                    <a:pt x="26657" y="65554"/>
                    <a:pt x="25632" y="65449"/>
                  </a:cubicBezTo>
                  <a:cubicBezTo>
                    <a:pt x="24899" y="65387"/>
                    <a:pt x="24146" y="65303"/>
                    <a:pt x="23393" y="65303"/>
                  </a:cubicBezTo>
                  <a:cubicBezTo>
                    <a:pt x="20422" y="65282"/>
                    <a:pt x="17471" y="65282"/>
                    <a:pt x="14521" y="65282"/>
                  </a:cubicBezTo>
                  <a:cubicBezTo>
                    <a:pt x="13914" y="65282"/>
                    <a:pt x="13308" y="65387"/>
                    <a:pt x="12722" y="65428"/>
                  </a:cubicBezTo>
                  <a:cubicBezTo>
                    <a:pt x="12450" y="65449"/>
                    <a:pt x="12157" y="65533"/>
                    <a:pt x="11906" y="65512"/>
                  </a:cubicBezTo>
                  <a:cubicBezTo>
                    <a:pt x="10839" y="65428"/>
                    <a:pt x="9813" y="65617"/>
                    <a:pt x="8767" y="65763"/>
                  </a:cubicBezTo>
                  <a:cubicBezTo>
                    <a:pt x="7742" y="65910"/>
                    <a:pt x="6717" y="66035"/>
                    <a:pt x="5733" y="66161"/>
                  </a:cubicBezTo>
                  <a:cubicBezTo>
                    <a:pt x="5440" y="66182"/>
                    <a:pt x="5126" y="66244"/>
                    <a:pt x="4917" y="65910"/>
                  </a:cubicBezTo>
                  <a:cubicBezTo>
                    <a:pt x="5001" y="65826"/>
                    <a:pt x="5043" y="65742"/>
                    <a:pt x="5126" y="65721"/>
                  </a:cubicBezTo>
                  <a:cubicBezTo>
                    <a:pt x="6758" y="65407"/>
                    <a:pt x="8370" y="65094"/>
                    <a:pt x="10022" y="64801"/>
                  </a:cubicBezTo>
                  <a:cubicBezTo>
                    <a:pt x="10420" y="64717"/>
                    <a:pt x="10797" y="64717"/>
                    <a:pt x="11194" y="64696"/>
                  </a:cubicBezTo>
                  <a:cubicBezTo>
                    <a:pt x="11738" y="64654"/>
                    <a:pt x="12303" y="64654"/>
                    <a:pt x="12826" y="64550"/>
                  </a:cubicBezTo>
                  <a:cubicBezTo>
                    <a:pt x="13412" y="64445"/>
                    <a:pt x="14019" y="64382"/>
                    <a:pt x="14626" y="64382"/>
                  </a:cubicBezTo>
                  <a:cubicBezTo>
                    <a:pt x="17325" y="64382"/>
                    <a:pt x="19982" y="64403"/>
                    <a:pt x="22681" y="64361"/>
                  </a:cubicBezTo>
                  <a:cubicBezTo>
                    <a:pt x="24439" y="64340"/>
                    <a:pt x="26155" y="64571"/>
                    <a:pt x="27891" y="64822"/>
                  </a:cubicBezTo>
                  <a:cubicBezTo>
                    <a:pt x="29251" y="65031"/>
                    <a:pt x="30611" y="65324"/>
                    <a:pt x="31930" y="65700"/>
                  </a:cubicBezTo>
                  <a:cubicBezTo>
                    <a:pt x="32139" y="65742"/>
                    <a:pt x="32348" y="65826"/>
                    <a:pt x="32536" y="65533"/>
                  </a:cubicBezTo>
                  <a:cubicBezTo>
                    <a:pt x="32494" y="65282"/>
                    <a:pt x="32348" y="65010"/>
                    <a:pt x="32034" y="64905"/>
                  </a:cubicBezTo>
                  <a:cubicBezTo>
                    <a:pt x="31825" y="64822"/>
                    <a:pt x="31658" y="64780"/>
                    <a:pt x="31448" y="64717"/>
                  </a:cubicBezTo>
                  <a:cubicBezTo>
                    <a:pt x="29795" y="64236"/>
                    <a:pt x="28142" y="63817"/>
                    <a:pt x="26448" y="63503"/>
                  </a:cubicBezTo>
                  <a:cubicBezTo>
                    <a:pt x="25904" y="63399"/>
                    <a:pt x="25318" y="63294"/>
                    <a:pt x="24774" y="63190"/>
                  </a:cubicBezTo>
                  <a:cubicBezTo>
                    <a:pt x="24146" y="63085"/>
                    <a:pt x="23539" y="63001"/>
                    <a:pt x="22911" y="63127"/>
                  </a:cubicBezTo>
                  <a:cubicBezTo>
                    <a:pt x="21823" y="63336"/>
                    <a:pt x="20694" y="63148"/>
                    <a:pt x="19585" y="63043"/>
                  </a:cubicBezTo>
                  <a:cubicBezTo>
                    <a:pt x="18225" y="62918"/>
                    <a:pt x="16906" y="62918"/>
                    <a:pt x="15546" y="63190"/>
                  </a:cubicBezTo>
                  <a:cubicBezTo>
                    <a:pt x="15274" y="63231"/>
                    <a:pt x="14981" y="63294"/>
                    <a:pt x="14730" y="63252"/>
                  </a:cubicBezTo>
                  <a:cubicBezTo>
                    <a:pt x="13161" y="63190"/>
                    <a:pt x="11675" y="63545"/>
                    <a:pt x="10169" y="63880"/>
                  </a:cubicBezTo>
                  <a:cubicBezTo>
                    <a:pt x="8370" y="64340"/>
                    <a:pt x="6570" y="64801"/>
                    <a:pt x="4771" y="65282"/>
                  </a:cubicBezTo>
                  <a:cubicBezTo>
                    <a:pt x="4478" y="65345"/>
                    <a:pt x="4185" y="65449"/>
                    <a:pt x="3892" y="65554"/>
                  </a:cubicBezTo>
                  <a:cubicBezTo>
                    <a:pt x="3620" y="65659"/>
                    <a:pt x="3348" y="65805"/>
                    <a:pt x="3097" y="65910"/>
                  </a:cubicBezTo>
                  <a:cubicBezTo>
                    <a:pt x="2825" y="65742"/>
                    <a:pt x="2929" y="65554"/>
                    <a:pt x="3055" y="65449"/>
                  </a:cubicBezTo>
                  <a:cubicBezTo>
                    <a:pt x="3557" y="65073"/>
                    <a:pt x="4143" y="64780"/>
                    <a:pt x="4729" y="64633"/>
                  </a:cubicBezTo>
                  <a:cubicBezTo>
                    <a:pt x="5733" y="64361"/>
                    <a:pt x="6717" y="64131"/>
                    <a:pt x="7721" y="63859"/>
                  </a:cubicBezTo>
                  <a:cubicBezTo>
                    <a:pt x="8955" y="63545"/>
                    <a:pt x="10148" y="63210"/>
                    <a:pt x="11529" y="62855"/>
                  </a:cubicBezTo>
                  <a:cubicBezTo>
                    <a:pt x="11152" y="62855"/>
                    <a:pt x="10901" y="62813"/>
                    <a:pt x="10692" y="62855"/>
                  </a:cubicBezTo>
                  <a:cubicBezTo>
                    <a:pt x="10043" y="62959"/>
                    <a:pt x="9395" y="63085"/>
                    <a:pt x="8746" y="63169"/>
                  </a:cubicBezTo>
                  <a:cubicBezTo>
                    <a:pt x="7700" y="63315"/>
                    <a:pt x="6696" y="63629"/>
                    <a:pt x="5670" y="63943"/>
                  </a:cubicBezTo>
                  <a:cubicBezTo>
                    <a:pt x="5315" y="64047"/>
                    <a:pt x="4917" y="64173"/>
                    <a:pt x="4561" y="64236"/>
                  </a:cubicBezTo>
                  <a:cubicBezTo>
                    <a:pt x="3996" y="64340"/>
                    <a:pt x="3536" y="64529"/>
                    <a:pt x="3055" y="64801"/>
                  </a:cubicBezTo>
                  <a:cubicBezTo>
                    <a:pt x="2385" y="65177"/>
                    <a:pt x="1653" y="65470"/>
                    <a:pt x="921" y="65784"/>
                  </a:cubicBezTo>
                  <a:cubicBezTo>
                    <a:pt x="628" y="65910"/>
                    <a:pt x="377" y="65847"/>
                    <a:pt x="188" y="65617"/>
                  </a:cubicBezTo>
                  <a:cubicBezTo>
                    <a:pt x="0" y="65407"/>
                    <a:pt x="0" y="65073"/>
                    <a:pt x="209" y="64780"/>
                  </a:cubicBezTo>
                  <a:cubicBezTo>
                    <a:pt x="335" y="64591"/>
                    <a:pt x="523" y="64424"/>
                    <a:pt x="691" y="64236"/>
                  </a:cubicBezTo>
                  <a:cubicBezTo>
                    <a:pt x="1004" y="63838"/>
                    <a:pt x="1318" y="63420"/>
                    <a:pt x="1381" y="62897"/>
                  </a:cubicBezTo>
                  <a:cubicBezTo>
                    <a:pt x="1444" y="62625"/>
                    <a:pt x="1590" y="62394"/>
                    <a:pt x="1737" y="62164"/>
                  </a:cubicBezTo>
                  <a:cubicBezTo>
                    <a:pt x="2051" y="61620"/>
                    <a:pt x="2406" y="61097"/>
                    <a:pt x="2720" y="60532"/>
                  </a:cubicBezTo>
                  <a:cubicBezTo>
                    <a:pt x="2992" y="60093"/>
                    <a:pt x="3243" y="59674"/>
                    <a:pt x="3641" y="59319"/>
                  </a:cubicBezTo>
                  <a:cubicBezTo>
                    <a:pt x="3996" y="58942"/>
                    <a:pt x="4289" y="58524"/>
                    <a:pt x="4394" y="57980"/>
                  </a:cubicBezTo>
                  <a:cubicBezTo>
                    <a:pt x="4310" y="57959"/>
                    <a:pt x="4248" y="57896"/>
                    <a:pt x="4164" y="57896"/>
                  </a:cubicBezTo>
                  <a:cubicBezTo>
                    <a:pt x="4080" y="57875"/>
                    <a:pt x="3996" y="57854"/>
                    <a:pt x="3850" y="57812"/>
                  </a:cubicBezTo>
                  <a:cubicBezTo>
                    <a:pt x="3955" y="57666"/>
                    <a:pt x="3976" y="57498"/>
                    <a:pt x="4080" y="57436"/>
                  </a:cubicBezTo>
                  <a:cubicBezTo>
                    <a:pt x="4499" y="57143"/>
                    <a:pt x="4938" y="56850"/>
                    <a:pt x="5398" y="56620"/>
                  </a:cubicBezTo>
                  <a:cubicBezTo>
                    <a:pt x="5838" y="56389"/>
                    <a:pt x="6298" y="56138"/>
                    <a:pt x="6779" y="55971"/>
                  </a:cubicBezTo>
                  <a:cubicBezTo>
                    <a:pt x="7386" y="55762"/>
                    <a:pt x="7972" y="55552"/>
                    <a:pt x="8579" y="55406"/>
                  </a:cubicBezTo>
                  <a:cubicBezTo>
                    <a:pt x="9813" y="55155"/>
                    <a:pt x="11069" y="54925"/>
                    <a:pt x="12303" y="54674"/>
                  </a:cubicBezTo>
                  <a:cubicBezTo>
                    <a:pt x="12617" y="54632"/>
                    <a:pt x="12952" y="54632"/>
                    <a:pt x="13287" y="54632"/>
                  </a:cubicBezTo>
                  <a:cubicBezTo>
                    <a:pt x="13810" y="54695"/>
                    <a:pt x="14186" y="54715"/>
                    <a:pt x="14626" y="54715"/>
                  </a:cubicBezTo>
                  <a:close/>
                  <a:moveTo>
                    <a:pt x="40655" y="64047"/>
                  </a:moveTo>
                  <a:cubicBezTo>
                    <a:pt x="40948" y="63838"/>
                    <a:pt x="41282" y="63922"/>
                    <a:pt x="41617" y="63922"/>
                  </a:cubicBezTo>
                  <a:cubicBezTo>
                    <a:pt x="44400" y="63859"/>
                    <a:pt x="47141" y="64215"/>
                    <a:pt x="49903" y="64382"/>
                  </a:cubicBezTo>
                  <a:cubicBezTo>
                    <a:pt x="50384" y="64424"/>
                    <a:pt x="50886" y="64487"/>
                    <a:pt x="51347" y="64571"/>
                  </a:cubicBezTo>
                  <a:cubicBezTo>
                    <a:pt x="53146" y="64843"/>
                    <a:pt x="54925" y="65303"/>
                    <a:pt x="56682" y="65847"/>
                  </a:cubicBezTo>
                  <a:cubicBezTo>
                    <a:pt x="56870" y="65910"/>
                    <a:pt x="57059" y="66035"/>
                    <a:pt x="57205" y="66161"/>
                  </a:cubicBezTo>
                  <a:cubicBezTo>
                    <a:pt x="57331" y="66286"/>
                    <a:pt x="57394" y="66495"/>
                    <a:pt x="57268" y="66663"/>
                  </a:cubicBezTo>
                  <a:cubicBezTo>
                    <a:pt x="57184" y="66747"/>
                    <a:pt x="56975" y="66809"/>
                    <a:pt x="56870" y="66788"/>
                  </a:cubicBezTo>
                  <a:cubicBezTo>
                    <a:pt x="56347" y="66663"/>
                    <a:pt x="55845" y="66475"/>
                    <a:pt x="55322" y="66349"/>
                  </a:cubicBezTo>
                  <a:cubicBezTo>
                    <a:pt x="53146" y="65805"/>
                    <a:pt x="50991" y="65324"/>
                    <a:pt x="48752" y="65219"/>
                  </a:cubicBezTo>
                  <a:cubicBezTo>
                    <a:pt x="47497" y="65177"/>
                    <a:pt x="46241" y="65031"/>
                    <a:pt x="44965" y="64926"/>
                  </a:cubicBezTo>
                  <a:cubicBezTo>
                    <a:pt x="43354" y="64822"/>
                    <a:pt x="41722" y="64696"/>
                    <a:pt x="40111" y="65010"/>
                  </a:cubicBezTo>
                  <a:cubicBezTo>
                    <a:pt x="39839" y="65073"/>
                    <a:pt x="39546" y="65073"/>
                    <a:pt x="39295" y="65073"/>
                  </a:cubicBezTo>
                  <a:cubicBezTo>
                    <a:pt x="37704" y="64989"/>
                    <a:pt x="36198" y="65449"/>
                    <a:pt x="34691" y="65826"/>
                  </a:cubicBezTo>
                  <a:cubicBezTo>
                    <a:pt x="34524" y="65847"/>
                    <a:pt x="34399" y="65972"/>
                    <a:pt x="34168" y="66119"/>
                  </a:cubicBezTo>
                  <a:cubicBezTo>
                    <a:pt x="34378" y="66223"/>
                    <a:pt x="34482" y="66286"/>
                    <a:pt x="34587" y="66286"/>
                  </a:cubicBezTo>
                  <a:cubicBezTo>
                    <a:pt x="34817" y="66265"/>
                    <a:pt x="35047" y="66244"/>
                    <a:pt x="35298" y="66140"/>
                  </a:cubicBezTo>
                  <a:cubicBezTo>
                    <a:pt x="35675" y="65972"/>
                    <a:pt x="36093" y="65931"/>
                    <a:pt x="36512" y="65931"/>
                  </a:cubicBezTo>
                  <a:cubicBezTo>
                    <a:pt x="39943" y="65910"/>
                    <a:pt x="43375" y="65847"/>
                    <a:pt x="46827" y="65826"/>
                  </a:cubicBezTo>
                  <a:cubicBezTo>
                    <a:pt x="47497" y="65826"/>
                    <a:pt x="48208" y="65847"/>
                    <a:pt x="48899" y="65951"/>
                  </a:cubicBezTo>
                  <a:cubicBezTo>
                    <a:pt x="49756" y="66077"/>
                    <a:pt x="50614" y="66140"/>
                    <a:pt x="51514" y="66119"/>
                  </a:cubicBezTo>
                  <a:cubicBezTo>
                    <a:pt x="51744" y="66119"/>
                    <a:pt x="51995" y="66119"/>
                    <a:pt x="52246" y="66140"/>
                  </a:cubicBezTo>
                  <a:cubicBezTo>
                    <a:pt x="54297" y="66495"/>
                    <a:pt x="56389" y="66851"/>
                    <a:pt x="58377" y="67521"/>
                  </a:cubicBezTo>
                  <a:cubicBezTo>
                    <a:pt x="58565" y="67584"/>
                    <a:pt x="58775" y="67625"/>
                    <a:pt x="59047" y="67709"/>
                  </a:cubicBezTo>
                  <a:cubicBezTo>
                    <a:pt x="58879" y="66747"/>
                    <a:pt x="58335" y="65972"/>
                    <a:pt x="58168" y="65094"/>
                  </a:cubicBezTo>
                  <a:cubicBezTo>
                    <a:pt x="56954" y="64717"/>
                    <a:pt x="55824" y="64194"/>
                    <a:pt x="54590" y="64068"/>
                  </a:cubicBezTo>
                  <a:cubicBezTo>
                    <a:pt x="53627" y="63964"/>
                    <a:pt x="52686" y="63838"/>
                    <a:pt x="51744" y="63671"/>
                  </a:cubicBezTo>
                  <a:cubicBezTo>
                    <a:pt x="50531" y="63503"/>
                    <a:pt x="49359" y="63399"/>
                    <a:pt x="48166" y="63420"/>
                  </a:cubicBezTo>
                  <a:cubicBezTo>
                    <a:pt x="47015" y="63441"/>
                    <a:pt x="45886" y="63420"/>
                    <a:pt x="44735" y="63420"/>
                  </a:cubicBezTo>
                  <a:cubicBezTo>
                    <a:pt x="44044" y="63420"/>
                    <a:pt x="43354" y="63420"/>
                    <a:pt x="42663" y="63545"/>
                  </a:cubicBezTo>
                  <a:cubicBezTo>
                    <a:pt x="42098" y="63671"/>
                    <a:pt x="41492" y="63734"/>
                    <a:pt x="40885" y="63838"/>
                  </a:cubicBezTo>
                  <a:cubicBezTo>
                    <a:pt x="40759" y="63901"/>
                    <a:pt x="40697" y="63964"/>
                    <a:pt x="40655" y="64047"/>
                  </a:cubicBezTo>
                  <a:cubicBezTo>
                    <a:pt x="40425" y="63943"/>
                    <a:pt x="40152" y="63880"/>
                    <a:pt x="39755" y="64047"/>
                  </a:cubicBezTo>
                  <a:close/>
                  <a:moveTo>
                    <a:pt x="50217" y="18706"/>
                  </a:moveTo>
                  <a:cubicBezTo>
                    <a:pt x="50468" y="19083"/>
                    <a:pt x="50300" y="19376"/>
                    <a:pt x="50175" y="19606"/>
                  </a:cubicBezTo>
                  <a:cubicBezTo>
                    <a:pt x="49861" y="20296"/>
                    <a:pt x="49777" y="21008"/>
                    <a:pt x="49840" y="21740"/>
                  </a:cubicBezTo>
                  <a:cubicBezTo>
                    <a:pt x="49861" y="21970"/>
                    <a:pt x="49861" y="22200"/>
                    <a:pt x="49861" y="22472"/>
                  </a:cubicBezTo>
                  <a:cubicBezTo>
                    <a:pt x="49798" y="23665"/>
                    <a:pt x="50259" y="24690"/>
                    <a:pt x="50949" y="25632"/>
                  </a:cubicBezTo>
                  <a:cubicBezTo>
                    <a:pt x="51368" y="26176"/>
                    <a:pt x="51870" y="26280"/>
                    <a:pt x="52456" y="26134"/>
                  </a:cubicBezTo>
                  <a:cubicBezTo>
                    <a:pt x="52686" y="26071"/>
                    <a:pt x="52895" y="25946"/>
                    <a:pt x="53083" y="25778"/>
                  </a:cubicBezTo>
                  <a:cubicBezTo>
                    <a:pt x="53313" y="25632"/>
                    <a:pt x="53523" y="25402"/>
                    <a:pt x="53774" y="25234"/>
                  </a:cubicBezTo>
                  <a:cubicBezTo>
                    <a:pt x="54129" y="25025"/>
                    <a:pt x="54360" y="24711"/>
                    <a:pt x="54611" y="24418"/>
                  </a:cubicBezTo>
                  <a:cubicBezTo>
                    <a:pt x="54820" y="24188"/>
                    <a:pt x="54904" y="23937"/>
                    <a:pt x="54904" y="23581"/>
                  </a:cubicBezTo>
                  <a:lnTo>
                    <a:pt x="54904" y="22326"/>
                  </a:lnTo>
                  <a:cubicBezTo>
                    <a:pt x="54904" y="22158"/>
                    <a:pt x="54925" y="21970"/>
                    <a:pt x="54987" y="21803"/>
                  </a:cubicBezTo>
                  <a:cubicBezTo>
                    <a:pt x="55029" y="21635"/>
                    <a:pt x="55197" y="21489"/>
                    <a:pt x="55406" y="21552"/>
                  </a:cubicBezTo>
                  <a:cubicBezTo>
                    <a:pt x="55531" y="21593"/>
                    <a:pt x="55657" y="21698"/>
                    <a:pt x="55720" y="21844"/>
                  </a:cubicBezTo>
                  <a:cubicBezTo>
                    <a:pt x="55762" y="21970"/>
                    <a:pt x="55762" y="22117"/>
                    <a:pt x="55762" y="22284"/>
                  </a:cubicBezTo>
                  <a:lnTo>
                    <a:pt x="55762" y="23456"/>
                  </a:lnTo>
                  <a:cubicBezTo>
                    <a:pt x="55803" y="24188"/>
                    <a:pt x="56034" y="24795"/>
                    <a:pt x="56640" y="25234"/>
                  </a:cubicBezTo>
                  <a:cubicBezTo>
                    <a:pt x="57226" y="25674"/>
                    <a:pt x="57854" y="26134"/>
                    <a:pt x="58586" y="26301"/>
                  </a:cubicBezTo>
                  <a:cubicBezTo>
                    <a:pt x="58984" y="26406"/>
                    <a:pt x="59319" y="26364"/>
                    <a:pt x="59570" y="26029"/>
                  </a:cubicBezTo>
                  <a:cubicBezTo>
                    <a:pt x="59904" y="25506"/>
                    <a:pt x="60260" y="24983"/>
                    <a:pt x="60155" y="24293"/>
                  </a:cubicBezTo>
                  <a:cubicBezTo>
                    <a:pt x="60135" y="24083"/>
                    <a:pt x="60197" y="23790"/>
                    <a:pt x="60323" y="23623"/>
                  </a:cubicBezTo>
                  <a:cubicBezTo>
                    <a:pt x="60469" y="23414"/>
                    <a:pt x="60469" y="23163"/>
                    <a:pt x="60511" y="22933"/>
                  </a:cubicBezTo>
                  <a:cubicBezTo>
                    <a:pt x="60532" y="22619"/>
                    <a:pt x="60427" y="22326"/>
                    <a:pt x="60302" y="22075"/>
                  </a:cubicBezTo>
                  <a:cubicBezTo>
                    <a:pt x="60155" y="21761"/>
                    <a:pt x="60051" y="21447"/>
                    <a:pt x="59925" y="21154"/>
                  </a:cubicBezTo>
                  <a:cubicBezTo>
                    <a:pt x="59821" y="20861"/>
                    <a:pt x="59695" y="20547"/>
                    <a:pt x="59591" y="20212"/>
                  </a:cubicBezTo>
                  <a:cubicBezTo>
                    <a:pt x="59925" y="20129"/>
                    <a:pt x="60135" y="20275"/>
                    <a:pt x="60302" y="20401"/>
                  </a:cubicBezTo>
                  <a:cubicBezTo>
                    <a:pt x="60951" y="21028"/>
                    <a:pt x="61474" y="21761"/>
                    <a:pt x="61557" y="22723"/>
                  </a:cubicBezTo>
                  <a:cubicBezTo>
                    <a:pt x="61578" y="22995"/>
                    <a:pt x="61474" y="23267"/>
                    <a:pt x="61704" y="23539"/>
                  </a:cubicBezTo>
                  <a:cubicBezTo>
                    <a:pt x="62415" y="23665"/>
                    <a:pt x="63043" y="23351"/>
                    <a:pt x="63671" y="23058"/>
                  </a:cubicBezTo>
                  <a:cubicBezTo>
                    <a:pt x="64110" y="22891"/>
                    <a:pt x="64215" y="22368"/>
                    <a:pt x="64005" y="21907"/>
                  </a:cubicBezTo>
                  <a:cubicBezTo>
                    <a:pt x="63817" y="21489"/>
                    <a:pt x="63650" y="21070"/>
                    <a:pt x="63461" y="20694"/>
                  </a:cubicBezTo>
                  <a:cubicBezTo>
                    <a:pt x="63378" y="20526"/>
                    <a:pt x="63294" y="20338"/>
                    <a:pt x="63168" y="20233"/>
                  </a:cubicBezTo>
                  <a:cubicBezTo>
                    <a:pt x="62813" y="19899"/>
                    <a:pt x="62604" y="19459"/>
                    <a:pt x="62415" y="19041"/>
                  </a:cubicBezTo>
                  <a:cubicBezTo>
                    <a:pt x="62018" y="18183"/>
                    <a:pt x="62122" y="17764"/>
                    <a:pt x="62980" y="17388"/>
                  </a:cubicBezTo>
                  <a:cubicBezTo>
                    <a:pt x="63692" y="17074"/>
                    <a:pt x="63922" y="16614"/>
                    <a:pt x="63859" y="15902"/>
                  </a:cubicBezTo>
                  <a:cubicBezTo>
                    <a:pt x="63817" y="15735"/>
                    <a:pt x="63817" y="15609"/>
                    <a:pt x="63817" y="15463"/>
                  </a:cubicBezTo>
                  <a:cubicBezTo>
                    <a:pt x="63692" y="14333"/>
                    <a:pt x="63357" y="13935"/>
                    <a:pt x="62227" y="13684"/>
                  </a:cubicBezTo>
                  <a:cubicBezTo>
                    <a:pt x="62018" y="13622"/>
                    <a:pt x="61808" y="13601"/>
                    <a:pt x="61599" y="13601"/>
                  </a:cubicBezTo>
                  <a:cubicBezTo>
                    <a:pt x="60888" y="13580"/>
                    <a:pt x="60218" y="13622"/>
                    <a:pt x="59528" y="13810"/>
                  </a:cubicBezTo>
                  <a:cubicBezTo>
                    <a:pt x="59256" y="13894"/>
                    <a:pt x="58942" y="13894"/>
                    <a:pt x="58649" y="13852"/>
                  </a:cubicBezTo>
                  <a:cubicBezTo>
                    <a:pt x="58440" y="13852"/>
                    <a:pt x="58231" y="13642"/>
                    <a:pt x="58231" y="13475"/>
                  </a:cubicBezTo>
                  <a:cubicBezTo>
                    <a:pt x="58231" y="13287"/>
                    <a:pt x="58377" y="13078"/>
                    <a:pt x="58628" y="13015"/>
                  </a:cubicBezTo>
                  <a:cubicBezTo>
                    <a:pt x="58775" y="12994"/>
                    <a:pt x="58900" y="12994"/>
                    <a:pt x="59067" y="12973"/>
                  </a:cubicBezTo>
                  <a:cubicBezTo>
                    <a:pt x="59214" y="12952"/>
                    <a:pt x="59381" y="12952"/>
                    <a:pt x="59507" y="12868"/>
                  </a:cubicBezTo>
                  <a:cubicBezTo>
                    <a:pt x="60051" y="12575"/>
                    <a:pt x="60616" y="12261"/>
                    <a:pt x="61160" y="11927"/>
                  </a:cubicBezTo>
                  <a:cubicBezTo>
                    <a:pt x="61306" y="11843"/>
                    <a:pt x="61411" y="11697"/>
                    <a:pt x="61516" y="11529"/>
                  </a:cubicBezTo>
                  <a:cubicBezTo>
                    <a:pt x="61829" y="11090"/>
                    <a:pt x="61871" y="10462"/>
                    <a:pt x="61516" y="10023"/>
                  </a:cubicBezTo>
                  <a:cubicBezTo>
                    <a:pt x="61285" y="9667"/>
                    <a:pt x="61034" y="9332"/>
                    <a:pt x="60720" y="9039"/>
                  </a:cubicBezTo>
                  <a:cubicBezTo>
                    <a:pt x="60051" y="8412"/>
                    <a:pt x="59298" y="8035"/>
                    <a:pt x="58356" y="8077"/>
                  </a:cubicBezTo>
                  <a:cubicBezTo>
                    <a:pt x="57833" y="8098"/>
                    <a:pt x="57331" y="8056"/>
                    <a:pt x="56808" y="8077"/>
                  </a:cubicBezTo>
                  <a:cubicBezTo>
                    <a:pt x="55908" y="8160"/>
                    <a:pt x="55071" y="8412"/>
                    <a:pt x="54381" y="9081"/>
                  </a:cubicBezTo>
                  <a:cubicBezTo>
                    <a:pt x="54234" y="9207"/>
                    <a:pt x="54067" y="9353"/>
                    <a:pt x="53878" y="9458"/>
                  </a:cubicBezTo>
                  <a:cubicBezTo>
                    <a:pt x="53711" y="9562"/>
                    <a:pt x="53523" y="9500"/>
                    <a:pt x="53418" y="9332"/>
                  </a:cubicBezTo>
                  <a:cubicBezTo>
                    <a:pt x="53334" y="9228"/>
                    <a:pt x="53293" y="9039"/>
                    <a:pt x="53313" y="8914"/>
                  </a:cubicBezTo>
                  <a:cubicBezTo>
                    <a:pt x="53334" y="8788"/>
                    <a:pt x="53439" y="8663"/>
                    <a:pt x="53544" y="8558"/>
                  </a:cubicBezTo>
                  <a:cubicBezTo>
                    <a:pt x="53774" y="8307"/>
                    <a:pt x="54025" y="8077"/>
                    <a:pt x="54234" y="7847"/>
                  </a:cubicBezTo>
                  <a:cubicBezTo>
                    <a:pt x="54485" y="7533"/>
                    <a:pt x="54757" y="7156"/>
                    <a:pt x="54715" y="6717"/>
                  </a:cubicBezTo>
                  <a:cubicBezTo>
                    <a:pt x="54673" y="5566"/>
                    <a:pt x="53711" y="4687"/>
                    <a:pt x="52707" y="4687"/>
                  </a:cubicBezTo>
                  <a:lnTo>
                    <a:pt x="51347" y="4687"/>
                  </a:lnTo>
                  <a:cubicBezTo>
                    <a:pt x="50740" y="4645"/>
                    <a:pt x="50217" y="4834"/>
                    <a:pt x="49756" y="5168"/>
                  </a:cubicBezTo>
                  <a:cubicBezTo>
                    <a:pt x="49171" y="5629"/>
                    <a:pt x="48606" y="6068"/>
                    <a:pt x="48062" y="6507"/>
                  </a:cubicBezTo>
                  <a:cubicBezTo>
                    <a:pt x="47915" y="6612"/>
                    <a:pt x="47811" y="6717"/>
                    <a:pt x="47685" y="6779"/>
                  </a:cubicBezTo>
                  <a:cubicBezTo>
                    <a:pt x="47497" y="6842"/>
                    <a:pt x="47329" y="6821"/>
                    <a:pt x="47183" y="6696"/>
                  </a:cubicBezTo>
                  <a:cubicBezTo>
                    <a:pt x="47057" y="6570"/>
                    <a:pt x="46953" y="6382"/>
                    <a:pt x="47057" y="6194"/>
                  </a:cubicBezTo>
                  <a:cubicBezTo>
                    <a:pt x="47371" y="5691"/>
                    <a:pt x="47267" y="5147"/>
                    <a:pt x="47287" y="4624"/>
                  </a:cubicBezTo>
                  <a:cubicBezTo>
                    <a:pt x="47350" y="3536"/>
                    <a:pt x="46827" y="2720"/>
                    <a:pt x="46032" y="2072"/>
                  </a:cubicBezTo>
                  <a:cubicBezTo>
                    <a:pt x="45718" y="1821"/>
                    <a:pt x="45383" y="1611"/>
                    <a:pt x="45070" y="1402"/>
                  </a:cubicBezTo>
                  <a:cubicBezTo>
                    <a:pt x="44777" y="1193"/>
                    <a:pt x="44505" y="1130"/>
                    <a:pt x="44128" y="1130"/>
                  </a:cubicBezTo>
                  <a:cubicBezTo>
                    <a:pt x="43584" y="1130"/>
                    <a:pt x="43061" y="1151"/>
                    <a:pt x="42517" y="1130"/>
                  </a:cubicBezTo>
                  <a:cubicBezTo>
                    <a:pt x="41575" y="1067"/>
                    <a:pt x="40801" y="1444"/>
                    <a:pt x="40152" y="2093"/>
                  </a:cubicBezTo>
                  <a:lnTo>
                    <a:pt x="39127" y="3118"/>
                  </a:lnTo>
                  <a:cubicBezTo>
                    <a:pt x="38709" y="3536"/>
                    <a:pt x="38374" y="3976"/>
                    <a:pt x="38228" y="4541"/>
                  </a:cubicBezTo>
                  <a:cubicBezTo>
                    <a:pt x="38123" y="4938"/>
                    <a:pt x="37851" y="5231"/>
                    <a:pt x="37537" y="5482"/>
                  </a:cubicBezTo>
                  <a:cubicBezTo>
                    <a:pt x="37223" y="5754"/>
                    <a:pt x="36930" y="5733"/>
                    <a:pt x="36679" y="5399"/>
                  </a:cubicBezTo>
                  <a:cubicBezTo>
                    <a:pt x="36575" y="5294"/>
                    <a:pt x="36491" y="5147"/>
                    <a:pt x="36470" y="5022"/>
                  </a:cubicBezTo>
                  <a:cubicBezTo>
                    <a:pt x="36093" y="3871"/>
                    <a:pt x="35424" y="2846"/>
                    <a:pt x="34712" y="1883"/>
                  </a:cubicBezTo>
                  <a:cubicBezTo>
                    <a:pt x="34482" y="1570"/>
                    <a:pt x="34189" y="1298"/>
                    <a:pt x="33896" y="1046"/>
                  </a:cubicBezTo>
                  <a:cubicBezTo>
                    <a:pt x="33645" y="816"/>
                    <a:pt x="33331" y="774"/>
                    <a:pt x="32997" y="921"/>
                  </a:cubicBezTo>
                  <a:cubicBezTo>
                    <a:pt x="32076" y="1256"/>
                    <a:pt x="31448" y="2134"/>
                    <a:pt x="31574" y="2971"/>
                  </a:cubicBezTo>
                  <a:cubicBezTo>
                    <a:pt x="31595" y="3181"/>
                    <a:pt x="31574" y="3390"/>
                    <a:pt x="31574" y="3599"/>
                  </a:cubicBezTo>
                  <a:cubicBezTo>
                    <a:pt x="31574" y="3871"/>
                    <a:pt x="31595" y="4080"/>
                    <a:pt x="31762" y="4290"/>
                  </a:cubicBezTo>
                  <a:cubicBezTo>
                    <a:pt x="31909" y="4520"/>
                    <a:pt x="32013" y="4792"/>
                    <a:pt x="32181" y="4959"/>
                  </a:cubicBezTo>
                  <a:cubicBezTo>
                    <a:pt x="32369" y="5168"/>
                    <a:pt x="32620" y="5357"/>
                    <a:pt x="32850" y="5566"/>
                  </a:cubicBezTo>
                  <a:cubicBezTo>
                    <a:pt x="32746" y="5650"/>
                    <a:pt x="32641" y="5733"/>
                    <a:pt x="32515" y="5796"/>
                  </a:cubicBezTo>
                  <a:cubicBezTo>
                    <a:pt x="32202" y="5336"/>
                    <a:pt x="31783" y="5106"/>
                    <a:pt x="31281" y="4938"/>
                  </a:cubicBezTo>
                  <a:cubicBezTo>
                    <a:pt x="31218" y="4917"/>
                    <a:pt x="31134" y="4834"/>
                    <a:pt x="31072" y="4792"/>
                  </a:cubicBezTo>
                  <a:cubicBezTo>
                    <a:pt x="30611" y="4331"/>
                    <a:pt x="29963" y="4227"/>
                    <a:pt x="29440" y="3871"/>
                  </a:cubicBezTo>
                  <a:cubicBezTo>
                    <a:pt x="29335" y="3808"/>
                    <a:pt x="29189" y="3787"/>
                    <a:pt x="29084" y="3787"/>
                  </a:cubicBezTo>
                  <a:cubicBezTo>
                    <a:pt x="28393" y="3746"/>
                    <a:pt x="27703" y="3766"/>
                    <a:pt x="27159" y="4331"/>
                  </a:cubicBezTo>
                  <a:cubicBezTo>
                    <a:pt x="27054" y="4436"/>
                    <a:pt x="26929" y="4541"/>
                    <a:pt x="26824" y="4624"/>
                  </a:cubicBezTo>
                  <a:cubicBezTo>
                    <a:pt x="26301" y="4959"/>
                    <a:pt x="26029" y="5482"/>
                    <a:pt x="25945" y="6068"/>
                  </a:cubicBezTo>
                  <a:cubicBezTo>
                    <a:pt x="25841" y="6968"/>
                    <a:pt x="25715" y="7951"/>
                    <a:pt x="26510" y="8684"/>
                  </a:cubicBezTo>
                  <a:cubicBezTo>
                    <a:pt x="26573" y="8767"/>
                    <a:pt x="26657" y="8851"/>
                    <a:pt x="26678" y="8997"/>
                  </a:cubicBezTo>
                  <a:cubicBezTo>
                    <a:pt x="26866" y="9353"/>
                    <a:pt x="27159" y="9520"/>
                    <a:pt x="27556" y="9520"/>
                  </a:cubicBezTo>
                  <a:cubicBezTo>
                    <a:pt x="28331" y="9541"/>
                    <a:pt x="29084" y="9562"/>
                    <a:pt x="29858" y="9625"/>
                  </a:cubicBezTo>
                  <a:cubicBezTo>
                    <a:pt x="30005" y="9876"/>
                    <a:pt x="29921" y="10065"/>
                    <a:pt x="29670" y="10127"/>
                  </a:cubicBezTo>
                  <a:cubicBezTo>
                    <a:pt x="29272" y="10190"/>
                    <a:pt x="28917" y="10253"/>
                    <a:pt x="28519" y="10253"/>
                  </a:cubicBezTo>
                  <a:cubicBezTo>
                    <a:pt x="27556" y="10295"/>
                    <a:pt x="26615" y="10504"/>
                    <a:pt x="25778" y="11006"/>
                  </a:cubicBezTo>
                  <a:cubicBezTo>
                    <a:pt x="24774" y="11592"/>
                    <a:pt x="23853" y="12241"/>
                    <a:pt x="23225" y="13266"/>
                  </a:cubicBezTo>
                  <a:cubicBezTo>
                    <a:pt x="23058" y="13559"/>
                    <a:pt x="22953" y="13831"/>
                    <a:pt x="22953" y="14166"/>
                  </a:cubicBezTo>
                  <a:cubicBezTo>
                    <a:pt x="22974" y="14605"/>
                    <a:pt x="23100" y="14793"/>
                    <a:pt x="23518" y="14835"/>
                  </a:cubicBezTo>
                  <a:cubicBezTo>
                    <a:pt x="24062" y="14856"/>
                    <a:pt x="24585" y="14835"/>
                    <a:pt x="25150" y="14856"/>
                  </a:cubicBezTo>
                  <a:cubicBezTo>
                    <a:pt x="25632" y="14877"/>
                    <a:pt x="26050" y="14730"/>
                    <a:pt x="26510" y="14479"/>
                  </a:cubicBezTo>
                  <a:cubicBezTo>
                    <a:pt x="27975" y="13705"/>
                    <a:pt x="29461" y="12973"/>
                    <a:pt x="30925" y="12241"/>
                  </a:cubicBezTo>
                  <a:cubicBezTo>
                    <a:pt x="31134" y="12136"/>
                    <a:pt x="31365" y="12052"/>
                    <a:pt x="31595" y="11989"/>
                  </a:cubicBezTo>
                  <a:cubicBezTo>
                    <a:pt x="31846" y="11948"/>
                    <a:pt x="32097" y="12241"/>
                    <a:pt x="32013" y="12450"/>
                  </a:cubicBezTo>
                  <a:cubicBezTo>
                    <a:pt x="31909" y="12722"/>
                    <a:pt x="31846" y="13036"/>
                    <a:pt x="31637" y="13224"/>
                  </a:cubicBezTo>
                  <a:cubicBezTo>
                    <a:pt x="30967" y="13914"/>
                    <a:pt x="30549" y="14751"/>
                    <a:pt x="30005" y="15505"/>
                  </a:cubicBezTo>
                  <a:cubicBezTo>
                    <a:pt x="29544" y="16153"/>
                    <a:pt x="29398" y="16865"/>
                    <a:pt x="29461" y="17639"/>
                  </a:cubicBezTo>
                  <a:cubicBezTo>
                    <a:pt x="29481" y="18120"/>
                    <a:pt x="29670" y="18308"/>
                    <a:pt x="30109" y="18350"/>
                  </a:cubicBezTo>
                  <a:cubicBezTo>
                    <a:pt x="30590" y="18413"/>
                    <a:pt x="31051" y="18371"/>
                    <a:pt x="31490" y="18120"/>
                  </a:cubicBezTo>
                  <a:cubicBezTo>
                    <a:pt x="32411" y="17597"/>
                    <a:pt x="33269" y="17011"/>
                    <a:pt x="34085" y="16321"/>
                  </a:cubicBezTo>
                  <a:cubicBezTo>
                    <a:pt x="34315" y="16111"/>
                    <a:pt x="34503" y="15860"/>
                    <a:pt x="34775" y="15714"/>
                  </a:cubicBezTo>
                  <a:cubicBezTo>
                    <a:pt x="35403" y="15337"/>
                    <a:pt x="35884" y="14814"/>
                    <a:pt x="36407" y="14333"/>
                  </a:cubicBezTo>
                  <a:cubicBezTo>
                    <a:pt x="36575" y="14166"/>
                    <a:pt x="36721" y="14040"/>
                    <a:pt x="36909" y="13935"/>
                  </a:cubicBezTo>
                  <a:cubicBezTo>
                    <a:pt x="37077" y="13831"/>
                    <a:pt x="37391" y="13935"/>
                    <a:pt x="37432" y="14145"/>
                  </a:cubicBezTo>
                  <a:cubicBezTo>
                    <a:pt x="37495" y="14270"/>
                    <a:pt x="37516" y="14438"/>
                    <a:pt x="37495" y="14584"/>
                  </a:cubicBezTo>
                  <a:cubicBezTo>
                    <a:pt x="37432" y="14982"/>
                    <a:pt x="37349" y="15337"/>
                    <a:pt x="37244" y="15735"/>
                  </a:cubicBezTo>
                  <a:cubicBezTo>
                    <a:pt x="37014" y="16572"/>
                    <a:pt x="36972" y="17932"/>
                    <a:pt x="37181" y="18873"/>
                  </a:cubicBezTo>
                  <a:cubicBezTo>
                    <a:pt x="37307" y="18957"/>
                    <a:pt x="37453" y="19062"/>
                    <a:pt x="37642" y="19104"/>
                  </a:cubicBezTo>
                  <a:cubicBezTo>
                    <a:pt x="38060" y="19187"/>
                    <a:pt x="38500" y="19292"/>
                    <a:pt x="38876" y="19062"/>
                  </a:cubicBezTo>
                  <a:cubicBezTo>
                    <a:pt x="39441" y="18664"/>
                    <a:pt x="40006" y="18246"/>
                    <a:pt x="40487" y="17785"/>
                  </a:cubicBezTo>
                  <a:cubicBezTo>
                    <a:pt x="41010" y="17262"/>
                    <a:pt x="41680" y="16948"/>
                    <a:pt x="42203" y="16467"/>
                  </a:cubicBezTo>
                  <a:cubicBezTo>
                    <a:pt x="42475" y="16216"/>
                    <a:pt x="42873" y="16383"/>
                    <a:pt x="42893" y="16781"/>
                  </a:cubicBezTo>
                  <a:cubicBezTo>
                    <a:pt x="42935" y="17283"/>
                    <a:pt x="42956" y="17806"/>
                    <a:pt x="42935" y="18329"/>
                  </a:cubicBezTo>
                  <a:cubicBezTo>
                    <a:pt x="42935" y="18873"/>
                    <a:pt x="42977" y="19396"/>
                    <a:pt x="43354" y="19836"/>
                  </a:cubicBezTo>
                  <a:cubicBezTo>
                    <a:pt x="43458" y="19982"/>
                    <a:pt x="43521" y="20150"/>
                    <a:pt x="43584" y="20338"/>
                  </a:cubicBezTo>
                  <a:cubicBezTo>
                    <a:pt x="43898" y="21489"/>
                    <a:pt x="44777" y="22012"/>
                    <a:pt x="45823" y="22347"/>
                  </a:cubicBezTo>
                  <a:cubicBezTo>
                    <a:pt x="46451" y="22556"/>
                    <a:pt x="47036" y="22389"/>
                    <a:pt x="47455" y="21865"/>
                  </a:cubicBezTo>
                  <a:cubicBezTo>
                    <a:pt x="47685" y="21552"/>
                    <a:pt x="47873" y="21196"/>
                    <a:pt x="48083" y="20882"/>
                  </a:cubicBezTo>
                  <a:cubicBezTo>
                    <a:pt x="48187" y="20756"/>
                    <a:pt x="48292" y="20610"/>
                    <a:pt x="48438" y="20526"/>
                  </a:cubicBezTo>
                  <a:cubicBezTo>
                    <a:pt x="48627" y="20422"/>
                    <a:pt x="48815" y="20338"/>
                    <a:pt x="49024" y="20254"/>
                  </a:cubicBezTo>
                  <a:cubicBezTo>
                    <a:pt x="49464" y="19710"/>
                    <a:pt x="49610" y="19124"/>
                    <a:pt x="50217" y="18706"/>
                  </a:cubicBezTo>
                  <a:close/>
                  <a:moveTo>
                    <a:pt x="30130" y="13810"/>
                  </a:moveTo>
                  <a:cubicBezTo>
                    <a:pt x="29921" y="13852"/>
                    <a:pt x="29816" y="13852"/>
                    <a:pt x="29712" y="13914"/>
                  </a:cubicBezTo>
                  <a:cubicBezTo>
                    <a:pt x="28477" y="14542"/>
                    <a:pt x="27264" y="15191"/>
                    <a:pt x="26050" y="15839"/>
                  </a:cubicBezTo>
                  <a:cubicBezTo>
                    <a:pt x="25987" y="15902"/>
                    <a:pt x="25904" y="16007"/>
                    <a:pt x="25841" y="16111"/>
                  </a:cubicBezTo>
                  <a:cubicBezTo>
                    <a:pt x="25799" y="16195"/>
                    <a:pt x="25799" y="16321"/>
                    <a:pt x="25736" y="16342"/>
                  </a:cubicBezTo>
                  <a:cubicBezTo>
                    <a:pt x="25380" y="16530"/>
                    <a:pt x="25171" y="16969"/>
                    <a:pt x="24669" y="16948"/>
                  </a:cubicBezTo>
                  <a:cubicBezTo>
                    <a:pt x="24543" y="16948"/>
                    <a:pt x="24376" y="17032"/>
                    <a:pt x="24271" y="17137"/>
                  </a:cubicBezTo>
                  <a:cubicBezTo>
                    <a:pt x="23937" y="17471"/>
                    <a:pt x="23539" y="17785"/>
                    <a:pt x="23267" y="18141"/>
                  </a:cubicBezTo>
                  <a:cubicBezTo>
                    <a:pt x="22849" y="18706"/>
                    <a:pt x="22472" y="19271"/>
                    <a:pt x="22326" y="19982"/>
                  </a:cubicBezTo>
                  <a:cubicBezTo>
                    <a:pt x="22179" y="20631"/>
                    <a:pt x="22033" y="21259"/>
                    <a:pt x="21844" y="21907"/>
                  </a:cubicBezTo>
                  <a:cubicBezTo>
                    <a:pt x="21656" y="22577"/>
                    <a:pt x="21593" y="23205"/>
                    <a:pt x="21844" y="23853"/>
                  </a:cubicBezTo>
                  <a:cubicBezTo>
                    <a:pt x="21865" y="23937"/>
                    <a:pt x="21928" y="24041"/>
                    <a:pt x="21865" y="24104"/>
                  </a:cubicBezTo>
                  <a:cubicBezTo>
                    <a:pt x="21530" y="24732"/>
                    <a:pt x="21698" y="25422"/>
                    <a:pt x="21740" y="26071"/>
                  </a:cubicBezTo>
                  <a:cubicBezTo>
                    <a:pt x="21802" y="26887"/>
                    <a:pt x="21844" y="27724"/>
                    <a:pt x="22137" y="28477"/>
                  </a:cubicBezTo>
                  <a:cubicBezTo>
                    <a:pt x="22807" y="30319"/>
                    <a:pt x="23518" y="32139"/>
                    <a:pt x="24460" y="33876"/>
                  </a:cubicBezTo>
                  <a:cubicBezTo>
                    <a:pt x="24627" y="34148"/>
                    <a:pt x="24836" y="34420"/>
                    <a:pt x="25046" y="34650"/>
                  </a:cubicBezTo>
                  <a:lnTo>
                    <a:pt x="27473" y="37077"/>
                  </a:lnTo>
                  <a:cubicBezTo>
                    <a:pt x="27682" y="37286"/>
                    <a:pt x="27912" y="37474"/>
                    <a:pt x="28184" y="37663"/>
                  </a:cubicBezTo>
                  <a:cubicBezTo>
                    <a:pt x="28645" y="37977"/>
                    <a:pt x="29126" y="38311"/>
                    <a:pt x="29649" y="38542"/>
                  </a:cubicBezTo>
                  <a:cubicBezTo>
                    <a:pt x="30590" y="39002"/>
                    <a:pt x="31532" y="39483"/>
                    <a:pt x="32536" y="39797"/>
                  </a:cubicBezTo>
                  <a:cubicBezTo>
                    <a:pt x="33959" y="40257"/>
                    <a:pt x="35424" y="40467"/>
                    <a:pt x="36888" y="40508"/>
                  </a:cubicBezTo>
                  <a:cubicBezTo>
                    <a:pt x="37872" y="40529"/>
                    <a:pt x="38876" y="40571"/>
                    <a:pt x="39860" y="40425"/>
                  </a:cubicBezTo>
                  <a:cubicBezTo>
                    <a:pt x="41157" y="40278"/>
                    <a:pt x="42412" y="39964"/>
                    <a:pt x="43605" y="39462"/>
                  </a:cubicBezTo>
                  <a:cubicBezTo>
                    <a:pt x="44421" y="39148"/>
                    <a:pt x="45237" y="38834"/>
                    <a:pt x="46011" y="38479"/>
                  </a:cubicBezTo>
                  <a:cubicBezTo>
                    <a:pt x="48062" y="37537"/>
                    <a:pt x="49945" y="36386"/>
                    <a:pt x="51472" y="34733"/>
                  </a:cubicBezTo>
                  <a:cubicBezTo>
                    <a:pt x="51828" y="34399"/>
                    <a:pt x="52142" y="34022"/>
                    <a:pt x="52497" y="33708"/>
                  </a:cubicBezTo>
                  <a:cubicBezTo>
                    <a:pt x="53104" y="33185"/>
                    <a:pt x="53523" y="32536"/>
                    <a:pt x="53837" y="31804"/>
                  </a:cubicBezTo>
                  <a:cubicBezTo>
                    <a:pt x="53920" y="31616"/>
                    <a:pt x="53962" y="31407"/>
                    <a:pt x="54046" y="31218"/>
                  </a:cubicBezTo>
                  <a:cubicBezTo>
                    <a:pt x="54088" y="31093"/>
                    <a:pt x="54150" y="30946"/>
                    <a:pt x="54234" y="30842"/>
                  </a:cubicBezTo>
                  <a:cubicBezTo>
                    <a:pt x="54569" y="30444"/>
                    <a:pt x="54757" y="29963"/>
                    <a:pt x="54925" y="29482"/>
                  </a:cubicBezTo>
                  <a:cubicBezTo>
                    <a:pt x="55238" y="28645"/>
                    <a:pt x="55552" y="27766"/>
                    <a:pt x="55866" y="26929"/>
                  </a:cubicBezTo>
                  <a:cubicBezTo>
                    <a:pt x="56013" y="26594"/>
                    <a:pt x="56054" y="26259"/>
                    <a:pt x="55971" y="25946"/>
                  </a:cubicBezTo>
                  <a:cubicBezTo>
                    <a:pt x="55699" y="25736"/>
                    <a:pt x="55448" y="25569"/>
                    <a:pt x="55238" y="25402"/>
                  </a:cubicBezTo>
                  <a:cubicBezTo>
                    <a:pt x="54799" y="25736"/>
                    <a:pt x="54339" y="26029"/>
                    <a:pt x="53962" y="26385"/>
                  </a:cubicBezTo>
                  <a:cubicBezTo>
                    <a:pt x="53293" y="27075"/>
                    <a:pt x="52497" y="27243"/>
                    <a:pt x="51577" y="27222"/>
                  </a:cubicBezTo>
                  <a:cubicBezTo>
                    <a:pt x="51221" y="27222"/>
                    <a:pt x="50949" y="27096"/>
                    <a:pt x="50698" y="26866"/>
                  </a:cubicBezTo>
                  <a:cubicBezTo>
                    <a:pt x="49568" y="25736"/>
                    <a:pt x="48857" y="24397"/>
                    <a:pt x="48919" y="22744"/>
                  </a:cubicBezTo>
                  <a:cubicBezTo>
                    <a:pt x="48919" y="22619"/>
                    <a:pt x="48940" y="22514"/>
                    <a:pt x="48919" y="22389"/>
                  </a:cubicBezTo>
                  <a:cubicBezTo>
                    <a:pt x="48899" y="22263"/>
                    <a:pt x="49003" y="22075"/>
                    <a:pt x="48731" y="21970"/>
                  </a:cubicBezTo>
                  <a:cubicBezTo>
                    <a:pt x="48606" y="22117"/>
                    <a:pt x="48480" y="22284"/>
                    <a:pt x="48375" y="22430"/>
                  </a:cubicBezTo>
                  <a:cubicBezTo>
                    <a:pt x="47685" y="23330"/>
                    <a:pt x="46492" y="23665"/>
                    <a:pt x="45446" y="23225"/>
                  </a:cubicBezTo>
                  <a:cubicBezTo>
                    <a:pt x="45049" y="23058"/>
                    <a:pt x="44672" y="22891"/>
                    <a:pt x="44316" y="22681"/>
                  </a:cubicBezTo>
                  <a:cubicBezTo>
                    <a:pt x="43563" y="22284"/>
                    <a:pt x="43103" y="21635"/>
                    <a:pt x="42789" y="20840"/>
                  </a:cubicBezTo>
                  <a:cubicBezTo>
                    <a:pt x="42684" y="20547"/>
                    <a:pt x="42559" y="20296"/>
                    <a:pt x="42412" y="20024"/>
                  </a:cubicBezTo>
                  <a:cubicBezTo>
                    <a:pt x="42161" y="19668"/>
                    <a:pt x="42036" y="19271"/>
                    <a:pt x="42098" y="18831"/>
                  </a:cubicBezTo>
                  <a:cubicBezTo>
                    <a:pt x="42119" y="18601"/>
                    <a:pt x="42119" y="18350"/>
                    <a:pt x="42098" y="18099"/>
                  </a:cubicBezTo>
                  <a:cubicBezTo>
                    <a:pt x="42098" y="17995"/>
                    <a:pt x="42015" y="17911"/>
                    <a:pt x="41952" y="17785"/>
                  </a:cubicBezTo>
                  <a:cubicBezTo>
                    <a:pt x="41826" y="17869"/>
                    <a:pt x="41722" y="17890"/>
                    <a:pt x="41680" y="17932"/>
                  </a:cubicBezTo>
                  <a:cubicBezTo>
                    <a:pt x="41052" y="18643"/>
                    <a:pt x="40278" y="19187"/>
                    <a:pt x="39588" y="19794"/>
                  </a:cubicBezTo>
                  <a:cubicBezTo>
                    <a:pt x="39378" y="19982"/>
                    <a:pt x="39169" y="20108"/>
                    <a:pt x="38876" y="20129"/>
                  </a:cubicBezTo>
                  <a:cubicBezTo>
                    <a:pt x="38081" y="20192"/>
                    <a:pt x="37328" y="20108"/>
                    <a:pt x="36616" y="19668"/>
                  </a:cubicBezTo>
                  <a:cubicBezTo>
                    <a:pt x="36282" y="19459"/>
                    <a:pt x="36093" y="19187"/>
                    <a:pt x="36093" y="18811"/>
                  </a:cubicBezTo>
                  <a:cubicBezTo>
                    <a:pt x="36135" y="17827"/>
                    <a:pt x="36135" y="16886"/>
                    <a:pt x="36156" y="15902"/>
                  </a:cubicBezTo>
                  <a:cubicBezTo>
                    <a:pt x="35675" y="16091"/>
                    <a:pt x="35298" y="16446"/>
                    <a:pt x="34901" y="16844"/>
                  </a:cubicBezTo>
                  <a:cubicBezTo>
                    <a:pt x="34106" y="17660"/>
                    <a:pt x="33206" y="18287"/>
                    <a:pt x="32264" y="18852"/>
                  </a:cubicBezTo>
                  <a:cubicBezTo>
                    <a:pt x="31678" y="19187"/>
                    <a:pt x="31051" y="19334"/>
                    <a:pt x="30381" y="19334"/>
                  </a:cubicBezTo>
                  <a:cubicBezTo>
                    <a:pt x="29816" y="19334"/>
                    <a:pt x="29377" y="19145"/>
                    <a:pt x="28958" y="18831"/>
                  </a:cubicBezTo>
                  <a:cubicBezTo>
                    <a:pt x="28707" y="18643"/>
                    <a:pt x="28540" y="18413"/>
                    <a:pt x="28540" y="18078"/>
                  </a:cubicBezTo>
                  <a:cubicBezTo>
                    <a:pt x="28498" y="16948"/>
                    <a:pt x="28645" y="15839"/>
                    <a:pt x="29377" y="14898"/>
                  </a:cubicBezTo>
                  <a:cubicBezTo>
                    <a:pt x="29691" y="14626"/>
                    <a:pt x="29963" y="14312"/>
                    <a:pt x="30130" y="13810"/>
                  </a:cubicBezTo>
                  <a:close/>
                  <a:moveTo>
                    <a:pt x="36784" y="41617"/>
                  </a:moveTo>
                  <a:cubicBezTo>
                    <a:pt x="36491" y="42371"/>
                    <a:pt x="35821" y="42580"/>
                    <a:pt x="35319" y="42998"/>
                  </a:cubicBezTo>
                  <a:cubicBezTo>
                    <a:pt x="35215" y="43082"/>
                    <a:pt x="35026" y="43124"/>
                    <a:pt x="34901" y="43124"/>
                  </a:cubicBezTo>
                  <a:cubicBezTo>
                    <a:pt x="34294" y="43145"/>
                    <a:pt x="33687" y="43187"/>
                    <a:pt x="33101" y="43124"/>
                  </a:cubicBezTo>
                  <a:cubicBezTo>
                    <a:pt x="32411" y="43040"/>
                    <a:pt x="31804" y="42705"/>
                    <a:pt x="31490" y="42078"/>
                  </a:cubicBezTo>
                  <a:cubicBezTo>
                    <a:pt x="31218" y="41534"/>
                    <a:pt x="31030" y="40906"/>
                    <a:pt x="30841" y="40425"/>
                  </a:cubicBezTo>
                  <a:cubicBezTo>
                    <a:pt x="29733" y="39797"/>
                    <a:pt x="28728" y="39232"/>
                    <a:pt x="27724" y="38625"/>
                  </a:cubicBezTo>
                  <a:cubicBezTo>
                    <a:pt x="27347" y="38395"/>
                    <a:pt x="26992" y="38102"/>
                    <a:pt x="26678" y="37788"/>
                  </a:cubicBezTo>
                  <a:cubicBezTo>
                    <a:pt x="25904" y="37035"/>
                    <a:pt x="25150" y="36240"/>
                    <a:pt x="24376" y="35487"/>
                  </a:cubicBezTo>
                  <a:cubicBezTo>
                    <a:pt x="24251" y="35382"/>
                    <a:pt x="24125" y="35277"/>
                    <a:pt x="23958" y="35194"/>
                  </a:cubicBezTo>
                  <a:cubicBezTo>
                    <a:pt x="23895" y="35298"/>
                    <a:pt x="23811" y="35382"/>
                    <a:pt x="23790" y="35466"/>
                  </a:cubicBezTo>
                  <a:cubicBezTo>
                    <a:pt x="23686" y="36010"/>
                    <a:pt x="23393" y="36491"/>
                    <a:pt x="23100" y="36930"/>
                  </a:cubicBezTo>
                  <a:cubicBezTo>
                    <a:pt x="22870" y="37286"/>
                    <a:pt x="22598" y="37684"/>
                    <a:pt x="22388" y="38081"/>
                  </a:cubicBezTo>
                  <a:cubicBezTo>
                    <a:pt x="21635" y="39630"/>
                    <a:pt x="20714" y="41094"/>
                    <a:pt x="19773" y="42517"/>
                  </a:cubicBezTo>
                  <a:cubicBezTo>
                    <a:pt x="19459" y="42998"/>
                    <a:pt x="19187" y="43500"/>
                    <a:pt x="19020" y="44065"/>
                  </a:cubicBezTo>
                  <a:cubicBezTo>
                    <a:pt x="18894" y="44568"/>
                    <a:pt x="18664" y="45028"/>
                    <a:pt x="18413" y="45467"/>
                  </a:cubicBezTo>
                  <a:cubicBezTo>
                    <a:pt x="18141" y="45990"/>
                    <a:pt x="17785" y="46513"/>
                    <a:pt x="17618" y="47099"/>
                  </a:cubicBezTo>
                  <a:cubicBezTo>
                    <a:pt x="17409" y="47706"/>
                    <a:pt x="17137" y="48271"/>
                    <a:pt x="16885" y="48857"/>
                  </a:cubicBezTo>
                  <a:cubicBezTo>
                    <a:pt x="16593" y="49485"/>
                    <a:pt x="16404" y="50133"/>
                    <a:pt x="16404" y="50866"/>
                  </a:cubicBezTo>
                  <a:cubicBezTo>
                    <a:pt x="16613" y="50970"/>
                    <a:pt x="16802" y="51075"/>
                    <a:pt x="16969" y="51158"/>
                  </a:cubicBezTo>
                  <a:cubicBezTo>
                    <a:pt x="18036" y="51619"/>
                    <a:pt x="19187" y="51786"/>
                    <a:pt x="20275" y="52037"/>
                  </a:cubicBezTo>
                  <a:cubicBezTo>
                    <a:pt x="20401" y="52058"/>
                    <a:pt x="20568" y="52058"/>
                    <a:pt x="20714" y="52037"/>
                  </a:cubicBezTo>
                  <a:cubicBezTo>
                    <a:pt x="21007" y="51995"/>
                    <a:pt x="21300" y="51933"/>
                    <a:pt x="21614" y="51849"/>
                  </a:cubicBezTo>
                  <a:cubicBezTo>
                    <a:pt x="21740" y="51828"/>
                    <a:pt x="21886" y="51786"/>
                    <a:pt x="21991" y="51682"/>
                  </a:cubicBezTo>
                  <a:cubicBezTo>
                    <a:pt x="22681" y="51158"/>
                    <a:pt x="23372" y="50635"/>
                    <a:pt x="24230" y="50259"/>
                  </a:cubicBezTo>
                  <a:cubicBezTo>
                    <a:pt x="24146" y="49840"/>
                    <a:pt x="24125" y="49443"/>
                    <a:pt x="23979" y="49087"/>
                  </a:cubicBezTo>
                  <a:cubicBezTo>
                    <a:pt x="23644" y="48125"/>
                    <a:pt x="23455" y="47120"/>
                    <a:pt x="23309" y="46116"/>
                  </a:cubicBezTo>
                  <a:cubicBezTo>
                    <a:pt x="23288" y="45907"/>
                    <a:pt x="23183" y="45697"/>
                    <a:pt x="23183" y="45488"/>
                  </a:cubicBezTo>
                  <a:cubicBezTo>
                    <a:pt x="23142" y="45091"/>
                    <a:pt x="22911" y="44819"/>
                    <a:pt x="22660" y="44651"/>
                  </a:cubicBezTo>
                  <a:cubicBezTo>
                    <a:pt x="22807" y="43961"/>
                    <a:pt x="22891" y="43772"/>
                    <a:pt x="23246" y="43542"/>
                  </a:cubicBezTo>
                  <a:cubicBezTo>
                    <a:pt x="24230" y="42894"/>
                    <a:pt x="25297" y="42559"/>
                    <a:pt x="26427" y="42371"/>
                  </a:cubicBezTo>
                  <a:cubicBezTo>
                    <a:pt x="26678" y="42308"/>
                    <a:pt x="26971" y="42350"/>
                    <a:pt x="27222" y="42371"/>
                  </a:cubicBezTo>
                  <a:cubicBezTo>
                    <a:pt x="27410" y="42391"/>
                    <a:pt x="27619" y="42496"/>
                    <a:pt x="27787" y="42622"/>
                  </a:cubicBezTo>
                  <a:cubicBezTo>
                    <a:pt x="28100" y="42831"/>
                    <a:pt x="28121" y="43187"/>
                    <a:pt x="28121" y="43521"/>
                  </a:cubicBezTo>
                  <a:cubicBezTo>
                    <a:pt x="28121" y="44337"/>
                    <a:pt x="28038" y="45132"/>
                    <a:pt x="28352" y="45928"/>
                  </a:cubicBezTo>
                  <a:cubicBezTo>
                    <a:pt x="28414" y="46053"/>
                    <a:pt x="28373" y="46221"/>
                    <a:pt x="28373" y="46367"/>
                  </a:cubicBezTo>
                  <a:cubicBezTo>
                    <a:pt x="28435" y="46848"/>
                    <a:pt x="28477" y="47329"/>
                    <a:pt x="28561" y="47811"/>
                  </a:cubicBezTo>
                  <a:cubicBezTo>
                    <a:pt x="28749" y="48731"/>
                    <a:pt x="28958" y="49631"/>
                    <a:pt x="29147" y="50552"/>
                  </a:cubicBezTo>
                  <a:cubicBezTo>
                    <a:pt x="29189" y="50866"/>
                    <a:pt x="29272" y="51200"/>
                    <a:pt x="29251" y="51556"/>
                  </a:cubicBezTo>
                  <a:cubicBezTo>
                    <a:pt x="29189" y="52665"/>
                    <a:pt x="29691" y="53711"/>
                    <a:pt x="29607" y="54841"/>
                  </a:cubicBezTo>
                  <a:cubicBezTo>
                    <a:pt x="29607" y="54904"/>
                    <a:pt x="29649" y="54946"/>
                    <a:pt x="29670" y="55029"/>
                  </a:cubicBezTo>
                  <a:cubicBezTo>
                    <a:pt x="29900" y="55469"/>
                    <a:pt x="29879" y="55971"/>
                    <a:pt x="29795" y="56431"/>
                  </a:cubicBezTo>
                  <a:cubicBezTo>
                    <a:pt x="29712" y="56912"/>
                    <a:pt x="29670" y="57373"/>
                    <a:pt x="29544" y="57854"/>
                  </a:cubicBezTo>
                  <a:cubicBezTo>
                    <a:pt x="29398" y="58377"/>
                    <a:pt x="29481" y="58775"/>
                    <a:pt x="29879" y="59151"/>
                  </a:cubicBezTo>
                  <a:cubicBezTo>
                    <a:pt x="30130" y="59423"/>
                    <a:pt x="30339" y="59674"/>
                    <a:pt x="30632" y="59925"/>
                  </a:cubicBezTo>
                  <a:cubicBezTo>
                    <a:pt x="30821" y="60072"/>
                    <a:pt x="31030" y="60218"/>
                    <a:pt x="31093" y="60449"/>
                  </a:cubicBezTo>
                  <a:cubicBezTo>
                    <a:pt x="31260" y="60783"/>
                    <a:pt x="31511" y="60930"/>
                    <a:pt x="31825" y="60993"/>
                  </a:cubicBezTo>
                  <a:cubicBezTo>
                    <a:pt x="31909" y="60972"/>
                    <a:pt x="31992" y="60972"/>
                    <a:pt x="32013" y="60909"/>
                  </a:cubicBezTo>
                  <a:cubicBezTo>
                    <a:pt x="32871" y="60093"/>
                    <a:pt x="33896" y="59570"/>
                    <a:pt x="35026" y="59214"/>
                  </a:cubicBezTo>
                  <a:cubicBezTo>
                    <a:pt x="35968" y="58900"/>
                    <a:pt x="36888" y="58503"/>
                    <a:pt x="37872" y="58398"/>
                  </a:cubicBezTo>
                  <a:cubicBezTo>
                    <a:pt x="38060" y="58377"/>
                    <a:pt x="38207" y="58314"/>
                    <a:pt x="38395" y="58273"/>
                  </a:cubicBezTo>
                  <a:cubicBezTo>
                    <a:pt x="39441" y="57959"/>
                    <a:pt x="40487" y="57708"/>
                    <a:pt x="41554" y="57582"/>
                  </a:cubicBezTo>
                  <a:cubicBezTo>
                    <a:pt x="43186" y="57394"/>
                    <a:pt x="44777" y="57164"/>
                    <a:pt x="46430" y="57226"/>
                  </a:cubicBezTo>
                  <a:cubicBezTo>
                    <a:pt x="46995" y="57247"/>
                    <a:pt x="47580" y="57226"/>
                    <a:pt x="48145" y="57226"/>
                  </a:cubicBezTo>
                  <a:cubicBezTo>
                    <a:pt x="48313" y="57226"/>
                    <a:pt x="48501" y="57164"/>
                    <a:pt x="48668" y="57122"/>
                  </a:cubicBezTo>
                  <a:cubicBezTo>
                    <a:pt x="48752" y="56599"/>
                    <a:pt x="48752" y="56159"/>
                    <a:pt x="48710" y="55594"/>
                  </a:cubicBezTo>
                  <a:cubicBezTo>
                    <a:pt x="48313" y="55762"/>
                    <a:pt x="48145" y="56034"/>
                    <a:pt x="47978" y="56327"/>
                  </a:cubicBezTo>
                  <a:cubicBezTo>
                    <a:pt x="47811" y="56536"/>
                    <a:pt x="47643" y="56745"/>
                    <a:pt x="47434" y="56912"/>
                  </a:cubicBezTo>
                  <a:cubicBezTo>
                    <a:pt x="47350" y="56954"/>
                    <a:pt x="47141" y="56933"/>
                    <a:pt x="46995" y="56850"/>
                  </a:cubicBezTo>
                  <a:cubicBezTo>
                    <a:pt x="46848" y="56745"/>
                    <a:pt x="46764" y="56557"/>
                    <a:pt x="46848" y="56389"/>
                  </a:cubicBezTo>
                  <a:cubicBezTo>
                    <a:pt x="46911" y="56285"/>
                    <a:pt x="46974" y="56180"/>
                    <a:pt x="47036" y="56076"/>
                  </a:cubicBezTo>
                  <a:cubicBezTo>
                    <a:pt x="47246" y="55762"/>
                    <a:pt x="47434" y="55427"/>
                    <a:pt x="47664" y="55050"/>
                  </a:cubicBezTo>
                  <a:cubicBezTo>
                    <a:pt x="47246" y="55260"/>
                    <a:pt x="46911" y="55427"/>
                    <a:pt x="46555" y="55573"/>
                  </a:cubicBezTo>
                  <a:cubicBezTo>
                    <a:pt x="46367" y="55657"/>
                    <a:pt x="46199" y="55594"/>
                    <a:pt x="46053" y="55469"/>
                  </a:cubicBezTo>
                  <a:cubicBezTo>
                    <a:pt x="45927" y="55343"/>
                    <a:pt x="45927" y="55050"/>
                    <a:pt x="46095" y="54904"/>
                  </a:cubicBezTo>
                  <a:cubicBezTo>
                    <a:pt x="46220" y="54757"/>
                    <a:pt x="46346" y="54653"/>
                    <a:pt x="46513" y="54548"/>
                  </a:cubicBezTo>
                  <a:cubicBezTo>
                    <a:pt x="46995" y="54276"/>
                    <a:pt x="47518" y="54025"/>
                    <a:pt x="48020" y="53753"/>
                  </a:cubicBezTo>
                  <a:cubicBezTo>
                    <a:pt x="48145" y="53690"/>
                    <a:pt x="48250" y="53586"/>
                    <a:pt x="48438" y="53481"/>
                  </a:cubicBezTo>
                  <a:cubicBezTo>
                    <a:pt x="48124" y="53272"/>
                    <a:pt x="47852" y="53355"/>
                    <a:pt x="47601" y="53376"/>
                  </a:cubicBezTo>
                  <a:cubicBezTo>
                    <a:pt x="46513" y="53544"/>
                    <a:pt x="45404" y="53753"/>
                    <a:pt x="44379" y="54171"/>
                  </a:cubicBezTo>
                  <a:cubicBezTo>
                    <a:pt x="44295" y="54213"/>
                    <a:pt x="44128" y="54234"/>
                    <a:pt x="44044" y="54213"/>
                  </a:cubicBezTo>
                  <a:cubicBezTo>
                    <a:pt x="43919" y="54171"/>
                    <a:pt x="43793" y="54067"/>
                    <a:pt x="43730" y="53920"/>
                  </a:cubicBezTo>
                  <a:cubicBezTo>
                    <a:pt x="43710" y="53858"/>
                    <a:pt x="43793" y="53669"/>
                    <a:pt x="43856" y="53648"/>
                  </a:cubicBezTo>
                  <a:cubicBezTo>
                    <a:pt x="44107" y="53481"/>
                    <a:pt x="44337" y="53355"/>
                    <a:pt x="44567" y="53272"/>
                  </a:cubicBezTo>
                  <a:cubicBezTo>
                    <a:pt x="45342" y="53083"/>
                    <a:pt x="46095" y="52937"/>
                    <a:pt x="46848" y="52770"/>
                  </a:cubicBezTo>
                  <a:cubicBezTo>
                    <a:pt x="47120" y="52728"/>
                    <a:pt x="47371" y="52644"/>
                    <a:pt x="47685" y="52560"/>
                  </a:cubicBezTo>
                  <a:cubicBezTo>
                    <a:pt x="47267" y="51912"/>
                    <a:pt x="47287" y="51221"/>
                    <a:pt x="47225" y="50552"/>
                  </a:cubicBezTo>
                  <a:cubicBezTo>
                    <a:pt x="47225" y="50468"/>
                    <a:pt x="47162" y="50363"/>
                    <a:pt x="47162" y="50301"/>
                  </a:cubicBezTo>
                  <a:cubicBezTo>
                    <a:pt x="46764" y="48355"/>
                    <a:pt x="46325" y="46388"/>
                    <a:pt x="45802" y="44484"/>
                  </a:cubicBezTo>
                  <a:cubicBezTo>
                    <a:pt x="45718" y="44191"/>
                    <a:pt x="45614" y="43919"/>
                    <a:pt x="45488" y="43647"/>
                  </a:cubicBezTo>
                  <a:cubicBezTo>
                    <a:pt x="45258" y="43145"/>
                    <a:pt x="45070" y="42663"/>
                    <a:pt x="44944" y="42140"/>
                  </a:cubicBezTo>
                  <a:cubicBezTo>
                    <a:pt x="44818" y="41575"/>
                    <a:pt x="44630" y="41031"/>
                    <a:pt x="44316" y="40508"/>
                  </a:cubicBezTo>
                  <a:cubicBezTo>
                    <a:pt x="43479" y="40780"/>
                    <a:pt x="42684" y="41052"/>
                    <a:pt x="41889" y="41241"/>
                  </a:cubicBezTo>
                  <a:cubicBezTo>
                    <a:pt x="41052" y="41450"/>
                    <a:pt x="40173" y="41638"/>
                    <a:pt x="39316" y="41722"/>
                  </a:cubicBezTo>
                  <a:cubicBezTo>
                    <a:pt x="38541" y="41659"/>
                    <a:pt x="37704" y="41617"/>
                    <a:pt x="36784" y="41617"/>
                  </a:cubicBezTo>
                  <a:close/>
                  <a:moveTo>
                    <a:pt x="28665" y="61034"/>
                  </a:moveTo>
                  <a:cubicBezTo>
                    <a:pt x="28393" y="60721"/>
                    <a:pt x="28142" y="60386"/>
                    <a:pt x="27828" y="60156"/>
                  </a:cubicBezTo>
                  <a:cubicBezTo>
                    <a:pt x="27473" y="59842"/>
                    <a:pt x="27075" y="59570"/>
                    <a:pt x="26845" y="59151"/>
                  </a:cubicBezTo>
                  <a:cubicBezTo>
                    <a:pt x="26720" y="58921"/>
                    <a:pt x="26448" y="58817"/>
                    <a:pt x="26196" y="58712"/>
                  </a:cubicBezTo>
                  <a:cubicBezTo>
                    <a:pt x="25820" y="58586"/>
                    <a:pt x="25485" y="58419"/>
                    <a:pt x="25192" y="58105"/>
                  </a:cubicBezTo>
                  <a:cubicBezTo>
                    <a:pt x="25004" y="57938"/>
                    <a:pt x="24753" y="57833"/>
                    <a:pt x="24523" y="57666"/>
                  </a:cubicBezTo>
                  <a:cubicBezTo>
                    <a:pt x="24313" y="57540"/>
                    <a:pt x="24062" y="57456"/>
                    <a:pt x="23895" y="57310"/>
                  </a:cubicBezTo>
                  <a:cubicBezTo>
                    <a:pt x="23518" y="56933"/>
                    <a:pt x="23100" y="56808"/>
                    <a:pt x="22598" y="56682"/>
                  </a:cubicBezTo>
                  <a:cubicBezTo>
                    <a:pt x="21489" y="56389"/>
                    <a:pt x="20296" y="56159"/>
                    <a:pt x="19229" y="55678"/>
                  </a:cubicBezTo>
                  <a:cubicBezTo>
                    <a:pt x="18999" y="55573"/>
                    <a:pt x="18706" y="55573"/>
                    <a:pt x="18455" y="55573"/>
                  </a:cubicBezTo>
                  <a:lnTo>
                    <a:pt x="13287" y="55573"/>
                  </a:lnTo>
                  <a:cubicBezTo>
                    <a:pt x="13035" y="55573"/>
                    <a:pt x="12743" y="55594"/>
                    <a:pt x="12491" y="55636"/>
                  </a:cubicBezTo>
                  <a:cubicBezTo>
                    <a:pt x="11466" y="55783"/>
                    <a:pt x="10462" y="55992"/>
                    <a:pt x="9458" y="56159"/>
                  </a:cubicBezTo>
                  <a:cubicBezTo>
                    <a:pt x="8035" y="56327"/>
                    <a:pt x="6758" y="56933"/>
                    <a:pt x="5419" y="57456"/>
                  </a:cubicBezTo>
                  <a:cubicBezTo>
                    <a:pt x="5273" y="58168"/>
                    <a:pt x="5001" y="58796"/>
                    <a:pt x="4561" y="59340"/>
                  </a:cubicBezTo>
                  <a:cubicBezTo>
                    <a:pt x="3871" y="60177"/>
                    <a:pt x="3411" y="61181"/>
                    <a:pt x="2825" y="62081"/>
                  </a:cubicBezTo>
                  <a:cubicBezTo>
                    <a:pt x="2406" y="62771"/>
                    <a:pt x="2239" y="63503"/>
                    <a:pt x="1988" y="64340"/>
                  </a:cubicBezTo>
                  <a:cubicBezTo>
                    <a:pt x="2260" y="64257"/>
                    <a:pt x="2490" y="64257"/>
                    <a:pt x="2657" y="64152"/>
                  </a:cubicBezTo>
                  <a:cubicBezTo>
                    <a:pt x="3243" y="63713"/>
                    <a:pt x="3955" y="63545"/>
                    <a:pt x="4666" y="63420"/>
                  </a:cubicBezTo>
                  <a:cubicBezTo>
                    <a:pt x="5064" y="63336"/>
                    <a:pt x="5419" y="63210"/>
                    <a:pt x="5796" y="63106"/>
                  </a:cubicBezTo>
                  <a:cubicBezTo>
                    <a:pt x="6800" y="62792"/>
                    <a:pt x="7805" y="62499"/>
                    <a:pt x="8851" y="62353"/>
                  </a:cubicBezTo>
                  <a:cubicBezTo>
                    <a:pt x="9499" y="62248"/>
                    <a:pt x="10148" y="62122"/>
                    <a:pt x="10818" y="62039"/>
                  </a:cubicBezTo>
                  <a:cubicBezTo>
                    <a:pt x="11864" y="61871"/>
                    <a:pt x="12910" y="61746"/>
                    <a:pt x="13956" y="61746"/>
                  </a:cubicBezTo>
                  <a:cubicBezTo>
                    <a:pt x="15797" y="61767"/>
                    <a:pt x="17681" y="61767"/>
                    <a:pt x="19543" y="61746"/>
                  </a:cubicBezTo>
                  <a:cubicBezTo>
                    <a:pt x="20547" y="61746"/>
                    <a:pt x="21530" y="61809"/>
                    <a:pt x="22493" y="61976"/>
                  </a:cubicBezTo>
                  <a:cubicBezTo>
                    <a:pt x="22744" y="62039"/>
                    <a:pt x="22974" y="62081"/>
                    <a:pt x="23204" y="62122"/>
                  </a:cubicBezTo>
                  <a:cubicBezTo>
                    <a:pt x="25987" y="62562"/>
                    <a:pt x="28728" y="63022"/>
                    <a:pt x="31427" y="63901"/>
                  </a:cubicBezTo>
                  <a:cubicBezTo>
                    <a:pt x="31553" y="63943"/>
                    <a:pt x="31699" y="63922"/>
                    <a:pt x="31867" y="63922"/>
                  </a:cubicBezTo>
                  <a:cubicBezTo>
                    <a:pt x="31365" y="62646"/>
                    <a:pt x="31030" y="61348"/>
                    <a:pt x="29753" y="60658"/>
                  </a:cubicBezTo>
                  <a:cubicBezTo>
                    <a:pt x="29481" y="60930"/>
                    <a:pt x="29126" y="61034"/>
                    <a:pt x="28665" y="61034"/>
                  </a:cubicBezTo>
                  <a:close/>
                  <a:moveTo>
                    <a:pt x="45195" y="40090"/>
                  </a:moveTo>
                  <a:cubicBezTo>
                    <a:pt x="45258" y="40257"/>
                    <a:pt x="45300" y="40404"/>
                    <a:pt x="45362" y="40529"/>
                  </a:cubicBezTo>
                  <a:cubicBezTo>
                    <a:pt x="45572" y="41115"/>
                    <a:pt x="45760" y="41659"/>
                    <a:pt x="45948" y="42245"/>
                  </a:cubicBezTo>
                  <a:cubicBezTo>
                    <a:pt x="46011" y="42391"/>
                    <a:pt x="46053" y="42580"/>
                    <a:pt x="46137" y="42726"/>
                  </a:cubicBezTo>
                  <a:cubicBezTo>
                    <a:pt x="46597" y="43459"/>
                    <a:pt x="46806" y="44275"/>
                    <a:pt x="46995" y="45091"/>
                  </a:cubicBezTo>
                  <a:cubicBezTo>
                    <a:pt x="47371" y="46513"/>
                    <a:pt x="47706" y="47936"/>
                    <a:pt x="48041" y="49380"/>
                  </a:cubicBezTo>
                  <a:cubicBezTo>
                    <a:pt x="48187" y="49945"/>
                    <a:pt x="48229" y="50552"/>
                    <a:pt x="48250" y="51158"/>
                  </a:cubicBezTo>
                  <a:cubicBezTo>
                    <a:pt x="48313" y="51975"/>
                    <a:pt x="48731" y="52623"/>
                    <a:pt x="49547" y="52937"/>
                  </a:cubicBezTo>
                  <a:cubicBezTo>
                    <a:pt x="49694" y="52979"/>
                    <a:pt x="49903" y="53042"/>
                    <a:pt x="50070" y="52958"/>
                  </a:cubicBezTo>
                  <a:cubicBezTo>
                    <a:pt x="50761" y="52707"/>
                    <a:pt x="51472" y="52498"/>
                    <a:pt x="52163" y="52121"/>
                  </a:cubicBezTo>
                  <a:cubicBezTo>
                    <a:pt x="53000" y="51682"/>
                    <a:pt x="53795" y="51138"/>
                    <a:pt x="54611" y="50614"/>
                  </a:cubicBezTo>
                  <a:cubicBezTo>
                    <a:pt x="55887" y="49778"/>
                    <a:pt x="57142" y="48878"/>
                    <a:pt x="58189" y="47748"/>
                  </a:cubicBezTo>
                  <a:cubicBezTo>
                    <a:pt x="59214" y="46660"/>
                    <a:pt x="59067" y="45404"/>
                    <a:pt x="57958" y="44568"/>
                  </a:cubicBezTo>
                  <a:cubicBezTo>
                    <a:pt x="57896" y="44505"/>
                    <a:pt x="57812" y="44463"/>
                    <a:pt x="57749" y="44400"/>
                  </a:cubicBezTo>
                  <a:cubicBezTo>
                    <a:pt x="56368" y="43396"/>
                    <a:pt x="54820" y="42622"/>
                    <a:pt x="53355" y="41743"/>
                  </a:cubicBezTo>
                  <a:cubicBezTo>
                    <a:pt x="53251" y="41680"/>
                    <a:pt x="53146" y="41638"/>
                    <a:pt x="53021" y="41575"/>
                  </a:cubicBezTo>
                  <a:cubicBezTo>
                    <a:pt x="52100" y="41262"/>
                    <a:pt x="51263" y="40801"/>
                    <a:pt x="50426" y="40299"/>
                  </a:cubicBezTo>
                  <a:cubicBezTo>
                    <a:pt x="49861" y="39964"/>
                    <a:pt x="49254" y="39692"/>
                    <a:pt x="48627" y="39462"/>
                  </a:cubicBezTo>
                  <a:cubicBezTo>
                    <a:pt x="48229" y="39337"/>
                    <a:pt x="47873" y="39127"/>
                    <a:pt x="47455" y="38939"/>
                  </a:cubicBezTo>
                  <a:cubicBezTo>
                    <a:pt x="46743" y="39378"/>
                    <a:pt x="45927" y="39630"/>
                    <a:pt x="45195" y="40090"/>
                  </a:cubicBezTo>
                  <a:close/>
                  <a:moveTo>
                    <a:pt x="33750" y="65198"/>
                  </a:moveTo>
                  <a:cubicBezTo>
                    <a:pt x="33896" y="65198"/>
                    <a:pt x="34001" y="65219"/>
                    <a:pt x="34085" y="65198"/>
                  </a:cubicBezTo>
                  <a:cubicBezTo>
                    <a:pt x="34922" y="64968"/>
                    <a:pt x="35759" y="64696"/>
                    <a:pt x="36533" y="64278"/>
                  </a:cubicBezTo>
                  <a:cubicBezTo>
                    <a:pt x="36888" y="64110"/>
                    <a:pt x="37244" y="63964"/>
                    <a:pt x="37621" y="63838"/>
                  </a:cubicBezTo>
                  <a:cubicBezTo>
                    <a:pt x="39316" y="63231"/>
                    <a:pt x="41094" y="62897"/>
                    <a:pt x="42893" y="62687"/>
                  </a:cubicBezTo>
                  <a:cubicBezTo>
                    <a:pt x="43835" y="62583"/>
                    <a:pt x="44839" y="62562"/>
                    <a:pt x="45781" y="62583"/>
                  </a:cubicBezTo>
                  <a:cubicBezTo>
                    <a:pt x="47392" y="62583"/>
                    <a:pt x="49024" y="62478"/>
                    <a:pt x="50635" y="62687"/>
                  </a:cubicBezTo>
                  <a:cubicBezTo>
                    <a:pt x="51221" y="62771"/>
                    <a:pt x="51765" y="62813"/>
                    <a:pt x="52351" y="62897"/>
                  </a:cubicBezTo>
                  <a:cubicBezTo>
                    <a:pt x="54297" y="63106"/>
                    <a:pt x="56222" y="63441"/>
                    <a:pt x="58042" y="64173"/>
                  </a:cubicBezTo>
                  <a:cubicBezTo>
                    <a:pt x="58314" y="64278"/>
                    <a:pt x="58586" y="64361"/>
                    <a:pt x="58942" y="64466"/>
                  </a:cubicBezTo>
                  <a:cubicBezTo>
                    <a:pt x="58942" y="64319"/>
                    <a:pt x="58942" y="64215"/>
                    <a:pt x="58900" y="64152"/>
                  </a:cubicBezTo>
                  <a:cubicBezTo>
                    <a:pt x="58649" y="63713"/>
                    <a:pt x="58377" y="63273"/>
                    <a:pt x="58105" y="62855"/>
                  </a:cubicBezTo>
                  <a:cubicBezTo>
                    <a:pt x="57603" y="62081"/>
                    <a:pt x="57059" y="61390"/>
                    <a:pt x="56578" y="60595"/>
                  </a:cubicBezTo>
                  <a:cubicBezTo>
                    <a:pt x="56368" y="60260"/>
                    <a:pt x="56138" y="60051"/>
                    <a:pt x="55803" y="59925"/>
                  </a:cubicBezTo>
                  <a:cubicBezTo>
                    <a:pt x="54862" y="59549"/>
                    <a:pt x="53899" y="59130"/>
                    <a:pt x="52937" y="58796"/>
                  </a:cubicBezTo>
                  <a:cubicBezTo>
                    <a:pt x="51681" y="58356"/>
                    <a:pt x="50384" y="58084"/>
                    <a:pt x="49045" y="58063"/>
                  </a:cubicBezTo>
                  <a:cubicBezTo>
                    <a:pt x="47057" y="58042"/>
                    <a:pt x="45070" y="57938"/>
                    <a:pt x="43082" y="58210"/>
                  </a:cubicBezTo>
                  <a:cubicBezTo>
                    <a:pt x="41701" y="58419"/>
                    <a:pt x="40257" y="58503"/>
                    <a:pt x="38897" y="58942"/>
                  </a:cubicBezTo>
                  <a:cubicBezTo>
                    <a:pt x="38541" y="59089"/>
                    <a:pt x="38144" y="59151"/>
                    <a:pt x="37746" y="59214"/>
                  </a:cubicBezTo>
                  <a:cubicBezTo>
                    <a:pt x="37014" y="59298"/>
                    <a:pt x="36344" y="59528"/>
                    <a:pt x="35675" y="59821"/>
                  </a:cubicBezTo>
                  <a:cubicBezTo>
                    <a:pt x="35319" y="59967"/>
                    <a:pt x="34943" y="60135"/>
                    <a:pt x="34587" y="60239"/>
                  </a:cubicBezTo>
                  <a:cubicBezTo>
                    <a:pt x="33938" y="60407"/>
                    <a:pt x="33415" y="60825"/>
                    <a:pt x="32850" y="61181"/>
                  </a:cubicBezTo>
                  <a:cubicBezTo>
                    <a:pt x="32494" y="61411"/>
                    <a:pt x="32327" y="61746"/>
                    <a:pt x="32390" y="62164"/>
                  </a:cubicBezTo>
                  <a:cubicBezTo>
                    <a:pt x="32432" y="62541"/>
                    <a:pt x="32515" y="62876"/>
                    <a:pt x="32641" y="63210"/>
                  </a:cubicBezTo>
                  <a:cubicBezTo>
                    <a:pt x="32829" y="63650"/>
                    <a:pt x="33038" y="64110"/>
                    <a:pt x="33248" y="64529"/>
                  </a:cubicBezTo>
                  <a:cubicBezTo>
                    <a:pt x="33394" y="64738"/>
                    <a:pt x="33582" y="64968"/>
                    <a:pt x="33750" y="65198"/>
                  </a:cubicBezTo>
                  <a:close/>
                  <a:moveTo>
                    <a:pt x="15484" y="49945"/>
                  </a:moveTo>
                  <a:cubicBezTo>
                    <a:pt x="15546" y="49798"/>
                    <a:pt x="15630" y="49610"/>
                    <a:pt x="15672" y="49464"/>
                  </a:cubicBezTo>
                  <a:cubicBezTo>
                    <a:pt x="15839" y="48836"/>
                    <a:pt x="15986" y="48166"/>
                    <a:pt x="16153" y="47539"/>
                  </a:cubicBezTo>
                  <a:cubicBezTo>
                    <a:pt x="16362" y="46785"/>
                    <a:pt x="16697" y="46074"/>
                    <a:pt x="17116" y="45425"/>
                  </a:cubicBezTo>
                  <a:cubicBezTo>
                    <a:pt x="17534" y="44714"/>
                    <a:pt x="17932" y="44024"/>
                    <a:pt x="18141" y="43228"/>
                  </a:cubicBezTo>
                  <a:cubicBezTo>
                    <a:pt x="18204" y="42915"/>
                    <a:pt x="18371" y="42601"/>
                    <a:pt x="18559" y="42350"/>
                  </a:cubicBezTo>
                  <a:cubicBezTo>
                    <a:pt x="20024" y="40257"/>
                    <a:pt x="21133" y="37914"/>
                    <a:pt x="22598" y="35821"/>
                  </a:cubicBezTo>
                  <a:cubicBezTo>
                    <a:pt x="22786" y="35570"/>
                    <a:pt x="22932" y="35277"/>
                    <a:pt x="22932" y="34859"/>
                  </a:cubicBezTo>
                  <a:cubicBezTo>
                    <a:pt x="22619" y="34964"/>
                    <a:pt x="22388" y="35047"/>
                    <a:pt x="22158" y="35152"/>
                  </a:cubicBezTo>
                  <a:cubicBezTo>
                    <a:pt x="20233" y="36031"/>
                    <a:pt x="18434" y="37223"/>
                    <a:pt x="16634" y="38374"/>
                  </a:cubicBezTo>
                  <a:cubicBezTo>
                    <a:pt x="16593" y="38395"/>
                    <a:pt x="16530" y="38437"/>
                    <a:pt x="16509" y="38479"/>
                  </a:cubicBezTo>
                  <a:cubicBezTo>
                    <a:pt x="15588" y="39169"/>
                    <a:pt x="14730" y="39902"/>
                    <a:pt x="13789" y="40571"/>
                  </a:cubicBezTo>
                  <a:cubicBezTo>
                    <a:pt x="12868" y="41220"/>
                    <a:pt x="12094" y="41994"/>
                    <a:pt x="11424" y="42894"/>
                  </a:cubicBezTo>
                  <a:cubicBezTo>
                    <a:pt x="10839" y="43731"/>
                    <a:pt x="10629" y="44484"/>
                    <a:pt x="11299" y="45446"/>
                  </a:cubicBezTo>
                  <a:cubicBezTo>
                    <a:pt x="11885" y="46262"/>
                    <a:pt x="12408" y="47099"/>
                    <a:pt x="12973" y="47915"/>
                  </a:cubicBezTo>
                  <a:cubicBezTo>
                    <a:pt x="13496" y="48648"/>
                    <a:pt x="14521" y="49464"/>
                    <a:pt x="15484" y="49945"/>
                  </a:cubicBezTo>
                  <a:close/>
                  <a:moveTo>
                    <a:pt x="23686" y="44275"/>
                  </a:moveTo>
                  <a:cubicBezTo>
                    <a:pt x="24041" y="46137"/>
                    <a:pt x="24418" y="47957"/>
                    <a:pt x="25087" y="49736"/>
                  </a:cubicBezTo>
                  <a:cubicBezTo>
                    <a:pt x="25276" y="49715"/>
                    <a:pt x="25464" y="49652"/>
                    <a:pt x="25611" y="49631"/>
                  </a:cubicBezTo>
                  <a:cubicBezTo>
                    <a:pt x="25799" y="49610"/>
                    <a:pt x="26008" y="49694"/>
                    <a:pt x="26029" y="49903"/>
                  </a:cubicBezTo>
                  <a:cubicBezTo>
                    <a:pt x="26050" y="50029"/>
                    <a:pt x="26008" y="50217"/>
                    <a:pt x="25904" y="50301"/>
                  </a:cubicBezTo>
                  <a:cubicBezTo>
                    <a:pt x="25694" y="50510"/>
                    <a:pt x="25464" y="50677"/>
                    <a:pt x="25213" y="50866"/>
                  </a:cubicBezTo>
                  <a:cubicBezTo>
                    <a:pt x="25318" y="51619"/>
                    <a:pt x="25360" y="52330"/>
                    <a:pt x="25611" y="53021"/>
                  </a:cubicBezTo>
                  <a:cubicBezTo>
                    <a:pt x="26029" y="54171"/>
                    <a:pt x="26301" y="55343"/>
                    <a:pt x="26322" y="56599"/>
                  </a:cubicBezTo>
                  <a:cubicBezTo>
                    <a:pt x="26992" y="56431"/>
                    <a:pt x="27598" y="56180"/>
                    <a:pt x="28289" y="56117"/>
                  </a:cubicBezTo>
                  <a:cubicBezTo>
                    <a:pt x="28456" y="56117"/>
                    <a:pt x="28645" y="55950"/>
                    <a:pt x="28854" y="55804"/>
                  </a:cubicBezTo>
                  <a:cubicBezTo>
                    <a:pt x="28770" y="55448"/>
                    <a:pt x="28624" y="55071"/>
                    <a:pt x="28624" y="54736"/>
                  </a:cubicBezTo>
                  <a:cubicBezTo>
                    <a:pt x="28624" y="53983"/>
                    <a:pt x="28561" y="53251"/>
                    <a:pt x="28393" y="52519"/>
                  </a:cubicBezTo>
                  <a:cubicBezTo>
                    <a:pt x="28352" y="52372"/>
                    <a:pt x="28352" y="52226"/>
                    <a:pt x="28352" y="52058"/>
                  </a:cubicBezTo>
                  <a:cubicBezTo>
                    <a:pt x="28414" y="51326"/>
                    <a:pt x="28247" y="50635"/>
                    <a:pt x="28121" y="49924"/>
                  </a:cubicBezTo>
                  <a:cubicBezTo>
                    <a:pt x="27912" y="48689"/>
                    <a:pt x="27515" y="47476"/>
                    <a:pt x="27598" y="46179"/>
                  </a:cubicBezTo>
                  <a:cubicBezTo>
                    <a:pt x="27598" y="45990"/>
                    <a:pt x="27556" y="45823"/>
                    <a:pt x="27494" y="45656"/>
                  </a:cubicBezTo>
                  <a:cubicBezTo>
                    <a:pt x="27347" y="45258"/>
                    <a:pt x="27347" y="44840"/>
                    <a:pt x="27347" y="44400"/>
                  </a:cubicBezTo>
                  <a:lnTo>
                    <a:pt x="27347" y="43584"/>
                  </a:lnTo>
                  <a:cubicBezTo>
                    <a:pt x="27305" y="43208"/>
                    <a:pt x="27180" y="43061"/>
                    <a:pt x="26761" y="43061"/>
                  </a:cubicBezTo>
                  <a:cubicBezTo>
                    <a:pt x="26510" y="43061"/>
                    <a:pt x="26238" y="43124"/>
                    <a:pt x="25987" y="43166"/>
                  </a:cubicBezTo>
                  <a:cubicBezTo>
                    <a:pt x="25820" y="43208"/>
                    <a:pt x="25694" y="43270"/>
                    <a:pt x="25569" y="43312"/>
                  </a:cubicBezTo>
                  <a:cubicBezTo>
                    <a:pt x="24836" y="43375"/>
                    <a:pt x="24271" y="43710"/>
                    <a:pt x="23686" y="44275"/>
                  </a:cubicBezTo>
                  <a:close/>
                  <a:moveTo>
                    <a:pt x="25067" y="54276"/>
                  </a:moveTo>
                  <a:cubicBezTo>
                    <a:pt x="24313" y="54485"/>
                    <a:pt x="23853" y="54485"/>
                    <a:pt x="23309" y="54171"/>
                  </a:cubicBezTo>
                  <a:cubicBezTo>
                    <a:pt x="22702" y="53816"/>
                    <a:pt x="22137" y="53439"/>
                    <a:pt x="21572" y="53042"/>
                  </a:cubicBezTo>
                  <a:cubicBezTo>
                    <a:pt x="21321" y="52853"/>
                    <a:pt x="21049" y="52770"/>
                    <a:pt x="20735" y="52832"/>
                  </a:cubicBezTo>
                  <a:cubicBezTo>
                    <a:pt x="20484" y="52874"/>
                    <a:pt x="20191" y="52916"/>
                    <a:pt x="19940" y="52853"/>
                  </a:cubicBezTo>
                  <a:cubicBezTo>
                    <a:pt x="18810" y="52623"/>
                    <a:pt x="17681" y="52456"/>
                    <a:pt x="16634" y="51995"/>
                  </a:cubicBezTo>
                  <a:cubicBezTo>
                    <a:pt x="16446" y="51912"/>
                    <a:pt x="16237" y="51891"/>
                    <a:pt x="16090" y="51828"/>
                  </a:cubicBezTo>
                  <a:cubicBezTo>
                    <a:pt x="15651" y="52309"/>
                    <a:pt x="15881" y="52937"/>
                    <a:pt x="15504" y="53376"/>
                  </a:cubicBezTo>
                  <a:lnTo>
                    <a:pt x="15504" y="54653"/>
                  </a:lnTo>
                  <a:cubicBezTo>
                    <a:pt x="15714" y="54695"/>
                    <a:pt x="15902" y="54715"/>
                    <a:pt x="16111" y="54715"/>
                  </a:cubicBezTo>
                  <a:lnTo>
                    <a:pt x="18643" y="54715"/>
                  </a:lnTo>
                  <a:cubicBezTo>
                    <a:pt x="18936" y="54715"/>
                    <a:pt x="19250" y="54736"/>
                    <a:pt x="19543" y="54841"/>
                  </a:cubicBezTo>
                  <a:cubicBezTo>
                    <a:pt x="20694" y="55301"/>
                    <a:pt x="21886" y="55573"/>
                    <a:pt x="23100" y="55866"/>
                  </a:cubicBezTo>
                  <a:cubicBezTo>
                    <a:pt x="23602" y="55992"/>
                    <a:pt x="24062" y="56117"/>
                    <a:pt x="24439" y="56536"/>
                  </a:cubicBezTo>
                  <a:cubicBezTo>
                    <a:pt x="24774" y="56912"/>
                    <a:pt x="25025" y="56954"/>
                    <a:pt x="25548" y="56975"/>
                  </a:cubicBezTo>
                  <a:cubicBezTo>
                    <a:pt x="25485" y="56306"/>
                    <a:pt x="25297" y="55657"/>
                    <a:pt x="25234" y="54967"/>
                  </a:cubicBezTo>
                  <a:cubicBezTo>
                    <a:pt x="25192" y="54715"/>
                    <a:pt x="25108" y="54506"/>
                    <a:pt x="25067" y="54276"/>
                  </a:cubicBezTo>
                  <a:close/>
                  <a:moveTo>
                    <a:pt x="20714" y="22953"/>
                  </a:moveTo>
                  <a:cubicBezTo>
                    <a:pt x="20777" y="22640"/>
                    <a:pt x="20798" y="22409"/>
                    <a:pt x="20840" y="22158"/>
                  </a:cubicBezTo>
                  <a:cubicBezTo>
                    <a:pt x="20924" y="21886"/>
                    <a:pt x="21007" y="21635"/>
                    <a:pt x="21112" y="21384"/>
                  </a:cubicBezTo>
                  <a:cubicBezTo>
                    <a:pt x="21468" y="20589"/>
                    <a:pt x="21510" y="19710"/>
                    <a:pt x="21447" y="18852"/>
                  </a:cubicBezTo>
                  <a:cubicBezTo>
                    <a:pt x="21405" y="18246"/>
                    <a:pt x="21007" y="17869"/>
                    <a:pt x="20401" y="17869"/>
                  </a:cubicBezTo>
                  <a:cubicBezTo>
                    <a:pt x="20170" y="17869"/>
                    <a:pt x="19940" y="17869"/>
                    <a:pt x="19689" y="17890"/>
                  </a:cubicBezTo>
                  <a:cubicBezTo>
                    <a:pt x="19438" y="17911"/>
                    <a:pt x="19208" y="18078"/>
                    <a:pt x="19208" y="18308"/>
                  </a:cubicBezTo>
                  <a:cubicBezTo>
                    <a:pt x="19166" y="19166"/>
                    <a:pt x="19020" y="20066"/>
                    <a:pt x="19438" y="20861"/>
                  </a:cubicBezTo>
                  <a:cubicBezTo>
                    <a:pt x="19752" y="21489"/>
                    <a:pt x="20150" y="22117"/>
                    <a:pt x="20505" y="22723"/>
                  </a:cubicBezTo>
                  <a:cubicBezTo>
                    <a:pt x="20568" y="22786"/>
                    <a:pt x="20610" y="22828"/>
                    <a:pt x="20714" y="22953"/>
                  </a:cubicBezTo>
                  <a:close/>
                  <a:moveTo>
                    <a:pt x="54088" y="33771"/>
                  </a:moveTo>
                  <a:cubicBezTo>
                    <a:pt x="54485" y="33792"/>
                    <a:pt x="54778" y="33792"/>
                    <a:pt x="55071" y="33792"/>
                  </a:cubicBezTo>
                  <a:cubicBezTo>
                    <a:pt x="56368" y="33792"/>
                    <a:pt x="57331" y="33080"/>
                    <a:pt x="58147" y="32160"/>
                  </a:cubicBezTo>
                  <a:cubicBezTo>
                    <a:pt x="58544" y="31720"/>
                    <a:pt x="58210" y="30884"/>
                    <a:pt x="57624" y="30863"/>
                  </a:cubicBezTo>
                  <a:cubicBezTo>
                    <a:pt x="56954" y="30842"/>
                    <a:pt x="56243" y="30758"/>
                    <a:pt x="55510" y="30863"/>
                  </a:cubicBezTo>
                  <a:cubicBezTo>
                    <a:pt x="55071" y="31804"/>
                    <a:pt x="54611" y="32746"/>
                    <a:pt x="54088" y="33771"/>
                  </a:cubicBezTo>
                  <a:close/>
                  <a:moveTo>
                    <a:pt x="35738" y="41555"/>
                  </a:moveTo>
                  <a:cubicBezTo>
                    <a:pt x="34482" y="41324"/>
                    <a:pt x="33310" y="41073"/>
                    <a:pt x="32160" y="40864"/>
                  </a:cubicBezTo>
                  <a:cubicBezTo>
                    <a:pt x="32097" y="41596"/>
                    <a:pt x="32432" y="41994"/>
                    <a:pt x="33059" y="42182"/>
                  </a:cubicBezTo>
                  <a:cubicBezTo>
                    <a:pt x="33206" y="42224"/>
                    <a:pt x="33352" y="42224"/>
                    <a:pt x="33520" y="42224"/>
                  </a:cubicBezTo>
                  <a:lnTo>
                    <a:pt x="34817" y="42224"/>
                  </a:lnTo>
                  <a:cubicBezTo>
                    <a:pt x="35110" y="41994"/>
                    <a:pt x="35361" y="41806"/>
                    <a:pt x="35738" y="41555"/>
                  </a:cubicBezTo>
                  <a:close/>
                  <a:moveTo>
                    <a:pt x="26887" y="57833"/>
                  </a:moveTo>
                  <a:cubicBezTo>
                    <a:pt x="27222" y="58482"/>
                    <a:pt x="27724" y="58984"/>
                    <a:pt x="28310" y="59402"/>
                  </a:cubicBezTo>
                  <a:cubicBezTo>
                    <a:pt x="28540" y="59256"/>
                    <a:pt x="28728" y="59130"/>
                    <a:pt x="28896" y="59005"/>
                  </a:cubicBezTo>
                  <a:lnTo>
                    <a:pt x="28896" y="57143"/>
                  </a:lnTo>
                  <a:cubicBezTo>
                    <a:pt x="28226" y="57268"/>
                    <a:pt x="27556" y="57268"/>
                    <a:pt x="26887" y="57833"/>
                  </a:cubicBezTo>
                  <a:close/>
                  <a:moveTo>
                    <a:pt x="22472" y="52707"/>
                  </a:moveTo>
                  <a:cubicBezTo>
                    <a:pt x="22974" y="52979"/>
                    <a:pt x="23435" y="53251"/>
                    <a:pt x="23937" y="53544"/>
                  </a:cubicBezTo>
                  <a:cubicBezTo>
                    <a:pt x="24041" y="53586"/>
                    <a:pt x="24167" y="53607"/>
                    <a:pt x="24271" y="53607"/>
                  </a:cubicBezTo>
                  <a:cubicBezTo>
                    <a:pt x="24460" y="53648"/>
                    <a:pt x="24690" y="53376"/>
                    <a:pt x="24690" y="53188"/>
                  </a:cubicBezTo>
                  <a:cubicBezTo>
                    <a:pt x="24669" y="52979"/>
                    <a:pt x="24564" y="52853"/>
                    <a:pt x="24355" y="52853"/>
                  </a:cubicBezTo>
                  <a:cubicBezTo>
                    <a:pt x="23853" y="52874"/>
                    <a:pt x="23435" y="52623"/>
                    <a:pt x="22974" y="52456"/>
                  </a:cubicBezTo>
                  <a:cubicBezTo>
                    <a:pt x="22765" y="52414"/>
                    <a:pt x="22639" y="52456"/>
                    <a:pt x="22472" y="52707"/>
                  </a:cubicBezTo>
                  <a:close/>
                  <a:moveTo>
                    <a:pt x="23497" y="51723"/>
                  </a:moveTo>
                  <a:cubicBezTo>
                    <a:pt x="23832" y="51912"/>
                    <a:pt x="24083" y="52142"/>
                    <a:pt x="24460" y="51891"/>
                  </a:cubicBezTo>
                  <a:cubicBezTo>
                    <a:pt x="24418" y="51682"/>
                    <a:pt x="24376" y="51451"/>
                    <a:pt x="24334" y="51242"/>
                  </a:cubicBezTo>
                  <a:cubicBezTo>
                    <a:pt x="23937" y="51263"/>
                    <a:pt x="23707" y="51389"/>
                    <a:pt x="23497" y="51723"/>
                  </a:cubicBezTo>
                  <a:close/>
                  <a:moveTo>
                    <a:pt x="12596" y="62792"/>
                  </a:moveTo>
                  <a:lnTo>
                    <a:pt x="12596" y="62750"/>
                  </a:lnTo>
                  <a:lnTo>
                    <a:pt x="12199" y="62750"/>
                  </a:lnTo>
                  <a:lnTo>
                    <a:pt x="12199" y="62792"/>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1" name="Google Shape;380;p37">
              <a:extLst>
                <a:ext uri="{FF2B5EF4-FFF2-40B4-BE49-F238E27FC236}">
                  <a16:creationId xmlns:a16="http://schemas.microsoft.com/office/drawing/2014/main" id="{37F73A1D-0FA5-4CAB-BFD3-3974AE47C800}"/>
                </a:ext>
              </a:extLst>
            </p:cNvPr>
            <p:cNvSpPr/>
            <p:nvPr/>
          </p:nvSpPr>
          <p:spPr>
            <a:xfrm>
              <a:off x="-1599125" y="1614225"/>
              <a:ext cx="429475" cy="219725"/>
            </a:xfrm>
            <a:custGeom>
              <a:avLst/>
              <a:gdLst/>
              <a:ahLst/>
              <a:cxnLst/>
              <a:rect l="l" t="t" r="r" b="b"/>
              <a:pathLst>
                <a:path w="17179" h="8789" extrusionOk="0">
                  <a:moveTo>
                    <a:pt x="16970" y="5482"/>
                  </a:moveTo>
                  <a:cubicBezTo>
                    <a:pt x="17179" y="5671"/>
                    <a:pt x="17158" y="5859"/>
                    <a:pt x="17012" y="5985"/>
                  </a:cubicBezTo>
                  <a:cubicBezTo>
                    <a:pt x="16740" y="6299"/>
                    <a:pt x="16447" y="6591"/>
                    <a:pt x="16237" y="6947"/>
                  </a:cubicBezTo>
                  <a:cubicBezTo>
                    <a:pt x="16237" y="6989"/>
                    <a:pt x="16216" y="7010"/>
                    <a:pt x="16175" y="7010"/>
                  </a:cubicBezTo>
                  <a:cubicBezTo>
                    <a:pt x="15170" y="7575"/>
                    <a:pt x="14291" y="8412"/>
                    <a:pt x="13120" y="8705"/>
                  </a:cubicBezTo>
                  <a:cubicBezTo>
                    <a:pt x="12911" y="8747"/>
                    <a:pt x="12701" y="8788"/>
                    <a:pt x="12492" y="8788"/>
                  </a:cubicBezTo>
                  <a:lnTo>
                    <a:pt x="7701" y="8788"/>
                  </a:lnTo>
                  <a:cubicBezTo>
                    <a:pt x="7449" y="8788"/>
                    <a:pt x="7157" y="8747"/>
                    <a:pt x="6885" y="8684"/>
                  </a:cubicBezTo>
                  <a:cubicBezTo>
                    <a:pt x="6529" y="8579"/>
                    <a:pt x="6131" y="8516"/>
                    <a:pt x="5755" y="8495"/>
                  </a:cubicBezTo>
                  <a:cubicBezTo>
                    <a:pt x="5399" y="8475"/>
                    <a:pt x="5043" y="8349"/>
                    <a:pt x="4708" y="8203"/>
                  </a:cubicBezTo>
                  <a:cubicBezTo>
                    <a:pt x="4353" y="8077"/>
                    <a:pt x="4039" y="7889"/>
                    <a:pt x="3725" y="7742"/>
                  </a:cubicBezTo>
                  <a:cubicBezTo>
                    <a:pt x="3160" y="7470"/>
                    <a:pt x="2763" y="7115"/>
                    <a:pt x="2365" y="6591"/>
                  </a:cubicBezTo>
                  <a:cubicBezTo>
                    <a:pt x="1905" y="5964"/>
                    <a:pt x="1403" y="5357"/>
                    <a:pt x="984" y="4708"/>
                  </a:cubicBezTo>
                  <a:cubicBezTo>
                    <a:pt x="231" y="3558"/>
                    <a:pt x="1" y="2281"/>
                    <a:pt x="126" y="921"/>
                  </a:cubicBezTo>
                  <a:cubicBezTo>
                    <a:pt x="147" y="565"/>
                    <a:pt x="356" y="314"/>
                    <a:pt x="566" y="42"/>
                  </a:cubicBezTo>
                  <a:cubicBezTo>
                    <a:pt x="628" y="1"/>
                    <a:pt x="754" y="1"/>
                    <a:pt x="796" y="1"/>
                  </a:cubicBezTo>
                  <a:cubicBezTo>
                    <a:pt x="879" y="21"/>
                    <a:pt x="963" y="105"/>
                    <a:pt x="984" y="189"/>
                  </a:cubicBezTo>
                  <a:cubicBezTo>
                    <a:pt x="1005" y="293"/>
                    <a:pt x="1005" y="419"/>
                    <a:pt x="984" y="524"/>
                  </a:cubicBezTo>
                  <a:cubicBezTo>
                    <a:pt x="545" y="1779"/>
                    <a:pt x="963" y="2909"/>
                    <a:pt x="1507" y="3976"/>
                  </a:cubicBezTo>
                  <a:cubicBezTo>
                    <a:pt x="2009" y="4918"/>
                    <a:pt x="2784" y="5650"/>
                    <a:pt x="3411" y="6487"/>
                  </a:cubicBezTo>
                  <a:cubicBezTo>
                    <a:pt x="3495" y="6571"/>
                    <a:pt x="3600" y="6633"/>
                    <a:pt x="3704" y="6696"/>
                  </a:cubicBezTo>
                  <a:cubicBezTo>
                    <a:pt x="4206" y="6926"/>
                    <a:pt x="4667" y="7156"/>
                    <a:pt x="5169" y="7366"/>
                  </a:cubicBezTo>
                  <a:cubicBezTo>
                    <a:pt x="5273" y="7428"/>
                    <a:pt x="5399" y="7470"/>
                    <a:pt x="5504" y="7470"/>
                  </a:cubicBezTo>
                  <a:cubicBezTo>
                    <a:pt x="6320" y="7575"/>
                    <a:pt x="7115" y="7742"/>
                    <a:pt x="7910" y="7763"/>
                  </a:cubicBezTo>
                  <a:cubicBezTo>
                    <a:pt x="9333" y="7826"/>
                    <a:pt x="10734" y="7763"/>
                    <a:pt x="12157" y="7763"/>
                  </a:cubicBezTo>
                  <a:cubicBezTo>
                    <a:pt x="12973" y="7763"/>
                    <a:pt x="13664" y="7470"/>
                    <a:pt x="14291" y="6989"/>
                  </a:cubicBezTo>
                  <a:cubicBezTo>
                    <a:pt x="14480" y="6822"/>
                    <a:pt x="14689" y="6696"/>
                    <a:pt x="14898" y="6591"/>
                  </a:cubicBezTo>
                  <a:cubicBezTo>
                    <a:pt x="15233" y="6403"/>
                    <a:pt x="15589" y="6257"/>
                    <a:pt x="15819" y="5901"/>
                  </a:cubicBezTo>
                  <a:cubicBezTo>
                    <a:pt x="16133" y="5629"/>
                    <a:pt x="16593" y="5566"/>
                    <a:pt x="16970" y="5482"/>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2" name="Google Shape;381;p37">
              <a:extLst>
                <a:ext uri="{FF2B5EF4-FFF2-40B4-BE49-F238E27FC236}">
                  <a16:creationId xmlns:a16="http://schemas.microsoft.com/office/drawing/2014/main" id="{A9FE32D7-3AC7-4F88-8E06-68A636C31F44}"/>
                </a:ext>
              </a:extLst>
            </p:cNvPr>
            <p:cNvSpPr/>
            <p:nvPr/>
          </p:nvSpPr>
          <p:spPr>
            <a:xfrm>
              <a:off x="-1261200" y="1599050"/>
              <a:ext cx="39250" cy="46575"/>
            </a:xfrm>
            <a:custGeom>
              <a:avLst/>
              <a:gdLst/>
              <a:ahLst/>
              <a:cxnLst/>
              <a:rect l="l" t="t" r="r" b="b"/>
              <a:pathLst>
                <a:path w="1570" h="1863" extrusionOk="0">
                  <a:moveTo>
                    <a:pt x="1570" y="817"/>
                  </a:moveTo>
                  <a:cubicBezTo>
                    <a:pt x="1570" y="1361"/>
                    <a:pt x="1235" y="1758"/>
                    <a:pt x="774" y="1842"/>
                  </a:cubicBezTo>
                  <a:cubicBezTo>
                    <a:pt x="523" y="1863"/>
                    <a:pt x="314" y="1800"/>
                    <a:pt x="147" y="1570"/>
                  </a:cubicBezTo>
                  <a:cubicBezTo>
                    <a:pt x="21" y="1382"/>
                    <a:pt x="0" y="1152"/>
                    <a:pt x="105" y="963"/>
                  </a:cubicBezTo>
                  <a:cubicBezTo>
                    <a:pt x="293" y="712"/>
                    <a:pt x="502" y="440"/>
                    <a:pt x="754" y="231"/>
                  </a:cubicBezTo>
                  <a:cubicBezTo>
                    <a:pt x="1046" y="1"/>
                    <a:pt x="1402" y="147"/>
                    <a:pt x="1507" y="524"/>
                  </a:cubicBezTo>
                  <a:cubicBezTo>
                    <a:pt x="1549" y="628"/>
                    <a:pt x="1549" y="733"/>
                    <a:pt x="1570" y="817"/>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382;p37">
              <a:extLst>
                <a:ext uri="{FF2B5EF4-FFF2-40B4-BE49-F238E27FC236}">
                  <a16:creationId xmlns:a16="http://schemas.microsoft.com/office/drawing/2014/main" id="{D60B89E5-4FCE-4BD6-97B2-41F814AC3523}"/>
                </a:ext>
              </a:extLst>
            </p:cNvPr>
            <p:cNvSpPr/>
            <p:nvPr/>
          </p:nvSpPr>
          <p:spPr>
            <a:xfrm>
              <a:off x="-1527450" y="1533150"/>
              <a:ext cx="41350" cy="38725"/>
            </a:xfrm>
            <a:custGeom>
              <a:avLst/>
              <a:gdLst/>
              <a:ahLst/>
              <a:cxnLst/>
              <a:rect l="l" t="t" r="r" b="b"/>
              <a:pathLst>
                <a:path w="1654" h="1549" extrusionOk="0">
                  <a:moveTo>
                    <a:pt x="649" y="21"/>
                  </a:moveTo>
                  <a:cubicBezTo>
                    <a:pt x="1151" y="0"/>
                    <a:pt x="1402" y="84"/>
                    <a:pt x="1507" y="356"/>
                  </a:cubicBezTo>
                  <a:cubicBezTo>
                    <a:pt x="1611" y="649"/>
                    <a:pt x="1653" y="963"/>
                    <a:pt x="1465" y="1235"/>
                  </a:cubicBezTo>
                  <a:cubicBezTo>
                    <a:pt x="1381" y="1339"/>
                    <a:pt x="1235" y="1402"/>
                    <a:pt x="1088" y="1444"/>
                  </a:cubicBezTo>
                  <a:cubicBezTo>
                    <a:pt x="461" y="1549"/>
                    <a:pt x="0" y="1130"/>
                    <a:pt x="0" y="461"/>
                  </a:cubicBezTo>
                  <a:cubicBezTo>
                    <a:pt x="0" y="356"/>
                    <a:pt x="126" y="189"/>
                    <a:pt x="230" y="126"/>
                  </a:cubicBezTo>
                  <a:cubicBezTo>
                    <a:pt x="440" y="21"/>
                    <a:pt x="649" y="21"/>
                    <a:pt x="649" y="2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104" name="Picture 2" descr="Material científico imagen PNG transparente - StickPNG">
            <a:extLst>
              <a:ext uri="{FF2B5EF4-FFF2-40B4-BE49-F238E27FC236}">
                <a16:creationId xmlns:a16="http://schemas.microsoft.com/office/drawing/2014/main" id="{D19D5523-C816-4D4A-9750-604C7995EE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18207" y="4507979"/>
            <a:ext cx="427095" cy="42709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37"/>
        <p:cNvGrpSpPr/>
        <p:nvPr/>
      </p:nvGrpSpPr>
      <p:grpSpPr>
        <a:xfrm>
          <a:off x="0" y="0"/>
          <a:ext cx="0" cy="0"/>
          <a:chOff x="0" y="0"/>
          <a:chExt cx="0" cy="0"/>
        </a:xfrm>
      </p:grpSpPr>
      <p:graphicFrame>
        <p:nvGraphicFramePr>
          <p:cNvPr id="59" name="Tabla 8">
            <a:extLst>
              <a:ext uri="{FF2B5EF4-FFF2-40B4-BE49-F238E27FC236}">
                <a16:creationId xmlns:a16="http://schemas.microsoft.com/office/drawing/2014/main" id="{E830BF71-8B0F-47EC-AD5C-6E08585209A8}"/>
              </a:ext>
            </a:extLst>
          </p:cNvPr>
          <p:cNvGraphicFramePr>
            <a:graphicFrameLocks noGrp="1"/>
          </p:cNvGraphicFramePr>
          <p:nvPr>
            <p:extLst>
              <p:ext uri="{D42A27DB-BD31-4B8C-83A1-F6EECF244321}">
                <p14:modId xmlns:p14="http://schemas.microsoft.com/office/powerpoint/2010/main" val="274729024"/>
              </p:ext>
            </p:extLst>
          </p:nvPr>
        </p:nvGraphicFramePr>
        <p:xfrm>
          <a:off x="689435" y="312420"/>
          <a:ext cx="7959180" cy="4518660"/>
        </p:xfrm>
        <a:graphic>
          <a:graphicData uri="http://schemas.openxmlformats.org/drawingml/2006/table">
            <a:tbl>
              <a:tblPr firstRow="1" bandRow="1">
                <a:tableStyleId>{A859C965-143B-4D97-9E5A-301E53CB92CF}</a:tableStyleId>
              </a:tblPr>
              <a:tblGrid>
                <a:gridCol w="2432664">
                  <a:extLst>
                    <a:ext uri="{9D8B030D-6E8A-4147-A177-3AD203B41FA5}">
                      <a16:colId xmlns:a16="http://schemas.microsoft.com/office/drawing/2014/main" val="3734586143"/>
                    </a:ext>
                  </a:extLst>
                </a:gridCol>
                <a:gridCol w="1690577">
                  <a:extLst>
                    <a:ext uri="{9D8B030D-6E8A-4147-A177-3AD203B41FA5}">
                      <a16:colId xmlns:a16="http://schemas.microsoft.com/office/drawing/2014/main" val="1496823386"/>
                    </a:ext>
                  </a:extLst>
                </a:gridCol>
                <a:gridCol w="1233376">
                  <a:extLst>
                    <a:ext uri="{9D8B030D-6E8A-4147-A177-3AD203B41FA5}">
                      <a16:colId xmlns:a16="http://schemas.microsoft.com/office/drawing/2014/main" val="3449831637"/>
                    </a:ext>
                  </a:extLst>
                </a:gridCol>
                <a:gridCol w="1371600">
                  <a:extLst>
                    <a:ext uri="{9D8B030D-6E8A-4147-A177-3AD203B41FA5}">
                      <a16:colId xmlns:a16="http://schemas.microsoft.com/office/drawing/2014/main" val="3299955480"/>
                    </a:ext>
                  </a:extLst>
                </a:gridCol>
                <a:gridCol w="1230963">
                  <a:extLst>
                    <a:ext uri="{9D8B030D-6E8A-4147-A177-3AD203B41FA5}">
                      <a16:colId xmlns:a16="http://schemas.microsoft.com/office/drawing/2014/main" val="1387626214"/>
                    </a:ext>
                  </a:extLst>
                </a:gridCol>
              </a:tblGrid>
              <a:tr h="4462139">
                <a:tc>
                  <a:txBody>
                    <a:bodyPr/>
                    <a:lstStyle/>
                    <a:p>
                      <a:pPr>
                        <a:lnSpc>
                          <a:spcPct val="150000"/>
                        </a:lnSpc>
                      </a:pPr>
                      <a:r>
                        <a:rPr lang="es-ES" sz="1100" b="0" i="0" u="none" strike="noStrike" cap="none" dirty="0">
                          <a:solidFill>
                            <a:srgbClr val="000000"/>
                          </a:solidFill>
                          <a:effectLst/>
                          <a:latin typeface="Patrick Hand" panose="020B0604020202020204" charset="0"/>
                          <a:ea typeface="Arial"/>
                          <a:cs typeface="Arial"/>
                          <a:sym typeface="Arial"/>
                        </a:rPr>
                        <a:t>Todos</a:t>
                      </a:r>
                      <a:r>
                        <a:rPr lang="es-ES" sz="1100" b="0" i="0" u="none" strike="noStrike" cap="none" baseline="0" dirty="0">
                          <a:solidFill>
                            <a:srgbClr val="000000"/>
                          </a:solidFill>
                          <a:effectLst/>
                          <a:latin typeface="Patrick Hand" panose="020B0604020202020204" charset="0"/>
                          <a:ea typeface="Arial"/>
                          <a:cs typeface="Arial"/>
                          <a:sym typeface="Arial"/>
                        </a:rPr>
                        <a:t> se acercaran a la mesa que esta al centro del aula , ayudan a realizar el experimento y observan que es lo que pasa en el experimento.</a:t>
                      </a:r>
                      <a:endParaRPr lang="es-ES" sz="1100" b="0" i="0" u="none" strike="noStrike" cap="none" dirty="0">
                        <a:solidFill>
                          <a:srgbClr val="000000"/>
                        </a:solidFill>
                        <a:effectLst/>
                        <a:latin typeface="Patrick Hand" panose="020B0604020202020204" charset="0"/>
                        <a:ea typeface="Arial"/>
                        <a:cs typeface="Arial"/>
                        <a:sym typeface="Arial"/>
                      </a:endParaRPr>
                    </a:p>
                    <a:p>
                      <a:pPr>
                        <a:lnSpc>
                          <a:spcPct val="150000"/>
                        </a:lnSpc>
                      </a:pPr>
                      <a:r>
                        <a:rPr lang="es-ES" sz="1100" b="0" i="0" u="none" strike="noStrike" cap="none" dirty="0">
                          <a:solidFill>
                            <a:srgbClr val="000000"/>
                          </a:solidFill>
                          <a:effectLst/>
                          <a:latin typeface="Patrick Hand" panose="020B0604020202020204" charset="0"/>
                          <a:ea typeface="Arial"/>
                          <a:cs typeface="Arial"/>
                          <a:sym typeface="Arial"/>
                        </a:rPr>
                        <a:t>Observa como la educadora comienza agregando un poco de agua a uno de los vasos cristalizados, después</a:t>
                      </a:r>
                      <a:r>
                        <a:rPr lang="es-ES" sz="1100" b="0" i="0" u="none" strike="noStrike" cap="none" baseline="0" dirty="0">
                          <a:solidFill>
                            <a:srgbClr val="000000"/>
                          </a:solidFill>
                          <a:effectLst/>
                          <a:latin typeface="Patrick Hand" panose="020B0604020202020204" charset="0"/>
                          <a:ea typeface="Arial"/>
                          <a:cs typeface="Arial"/>
                          <a:sym typeface="Arial"/>
                        </a:rPr>
                        <a:t> se agrega</a:t>
                      </a:r>
                      <a:r>
                        <a:rPr lang="es-ES" sz="1100" b="0" i="0" u="none" strike="noStrike" cap="none" dirty="0">
                          <a:solidFill>
                            <a:srgbClr val="000000"/>
                          </a:solidFill>
                          <a:effectLst/>
                          <a:latin typeface="Patrick Hand" panose="020B0604020202020204" charset="0"/>
                          <a:ea typeface="Arial"/>
                          <a:cs typeface="Arial"/>
                          <a:sym typeface="Arial"/>
                        </a:rPr>
                        <a:t> el detergente y se</a:t>
                      </a:r>
                      <a:r>
                        <a:rPr lang="es-ES" sz="1100" b="0" i="0" u="none" strike="noStrike" cap="none" baseline="0" dirty="0">
                          <a:solidFill>
                            <a:srgbClr val="000000"/>
                          </a:solidFill>
                          <a:effectLst/>
                          <a:latin typeface="Patrick Hand" panose="020B0604020202020204" charset="0"/>
                          <a:ea typeface="Arial"/>
                          <a:cs typeface="Arial"/>
                          <a:sym typeface="Arial"/>
                        </a:rPr>
                        <a:t> mezcla</a:t>
                      </a:r>
                      <a:r>
                        <a:rPr lang="es-ES" sz="1100" b="0" i="0" u="none" strike="noStrike" cap="none" dirty="0">
                          <a:solidFill>
                            <a:srgbClr val="000000"/>
                          </a:solidFill>
                          <a:effectLst/>
                          <a:latin typeface="Patrick Hand" panose="020B0604020202020204" charset="0"/>
                          <a:ea typeface="Arial"/>
                          <a:cs typeface="Arial"/>
                          <a:sym typeface="Arial"/>
                        </a:rPr>
                        <a:t> con un palito… observa que es lo que pasa con cada material, que ambos se mezclan.</a:t>
                      </a:r>
                    </a:p>
                    <a:p>
                      <a:pPr>
                        <a:lnSpc>
                          <a:spcPct val="150000"/>
                        </a:lnSpc>
                      </a:pPr>
                      <a:r>
                        <a:rPr lang="es-ES" sz="1100" b="0" i="0" u="none" strike="noStrike" cap="none" dirty="0">
                          <a:solidFill>
                            <a:srgbClr val="000000"/>
                          </a:solidFill>
                          <a:effectLst/>
                          <a:latin typeface="Patrick Hand" panose="020B0604020202020204" charset="0"/>
                          <a:ea typeface="Arial"/>
                          <a:cs typeface="Arial"/>
                          <a:sym typeface="Arial"/>
                        </a:rPr>
                        <a:t>Después</a:t>
                      </a:r>
                      <a:r>
                        <a:rPr lang="es-ES" sz="1100" b="0" i="0" u="none" strike="noStrike" cap="none" baseline="0" dirty="0">
                          <a:solidFill>
                            <a:srgbClr val="000000"/>
                          </a:solidFill>
                          <a:effectLst/>
                          <a:latin typeface="Patrick Hand" panose="020B0604020202020204" charset="0"/>
                          <a:ea typeface="Arial"/>
                          <a:cs typeface="Arial"/>
                          <a:sym typeface="Arial"/>
                        </a:rPr>
                        <a:t> agrega</a:t>
                      </a:r>
                      <a:r>
                        <a:rPr lang="es-ES" sz="1100" b="0" i="0" u="none" strike="noStrike" cap="none" dirty="0">
                          <a:solidFill>
                            <a:srgbClr val="000000"/>
                          </a:solidFill>
                          <a:effectLst/>
                          <a:latin typeface="Patrick Hand" panose="020B0604020202020204" charset="0"/>
                          <a:ea typeface="Arial"/>
                          <a:cs typeface="Arial"/>
                          <a:sym typeface="Arial"/>
                        </a:rPr>
                        <a:t> un poco de agua al otro vaso cristalizado, ahora</a:t>
                      </a:r>
                      <a:r>
                        <a:rPr lang="es-ES" sz="1100" b="0" i="0" u="none" strike="noStrike" cap="none" baseline="0" dirty="0">
                          <a:solidFill>
                            <a:srgbClr val="000000"/>
                          </a:solidFill>
                          <a:effectLst/>
                          <a:latin typeface="Patrick Hand" panose="020B0604020202020204" charset="0"/>
                          <a:ea typeface="Arial"/>
                          <a:cs typeface="Arial"/>
                          <a:sym typeface="Arial"/>
                        </a:rPr>
                        <a:t> se agrega </a:t>
                      </a:r>
                      <a:r>
                        <a:rPr lang="es-ES" sz="1100" b="0" i="0" u="none" strike="noStrike" cap="none" dirty="0">
                          <a:solidFill>
                            <a:srgbClr val="000000"/>
                          </a:solidFill>
                          <a:effectLst/>
                          <a:latin typeface="Patrick Hand" panose="020B0604020202020204" charset="0"/>
                          <a:ea typeface="Arial"/>
                          <a:cs typeface="Arial"/>
                          <a:sym typeface="Arial"/>
                        </a:rPr>
                        <a:t> el aceite poco a poco y observa que a pesar de formarse burbujas estos dos materiales no se mezclan, después</a:t>
                      </a:r>
                      <a:r>
                        <a:rPr lang="es-ES" sz="1100" b="0" i="0" u="none" strike="noStrike" cap="none" baseline="0" dirty="0">
                          <a:solidFill>
                            <a:srgbClr val="000000"/>
                          </a:solidFill>
                          <a:effectLst/>
                          <a:latin typeface="Patrick Hand" panose="020B0604020202020204" charset="0"/>
                          <a:ea typeface="Arial"/>
                          <a:cs typeface="Arial"/>
                          <a:sym typeface="Arial"/>
                        </a:rPr>
                        <a:t> se</a:t>
                      </a:r>
                      <a:r>
                        <a:rPr lang="es-ES" sz="1100" b="0" i="0" u="none" strike="noStrike" cap="none" dirty="0">
                          <a:solidFill>
                            <a:srgbClr val="000000"/>
                          </a:solidFill>
                          <a:effectLst/>
                          <a:latin typeface="Patrick Hand" panose="020B0604020202020204" charset="0"/>
                          <a:ea typeface="Arial"/>
                          <a:cs typeface="Arial"/>
                          <a:sym typeface="Arial"/>
                        </a:rPr>
                        <a:t> procede a mezclar de igual manera con un palito y se observa que ni de esta manera logran mezclarse. </a:t>
                      </a:r>
                    </a:p>
                    <a:p>
                      <a:endParaRPr lang="es-ES" sz="1000" dirty="0">
                        <a:latin typeface="Patrick Hand" panose="020B0604020202020204" charset="0"/>
                      </a:endParaRPr>
                    </a:p>
                  </a:txBody>
                  <a:tcPr>
                    <a:solidFill>
                      <a:schemeClr val="accent1"/>
                    </a:solidFill>
                  </a:tcPr>
                </a:tc>
                <a:tc>
                  <a:txBody>
                    <a:bodyPr/>
                    <a:lstStyle/>
                    <a:p>
                      <a:endParaRPr lang="es-ES" dirty="0"/>
                    </a:p>
                  </a:txBody>
                  <a:tcPr>
                    <a:solidFill>
                      <a:schemeClr val="accent1"/>
                    </a:solidFill>
                  </a:tcPr>
                </a:tc>
                <a:tc>
                  <a:txBody>
                    <a:bodyPr/>
                    <a:lstStyle/>
                    <a:p>
                      <a:endParaRPr lang="es-ES" dirty="0"/>
                    </a:p>
                  </a:txBody>
                  <a:tcPr>
                    <a:solidFill>
                      <a:schemeClr val="accent1"/>
                    </a:solidFill>
                  </a:tcPr>
                </a:tc>
                <a:tc>
                  <a:txBody>
                    <a:bodyPr/>
                    <a:lstStyle/>
                    <a:p>
                      <a:pPr algn="ctr">
                        <a:lnSpc>
                          <a:spcPct val="150000"/>
                        </a:lnSpc>
                        <a:spcAft>
                          <a:spcPts val="800"/>
                        </a:spcAft>
                      </a:pPr>
                      <a:r>
                        <a:rPr lang="es-ES" sz="1000" dirty="0">
                          <a:solidFill>
                            <a:srgbClr val="000000"/>
                          </a:solidFill>
                          <a:effectLst/>
                          <a:latin typeface="Patrick Hand" panose="020B0604020202020204" charset="0"/>
                          <a:ea typeface="Calibri" panose="020F0502020204030204" pitchFamily="34" charset="0"/>
                          <a:cs typeface="Times New Roman" panose="02020603050405020304" pitchFamily="18" charset="0"/>
                        </a:rPr>
                        <a:t>-Agua para llenar la jarra.</a:t>
                      </a:r>
                      <a:endParaRPr lang="es-ES" sz="1000" dirty="0">
                        <a:effectLst/>
                        <a:latin typeface="Patrick Hand" panose="020B0604020202020204" charset="0"/>
                        <a:ea typeface="Calibri" panose="020F0502020204030204" pitchFamily="34" charset="0"/>
                        <a:cs typeface="Times New Roman" panose="02020603050405020304" pitchFamily="18" charset="0"/>
                      </a:endParaRPr>
                    </a:p>
                    <a:p>
                      <a:pPr algn="ctr">
                        <a:lnSpc>
                          <a:spcPct val="150000"/>
                        </a:lnSpc>
                        <a:spcAft>
                          <a:spcPts val="800"/>
                        </a:spcAft>
                      </a:pPr>
                      <a:r>
                        <a:rPr lang="es-ES" sz="1000" dirty="0">
                          <a:solidFill>
                            <a:srgbClr val="000000"/>
                          </a:solidFill>
                          <a:effectLst/>
                          <a:latin typeface="Patrick Hand" panose="020B0604020202020204" charset="0"/>
                          <a:ea typeface="Calibri" panose="020F0502020204030204" pitchFamily="34" charset="0"/>
                          <a:cs typeface="Times New Roman" panose="02020603050405020304" pitchFamily="18" charset="0"/>
                        </a:rPr>
                        <a:t>-Detergente o jabón líquido, más o menos 100 ml.</a:t>
                      </a:r>
                      <a:endParaRPr lang="es-ES" sz="1000" dirty="0">
                        <a:effectLst/>
                        <a:latin typeface="Patrick Hand" panose="020B0604020202020204" charset="0"/>
                        <a:ea typeface="Calibri" panose="020F0502020204030204" pitchFamily="34" charset="0"/>
                        <a:cs typeface="Times New Roman" panose="02020603050405020304" pitchFamily="18" charset="0"/>
                      </a:endParaRPr>
                    </a:p>
                    <a:p>
                      <a:pPr algn="ctr">
                        <a:lnSpc>
                          <a:spcPct val="150000"/>
                        </a:lnSpc>
                        <a:spcAft>
                          <a:spcPts val="800"/>
                        </a:spcAft>
                      </a:pPr>
                      <a:r>
                        <a:rPr lang="es-ES" sz="1000" dirty="0">
                          <a:solidFill>
                            <a:srgbClr val="000000"/>
                          </a:solidFill>
                          <a:effectLst/>
                          <a:latin typeface="Patrick Hand" panose="020B0604020202020204" charset="0"/>
                          <a:ea typeface="Calibri" panose="020F0502020204030204" pitchFamily="34" charset="0"/>
                          <a:cs typeface="Times New Roman" panose="02020603050405020304" pitchFamily="18" charset="0"/>
                        </a:rPr>
                        <a:t>-Aceite, más o menos 200 ml.</a:t>
                      </a:r>
                      <a:endParaRPr lang="es-ES" sz="1000" dirty="0">
                        <a:effectLst/>
                        <a:latin typeface="Patrick Hand" panose="020B0604020202020204" charset="0"/>
                        <a:ea typeface="Calibri" panose="020F0502020204030204" pitchFamily="34" charset="0"/>
                        <a:cs typeface="Times New Roman" panose="02020603050405020304" pitchFamily="18" charset="0"/>
                      </a:endParaRPr>
                    </a:p>
                    <a:p>
                      <a:pPr algn="ctr">
                        <a:lnSpc>
                          <a:spcPct val="150000"/>
                        </a:lnSpc>
                        <a:spcAft>
                          <a:spcPts val="800"/>
                        </a:spcAft>
                      </a:pPr>
                      <a:r>
                        <a:rPr lang="es-ES" sz="1000" dirty="0">
                          <a:solidFill>
                            <a:srgbClr val="000000"/>
                          </a:solidFill>
                          <a:effectLst/>
                          <a:latin typeface="Patrick Hand" panose="020B0604020202020204" charset="0"/>
                          <a:ea typeface="Calibri" panose="020F0502020204030204" pitchFamily="34" charset="0"/>
                          <a:cs typeface="Times New Roman" panose="02020603050405020304" pitchFamily="18" charset="0"/>
                        </a:rPr>
                        <a:t>-Dos vasos limpios cristalizados o transparentes.</a:t>
                      </a:r>
                      <a:endParaRPr lang="es-ES" sz="1000" dirty="0">
                        <a:effectLst/>
                        <a:latin typeface="Patrick Hand" panose="020B0604020202020204" charset="0"/>
                        <a:ea typeface="Calibri" panose="020F0502020204030204" pitchFamily="34" charset="0"/>
                        <a:cs typeface="Times New Roman" panose="02020603050405020304" pitchFamily="18" charset="0"/>
                      </a:endParaRPr>
                    </a:p>
                    <a:p>
                      <a:pPr algn="ctr">
                        <a:lnSpc>
                          <a:spcPct val="150000"/>
                        </a:lnSpc>
                        <a:spcAft>
                          <a:spcPts val="800"/>
                        </a:spcAft>
                      </a:pPr>
                      <a:r>
                        <a:rPr lang="es-ES" sz="1000" dirty="0">
                          <a:solidFill>
                            <a:srgbClr val="000000"/>
                          </a:solidFill>
                          <a:effectLst/>
                          <a:latin typeface="Patrick Hand" panose="020B0604020202020204" charset="0"/>
                          <a:ea typeface="Calibri" panose="020F0502020204030204" pitchFamily="34" charset="0"/>
                          <a:cs typeface="Times New Roman" panose="02020603050405020304" pitchFamily="18" charset="0"/>
                        </a:rPr>
                        <a:t>-Palos para mezclar ambas mezclas.</a:t>
                      </a:r>
                      <a:endParaRPr lang="es-ES" sz="1000" dirty="0">
                        <a:effectLst/>
                        <a:latin typeface="Patrick Hand" panose="020B0604020202020204" charset="0"/>
                        <a:ea typeface="Calibri" panose="020F0502020204030204" pitchFamily="34" charset="0"/>
                        <a:cs typeface="Times New Roman" panose="02020603050405020304" pitchFamily="18" charset="0"/>
                      </a:endParaRPr>
                    </a:p>
                    <a:p>
                      <a:endParaRPr lang="es-ES" sz="1000" dirty="0"/>
                    </a:p>
                  </a:txBody>
                  <a:tcPr>
                    <a:solidFill>
                      <a:schemeClr val="accent1"/>
                    </a:solidFill>
                  </a:tcPr>
                </a:tc>
                <a:tc>
                  <a:txBody>
                    <a:bodyPr/>
                    <a:lstStyle/>
                    <a:p>
                      <a:endParaRPr lang="es-ES" dirty="0"/>
                    </a:p>
                  </a:txBody>
                  <a:tcPr>
                    <a:solidFill>
                      <a:schemeClr val="accent1"/>
                    </a:solidFill>
                  </a:tcPr>
                </a:tc>
                <a:extLst>
                  <a:ext uri="{0D108BD9-81ED-4DB2-BD59-A6C34878D82A}">
                    <a16:rowId xmlns:a16="http://schemas.microsoft.com/office/drawing/2014/main" val="4122054073"/>
                  </a:ext>
                </a:extLst>
              </a:tr>
            </a:tbl>
          </a:graphicData>
        </a:graphic>
      </p:graphicFrame>
      <p:pic>
        <p:nvPicPr>
          <p:cNvPr id="61" name="Imagen 60">
            <a:extLst>
              <a:ext uri="{FF2B5EF4-FFF2-40B4-BE49-F238E27FC236}">
                <a16:creationId xmlns:a16="http://schemas.microsoft.com/office/drawing/2014/main" id="{857CA329-5575-48F8-8AEF-6D733848077F}"/>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6094139" y="3704596"/>
            <a:ext cx="1254730" cy="964109"/>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37"/>
        <p:cNvGrpSpPr/>
        <p:nvPr/>
      </p:nvGrpSpPr>
      <p:grpSpPr>
        <a:xfrm>
          <a:off x="0" y="0"/>
          <a:ext cx="0" cy="0"/>
          <a:chOff x="0" y="0"/>
          <a:chExt cx="0" cy="0"/>
        </a:xfrm>
      </p:grpSpPr>
      <p:graphicFrame>
        <p:nvGraphicFramePr>
          <p:cNvPr id="3" name="Tabla 28">
            <a:extLst>
              <a:ext uri="{FF2B5EF4-FFF2-40B4-BE49-F238E27FC236}">
                <a16:creationId xmlns:a16="http://schemas.microsoft.com/office/drawing/2014/main" id="{A7FE0385-05FF-4071-A2CC-3197814C17A6}"/>
              </a:ext>
            </a:extLst>
          </p:cNvPr>
          <p:cNvGraphicFramePr>
            <a:graphicFrameLocks noGrp="1"/>
          </p:cNvGraphicFramePr>
          <p:nvPr>
            <p:extLst>
              <p:ext uri="{D42A27DB-BD31-4B8C-83A1-F6EECF244321}">
                <p14:modId xmlns:p14="http://schemas.microsoft.com/office/powerpoint/2010/main" val="1917356366"/>
              </p:ext>
            </p:extLst>
          </p:nvPr>
        </p:nvGraphicFramePr>
        <p:xfrm>
          <a:off x="592409" y="254155"/>
          <a:ext cx="7959180" cy="4454144"/>
        </p:xfrm>
        <a:graphic>
          <a:graphicData uri="http://schemas.openxmlformats.org/drawingml/2006/table">
            <a:tbl>
              <a:tblPr firstRow="1" bandRow="1">
                <a:tableStyleId>{A859C965-143B-4D97-9E5A-301E53CB92CF}</a:tableStyleId>
              </a:tblPr>
              <a:tblGrid>
                <a:gridCol w="2437870">
                  <a:extLst>
                    <a:ext uri="{9D8B030D-6E8A-4147-A177-3AD203B41FA5}">
                      <a16:colId xmlns:a16="http://schemas.microsoft.com/office/drawing/2014/main" val="639064031"/>
                    </a:ext>
                  </a:extLst>
                </a:gridCol>
                <a:gridCol w="1690577">
                  <a:extLst>
                    <a:ext uri="{9D8B030D-6E8A-4147-A177-3AD203B41FA5}">
                      <a16:colId xmlns:a16="http://schemas.microsoft.com/office/drawing/2014/main" val="90928100"/>
                    </a:ext>
                  </a:extLst>
                </a:gridCol>
                <a:gridCol w="1233377">
                  <a:extLst>
                    <a:ext uri="{9D8B030D-6E8A-4147-A177-3AD203B41FA5}">
                      <a16:colId xmlns:a16="http://schemas.microsoft.com/office/drawing/2014/main" val="3889445979"/>
                    </a:ext>
                  </a:extLst>
                </a:gridCol>
                <a:gridCol w="1371600">
                  <a:extLst>
                    <a:ext uri="{9D8B030D-6E8A-4147-A177-3AD203B41FA5}">
                      <a16:colId xmlns:a16="http://schemas.microsoft.com/office/drawing/2014/main" val="2466558524"/>
                    </a:ext>
                  </a:extLst>
                </a:gridCol>
                <a:gridCol w="1225756">
                  <a:extLst>
                    <a:ext uri="{9D8B030D-6E8A-4147-A177-3AD203B41FA5}">
                      <a16:colId xmlns:a16="http://schemas.microsoft.com/office/drawing/2014/main" val="2441608351"/>
                    </a:ext>
                  </a:extLst>
                </a:gridCol>
              </a:tblGrid>
              <a:tr h="370840">
                <a:tc>
                  <a:txBody>
                    <a:bodyPr/>
                    <a:lstStyle/>
                    <a:p>
                      <a:pPr>
                        <a:lnSpc>
                          <a:spcPct val="150000"/>
                        </a:lnSpc>
                      </a:pPr>
                      <a:r>
                        <a:rPr lang="es-ES" sz="1200" b="1" i="0" u="none" strike="noStrike" cap="none" dirty="0">
                          <a:solidFill>
                            <a:srgbClr val="000000"/>
                          </a:solidFill>
                          <a:effectLst/>
                          <a:latin typeface="Patrick Hand" panose="020B0604020202020204" charset="0"/>
                          <a:ea typeface="Arial"/>
                          <a:cs typeface="Arial"/>
                          <a:sym typeface="Arial"/>
                        </a:rPr>
                        <a:t>Cierre:</a:t>
                      </a:r>
                      <a:endParaRPr lang="es-ES" sz="1200" b="0" i="0" u="none" strike="noStrike" cap="none" dirty="0">
                        <a:solidFill>
                          <a:srgbClr val="000000"/>
                        </a:solidFill>
                        <a:effectLst/>
                        <a:latin typeface="Patrick Hand" panose="020B0604020202020204" charset="0"/>
                        <a:ea typeface="Arial"/>
                        <a:cs typeface="Arial"/>
                        <a:sym typeface="Arial"/>
                      </a:endParaRPr>
                    </a:p>
                    <a:p>
                      <a:pPr marL="0" marR="0" indent="0" algn="l" defTabSz="914400" rtl="0" eaLnBrk="1" fontAlgn="auto" latinLnBrk="0" hangingPunct="1">
                        <a:lnSpc>
                          <a:spcPct val="150000"/>
                        </a:lnSpc>
                        <a:spcBef>
                          <a:spcPts val="0"/>
                        </a:spcBef>
                        <a:spcAft>
                          <a:spcPts val="0"/>
                        </a:spcAft>
                        <a:buClr>
                          <a:srgbClr val="000000"/>
                        </a:buClr>
                        <a:buSzTx/>
                        <a:buFont typeface="Arial"/>
                        <a:buNone/>
                        <a:tabLst/>
                        <a:defRPr/>
                      </a:pPr>
                      <a:r>
                        <a:rPr lang="es-ES" sz="1200" b="0" i="0" u="none" strike="noStrike" cap="none" dirty="0">
                          <a:solidFill>
                            <a:srgbClr val="000000"/>
                          </a:solidFill>
                          <a:effectLst/>
                          <a:latin typeface="Patrick Hand" panose="020B0604020202020204" charset="0"/>
                          <a:ea typeface="Arial"/>
                          <a:cs typeface="Arial"/>
                          <a:sym typeface="Arial"/>
                        </a:rPr>
                        <a:t>Contesta una actividad en una hoja de actividades donde se</a:t>
                      </a:r>
                      <a:r>
                        <a:rPr lang="es-ES" sz="1200" b="0" i="0" u="none" strike="noStrike" cap="none" baseline="0" dirty="0">
                          <a:solidFill>
                            <a:srgbClr val="000000"/>
                          </a:solidFill>
                          <a:effectLst/>
                          <a:latin typeface="Patrick Hand" panose="020B0604020202020204" charset="0"/>
                          <a:ea typeface="Arial"/>
                          <a:cs typeface="Arial"/>
                          <a:sym typeface="Arial"/>
                        </a:rPr>
                        <a:t> observaran</a:t>
                      </a:r>
                      <a:r>
                        <a:rPr lang="es-ES" sz="1200" b="0" i="0" u="none" strike="noStrike" cap="none" dirty="0">
                          <a:solidFill>
                            <a:srgbClr val="000000"/>
                          </a:solidFill>
                          <a:effectLst/>
                          <a:latin typeface="Patrick Hand" panose="020B0604020202020204" charset="0"/>
                          <a:ea typeface="Arial"/>
                          <a:cs typeface="Arial"/>
                          <a:sym typeface="Arial"/>
                        </a:rPr>
                        <a:t> diferentes ejemplos de cada mezcla como por ejemplo: el café, agua con jabón, una malteada, una ensalada, una pizza y agua con aceite,</a:t>
                      </a:r>
                      <a:r>
                        <a:rPr lang="es-ES" sz="1200" b="0" i="0" u="none" strike="noStrike" cap="none" baseline="0" dirty="0">
                          <a:solidFill>
                            <a:srgbClr val="000000"/>
                          </a:solidFill>
                          <a:effectLst/>
                          <a:latin typeface="Patrick Hand" panose="020B0604020202020204" charset="0"/>
                          <a:ea typeface="Arial"/>
                          <a:cs typeface="Arial"/>
                          <a:sym typeface="Arial"/>
                        </a:rPr>
                        <a:t>                                                   Después de observar </a:t>
                      </a:r>
                      <a:r>
                        <a:rPr lang="es-ES" sz="1200" b="0" i="0" u="none" strike="noStrike" cap="none" dirty="0">
                          <a:solidFill>
                            <a:srgbClr val="000000"/>
                          </a:solidFill>
                          <a:effectLst/>
                          <a:latin typeface="Patrick Hand" panose="020B0604020202020204" charset="0"/>
                          <a:ea typeface="Arial"/>
                          <a:cs typeface="Arial"/>
                          <a:sym typeface="Arial"/>
                        </a:rPr>
                        <a:t>clasifica con una </a:t>
                      </a:r>
                      <a:r>
                        <a:rPr lang="es-ES" sz="1200" b="0" i="0" u="none" strike="noStrike" cap="none" dirty="0">
                          <a:solidFill>
                            <a:srgbClr val="000000"/>
                          </a:solidFill>
                          <a:effectLst/>
                          <a:latin typeface="Patrick Hand" panose="020B0604020202020204" charset="0"/>
                          <a:ea typeface="Arial"/>
                          <a:cs typeface="Arial"/>
                          <a:sym typeface="Wingdings" panose="05000000000000000000" pitchFamily="2" charset="2"/>
                        </a:rPr>
                        <a:t></a:t>
                      </a:r>
                      <a:r>
                        <a:rPr lang="es-ES" sz="1200" b="0" i="0" u="none" strike="noStrike" cap="none" dirty="0">
                          <a:solidFill>
                            <a:srgbClr val="000000"/>
                          </a:solidFill>
                          <a:effectLst/>
                          <a:latin typeface="Patrick Hand" panose="020B0604020202020204" charset="0"/>
                          <a:ea typeface="Arial"/>
                          <a:cs typeface="Arial"/>
                          <a:sym typeface="Arial"/>
                        </a:rPr>
                        <a:t> si logran ver todos los ingredientes de cada mezcla (Mezcla heterogénea) y una </a:t>
                      </a:r>
                      <a:r>
                        <a:rPr lang="es-ES" sz="1200" b="0" i="0" u="none" strike="noStrike" cap="none" dirty="0">
                          <a:solidFill>
                            <a:srgbClr val="000000"/>
                          </a:solidFill>
                          <a:effectLst/>
                          <a:latin typeface="Patrick Hand" panose="020B0604020202020204" charset="0"/>
                          <a:ea typeface="Arial"/>
                          <a:cs typeface="Arial"/>
                          <a:sym typeface="Wingdings" panose="05000000000000000000" pitchFamily="2" charset="2"/>
                        </a:rPr>
                        <a:t></a:t>
                      </a:r>
                      <a:r>
                        <a:rPr lang="es-ES" sz="1200" b="0" i="0" u="none" strike="noStrike" cap="none" dirty="0">
                          <a:solidFill>
                            <a:srgbClr val="000000"/>
                          </a:solidFill>
                          <a:effectLst/>
                          <a:latin typeface="Patrick Hand" panose="020B0604020202020204" charset="0"/>
                          <a:ea typeface="Arial"/>
                          <a:cs typeface="Arial"/>
                          <a:sym typeface="Arial"/>
                        </a:rPr>
                        <a:t> si no los logran ver (Mezcla Homogénea).</a:t>
                      </a:r>
                    </a:p>
                    <a:p>
                      <a:pPr>
                        <a:lnSpc>
                          <a:spcPct val="150000"/>
                        </a:lnSpc>
                      </a:pPr>
                      <a:r>
                        <a:rPr lang="es-ES" sz="1200" b="0" i="0" u="none" strike="noStrike" cap="none" dirty="0">
                          <a:solidFill>
                            <a:srgbClr val="000000"/>
                          </a:solidFill>
                          <a:effectLst/>
                          <a:latin typeface="Patrick Hand" panose="020B0604020202020204" charset="0"/>
                          <a:ea typeface="Arial"/>
                          <a:cs typeface="Arial"/>
                          <a:sym typeface="Arial"/>
                        </a:rPr>
                        <a:t>Al terminar la actividad regresa a su tabla Poe y</a:t>
                      </a:r>
                      <a:r>
                        <a:rPr lang="es-ES" sz="1200" b="0" i="0" u="none" strike="noStrike" cap="none" baseline="0" dirty="0">
                          <a:solidFill>
                            <a:srgbClr val="000000"/>
                          </a:solidFill>
                          <a:effectLst/>
                          <a:latin typeface="Patrick Hand" panose="020B0604020202020204" charset="0"/>
                          <a:ea typeface="Arial"/>
                          <a:cs typeface="Arial"/>
                          <a:sym typeface="Arial"/>
                        </a:rPr>
                        <a:t> observa </a:t>
                      </a:r>
                      <a:r>
                        <a:rPr lang="es-ES" sz="1200" b="0" i="0" u="none" strike="noStrike" cap="none" dirty="0">
                          <a:solidFill>
                            <a:srgbClr val="000000"/>
                          </a:solidFill>
                          <a:effectLst/>
                          <a:latin typeface="Patrick Hand" panose="020B0604020202020204" charset="0"/>
                          <a:ea typeface="Arial"/>
                          <a:cs typeface="Arial"/>
                          <a:sym typeface="Arial"/>
                        </a:rPr>
                        <a:t>si sus predicciones fueron correctas o no y comenta</a:t>
                      </a:r>
                      <a:r>
                        <a:rPr lang="es-ES" sz="1200" b="0" i="0" u="none" strike="noStrike" cap="none" baseline="0" dirty="0">
                          <a:solidFill>
                            <a:srgbClr val="000000"/>
                          </a:solidFill>
                          <a:effectLst/>
                          <a:latin typeface="Patrick Hand" panose="020B0604020202020204" charset="0"/>
                          <a:ea typeface="Arial"/>
                          <a:cs typeface="Arial"/>
                          <a:sym typeface="Arial"/>
                        </a:rPr>
                        <a:t> sus observaciones</a:t>
                      </a:r>
                      <a:r>
                        <a:rPr lang="es-ES" sz="1200" b="0" i="0" u="none" strike="noStrike" cap="none" dirty="0">
                          <a:solidFill>
                            <a:srgbClr val="000000"/>
                          </a:solidFill>
                          <a:effectLst/>
                          <a:latin typeface="Patrick Hand" panose="020B0604020202020204" charset="0"/>
                          <a:ea typeface="Arial"/>
                          <a:cs typeface="Arial"/>
                          <a:sym typeface="Arial"/>
                        </a:rPr>
                        <a:t>, </a:t>
                      </a:r>
                      <a:endParaRPr lang="es-ES" sz="1200" dirty="0">
                        <a:latin typeface="Patrick Hand" panose="020B0604020202020204" charset="0"/>
                      </a:endParaRPr>
                    </a:p>
                  </a:txBody>
                  <a:tcPr>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s-ES" sz="1200" dirty="0">
                          <a:latin typeface="Patrick Hand" panose="020B0604020202020204" charset="0"/>
                          <a:sym typeface="Arial"/>
                        </a:rPr>
                        <a:t>-Explica sucesos, procesos y sus causas. Comparte acuerdos o desacuerdos con otras personas para realizar actividades y armar objetos.</a:t>
                      </a:r>
                      <a:endParaRPr lang="es-ES" sz="1200" dirty="0">
                        <a:latin typeface="Patrick Hand" panose="020B0604020202020204" charset="0"/>
                      </a:endParaRPr>
                    </a:p>
                    <a:p>
                      <a:endParaRPr lang="es-ES" dirty="0"/>
                    </a:p>
                  </a:txBody>
                  <a:tcPr>
                    <a:solidFill>
                      <a:schemeClr val="accent1"/>
                    </a:solidFill>
                  </a:tcPr>
                </a:tc>
                <a:tc>
                  <a:txBody>
                    <a:bodyPr/>
                    <a:lstStyle/>
                    <a:p>
                      <a:pPr algn="ctr"/>
                      <a:r>
                        <a:rPr lang="es-ES" sz="1200" dirty="0">
                          <a:latin typeface="Patrick Hand" panose="020B0604020202020204" charset="0"/>
                        </a:rPr>
                        <a:t>Individual</a:t>
                      </a:r>
                    </a:p>
                  </a:txBody>
                  <a:tcPr>
                    <a:solidFill>
                      <a:schemeClr val="accent1"/>
                    </a:solidFill>
                  </a:tcPr>
                </a:tc>
                <a:tc>
                  <a:txBody>
                    <a:bodyPr/>
                    <a:lstStyle/>
                    <a:p>
                      <a:pPr algn="ctr">
                        <a:lnSpc>
                          <a:spcPct val="150000"/>
                        </a:lnSpc>
                      </a:pPr>
                      <a:r>
                        <a:rPr lang="es-ES" sz="1200" b="0" i="0" u="none" strike="noStrike" cap="none" dirty="0">
                          <a:solidFill>
                            <a:srgbClr val="000000"/>
                          </a:solidFill>
                          <a:effectLst/>
                          <a:latin typeface="Patrick Hand" panose="020B0604020202020204" charset="0"/>
                          <a:ea typeface="Arial"/>
                          <a:cs typeface="Arial"/>
                          <a:sym typeface="Arial"/>
                        </a:rPr>
                        <a:t>-Hojas de actividad.</a:t>
                      </a:r>
                    </a:p>
                    <a:p>
                      <a:pPr algn="ctr">
                        <a:lnSpc>
                          <a:spcPct val="150000"/>
                        </a:lnSpc>
                      </a:pPr>
                      <a:r>
                        <a:rPr lang="es-ES" sz="1200" b="0" i="0" u="none" strike="noStrike" cap="none" dirty="0">
                          <a:solidFill>
                            <a:srgbClr val="000000"/>
                          </a:solidFill>
                          <a:effectLst/>
                          <a:latin typeface="Patrick Hand" panose="020B0604020202020204" charset="0"/>
                          <a:ea typeface="Arial"/>
                          <a:cs typeface="Arial"/>
                          <a:sym typeface="Arial"/>
                        </a:rPr>
                        <a:t>-Lápiz para realizarla.</a:t>
                      </a:r>
                    </a:p>
                    <a:p>
                      <a:pPr algn="ctr">
                        <a:lnSpc>
                          <a:spcPct val="150000"/>
                        </a:lnSpc>
                      </a:pPr>
                      <a:r>
                        <a:rPr lang="es-ES" sz="1200" b="0" i="0" u="none" strike="noStrike" cap="none" dirty="0">
                          <a:solidFill>
                            <a:srgbClr val="000000"/>
                          </a:solidFill>
                          <a:effectLst/>
                          <a:latin typeface="Patrick Hand" panose="020B0604020202020204" charset="0"/>
                          <a:ea typeface="Arial"/>
                          <a:cs typeface="Arial"/>
                          <a:sym typeface="Arial"/>
                        </a:rPr>
                        <a:t>-Tabla Poe.</a:t>
                      </a:r>
                    </a:p>
                    <a:p>
                      <a:endParaRPr lang="es-ES" sz="2000" dirty="0"/>
                    </a:p>
                  </a:txBody>
                  <a:tcPr>
                    <a:solidFill>
                      <a:schemeClr val="accent1"/>
                    </a:solidFill>
                  </a:tcPr>
                </a:tc>
                <a:tc>
                  <a:txBody>
                    <a:bodyPr/>
                    <a:lstStyle/>
                    <a:p>
                      <a:pPr algn="ctr"/>
                      <a:r>
                        <a:rPr lang="es-ES" sz="1200" dirty="0">
                          <a:latin typeface="Patrick Hand" panose="020B0604020202020204" charset="0"/>
                        </a:rPr>
                        <a:t>10 – 15 Minutos</a:t>
                      </a:r>
                    </a:p>
                  </a:txBody>
                  <a:tcPr>
                    <a:solidFill>
                      <a:schemeClr val="accent1"/>
                    </a:solidFill>
                  </a:tcPr>
                </a:tc>
                <a:extLst>
                  <a:ext uri="{0D108BD9-81ED-4DB2-BD59-A6C34878D82A}">
                    <a16:rowId xmlns:a16="http://schemas.microsoft.com/office/drawing/2014/main" val="4245379135"/>
                  </a:ext>
                </a:extLst>
              </a:tr>
            </a:tbl>
          </a:graphicData>
        </a:graphic>
      </p:graphicFrame>
      <p:pic>
        <p:nvPicPr>
          <p:cNvPr id="6" name="Imagen 5" descr="Ejercicio de Mezclas homogéneas y heterogéneas | Ciencias de la naturaleza,  Enseñanza de química, Mezclas homogeneas">
            <a:extLst>
              <a:ext uri="{FF2B5EF4-FFF2-40B4-BE49-F238E27FC236}">
                <a16:creationId xmlns:a16="http://schemas.microsoft.com/office/drawing/2014/main" id="{DA99778F-D655-4505-A2F5-5C8DBBA21AE5}"/>
              </a:ext>
            </a:extLst>
          </p:cNvPr>
          <p:cNvPicPr/>
          <p:nvPr/>
        </p:nvPicPr>
        <p:blipFill rotWithShape="1">
          <a:blip r:embed="rId3" cstate="print">
            <a:extLst>
              <a:ext uri="{28A0092B-C50C-407E-A947-70E740481C1C}">
                <a14:useLocalDpi xmlns:a14="http://schemas.microsoft.com/office/drawing/2010/main" val="0"/>
              </a:ext>
            </a:extLst>
          </a:blip>
          <a:srcRect t="18969" b="35974"/>
          <a:stretch/>
        </p:blipFill>
        <p:spPr bwMode="auto">
          <a:xfrm>
            <a:off x="6048108" y="1756681"/>
            <a:ext cx="1192663" cy="943986"/>
          </a:xfrm>
          <a:prstGeom prst="rect">
            <a:avLst/>
          </a:prstGeom>
          <a:noFill/>
          <a:ln>
            <a:noFill/>
          </a:ln>
          <a:extLst>
            <a:ext uri="{53640926-AAD7-44D8-BBD7-CCE9431645EC}">
              <a14:shadowObscured xmlns:a14="http://schemas.microsoft.com/office/drawing/2010/main"/>
            </a:ext>
          </a:extLst>
        </p:spPr>
      </p:pic>
      <p:pic>
        <p:nvPicPr>
          <p:cNvPr id="7" name="Imagen 6" descr="Free lápiz 1204727 PNG with Transparent Background">
            <a:extLst>
              <a:ext uri="{FF2B5EF4-FFF2-40B4-BE49-F238E27FC236}">
                <a16:creationId xmlns:a16="http://schemas.microsoft.com/office/drawing/2014/main" id="{1FBB59E0-1B15-40D8-B48A-E7665DD23520}"/>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8912562">
            <a:off x="6321255" y="2701793"/>
            <a:ext cx="646369" cy="672698"/>
          </a:xfrm>
          <a:prstGeom prst="rect">
            <a:avLst/>
          </a:prstGeom>
          <a:noFill/>
          <a:ln>
            <a:noFill/>
          </a:ln>
        </p:spPr>
      </p:pic>
    </p:spTree>
    <p:extLst>
      <p:ext uri="{BB962C8B-B14F-4D97-AF65-F5344CB8AC3E}">
        <p14:creationId xmlns:p14="http://schemas.microsoft.com/office/powerpoint/2010/main" val="749689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Imagen 12">
            <a:extLst>
              <a:ext uri="{FF2B5EF4-FFF2-40B4-BE49-F238E27FC236}">
                <a16:creationId xmlns:a16="http://schemas.microsoft.com/office/drawing/2014/main" id="{6453F44F-2CDF-49E5-B48C-ADF59F2DBF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5525" y="920750"/>
            <a:ext cx="2265363" cy="1698625"/>
          </a:xfrm>
          <a:prstGeom prst="rect">
            <a:avLst/>
          </a:prstGeom>
          <a:noFill/>
          <a:extLst>
            <a:ext uri="{909E8E84-426E-40DD-AFC4-6F175D3DCCD1}">
              <a14:hiddenFill xmlns:a14="http://schemas.microsoft.com/office/drawing/2010/main">
                <a:solidFill>
                  <a:srgbClr val="FFFFFF"/>
                </a:solidFill>
              </a14:hiddenFill>
            </a:ext>
          </a:extLst>
        </p:spPr>
      </p:pic>
      <p:pic>
        <p:nvPicPr>
          <p:cNvPr id="3076" name="Imagen 14">
            <a:extLst>
              <a:ext uri="{FF2B5EF4-FFF2-40B4-BE49-F238E27FC236}">
                <a16:creationId xmlns:a16="http://schemas.microsoft.com/office/drawing/2014/main" id="{4E566061-8DB5-403E-90AE-C4154E93A46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9278" y="500062"/>
            <a:ext cx="1589088" cy="2119313"/>
          </a:xfrm>
          <a:prstGeom prst="rect">
            <a:avLst/>
          </a:prstGeom>
          <a:noFill/>
          <a:extLst>
            <a:ext uri="{909E8E84-426E-40DD-AFC4-6F175D3DCCD1}">
              <a14:hiddenFill xmlns:a14="http://schemas.microsoft.com/office/drawing/2010/main">
                <a:solidFill>
                  <a:srgbClr val="FFFFFF"/>
                </a:solidFill>
              </a14:hiddenFill>
            </a:ext>
          </a:extLst>
        </p:spPr>
      </p:pic>
      <p:pic>
        <p:nvPicPr>
          <p:cNvPr id="3073" name="Imagen 16">
            <a:extLst>
              <a:ext uri="{FF2B5EF4-FFF2-40B4-BE49-F238E27FC236}">
                <a16:creationId xmlns:a16="http://schemas.microsoft.com/office/drawing/2014/main" id="{50C74CDA-093E-4CB2-A952-08EE1EAC0C6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8356" y="2809875"/>
            <a:ext cx="2501900" cy="1876425"/>
          </a:xfrm>
          <a:prstGeom prst="rect">
            <a:avLst/>
          </a:prstGeom>
          <a:noFill/>
          <a:extLst>
            <a:ext uri="{909E8E84-426E-40DD-AFC4-6F175D3DCCD1}">
              <a14:hiddenFill xmlns:a14="http://schemas.microsoft.com/office/drawing/2010/main">
                <a:solidFill>
                  <a:srgbClr val="FFFFFF"/>
                </a:solidFill>
              </a14:hiddenFill>
            </a:ext>
          </a:extLst>
        </p:spPr>
      </p:pic>
      <p:pic>
        <p:nvPicPr>
          <p:cNvPr id="3074" name="Imagen 22">
            <a:extLst>
              <a:ext uri="{FF2B5EF4-FFF2-40B4-BE49-F238E27FC236}">
                <a16:creationId xmlns:a16="http://schemas.microsoft.com/office/drawing/2014/main" id="{AB8E6CD8-9564-49DF-AC8D-F19BAF805C2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66703" y="2809875"/>
            <a:ext cx="2506663" cy="16891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5">
            <a:extLst>
              <a:ext uri="{FF2B5EF4-FFF2-40B4-BE49-F238E27FC236}">
                <a16:creationId xmlns:a16="http://schemas.microsoft.com/office/drawing/2014/main" id="{A054A406-12BD-4EBC-AA50-01E8C18B254E}"/>
              </a:ext>
            </a:extLst>
          </p:cNvPr>
          <p:cNvSpPr>
            <a:spLocks noChangeArrowheads="1"/>
          </p:cNvSpPr>
          <p:nvPr/>
        </p:nvSpPr>
        <p:spPr bwMode="auto">
          <a:xfrm>
            <a:off x="1637414"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Rectangle 6">
            <a:extLst>
              <a:ext uri="{FF2B5EF4-FFF2-40B4-BE49-F238E27FC236}">
                <a16:creationId xmlns:a16="http://schemas.microsoft.com/office/drawing/2014/main" id="{195CB4DF-69C4-4867-82BC-BAB1E0A4478C}"/>
              </a:ext>
            </a:extLst>
          </p:cNvPr>
          <p:cNvSpPr>
            <a:spLocks noChangeArrowheads="1"/>
          </p:cNvSpPr>
          <p:nvPr/>
        </p:nvSpPr>
        <p:spPr bwMode="auto">
          <a:xfrm>
            <a:off x="3680120" y="228600"/>
            <a:ext cx="2456121"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s-ES" sz="2000" b="1" i="0" u="none" strike="noStrike" cap="none" normalizeH="0" baseline="0" dirty="0">
                <a:ln>
                  <a:noFill/>
                </a:ln>
                <a:solidFill>
                  <a:schemeClr val="accent3"/>
                </a:solidFill>
                <a:effectLst/>
                <a:latin typeface="Patrick Hand SC" panose="020B0604020202020204" charset="0"/>
                <a:ea typeface="Calibri" panose="020F0502020204030204" pitchFamily="34" charset="0"/>
                <a:cs typeface="Times New Roman" panose="02020603050405020304" pitchFamily="18" charset="0"/>
              </a:rPr>
              <a:t>Evidencias de experimentos:</a:t>
            </a:r>
            <a:endParaRPr kumimoji="0" lang="es-ES" altLang="es-ES" sz="1050" b="0" i="0" u="none" strike="noStrike" cap="none" normalizeH="0" baseline="0" dirty="0">
              <a:ln>
                <a:noFill/>
              </a:ln>
              <a:solidFill>
                <a:schemeClr val="accent3"/>
              </a:solidFill>
              <a:effectLst/>
              <a:latin typeface="Patrick Hand SC" panose="020B060402020202020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ES" altLang="es-ES" sz="2800" b="0" i="0" u="none" strike="noStrike" cap="none" normalizeH="0" baseline="0" dirty="0">
              <a:ln>
                <a:noFill/>
              </a:ln>
              <a:solidFill>
                <a:schemeClr val="accent3"/>
              </a:solidFill>
              <a:effectLst/>
              <a:latin typeface="Patrick Hand SC" panose="020B0604020202020204" charset="0"/>
            </a:endParaRPr>
          </a:p>
        </p:txBody>
      </p:sp>
      <p:sp>
        <p:nvSpPr>
          <p:cNvPr id="4" name="Rectangle 7">
            <a:extLst>
              <a:ext uri="{FF2B5EF4-FFF2-40B4-BE49-F238E27FC236}">
                <a16:creationId xmlns:a16="http://schemas.microsoft.com/office/drawing/2014/main" id="{05EC4A1D-C3CE-412E-8BA6-45C1F21BEFD8}"/>
              </a:ext>
            </a:extLst>
          </p:cNvPr>
          <p:cNvSpPr>
            <a:spLocks noChangeArrowheads="1"/>
          </p:cNvSpPr>
          <p:nvPr/>
        </p:nvSpPr>
        <p:spPr bwMode="auto">
          <a:xfrm>
            <a:off x="230446" y="1103472"/>
            <a:ext cx="2501900"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br>
              <a:rPr kumimoji="0" lang="es-ES" altLang="es-ES" sz="1800" b="0" i="0" u="none" strike="noStrike" cap="none" normalizeH="0" baseline="0" dirty="0">
                <a:ln>
                  <a:noFill/>
                </a:ln>
                <a:solidFill>
                  <a:schemeClr val="tx1"/>
                </a:solidFill>
                <a:effectLst/>
                <a:latin typeface="Arial" panose="020B0604020202020204" pitchFamily="34" charset="0"/>
              </a:rPr>
            </a:br>
            <a:endParaRPr kumimoji="0" lang="es-ES" altLang="es-ES" sz="1800" b="0" i="0" u="none" strike="noStrike" cap="none" normalizeH="0" baseline="0" dirty="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s-ES" sz="2000" b="1" i="0" u="none" strike="noStrike" cap="none" normalizeH="0" baseline="0" dirty="0">
                <a:ln>
                  <a:noFill/>
                </a:ln>
                <a:solidFill>
                  <a:schemeClr val="accent3"/>
                </a:solidFill>
                <a:effectLst/>
                <a:latin typeface="Patrick Hand SC" panose="020B0604020202020204" charset="0"/>
                <a:ea typeface="Calibri" panose="020F0502020204030204" pitchFamily="34" charset="0"/>
                <a:cs typeface="Times New Roman" panose="02020603050405020304" pitchFamily="18" charset="0"/>
              </a:rPr>
              <a:t>Videos de evidencia de experimentos:</a:t>
            </a:r>
            <a:endParaRPr kumimoji="0" lang="es-ES" altLang="es-ES" sz="2000" b="0" i="0" u="none" strike="noStrike" cap="none" normalizeH="0" baseline="0" dirty="0">
              <a:ln>
                <a:noFill/>
              </a:ln>
              <a:solidFill>
                <a:schemeClr val="accent3"/>
              </a:solidFill>
              <a:effectLst/>
              <a:latin typeface="Patrick Hand SC" panose="020B060402020202020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s-ES" sz="1600" b="0" i="0" u="none" strike="noStrike" cap="none" normalizeH="0" baseline="0" dirty="0">
                <a:ln>
                  <a:noFill/>
                </a:ln>
                <a:solidFill>
                  <a:schemeClr val="tx1"/>
                </a:solidFill>
                <a:effectLst/>
                <a:latin typeface="Patrick Hand" panose="020B0604020202020204" charset="0"/>
                <a:ea typeface="Calibri" panose="020F0502020204030204" pitchFamily="34" charset="0"/>
                <a:cs typeface="Times New Roman" panose="02020603050405020304" pitchFamily="18" charset="0"/>
                <a:hlinkClick r:id="rId6"/>
              </a:rPr>
              <a:t>https://photos.app.goo.gl/bpjQcWVGs3JFXuT57</a:t>
            </a:r>
            <a:endParaRPr kumimoji="0" lang="es-ES" altLang="es-ES" sz="1600" b="0" i="0" u="none" strike="noStrike" cap="none" normalizeH="0" baseline="0" dirty="0">
              <a:ln>
                <a:noFill/>
              </a:ln>
              <a:solidFill>
                <a:schemeClr val="tx1"/>
              </a:solidFill>
              <a:effectLst/>
              <a:latin typeface="Patrick Hand" panose="020B0604020202020204" charset="0"/>
              <a:ea typeface="Calibri" panose="020F0502020204030204" pitchFamily="34" charset="0"/>
              <a:cs typeface="Times New Roman" panose="02020603050405020304" pitchFamily="18" charset="0"/>
              <a:hlinkClick r:id="rId7"/>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s-ES" sz="1600" b="0" i="0" u="none" strike="noStrike" cap="none" normalizeH="0" baseline="0" dirty="0">
                <a:ln>
                  <a:noFill/>
                </a:ln>
                <a:solidFill>
                  <a:schemeClr val="tx1"/>
                </a:solidFill>
                <a:effectLst/>
                <a:latin typeface="Patrick Hand" panose="020B0604020202020204" charset="0"/>
                <a:ea typeface="Calibri" panose="020F0502020204030204" pitchFamily="34" charset="0"/>
                <a:cs typeface="Times New Roman" panose="02020603050405020304" pitchFamily="18" charset="0"/>
                <a:hlinkClick r:id="rId7"/>
              </a:rPr>
              <a:t>https://photos.app.goo.gl/q5XhoqhbAjWKmEwH6</a:t>
            </a:r>
            <a:r>
              <a:rPr kumimoji="0" lang="es-ES" altLang="es-ES" sz="1600" b="0" i="0" u="none" strike="noStrike" cap="none" normalizeH="0" baseline="0" dirty="0">
                <a:ln>
                  <a:noFill/>
                </a:ln>
                <a:solidFill>
                  <a:schemeClr val="tx1"/>
                </a:solidFill>
                <a:effectLst/>
                <a:latin typeface="Patrick Hand" panose="020B0604020202020204" charset="0"/>
              </a:rPr>
              <a:t> </a:t>
            </a:r>
          </a:p>
        </p:txBody>
      </p:sp>
      <p:grpSp>
        <p:nvGrpSpPr>
          <p:cNvPr id="9" name="Google Shape;1103;p53">
            <a:extLst>
              <a:ext uri="{FF2B5EF4-FFF2-40B4-BE49-F238E27FC236}">
                <a16:creationId xmlns:a16="http://schemas.microsoft.com/office/drawing/2014/main" id="{23A48B5D-E33E-475C-834C-D66B79430A75}"/>
              </a:ext>
            </a:extLst>
          </p:cNvPr>
          <p:cNvGrpSpPr/>
          <p:nvPr/>
        </p:nvGrpSpPr>
        <p:grpSpPr>
          <a:xfrm>
            <a:off x="7495390" y="1819367"/>
            <a:ext cx="1336907" cy="1504766"/>
            <a:chOff x="5706850" y="2677775"/>
            <a:chExt cx="1827700" cy="1703725"/>
          </a:xfrm>
        </p:grpSpPr>
        <p:sp>
          <p:nvSpPr>
            <p:cNvPr id="10" name="Google Shape;1104;p53">
              <a:extLst>
                <a:ext uri="{FF2B5EF4-FFF2-40B4-BE49-F238E27FC236}">
                  <a16:creationId xmlns:a16="http://schemas.microsoft.com/office/drawing/2014/main" id="{1204D779-13A5-4382-AB66-A3177E66B360}"/>
                </a:ext>
              </a:extLst>
            </p:cNvPr>
            <p:cNvSpPr/>
            <p:nvPr/>
          </p:nvSpPr>
          <p:spPr>
            <a:xfrm flipH="1">
              <a:off x="5735625" y="3832650"/>
              <a:ext cx="1198425" cy="480875"/>
            </a:xfrm>
            <a:custGeom>
              <a:avLst/>
              <a:gdLst/>
              <a:ahLst/>
              <a:cxnLst/>
              <a:rect l="l" t="t" r="r" b="b"/>
              <a:pathLst>
                <a:path w="47937" h="19235" extrusionOk="0">
                  <a:moveTo>
                    <a:pt x="27556" y="0"/>
                  </a:moveTo>
                  <a:cubicBezTo>
                    <a:pt x="26512" y="0"/>
                    <a:pt x="25466" y="44"/>
                    <a:pt x="24419" y="67"/>
                  </a:cubicBezTo>
                  <a:cubicBezTo>
                    <a:pt x="24377" y="67"/>
                    <a:pt x="24293" y="109"/>
                    <a:pt x="24230" y="109"/>
                  </a:cubicBezTo>
                  <a:cubicBezTo>
                    <a:pt x="22849" y="256"/>
                    <a:pt x="21447" y="423"/>
                    <a:pt x="20046" y="549"/>
                  </a:cubicBezTo>
                  <a:cubicBezTo>
                    <a:pt x="18372" y="716"/>
                    <a:pt x="16698" y="862"/>
                    <a:pt x="15024" y="988"/>
                  </a:cubicBezTo>
                  <a:cubicBezTo>
                    <a:pt x="14662" y="1040"/>
                    <a:pt x="14287" y="1077"/>
                    <a:pt x="13908" y="1077"/>
                  </a:cubicBezTo>
                  <a:cubicBezTo>
                    <a:pt x="13827" y="1077"/>
                    <a:pt x="13745" y="1075"/>
                    <a:pt x="13664" y="1072"/>
                  </a:cubicBezTo>
                  <a:cubicBezTo>
                    <a:pt x="13418" y="1062"/>
                    <a:pt x="13172" y="1058"/>
                    <a:pt x="12927" y="1058"/>
                  </a:cubicBezTo>
                  <a:cubicBezTo>
                    <a:pt x="10976" y="1058"/>
                    <a:pt x="9029" y="1335"/>
                    <a:pt x="7115" y="1595"/>
                  </a:cubicBezTo>
                  <a:cubicBezTo>
                    <a:pt x="5859" y="1783"/>
                    <a:pt x="4604" y="2076"/>
                    <a:pt x="3307" y="2223"/>
                  </a:cubicBezTo>
                  <a:cubicBezTo>
                    <a:pt x="2302" y="2348"/>
                    <a:pt x="1361" y="2620"/>
                    <a:pt x="440" y="3039"/>
                  </a:cubicBezTo>
                  <a:cubicBezTo>
                    <a:pt x="273" y="3122"/>
                    <a:pt x="147" y="3227"/>
                    <a:pt x="1" y="3290"/>
                  </a:cubicBezTo>
                  <a:cubicBezTo>
                    <a:pt x="461" y="4399"/>
                    <a:pt x="900" y="5424"/>
                    <a:pt x="1382" y="6470"/>
                  </a:cubicBezTo>
                  <a:cubicBezTo>
                    <a:pt x="1465" y="6637"/>
                    <a:pt x="1528" y="6847"/>
                    <a:pt x="1612" y="7056"/>
                  </a:cubicBezTo>
                  <a:cubicBezTo>
                    <a:pt x="2344" y="9316"/>
                    <a:pt x="3056" y="11575"/>
                    <a:pt x="3976" y="13793"/>
                  </a:cubicBezTo>
                  <a:cubicBezTo>
                    <a:pt x="4081" y="14023"/>
                    <a:pt x="4123" y="14254"/>
                    <a:pt x="4185" y="14484"/>
                  </a:cubicBezTo>
                  <a:cubicBezTo>
                    <a:pt x="4353" y="15070"/>
                    <a:pt x="4541" y="15676"/>
                    <a:pt x="4729" y="16241"/>
                  </a:cubicBezTo>
                  <a:cubicBezTo>
                    <a:pt x="5043" y="17162"/>
                    <a:pt x="5378" y="18083"/>
                    <a:pt x="5755" y="19066"/>
                  </a:cubicBezTo>
                  <a:cubicBezTo>
                    <a:pt x="6219" y="19136"/>
                    <a:pt x="6673" y="19235"/>
                    <a:pt x="7118" y="19235"/>
                  </a:cubicBezTo>
                  <a:cubicBezTo>
                    <a:pt x="7336" y="19235"/>
                    <a:pt x="7551" y="19211"/>
                    <a:pt x="7763" y="19150"/>
                  </a:cubicBezTo>
                  <a:cubicBezTo>
                    <a:pt x="7853" y="19123"/>
                    <a:pt x="7943" y="19115"/>
                    <a:pt x="8032" y="19115"/>
                  </a:cubicBezTo>
                  <a:cubicBezTo>
                    <a:pt x="8152" y="19115"/>
                    <a:pt x="8272" y="19129"/>
                    <a:pt x="8391" y="19129"/>
                  </a:cubicBezTo>
                  <a:lnTo>
                    <a:pt x="11320" y="19129"/>
                  </a:lnTo>
                  <a:cubicBezTo>
                    <a:pt x="11509" y="19129"/>
                    <a:pt x="11676" y="19087"/>
                    <a:pt x="11864" y="19066"/>
                  </a:cubicBezTo>
                  <a:cubicBezTo>
                    <a:pt x="12869" y="18961"/>
                    <a:pt x="13873" y="18836"/>
                    <a:pt x="14877" y="18773"/>
                  </a:cubicBezTo>
                  <a:cubicBezTo>
                    <a:pt x="18246" y="18522"/>
                    <a:pt x="21615" y="18292"/>
                    <a:pt x="25004" y="18020"/>
                  </a:cubicBezTo>
                  <a:cubicBezTo>
                    <a:pt x="27620" y="17811"/>
                    <a:pt x="30235" y="17518"/>
                    <a:pt x="32788" y="16953"/>
                  </a:cubicBezTo>
                  <a:cubicBezTo>
                    <a:pt x="33156" y="16875"/>
                    <a:pt x="33523" y="16762"/>
                    <a:pt x="33875" y="16762"/>
                  </a:cubicBezTo>
                  <a:cubicBezTo>
                    <a:pt x="33903" y="16762"/>
                    <a:pt x="33931" y="16763"/>
                    <a:pt x="33960" y="16764"/>
                  </a:cubicBezTo>
                  <a:cubicBezTo>
                    <a:pt x="34100" y="16775"/>
                    <a:pt x="34239" y="16780"/>
                    <a:pt x="34377" y="16780"/>
                  </a:cubicBezTo>
                  <a:cubicBezTo>
                    <a:pt x="35354" y="16780"/>
                    <a:pt x="36286" y="16535"/>
                    <a:pt x="37203" y="16241"/>
                  </a:cubicBezTo>
                  <a:cubicBezTo>
                    <a:pt x="38124" y="15948"/>
                    <a:pt x="39044" y="15823"/>
                    <a:pt x="39965" y="15739"/>
                  </a:cubicBezTo>
                  <a:cubicBezTo>
                    <a:pt x="40195" y="15718"/>
                    <a:pt x="40446" y="15697"/>
                    <a:pt x="40655" y="15593"/>
                  </a:cubicBezTo>
                  <a:cubicBezTo>
                    <a:pt x="40922" y="15468"/>
                    <a:pt x="41188" y="15374"/>
                    <a:pt x="41480" y="15374"/>
                  </a:cubicBezTo>
                  <a:cubicBezTo>
                    <a:pt x="41532" y="15374"/>
                    <a:pt x="41585" y="15377"/>
                    <a:pt x="41639" y="15383"/>
                  </a:cubicBezTo>
                  <a:cubicBezTo>
                    <a:pt x="41848" y="15383"/>
                    <a:pt x="42057" y="15300"/>
                    <a:pt x="42225" y="15237"/>
                  </a:cubicBezTo>
                  <a:cubicBezTo>
                    <a:pt x="42476" y="15174"/>
                    <a:pt x="42706" y="15091"/>
                    <a:pt x="42936" y="15049"/>
                  </a:cubicBezTo>
                  <a:cubicBezTo>
                    <a:pt x="43668" y="14860"/>
                    <a:pt x="44401" y="14672"/>
                    <a:pt x="45133" y="14463"/>
                  </a:cubicBezTo>
                  <a:cubicBezTo>
                    <a:pt x="45886" y="14233"/>
                    <a:pt x="46598" y="13877"/>
                    <a:pt x="47414" y="13814"/>
                  </a:cubicBezTo>
                  <a:cubicBezTo>
                    <a:pt x="47832" y="13751"/>
                    <a:pt x="47937" y="13417"/>
                    <a:pt x="47748" y="13103"/>
                  </a:cubicBezTo>
                  <a:cubicBezTo>
                    <a:pt x="47518" y="12705"/>
                    <a:pt x="47246" y="12350"/>
                    <a:pt x="46974" y="11973"/>
                  </a:cubicBezTo>
                  <a:cubicBezTo>
                    <a:pt x="46828" y="11826"/>
                    <a:pt x="46681" y="11638"/>
                    <a:pt x="46493" y="11554"/>
                  </a:cubicBezTo>
                  <a:cubicBezTo>
                    <a:pt x="45886" y="11241"/>
                    <a:pt x="45405" y="10822"/>
                    <a:pt x="44945" y="10299"/>
                  </a:cubicBezTo>
                  <a:cubicBezTo>
                    <a:pt x="44714" y="10027"/>
                    <a:pt x="44401" y="9818"/>
                    <a:pt x="44150" y="9567"/>
                  </a:cubicBezTo>
                  <a:cubicBezTo>
                    <a:pt x="43857" y="9316"/>
                    <a:pt x="43522" y="9085"/>
                    <a:pt x="43250" y="8772"/>
                  </a:cubicBezTo>
                  <a:cubicBezTo>
                    <a:pt x="42078" y="7412"/>
                    <a:pt x="40697" y="6219"/>
                    <a:pt x="39609" y="4796"/>
                  </a:cubicBezTo>
                  <a:cubicBezTo>
                    <a:pt x="39504" y="4629"/>
                    <a:pt x="39358" y="4524"/>
                    <a:pt x="39232" y="4399"/>
                  </a:cubicBezTo>
                  <a:cubicBezTo>
                    <a:pt x="38668" y="3813"/>
                    <a:pt x="38103" y="3269"/>
                    <a:pt x="37559" y="2704"/>
                  </a:cubicBezTo>
                  <a:cubicBezTo>
                    <a:pt x="37370" y="2515"/>
                    <a:pt x="37203" y="2327"/>
                    <a:pt x="37036" y="2181"/>
                  </a:cubicBezTo>
                  <a:cubicBezTo>
                    <a:pt x="36366" y="1658"/>
                    <a:pt x="35738" y="1051"/>
                    <a:pt x="35173" y="423"/>
                  </a:cubicBezTo>
                  <a:cubicBezTo>
                    <a:pt x="34901" y="130"/>
                    <a:pt x="34650" y="26"/>
                    <a:pt x="34274" y="26"/>
                  </a:cubicBezTo>
                  <a:cubicBezTo>
                    <a:pt x="33332" y="46"/>
                    <a:pt x="32390" y="46"/>
                    <a:pt x="31449" y="109"/>
                  </a:cubicBezTo>
                  <a:cubicBezTo>
                    <a:pt x="31208" y="120"/>
                    <a:pt x="30968" y="125"/>
                    <a:pt x="30724" y="125"/>
                  </a:cubicBezTo>
                  <a:cubicBezTo>
                    <a:pt x="30481" y="125"/>
                    <a:pt x="30235" y="120"/>
                    <a:pt x="29984" y="109"/>
                  </a:cubicBezTo>
                  <a:cubicBezTo>
                    <a:pt x="29178" y="27"/>
                    <a:pt x="28368" y="0"/>
                    <a:pt x="2755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05;p53">
              <a:extLst>
                <a:ext uri="{FF2B5EF4-FFF2-40B4-BE49-F238E27FC236}">
                  <a16:creationId xmlns:a16="http://schemas.microsoft.com/office/drawing/2014/main" id="{8C89C359-A05A-499D-99FA-B7F819480A1E}"/>
                </a:ext>
              </a:extLst>
            </p:cNvPr>
            <p:cNvSpPr/>
            <p:nvPr/>
          </p:nvSpPr>
          <p:spPr>
            <a:xfrm flipH="1">
              <a:off x="6206400" y="3959875"/>
              <a:ext cx="412225" cy="223900"/>
            </a:xfrm>
            <a:custGeom>
              <a:avLst/>
              <a:gdLst/>
              <a:ahLst/>
              <a:cxnLst/>
              <a:rect l="l" t="t" r="r" b="b"/>
              <a:pathLst>
                <a:path w="16489" h="8956" extrusionOk="0">
                  <a:moveTo>
                    <a:pt x="16279" y="3013"/>
                  </a:moveTo>
                  <a:cubicBezTo>
                    <a:pt x="16112" y="2239"/>
                    <a:pt x="15463" y="1632"/>
                    <a:pt x="14626" y="1925"/>
                  </a:cubicBezTo>
                  <a:cubicBezTo>
                    <a:pt x="13999" y="2134"/>
                    <a:pt x="13434" y="2406"/>
                    <a:pt x="12869" y="2783"/>
                  </a:cubicBezTo>
                  <a:cubicBezTo>
                    <a:pt x="12827" y="2574"/>
                    <a:pt x="12722" y="2385"/>
                    <a:pt x="12534" y="2197"/>
                  </a:cubicBezTo>
                  <a:cubicBezTo>
                    <a:pt x="11781" y="1444"/>
                    <a:pt x="10609" y="2176"/>
                    <a:pt x="9793" y="2699"/>
                  </a:cubicBezTo>
                  <a:cubicBezTo>
                    <a:pt x="9981" y="2281"/>
                    <a:pt x="10086" y="1862"/>
                    <a:pt x="10002" y="1444"/>
                  </a:cubicBezTo>
                  <a:cubicBezTo>
                    <a:pt x="9730" y="0"/>
                    <a:pt x="8412" y="314"/>
                    <a:pt x="6947" y="1130"/>
                  </a:cubicBezTo>
                  <a:cubicBezTo>
                    <a:pt x="7010" y="670"/>
                    <a:pt x="6654" y="251"/>
                    <a:pt x="6173" y="209"/>
                  </a:cubicBezTo>
                  <a:cubicBezTo>
                    <a:pt x="5483" y="188"/>
                    <a:pt x="4813" y="523"/>
                    <a:pt x="4227" y="900"/>
                  </a:cubicBezTo>
                  <a:lnTo>
                    <a:pt x="4164" y="900"/>
                  </a:lnTo>
                  <a:cubicBezTo>
                    <a:pt x="3453" y="1109"/>
                    <a:pt x="2763" y="1569"/>
                    <a:pt x="2135" y="1967"/>
                  </a:cubicBezTo>
                  <a:cubicBezTo>
                    <a:pt x="1528" y="2364"/>
                    <a:pt x="607" y="2783"/>
                    <a:pt x="294" y="3494"/>
                  </a:cubicBezTo>
                  <a:cubicBezTo>
                    <a:pt x="1" y="4143"/>
                    <a:pt x="607" y="4875"/>
                    <a:pt x="1319" y="4499"/>
                  </a:cubicBezTo>
                  <a:cubicBezTo>
                    <a:pt x="1821" y="4248"/>
                    <a:pt x="2260" y="3934"/>
                    <a:pt x="2700" y="3620"/>
                  </a:cubicBezTo>
                  <a:cubicBezTo>
                    <a:pt x="2407" y="3934"/>
                    <a:pt x="2135" y="4248"/>
                    <a:pt x="1988" y="4582"/>
                  </a:cubicBezTo>
                  <a:cubicBezTo>
                    <a:pt x="1716" y="5210"/>
                    <a:pt x="2177" y="6214"/>
                    <a:pt x="3014" y="5921"/>
                  </a:cubicBezTo>
                  <a:cubicBezTo>
                    <a:pt x="4164" y="5503"/>
                    <a:pt x="5127" y="4603"/>
                    <a:pt x="6110" y="3871"/>
                  </a:cubicBezTo>
                  <a:cubicBezTo>
                    <a:pt x="6592" y="3515"/>
                    <a:pt x="7115" y="3180"/>
                    <a:pt x="7617" y="2825"/>
                  </a:cubicBezTo>
                  <a:cubicBezTo>
                    <a:pt x="7429" y="3118"/>
                    <a:pt x="7219" y="3390"/>
                    <a:pt x="7052" y="3683"/>
                  </a:cubicBezTo>
                  <a:cubicBezTo>
                    <a:pt x="6341" y="4729"/>
                    <a:pt x="5650" y="5796"/>
                    <a:pt x="4855" y="6758"/>
                  </a:cubicBezTo>
                  <a:cubicBezTo>
                    <a:pt x="4227" y="7512"/>
                    <a:pt x="5085" y="8955"/>
                    <a:pt x="6006" y="8244"/>
                  </a:cubicBezTo>
                  <a:cubicBezTo>
                    <a:pt x="6048" y="8202"/>
                    <a:pt x="6131" y="8139"/>
                    <a:pt x="6173" y="8097"/>
                  </a:cubicBezTo>
                  <a:lnTo>
                    <a:pt x="6173" y="8097"/>
                  </a:lnTo>
                  <a:lnTo>
                    <a:pt x="6173" y="8097"/>
                  </a:lnTo>
                  <a:cubicBezTo>
                    <a:pt x="7429" y="7114"/>
                    <a:pt x="8537" y="6047"/>
                    <a:pt x="9730" y="5064"/>
                  </a:cubicBezTo>
                  <a:cubicBezTo>
                    <a:pt x="9270" y="5608"/>
                    <a:pt x="8768" y="6131"/>
                    <a:pt x="8517" y="6779"/>
                  </a:cubicBezTo>
                  <a:cubicBezTo>
                    <a:pt x="8140" y="7700"/>
                    <a:pt x="9458" y="8328"/>
                    <a:pt x="10086" y="7700"/>
                  </a:cubicBezTo>
                  <a:cubicBezTo>
                    <a:pt x="11341" y="6424"/>
                    <a:pt x="12659" y="4959"/>
                    <a:pt x="14271" y="4038"/>
                  </a:cubicBezTo>
                  <a:cubicBezTo>
                    <a:pt x="14208" y="4143"/>
                    <a:pt x="14166" y="4248"/>
                    <a:pt x="14103" y="4331"/>
                  </a:cubicBezTo>
                  <a:cubicBezTo>
                    <a:pt x="13999" y="4457"/>
                    <a:pt x="13957" y="4624"/>
                    <a:pt x="13915" y="4792"/>
                  </a:cubicBezTo>
                  <a:cubicBezTo>
                    <a:pt x="13915" y="4854"/>
                    <a:pt x="13915" y="4875"/>
                    <a:pt x="13894" y="4917"/>
                  </a:cubicBezTo>
                  <a:cubicBezTo>
                    <a:pt x="13810" y="5629"/>
                    <a:pt x="14919" y="6068"/>
                    <a:pt x="15359" y="5524"/>
                  </a:cubicBezTo>
                  <a:cubicBezTo>
                    <a:pt x="15944" y="4854"/>
                    <a:pt x="16488" y="3913"/>
                    <a:pt x="16279" y="3013"/>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106;p53">
              <a:extLst>
                <a:ext uri="{FF2B5EF4-FFF2-40B4-BE49-F238E27FC236}">
                  <a16:creationId xmlns:a16="http://schemas.microsoft.com/office/drawing/2014/main" id="{657F43BA-CAE6-4DB4-A2E7-825E7D8E631C}"/>
                </a:ext>
              </a:extLst>
            </p:cNvPr>
            <p:cNvSpPr/>
            <p:nvPr/>
          </p:nvSpPr>
          <p:spPr>
            <a:xfrm flipH="1">
              <a:off x="5967350" y="4008000"/>
              <a:ext cx="139175" cy="128175"/>
            </a:xfrm>
            <a:custGeom>
              <a:avLst/>
              <a:gdLst/>
              <a:ahLst/>
              <a:cxnLst/>
              <a:rect l="l" t="t" r="r" b="b"/>
              <a:pathLst>
                <a:path w="5567" h="5127" extrusionOk="0">
                  <a:moveTo>
                    <a:pt x="1" y="2218"/>
                  </a:moveTo>
                  <a:cubicBezTo>
                    <a:pt x="43" y="1590"/>
                    <a:pt x="189" y="1025"/>
                    <a:pt x="566" y="502"/>
                  </a:cubicBezTo>
                  <a:cubicBezTo>
                    <a:pt x="817" y="188"/>
                    <a:pt x="1089" y="42"/>
                    <a:pt x="1445" y="105"/>
                  </a:cubicBezTo>
                  <a:cubicBezTo>
                    <a:pt x="1842" y="146"/>
                    <a:pt x="2219" y="84"/>
                    <a:pt x="2616" y="42"/>
                  </a:cubicBezTo>
                  <a:cubicBezTo>
                    <a:pt x="3642" y="0"/>
                    <a:pt x="4520" y="356"/>
                    <a:pt x="5127" y="1255"/>
                  </a:cubicBezTo>
                  <a:cubicBezTo>
                    <a:pt x="5211" y="1381"/>
                    <a:pt x="5253" y="1507"/>
                    <a:pt x="5295" y="1674"/>
                  </a:cubicBezTo>
                  <a:cubicBezTo>
                    <a:pt x="5315" y="1820"/>
                    <a:pt x="5295" y="1988"/>
                    <a:pt x="5315" y="2113"/>
                  </a:cubicBezTo>
                  <a:cubicBezTo>
                    <a:pt x="5567" y="3076"/>
                    <a:pt x="5211" y="3871"/>
                    <a:pt x="4479" y="4478"/>
                  </a:cubicBezTo>
                  <a:cubicBezTo>
                    <a:pt x="3663" y="5126"/>
                    <a:pt x="2721" y="5126"/>
                    <a:pt x="1800" y="4708"/>
                  </a:cubicBezTo>
                  <a:cubicBezTo>
                    <a:pt x="1340" y="4499"/>
                    <a:pt x="942" y="4164"/>
                    <a:pt x="524" y="3850"/>
                  </a:cubicBezTo>
                  <a:cubicBezTo>
                    <a:pt x="398" y="3745"/>
                    <a:pt x="294" y="3557"/>
                    <a:pt x="231" y="3390"/>
                  </a:cubicBezTo>
                  <a:cubicBezTo>
                    <a:pt x="105" y="3013"/>
                    <a:pt x="43" y="2615"/>
                    <a:pt x="1" y="2218"/>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107;p53">
              <a:extLst>
                <a:ext uri="{FF2B5EF4-FFF2-40B4-BE49-F238E27FC236}">
                  <a16:creationId xmlns:a16="http://schemas.microsoft.com/office/drawing/2014/main" id="{15D4A02A-8536-4233-89AA-213FE9324DDD}"/>
                </a:ext>
              </a:extLst>
            </p:cNvPr>
            <p:cNvSpPr/>
            <p:nvPr/>
          </p:nvSpPr>
          <p:spPr>
            <a:xfrm flipH="1">
              <a:off x="5706850" y="3807125"/>
              <a:ext cx="1247075" cy="530950"/>
            </a:xfrm>
            <a:custGeom>
              <a:avLst/>
              <a:gdLst/>
              <a:ahLst/>
              <a:cxnLst/>
              <a:rect l="l" t="t" r="r" b="b"/>
              <a:pathLst>
                <a:path w="49883" h="21238" extrusionOk="0">
                  <a:moveTo>
                    <a:pt x="1" y="4248"/>
                  </a:moveTo>
                  <a:cubicBezTo>
                    <a:pt x="1277" y="3327"/>
                    <a:pt x="2574" y="2700"/>
                    <a:pt x="4060" y="2427"/>
                  </a:cubicBezTo>
                  <a:cubicBezTo>
                    <a:pt x="5880" y="2093"/>
                    <a:pt x="7721" y="1737"/>
                    <a:pt x="9542" y="1486"/>
                  </a:cubicBezTo>
                  <a:cubicBezTo>
                    <a:pt x="10860" y="1319"/>
                    <a:pt x="12136" y="1130"/>
                    <a:pt x="13475" y="1151"/>
                  </a:cubicBezTo>
                  <a:cubicBezTo>
                    <a:pt x="14773" y="1172"/>
                    <a:pt x="16091" y="1047"/>
                    <a:pt x="17388" y="921"/>
                  </a:cubicBezTo>
                  <a:cubicBezTo>
                    <a:pt x="19041" y="754"/>
                    <a:pt x="20694" y="628"/>
                    <a:pt x="22305" y="482"/>
                  </a:cubicBezTo>
                  <a:cubicBezTo>
                    <a:pt x="22933" y="419"/>
                    <a:pt x="23602" y="377"/>
                    <a:pt x="24230" y="272"/>
                  </a:cubicBezTo>
                  <a:cubicBezTo>
                    <a:pt x="25067" y="105"/>
                    <a:pt x="25925" y="105"/>
                    <a:pt x="26783" y="105"/>
                  </a:cubicBezTo>
                  <a:cubicBezTo>
                    <a:pt x="27745" y="105"/>
                    <a:pt x="28750" y="0"/>
                    <a:pt x="29712" y="105"/>
                  </a:cubicBezTo>
                  <a:cubicBezTo>
                    <a:pt x="31156" y="272"/>
                    <a:pt x="32558" y="126"/>
                    <a:pt x="34001" y="126"/>
                  </a:cubicBezTo>
                  <a:cubicBezTo>
                    <a:pt x="34504" y="126"/>
                    <a:pt x="34964" y="168"/>
                    <a:pt x="35466" y="189"/>
                  </a:cubicBezTo>
                  <a:cubicBezTo>
                    <a:pt x="35906" y="210"/>
                    <a:pt x="36261" y="419"/>
                    <a:pt x="36554" y="754"/>
                  </a:cubicBezTo>
                  <a:cubicBezTo>
                    <a:pt x="37056" y="1339"/>
                    <a:pt x="37642" y="1842"/>
                    <a:pt x="38186" y="2365"/>
                  </a:cubicBezTo>
                  <a:cubicBezTo>
                    <a:pt x="38437" y="2616"/>
                    <a:pt x="38730" y="2846"/>
                    <a:pt x="39002" y="3097"/>
                  </a:cubicBezTo>
                  <a:cubicBezTo>
                    <a:pt x="39567" y="3641"/>
                    <a:pt x="40132" y="4206"/>
                    <a:pt x="40676" y="4771"/>
                  </a:cubicBezTo>
                  <a:lnTo>
                    <a:pt x="41053" y="5148"/>
                  </a:lnTo>
                  <a:cubicBezTo>
                    <a:pt x="42141" y="6570"/>
                    <a:pt x="43459" y="7742"/>
                    <a:pt x="44652" y="9081"/>
                  </a:cubicBezTo>
                  <a:cubicBezTo>
                    <a:pt x="45007" y="9500"/>
                    <a:pt x="45468" y="9814"/>
                    <a:pt x="45865" y="10169"/>
                  </a:cubicBezTo>
                  <a:cubicBezTo>
                    <a:pt x="45970" y="10274"/>
                    <a:pt x="46137" y="10378"/>
                    <a:pt x="46263" y="10358"/>
                  </a:cubicBezTo>
                  <a:cubicBezTo>
                    <a:pt x="46598" y="10316"/>
                    <a:pt x="46765" y="10525"/>
                    <a:pt x="46953" y="10734"/>
                  </a:cubicBezTo>
                  <a:cubicBezTo>
                    <a:pt x="47686" y="11676"/>
                    <a:pt x="48439" y="12575"/>
                    <a:pt x="49171" y="13517"/>
                  </a:cubicBezTo>
                  <a:cubicBezTo>
                    <a:pt x="49276" y="13663"/>
                    <a:pt x="49380" y="13810"/>
                    <a:pt x="49485" y="13977"/>
                  </a:cubicBezTo>
                  <a:cubicBezTo>
                    <a:pt x="49883" y="14605"/>
                    <a:pt x="49715" y="15149"/>
                    <a:pt x="49066" y="15484"/>
                  </a:cubicBezTo>
                  <a:cubicBezTo>
                    <a:pt x="48648" y="15693"/>
                    <a:pt x="48230" y="15860"/>
                    <a:pt x="47790" y="15986"/>
                  </a:cubicBezTo>
                  <a:cubicBezTo>
                    <a:pt x="47288" y="16132"/>
                    <a:pt x="46786" y="16279"/>
                    <a:pt x="46305" y="16425"/>
                  </a:cubicBezTo>
                  <a:cubicBezTo>
                    <a:pt x="45698" y="16614"/>
                    <a:pt x="45070" y="16802"/>
                    <a:pt x="44463" y="16969"/>
                  </a:cubicBezTo>
                  <a:cubicBezTo>
                    <a:pt x="44108" y="17074"/>
                    <a:pt x="43710" y="17158"/>
                    <a:pt x="43313" y="17262"/>
                  </a:cubicBezTo>
                  <a:cubicBezTo>
                    <a:pt x="43292" y="17262"/>
                    <a:pt x="43271" y="17283"/>
                    <a:pt x="43229" y="17283"/>
                  </a:cubicBezTo>
                  <a:cubicBezTo>
                    <a:pt x="42476" y="17325"/>
                    <a:pt x="41764" y="17639"/>
                    <a:pt x="41011" y="17702"/>
                  </a:cubicBezTo>
                  <a:cubicBezTo>
                    <a:pt x="40446" y="17765"/>
                    <a:pt x="39881" y="17974"/>
                    <a:pt x="39274" y="17890"/>
                  </a:cubicBezTo>
                  <a:cubicBezTo>
                    <a:pt x="39211" y="17890"/>
                    <a:pt x="39107" y="17953"/>
                    <a:pt x="39023" y="17974"/>
                  </a:cubicBezTo>
                  <a:cubicBezTo>
                    <a:pt x="38270" y="18183"/>
                    <a:pt x="37496" y="18392"/>
                    <a:pt x="36722" y="18581"/>
                  </a:cubicBezTo>
                  <a:cubicBezTo>
                    <a:pt x="36115" y="18706"/>
                    <a:pt x="35550" y="18853"/>
                    <a:pt x="34922" y="18748"/>
                  </a:cubicBezTo>
                  <a:cubicBezTo>
                    <a:pt x="34650" y="18727"/>
                    <a:pt x="34357" y="18790"/>
                    <a:pt x="34106" y="18853"/>
                  </a:cubicBezTo>
                  <a:cubicBezTo>
                    <a:pt x="32328" y="19313"/>
                    <a:pt x="30486" y="19480"/>
                    <a:pt x="28687" y="19731"/>
                  </a:cubicBezTo>
                  <a:cubicBezTo>
                    <a:pt x="26239" y="20045"/>
                    <a:pt x="23770" y="20171"/>
                    <a:pt x="21280" y="20296"/>
                  </a:cubicBezTo>
                  <a:cubicBezTo>
                    <a:pt x="19564" y="20401"/>
                    <a:pt x="17807" y="20568"/>
                    <a:pt x="16091" y="20694"/>
                  </a:cubicBezTo>
                  <a:cubicBezTo>
                    <a:pt x="14835" y="20798"/>
                    <a:pt x="13601" y="20924"/>
                    <a:pt x="12346" y="21029"/>
                  </a:cubicBezTo>
                  <a:cubicBezTo>
                    <a:pt x="12115" y="21050"/>
                    <a:pt x="11843" y="21029"/>
                    <a:pt x="11613" y="21029"/>
                  </a:cubicBezTo>
                  <a:lnTo>
                    <a:pt x="10337" y="21029"/>
                  </a:lnTo>
                  <a:lnTo>
                    <a:pt x="9416" y="21029"/>
                  </a:lnTo>
                  <a:cubicBezTo>
                    <a:pt x="9207" y="21029"/>
                    <a:pt x="8977" y="20987"/>
                    <a:pt x="8789" y="21029"/>
                  </a:cubicBezTo>
                  <a:cubicBezTo>
                    <a:pt x="8035" y="21238"/>
                    <a:pt x="7261" y="21029"/>
                    <a:pt x="6508" y="20987"/>
                  </a:cubicBezTo>
                  <a:cubicBezTo>
                    <a:pt x="6006" y="20945"/>
                    <a:pt x="5755" y="20673"/>
                    <a:pt x="5587" y="20192"/>
                  </a:cubicBezTo>
                  <a:cubicBezTo>
                    <a:pt x="5336" y="19355"/>
                    <a:pt x="5043" y="18518"/>
                    <a:pt x="4792" y="17681"/>
                  </a:cubicBezTo>
                  <a:cubicBezTo>
                    <a:pt x="4541" y="16969"/>
                    <a:pt x="4332" y="16300"/>
                    <a:pt x="4102" y="15588"/>
                  </a:cubicBezTo>
                  <a:cubicBezTo>
                    <a:pt x="4060" y="15442"/>
                    <a:pt x="4018" y="15296"/>
                    <a:pt x="3976" y="15149"/>
                  </a:cubicBezTo>
                  <a:cubicBezTo>
                    <a:pt x="3139" y="13371"/>
                    <a:pt x="2742" y="11425"/>
                    <a:pt x="2009" y="9625"/>
                  </a:cubicBezTo>
                  <a:cubicBezTo>
                    <a:pt x="1905" y="9332"/>
                    <a:pt x="1821" y="9060"/>
                    <a:pt x="1758" y="8767"/>
                  </a:cubicBezTo>
                  <a:cubicBezTo>
                    <a:pt x="1591" y="8286"/>
                    <a:pt x="1444" y="7847"/>
                    <a:pt x="1256" y="7407"/>
                  </a:cubicBezTo>
                  <a:cubicBezTo>
                    <a:pt x="1151" y="7114"/>
                    <a:pt x="1026" y="6821"/>
                    <a:pt x="921" y="6570"/>
                  </a:cubicBezTo>
                  <a:cubicBezTo>
                    <a:pt x="712" y="6026"/>
                    <a:pt x="545" y="5461"/>
                    <a:pt x="231" y="4980"/>
                  </a:cubicBezTo>
                  <a:cubicBezTo>
                    <a:pt x="105" y="4792"/>
                    <a:pt x="84" y="4520"/>
                    <a:pt x="1" y="4248"/>
                  </a:cubicBezTo>
                  <a:close/>
                  <a:moveTo>
                    <a:pt x="6592" y="20066"/>
                  </a:moveTo>
                  <a:cubicBezTo>
                    <a:pt x="7303" y="20171"/>
                    <a:pt x="7952" y="20317"/>
                    <a:pt x="8600" y="20150"/>
                  </a:cubicBezTo>
                  <a:cubicBezTo>
                    <a:pt x="8809" y="20087"/>
                    <a:pt x="9019" y="20108"/>
                    <a:pt x="9228" y="20108"/>
                  </a:cubicBezTo>
                  <a:lnTo>
                    <a:pt x="12157" y="20108"/>
                  </a:lnTo>
                  <a:cubicBezTo>
                    <a:pt x="12346" y="20108"/>
                    <a:pt x="12534" y="20087"/>
                    <a:pt x="12722" y="20066"/>
                  </a:cubicBezTo>
                  <a:cubicBezTo>
                    <a:pt x="13706" y="19961"/>
                    <a:pt x="14731" y="19836"/>
                    <a:pt x="15714" y="19773"/>
                  </a:cubicBezTo>
                  <a:cubicBezTo>
                    <a:pt x="19104" y="19501"/>
                    <a:pt x="22473" y="19271"/>
                    <a:pt x="25841" y="19020"/>
                  </a:cubicBezTo>
                  <a:cubicBezTo>
                    <a:pt x="28457" y="18811"/>
                    <a:pt x="31072" y="18518"/>
                    <a:pt x="33646" y="17932"/>
                  </a:cubicBezTo>
                  <a:cubicBezTo>
                    <a:pt x="34022" y="17869"/>
                    <a:pt x="34420" y="17744"/>
                    <a:pt x="34818" y="17765"/>
                  </a:cubicBezTo>
                  <a:cubicBezTo>
                    <a:pt x="35947" y="17827"/>
                    <a:pt x="37014" y="17576"/>
                    <a:pt x="38061" y="17241"/>
                  </a:cubicBezTo>
                  <a:cubicBezTo>
                    <a:pt x="38960" y="16948"/>
                    <a:pt x="39881" y="16823"/>
                    <a:pt x="40802" y="16739"/>
                  </a:cubicBezTo>
                  <a:cubicBezTo>
                    <a:pt x="41032" y="16718"/>
                    <a:pt x="41304" y="16676"/>
                    <a:pt x="41513" y="16572"/>
                  </a:cubicBezTo>
                  <a:cubicBezTo>
                    <a:pt x="41827" y="16446"/>
                    <a:pt x="42141" y="16342"/>
                    <a:pt x="42476" y="16363"/>
                  </a:cubicBezTo>
                  <a:cubicBezTo>
                    <a:pt x="42685" y="16363"/>
                    <a:pt x="42894" y="16300"/>
                    <a:pt x="43082" y="16237"/>
                  </a:cubicBezTo>
                  <a:cubicBezTo>
                    <a:pt x="43313" y="16174"/>
                    <a:pt x="43543" y="16091"/>
                    <a:pt x="43773" y="16028"/>
                  </a:cubicBezTo>
                  <a:cubicBezTo>
                    <a:pt x="44505" y="15840"/>
                    <a:pt x="45258" y="15672"/>
                    <a:pt x="45970" y="15463"/>
                  </a:cubicBezTo>
                  <a:cubicBezTo>
                    <a:pt x="46744" y="15212"/>
                    <a:pt x="47434" y="14877"/>
                    <a:pt x="48250" y="14793"/>
                  </a:cubicBezTo>
                  <a:cubicBezTo>
                    <a:pt x="48627" y="14752"/>
                    <a:pt x="48732" y="14438"/>
                    <a:pt x="48522" y="14103"/>
                  </a:cubicBezTo>
                  <a:cubicBezTo>
                    <a:pt x="48271" y="13705"/>
                    <a:pt x="48020" y="13329"/>
                    <a:pt x="47727" y="12973"/>
                  </a:cubicBezTo>
                  <a:cubicBezTo>
                    <a:pt x="47602" y="12806"/>
                    <a:pt x="47434" y="12638"/>
                    <a:pt x="47267" y="12555"/>
                  </a:cubicBezTo>
                  <a:cubicBezTo>
                    <a:pt x="46660" y="12241"/>
                    <a:pt x="46158" y="11822"/>
                    <a:pt x="45719" y="11299"/>
                  </a:cubicBezTo>
                  <a:cubicBezTo>
                    <a:pt x="45489" y="11006"/>
                    <a:pt x="45175" y="10797"/>
                    <a:pt x="44903" y="10567"/>
                  </a:cubicBezTo>
                  <a:cubicBezTo>
                    <a:pt x="44610" y="10316"/>
                    <a:pt x="44275" y="10065"/>
                    <a:pt x="44024" y="9751"/>
                  </a:cubicBezTo>
                  <a:cubicBezTo>
                    <a:pt x="42831" y="8391"/>
                    <a:pt x="41450" y="7219"/>
                    <a:pt x="40383" y="5775"/>
                  </a:cubicBezTo>
                  <a:cubicBezTo>
                    <a:pt x="40279" y="5629"/>
                    <a:pt x="40111" y="5524"/>
                    <a:pt x="39986" y="5378"/>
                  </a:cubicBezTo>
                  <a:cubicBezTo>
                    <a:pt x="39442" y="4813"/>
                    <a:pt x="38856" y="4269"/>
                    <a:pt x="38312" y="3683"/>
                  </a:cubicBezTo>
                  <a:cubicBezTo>
                    <a:pt x="38123" y="3495"/>
                    <a:pt x="37977" y="3327"/>
                    <a:pt x="37789" y="3160"/>
                  </a:cubicBezTo>
                  <a:cubicBezTo>
                    <a:pt x="37140" y="2637"/>
                    <a:pt x="36512" y="2051"/>
                    <a:pt x="35926" y="1402"/>
                  </a:cubicBezTo>
                  <a:cubicBezTo>
                    <a:pt x="35675" y="1130"/>
                    <a:pt x="35403" y="1026"/>
                    <a:pt x="35048" y="1026"/>
                  </a:cubicBezTo>
                  <a:cubicBezTo>
                    <a:pt x="34106" y="1047"/>
                    <a:pt x="33165" y="1047"/>
                    <a:pt x="32223" y="1088"/>
                  </a:cubicBezTo>
                  <a:cubicBezTo>
                    <a:pt x="31721" y="1130"/>
                    <a:pt x="31260" y="1130"/>
                    <a:pt x="30758" y="1088"/>
                  </a:cubicBezTo>
                  <a:cubicBezTo>
                    <a:pt x="28896" y="921"/>
                    <a:pt x="27034" y="1026"/>
                    <a:pt x="25193" y="1067"/>
                  </a:cubicBezTo>
                  <a:cubicBezTo>
                    <a:pt x="25130" y="1067"/>
                    <a:pt x="25046" y="1088"/>
                    <a:pt x="25004" y="1088"/>
                  </a:cubicBezTo>
                  <a:cubicBezTo>
                    <a:pt x="23623" y="1256"/>
                    <a:pt x="22201" y="1402"/>
                    <a:pt x="20820" y="1549"/>
                  </a:cubicBezTo>
                  <a:cubicBezTo>
                    <a:pt x="19146" y="1695"/>
                    <a:pt x="17472" y="1863"/>
                    <a:pt x="15798" y="1988"/>
                  </a:cubicBezTo>
                  <a:cubicBezTo>
                    <a:pt x="15359" y="2051"/>
                    <a:pt x="14877" y="2093"/>
                    <a:pt x="14438" y="2072"/>
                  </a:cubicBezTo>
                  <a:cubicBezTo>
                    <a:pt x="12241" y="1988"/>
                    <a:pt x="10044" y="2302"/>
                    <a:pt x="7868" y="2595"/>
                  </a:cubicBezTo>
                  <a:cubicBezTo>
                    <a:pt x="6612" y="2762"/>
                    <a:pt x="5357" y="3055"/>
                    <a:pt x="4081" y="3223"/>
                  </a:cubicBezTo>
                  <a:cubicBezTo>
                    <a:pt x="3055" y="3348"/>
                    <a:pt x="2114" y="3599"/>
                    <a:pt x="1193" y="4018"/>
                  </a:cubicBezTo>
                  <a:cubicBezTo>
                    <a:pt x="1047" y="4101"/>
                    <a:pt x="921" y="4206"/>
                    <a:pt x="754" y="4290"/>
                  </a:cubicBezTo>
                  <a:cubicBezTo>
                    <a:pt x="1235" y="5378"/>
                    <a:pt x="1675" y="6403"/>
                    <a:pt x="2156" y="7449"/>
                  </a:cubicBezTo>
                  <a:cubicBezTo>
                    <a:pt x="2219" y="7637"/>
                    <a:pt x="2302" y="7847"/>
                    <a:pt x="2386" y="8056"/>
                  </a:cubicBezTo>
                  <a:cubicBezTo>
                    <a:pt x="3118" y="10295"/>
                    <a:pt x="3830" y="12575"/>
                    <a:pt x="4729" y="14772"/>
                  </a:cubicBezTo>
                  <a:cubicBezTo>
                    <a:pt x="4834" y="15003"/>
                    <a:pt x="4897" y="15254"/>
                    <a:pt x="4939" y="15484"/>
                  </a:cubicBezTo>
                  <a:cubicBezTo>
                    <a:pt x="5127" y="16070"/>
                    <a:pt x="5315" y="16656"/>
                    <a:pt x="5504" y="17241"/>
                  </a:cubicBezTo>
                  <a:cubicBezTo>
                    <a:pt x="5880" y="18162"/>
                    <a:pt x="6236" y="19062"/>
                    <a:pt x="6592" y="20066"/>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108;p53">
              <a:extLst>
                <a:ext uri="{FF2B5EF4-FFF2-40B4-BE49-F238E27FC236}">
                  <a16:creationId xmlns:a16="http://schemas.microsoft.com/office/drawing/2014/main" id="{B0587CDF-B90A-42CE-9A8A-49E41531B1F2}"/>
                </a:ext>
              </a:extLst>
            </p:cNvPr>
            <p:cNvSpPr/>
            <p:nvPr/>
          </p:nvSpPr>
          <p:spPr>
            <a:xfrm flipH="1">
              <a:off x="6139975" y="3925350"/>
              <a:ext cx="544025" cy="280925"/>
            </a:xfrm>
            <a:custGeom>
              <a:avLst/>
              <a:gdLst/>
              <a:ahLst/>
              <a:cxnLst/>
              <a:rect l="l" t="t" r="r" b="b"/>
              <a:pathLst>
                <a:path w="21761" h="11237" extrusionOk="0">
                  <a:moveTo>
                    <a:pt x="17890" y="2616"/>
                  </a:moveTo>
                  <a:cubicBezTo>
                    <a:pt x="16425" y="2302"/>
                    <a:pt x="14940" y="2176"/>
                    <a:pt x="13454" y="2720"/>
                  </a:cubicBezTo>
                  <a:cubicBezTo>
                    <a:pt x="12910" y="2929"/>
                    <a:pt x="12324" y="3034"/>
                    <a:pt x="11780" y="3180"/>
                  </a:cubicBezTo>
                  <a:cubicBezTo>
                    <a:pt x="11236" y="3306"/>
                    <a:pt x="10880" y="3013"/>
                    <a:pt x="10943" y="2448"/>
                  </a:cubicBezTo>
                  <a:cubicBezTo>
                    <a:pt x="10964" y="2197"/>
                    <a:pt x="11027" y="1967"/>
                    <a:pt x="11048" y="1716"/>
                  </a:cubicBezTo>
                  <a:cubicBezTo>
                    <a:pt x="11069" y="1360"/>
                    <a:pt x="10922" y="1193"/>
                    <a:pt x="10629" y="1109"/>
                  </a:cubicBezTo>
                  <a:cubicBezTo>
                    <a:pt x="9144" y="795"/>
                    <a:pt x="7721" y="1046"/>
                    <a:pt x="6424" y="1841"/>
                  </a:cubicBezTo>
                  <a:cubicBezTo>
                    <a:pt x="6068" y="2051"/>
                    <a:pt x="5838" y="2281"/>
                    <a:pt x="5691" y="2616"/>
                  </a:cubicBezTo>
                  <a:cubicBezTo>
                    <a:pt x="5545" y="2867"/>
                    <a:pt x="5419" y="3118"/>
                    <a:pt x="5273" y="3327"/>
                  </a:cubicBezTo>
                  <a:cubicBezTo>
                    <a:pt x="5210" y="3411"/>
                    <a:pt x="5022" y="3494"/>
                    <a:pt x="4959" y="3452"/>
                  </a:cubicBezTo>
                  <a:cubicBezTo>
                    <a:pt x="4854" y="3411"/>
                    <a:pt x="4750" y="3285"/>
                    <a:pt x="4687" y="3139"/>
                  </a:cubicBezTo>
                  <a:cubicBezTo>
                    <a:pt x="4666" y="3076"/>
                    <a:pt x="4666" y="2971"/>
                    <a:pt x="4687" y="2888"/>
                  </a:cubicBezTo>
                  <a:cubicBezTo>
                    <a:pt x="4917" y="2176"/>
                    <a:pt x="5273" y="1569"/>
                    <a:pt x="5943" y="1151"/>
                  </a:cubicBezTo>
                  <a:cubicBezTo>
                    <a:pt x="7470" y="251"/>
                    <a:pt x="9060" y="0"/>
                    <a:pt x="10776" y="293"/>
                  </a:cubicBezTo>
                  <a:cubicBezTo>
                    <a:pt x="11508" y="419"/>
                    <a:pt x="11927" y="900"/>
                    <a:pt x="12010" y="1653"/>
                  </a:cubicBezTo>
                  <a:cubicBezTo>
                    <a:pt x="12010" y="1737"/>
                    <a:pt x="12031" y="1841"/>
                    <a:pt x="12073" y="1988"/>
                  </a:cubicBezTo>
                  <a:cubicBezTo>
                    <a:pt x="12282" y="1967"/>
                    <a:pt x="12492" y="1988"/>
                    <a:pt x="12659" y="1946"/>
                  </a:cubicBezTo>
                  <a:cubicBezTo>
                    <a:pt x="13370" y="1779"/>
                    <a:pt x="14082" y="1569"/>
                    <a:pt x="14793" y="1423"/>
                  </a:cubicBezTo>
                  <a:cubicBezTo>
                    <a:pt x="15128" y="1339"/>
                    <a:pt x="15526" y="1318"/>
                    <a:pt x="15860" y="1339"/>
                  </a:cubicBezTo>
                  <a:cubicBezTo>
                    <a:pt x="16676" y="1423"/>
                    <a:pt x="17513" y="1528"/>
                    <a:pt x="18308" y="1632"/>
                  </a:cubicBezTo>
                  <a:cubicBezTo>
                    <a:pt x="18999" y="1737"/>
                    <a:pt x="19041" y="1779"/>
                    <a:pt x="19145" y="2469"/>
                  </a:cubicBezTo>
                  <a:cubicBezTo>
                    <a:pt x="19145" y="2553"/>
                    <a:pt x="19208" y="2616"/>
                    <a:pt x="19229" y="2762"/>
                  </a:cubicBezTo>
                  <a:cubicBezTo>
                    <a:pt x="19564" y="2804"/>
                    <a:pt x="19878" y="2888"/>
                    <a:pt x="20233" y="2908"/>
                  </a:cubicBezTo>
                  <a:cubicBezTo>
                    <a:pt x="20694" y="2929"/>
                    <a:pt x="21028" y="3180"/>
                    <a:pt x="21342" y="3452"/>
                  </a:cubicBezTo>
                  <a:cubicBezTo>
                    <a:pt x="21635" y="3724"/>
                    <a:pt x="21761" y="4038"/>
                    <a:pt x="21719" y="4457"/>
                  </a:cubicBezTo>
                  <a:cubicBezTo>
                    <a:pt x="21698" y="4687"/>
                    <a:pt x="21635" y="4917"/>
                    <a:pt x="21614" y="5189"/>
                  </a:cubicBezTo>
                  <a:cubicBezTo>
                    <a:pt x="21593" y="5712"/>
                    <a:pt x="21342" y="6131"/>
                    <a:pt x="20966" y="6465"/>
                  </a:cubicBezTo>
                  <a:cubicBezTo>
                    <a:pt x="20254" y="7114"/>
                    <a:pt x="19522" y="7679"/>
                    <a:pt x="18518" y="7826"/>
                  </a:cubicBezTo>
                  <a:cubicBezTo>
                    <a:pt x="17890" y="7930"/>
                    <a:pt x="17304" y="8223"/>
                    <a:pt x="16614" y="8014"/>
                  </a:cubicBezTo>
                  <a:cubicBezTo>
                    <a:pt x="15986" y="9060"/>
                    <a:pt x="14961" y="9478"/>
                    <a:pt x="13893" y="9730"/>
                  </a:cubicBezTo>
                  <a:cubicBezTo>
                    <a:pt x="13245" y="9897"/>
                    <a:pt x="12554" y="9730"/>
                    <a:pt x="11969" y="9416"/>
                  </a:cubicBezTo>
                  <a:cubicBezTo>
                    <a:pt x="11508" y="9813"/>
                    <a:pt x="11048" y="10232"/>
                    <a:pt x="10608" y="10629"/>
                  </a:cubicBezTo>
                  <a:cubicBezTo>
                    <a:pt x="10085" y="11069"/>
                    <a:pt x="9500" y="11236"/>
                    <a:pt x="8830" y="11173"/>
                  </a:cubicBezTo>
                  <a:cubicBezTo>
                    <a:pt x="7742" y="11131"/>
                    <a:pt x="6884" y="10755"/>
                    <a:pt x="6277" y="9813"/>
                  </a:cubicBezTo>
                  <a:cubicBezTo>
                    <a:pt x="5963" y="9311"/>
                    <a:pt x="5650" y="8851"/>
                    <a:pt x="5545" y="8223"/>
                  </a:cubicBezTo>
                  <a:cubicBezTo>
                    <a:pt x="5378" y="8265"/>
                    <a:pt x="5210" y="8265"/>
                    <a:pt x="5106" y="8328"/>
                  </a:cubicBezTo>
                  <a:cubicBezTo>
                    <a:pt x="4457" y="8662"/>
                    <a:pt x="3746" y="8642"/>
                    <a:pt x="3034" y="8537"/>
                  </a:cubicBezTo>
                  <a:cubicBezTo>
                    <a:pt x="2448" y="8453"/>
                    <a:pt x="1862" y="8202"/>
                    <a:pt x="1318" y="7930"/>
                  </a:cubicBezTo>
                  <a:cubicBezTo>
                    <a:pt x="523" y="7533"/>
                    <a:pt x="0" y="6361"/>
                    <a:pt x="586" y="5503"/>
                  </a:cubicBezTo>
                  <a:cubicBezTo>
                    <a:pt x="837" y="5105"/>
                    <a:pt x="921" y="4603"/>
                    <a:pt x="1256" y="4227"/>
                  </a:cubicBezTo>
                  <a:cubicBezTo>
                    <a:pt x="1632" y="3808"/>
                    <a:pt x="2072" y="3599"/>
                    <a:pt x="2574" y="3432"/>
                  </a:cubicBezTo>
                  <a:cubicBezTo>
                    <a:pt x="2992" y="3306"/>
                    <a:pt x="3390" y="3515"/>
                    <a:pt x="3871" y="3829"/>
                  </a:cubicBezTo>
                  <a:cubicBezTo>
                    <a:pt x="3202" y="3829"/>
                    <a:pt x="2783" y="4017"/>
                    <a:pt x="2344" y="4269"/>
                  </a:cubicBezTo>
                  <a:cubicBezTo>
                    <a:pt x="2051" y="4436"/>
                    <a:pt x="1841" y="4666"/>
                    <a:pt x="1716" y="4917"/>
                  </a:cubicBezTo>
                  <a:cubicBezTo>
                    <a:pt x="1507" y="5315"/>
                    <a:pt x="1318" y="5733"/>
                    <a:pt x="1214" y="6173"/>
                  </a:cubicBezTo>
                  <a:cubicBezTo>
                    <a:pt x="1109" y="6528"/>
                    <a:pt x="1256" y="6863"/>
                    <a:pt x="1549" y="7072"/>
                  </a:cubicBezTo>
                  <a:cubicBezTo>
                    <a:pt x="2239" y="7533"/>
                    <a:pt x="2992" y="7742"/>
                    <a:pt x="3808" y="7742"/>
                  </a:cubicBezTo>
                  <a:cubicBezTo>
                    <a:pt x="4394" y="7784"/>
                    <a:pt x="4917" y="7512"/>
                    <a:pt x="5398" y="7156"/>
                  </a:cubicBezTo>
                  <a:cubicBezTo>
                    <a:pt x="5650" y="6947"/>
                    <a:pt x="5922" y="6737"/>
                    <a:pt x="6215" y="6549"/>
                  </a:cubicBezTo>
                  <a:cubicBezTo>
                    <a:pt x="6361" y="6445"/>
                    <a:pt x="6549" y="6424"/>
                    <a:pt x="6696" y="6570"/>
                  </a:cubicBezTo>
                  <a:cubicBezTo>
                    <a:pt x="6863" y="6696"/>
                    <a:pt x="6884" y="6884"/>
                    <a:pt x="6842" y="7072"/>
                  </a:cubicBezTo>
                  <a:cubicBezTo>
                    <a:pt x="6779" y="7198"/>
                    <a:pt x="6675" y="7323"/>
                    <a:pt x="6654" y="7491"/>
                  </a:cubicBezTo>
                  <a:cubicBezTo>
                    <a:pt x="6466" y="8056"/>
                    <a:pt x="6445" y="8642"/>
                    <a:pt x="6905" y="9102"/>
                  </a:cubicBezTo>
                  <a:cubicBezTo>
                    <a:pt x="7072" y="9269"/>
                    <a:pt x="7177" y="9458"/>
                    <a:pt x="7303" y="9604"/>
                  </a:cubicBezTo>
                  <a:cubicBezTo>
                    <a:pt x="7533" y="9939"/>
                    <a:pt x="7909" y="10085"/>
                    <a:pt x="8307" y="10190"/>
                  </a:cubicBezTo>
                  <a:cubicBezTo>
                    <a:pt x="9520" y="10525"/>
                    <a:pt x="10253" y="9834"/>
                    <a:pt x="10964" y="9039"/>
                  </a:cubicBezTo>
                  <a:cubicBezTo>
                    <a:pt x="11069" y="8893"/>
                    <a:pt x="11090" y="8683"/>
                    <a:pt x="11132" y="8537"/>
                  </a:cubicBezTo>
                  <a:cubicBezTo>
                    <a:pt x="11194" y="8160"/>
                    <a:pt x="11257" y="7826"/>
                    <a:pt x="11362" y="7470"/>
                  </a:cubicBezTo>
                  <a:cubicBezTo>
                    <a:pt x="11404" y="7302"/>
                    <a:pt x="11550" y="7177"/>
                    <a:pt x="11613" y="7051"/>
                  </a:cubicBezTo>
                  <a:cubicBezTo>
                    <a:pt x="11885" y="7010"/>
                    <a:pt x="11969" y="7177"/>
                    <a:pt x="11989" y="7323"/>
                  </a:cubicBezTo>
                  <a:cubicBezTo>
                    <a:pt x="12031" y="7679"/>
                    <a:pt x="12073" y="7993"/>
                    <a:pt x="12115" y="8349"/>
                  </a:cubicBezTo>
                  <a:cubicBezTo>
                    <a:pt x="12282" y="8453"/>
                    <a:pt x="12429" y="8537"/>
                    <a:pt x="12596" y="8621"/>
                  </a:cubicBezTo>
                  <a:cubicBezTo>
                    <a:pt x="13077" y="8851"/>
                    <a:pt x="13580" y="8893"/>
                    <a:pt x="14082" y="8662"/>
                  </a:cubicBezTo>
                  <a:cubicBezTo>
                    <a:pt x="14165" y="8642"/>
                    <a:pt x="14270" y="8621"/>
                    <a:pt x="14333" y="8558"/>
                  </a:cubicBezTo>
                  <a:cubicBezTo>
                    <a:pt x="15337" y="8139"/>
                    <a:pt x="15421" y="8035"/>
                    <a:pt x="15567" y="6947"/>
                  </a:cubicBezTo>
                  <a:cubicBezTo>
                    <a:pt x="15756" y="6779"/>
                    <a:pt x="15965" y="6633"/>
                    <a:pt x="16153" y="6465"/>
                  </a:cubicBezTo>
                  <a:cubicBezTo>
                    <a:pt x="16216" y="6486"/>
                    <a:pt x="16321" y="6486"/>
                    <a:pt x="16362" y="6528"/>
                  </a:cubicBezTo>
                  <a:cubicBezTo>
                    <a:pt x="16634" y="6989"/>
                    <a:pt x="17095" y="7051"/>
                    <a:pt x="17555" y="6968"/>
                  </a:cubicBezTo>
                  <a:cubicBezTo>
                    <a:pt x="17995" y="6884"/>
                    <a:pt x="18455" y="6758"/>
                    <a:pt x="18894" y="6633"/>
                  </a:cubicBezTo>
                  <a:cubicBezTo>
                    <a:pt x="19501" y="6424"/>
                    <a:pt x="19940" y="6005"/>
                    <a:pt x="20359" y="5545"/>
                  </a:cubicBezTo>
                  <a:cubicBezTo>
                    <a:pt x="20652" y="5231"/>
                    <a:pt x="20652" y="4813"/>
                    <a:pt x="20652" y="4436"/>
                  </a:cubicBezTo>
                  <a:cubicBezTo>
                    <a:pt x="20652" y="4331"/>
                    <a:pt x="20547" y="4185"/>
                    <a:pt x="20463" y="4143"/>
                  </a:cubicBezTo>
                  <a:cubicBezTo>
                    <a:pt x="20338" y="4059"/>
                    <a:pt x="20171" y="4017"/>
                    <a:pt x="20045" y="3976"/>
                  </a:cubicBezTo>
                  <a:cubicBezTo>
                    <a:pt x="19752" y="3934"/>
                    <a:pt x="19438" y="3913"/>
                    <a:pt x="19124" y="3871"/>
                  </a:cubicBezTo>
                  <a:cubicBezTo>
                    <a:pt x="18204" y="3808"/>
                    <a:pt x="18162" y="3745"/>
                    <a:pt x="18078" y="2783"/>
                  </a:cubicBezTo>
                  <a:cubicBezTo>
                    <a:pt x="17974" y="2699"/>
                    <a:pt x="17911" y="2678"/>
                    <a:pt x="17890" y="2616"/>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109;p53">
              <a:extLst>
                <a:ext uri="{FF2B5EF4-FFF2-40B4-BE49-F238E27FC236}">
                  <a16:creationId xmlns:a16="http://schemas.microsoft.com/office/drawing/2014/main" id="{20D1CF65-B28F-46A3-B6FB-A1F7DE8AC095}"/>
                </a:ext>
              </a:extLst>
            </p:cNvPr>
            <p:cNvSpPr/>
            <p:nvPr/>
          </p:nvSpPr>
          <p:spPr>
            <a:xfrm flipH="1">
              <a:off x="5948000" y="3980275"/>
              <a:ext cx="185200" cy="178900"/>
            </a:xfrm>
            <a:custGeom>
              <a:avLst/>
              <a:gdLst/>
              <a:ahLst/>
              <a:cxnLst/>
              <a:rect l="l" t="t" r="r" b="b"/>
              <a:pathLst>
                <a:path w="7408" h="7156" extrusionOk="0">
                  <a:moveTo>
                    <a:pt x="4165" y="7093"/>
                  </a:moveTo>
                  <a:cubicBezTo>
                    <a:pt x="2721" y="7156"/>
                    <a:pt x="1633" y="6424"/>
                    <a:pt x="670" y="5503"/>
                  </a:cubicBezTo>
                  <a:cubicBezTo>
                    <a:pt x="545" y="5398"/>
                    <a:pt x="461" y="5189"/>
                    <a:pt x="419" y="5022"/>
                  </a:cubicBezTo>
                  <a:cubicBezTo>
                    <a:pt x="189" y="4394"/>
                    <a:pt x="1" y="3745"/>
                    <a:pt x="189" y="3076"/>
                  </a:cubicBezTo>
                  <a:cubicBezTo>
                    <a:pt x="210" y="2971"/>
                    <a:pt x="231" y="2825"/>
                    <a:pt x="231" y="2699"/>
                  </a:cubicBezTo>
                  <a:cubicBezTo>
                    <a:pt x="189" y="1946"/>
                    <a:pt x="628" y="1360"/>
                    <a:pt x="1047" y="816"/>
                  </a:cubicBezTo>
                  <a:cubicBezTo>
                    <a:pt x="1340" y="419"/>
                    <a:pt x="1779" y="293"/>
                    <a:pt x="2219" y="167"/>
                  </a:cubicBezTo>
                  <a:cubicBezTo>
                    <a:pt x="2637" y="42"/>
                    <a:pt x="3035" y="0"/>
                    <a:pt x="3453" y="251"/>
                  </a:cubicBezTo>
                  <a:cubicBezTo>
                    <a:pt x="3683" y="377"/>
                    <a:pt x="3976" y="398"/>
                    <a:pt x="4227" y="419"/>
                  </a:cubicBezTo>
                  <a:cubicBezTo>
                    <a:pt x="5378" y="565"/>
                    <a:pt x="6299" y="1088"/>
                    <a:pt x="6989" y="2051"/>
                  </a:cubicBezTo>
                  <a:cubicBezTo>
                    <a:pt x="7052" y="2176"/>
                    <a:pt x="7157" y="2302"/>
                    <a:pt x="7198" y="2448"/>
                  </a:cubicBezTo>
                  <a:cubicBezTo>
                    <a:pt x="7261" y="2992"/>
                    <a:pt x="7408" y="3536"/>
                    <a:pt x="7366" y="4059"/>
                  </a:cubicBezTo>
                  <a:cubicBezTo>
                    <a:pt x="7261" y="5210"/>
                    <a:pt x="6738" y="6152"/>
                    <a:pt x="5671" y="6696"/>
                  </a:cubicBezTo>
                  <a:cubicBezTo>
                    <a:pt x="5148" y="6905"/>
                    <a:pt x="4688" y="7156"/>
                    <a:pt x="4165" y="7093"/>
                  </a:cubicBezTo>
                  <a:close/>
                  <a:moveTo>
                    <a:pt x="1068" y="3327"/>
                  </a:moveTo>
                  <a:cubicBezTo>
                    <a:pt x="1152" y="3724"/>
                    <a:pt x="1193" y="4122"/>
                    <a:pt x="1277" y="4478"/>
                  </a:cubicBezTo>
                  <a:cubicBezTo>
                    <a:pt x="1340" y="4645"/>
                    <a:pt x="1444" y="4813"/>
                    <a:pt x="1570" y="4917"/>
                  </a:cubicBezTo>
                  <a:cubicBezTo>
                    <a:pt x="1989" y="5231"/>
                    <a:pt x="2386" y="5587"/>
                    <a:pt x="2846" y="5796"/>
                  </a:cubicBezTo>
                  <a:cubicBezTo>
                    <a:pt x="3767" y="6214"/>
                    <a:pt x="4709" y="6214"/>
                    <a:pt x="5525" y="5545"/>
                  </a:cubicBezTo>
                  <a:cubicBezTo>
                    <a:pt x="6257" y="4980"/>
                    <a:pt x="6613" y="4185"/>
                    <a:pt x="6341" y="3201"/>
                  </a:cubicBezTo>
                  <a:cubicBezTo>
                    <a:pt x="6320" y="3076"/>
                    <a:pt x="6341" y="2888"/>
                    <a:pt x="6320" y="2762"/>
                  </a:cubicBezTo>
                  <a:cubicBezTo>
                    <a:pt x="6299" y="2595"/>
                    <a:pt x="6236" y="2469"/>
                    <a:pt x="6173" y="2344"/>
                  </a:cubicBezTo>
                  <a:cubicBezTo>
                    <a:pt x="5566" y="1444"/>
                    <a:pt x="4667" y="1109"/>
                    <a:pt x="3662" y="1130"/>
                  </a:cubicBezTo>
                  <a:cubicBezTo>
                    <a:pt x="3265" y="1151"/>
                    <a:pt x="2888" y="1235"/>
                    <a:pt x="2470" y="1193"/>
                  </a:cubicBezTo>
                  <a:cubicBezTo>
                    <a:pt x="2135" y="1130"/>
                    <a:pt x="1842" y="1297"/>
                    <a:pt x="1612" y="1569"/>
                  </a:cubicBezTo>
                  <a:cubicBezTo>
                    <a:pt x="1235" y="2134"/>
                    <a:pt x="1089" y="2699"/>
                    <a:pt x="1068" y="3327"/>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110;p53">
              <a:extLst>
                <a:ext uri="{FF2B5EF4-FFF2-40B4-BE49-F238E27FC236}">
                  <a16:creationId xmlns:a16="http://schemas.microsoft.com/office/drawing/2014/main" id="{9625412E-ED60-4508-9E53-BF91731FDE26}"/>
                </a:ext>
              </a:extLst>
            </p:cNvPr>
            <p:cNvSpPr/>
            <p:nvPr/>
          </p:nvSpPr>
          <p:spPr>
            <a:xfrm flipH="1">
              <a:off x="6143625" y="4126725"/>
              <a:ext cx="51300" cy="34550"/>
            </a:xfrm>
            <a:custGeom>
              <a:avLst/>
              <a:gdLst/>
              <a:ahLst/>
              <a:cxnLst/>
              <a:rect l="l" t="t" r="r" b="b"/>
              <a:pathLst>
                <a:path w="2052" h="1382" extrusionOk="0">
                  <a:moveTo>
                    <a:pt x="2051" y="461"/>
                  </a:moveTo>
                  <a:cubicBezTo>
                    <a:pt x="1968" y="587"/>
                    <a:pt x="1926" y="712"/>
                    <a:pt x="1842" y="796"/>
                  </a:cubicBezTo>
                  <a:cubicBezTo>
                    <a:pt x="1570" y="984"/>
                    <a:pt x="1277" y="1193"/>
                    <a:pt x="1005" y="1319"/>
                  </a:cubicBezTo>
                  <a:cubicBezTo>
                    <a:pt x="817" y="1382"/>
                    <a:pt x="587" y="1361"/>
                    <a:pt x="398" y="1319"/>
                  </a:cubicBezTo>
                  <a:cubicBezTo>
                    <a:pt x="84" y="1235"/>
                    <a:pt x="1" y="775"/>
                    <a:pt x="273" y="587"/>
                  </a:cubicBezTo>
                  <a:cubicBezTo>
                    <a:pt x="566" y="377"/>
                    <a:pt x="880" y="189"/>
                    <a:pt x="1214" y="63"/>
                  </a:cubicBezTo>
                  <a:cubicBezTo>
                    <a:pt x="1361" y="1"/>
                    <a:pt x="1570" y="1"/>
                    <a:pt x="1737" y="84"/>
                  </a:cubicBezTo>
                  <a:cubicBezTo>
                    <a:pt x="1842" y="105"/>
                    <a:pt x="1947" y="294"/>
                    <a:pt x="2051" y="46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111;p53">
              <a:extLst>
                <a:ext uri="{FF2B5EF4-FFF2-40B4-BE49-F238E27FC236}">
                  <a16:creationId xmlns:a16="http://schemas.microsoft.com/office/drawing/2014/main" id="{19462395-AB34-4C6B-A856-4EAC03F23C65}"/>
                </a:ext>
              </a:extLst>
            </p:cNvPr>
            <p:cNvSpPr/>
            <p:nvPr/>
          </p:nvSpPr>
          <p:spPr>
            <a:xfrm flipH="1">
              <a:off x="6059925" y="3892900"/>
              <a:ext cx="25150" cy="47625"/>
            </a:xfrm>
            <a:custGeom>
              <a:avLst/>
              <a:gdLst/>
              <a:ahLst/>
              <a:cxnLst/>
              <a:rect l="l" t="t" r="r" b="b"/>
              <a:pathLst>
                <a:path w="1006" h="1905" extrusionOk="0">
                  <a:moveTo>
                    <a:pt x="1" y="838"/>
                  </a:moveTo>
                  <a:cubicBezTo>
                    <a:pt x="84" y="629"/>
                    <a:pt x="168" y="357"/>
                    <a:pt x="273" y="126"/>
                  </a:cubicBezTo>
                  <a:cubicBezTo>
                    <a:pt x="294" y="43"/>
                    <a:pt x="482" y="1"/>
                    <a:pt x="587" y="22"/>
                  </a:cubicBezTo>
                  <a:cubicBezTo>
                    <a:pt x="691" y="43"/>
                    <a:pt x="817" y="147"/>
                    <a:pt x="838" y="231"/>
                  </a:cubicBezTo>
                  <a:cubicBezTo>
                    <a:pt x="921" y="712"/>
                    <a:pt x="984" y="1173"/>
                    <a:pt x="1005" y="1654"/>
                  </a:cubicBezTo>
                  <a:cubicBezTo>
                    <a:pt x="1005" y="1717"/>
                    <a:pt x="880" y="1842"/>
                    <a:pt x="775" y="1884"/>
                  </a:cubicBezTo>
                  <a:cubicBezTo>
                    <a:pt x="670" y="1905"/>
                    <a:pt x="503" y="1905"/>
                    <a:pt x="419" y="1821"/>
                  </a:cubicBezTo>
                  <a:cubicBezTo>
                    <a:pt x="105" y="1612"/>
                    <a:pt x="64" y="1256"/>
                    <a:pt x="1" y="838"/>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112;p53">
              <a:extLst>
                <a:ext uri="{FF2B5EF4-FFF2-40B4-BE49-F238E27FC236}">
                  <a16:creationId xmlns:a16="http://schemas.microsoft.com/office/drawing/2014/main" id="{80D4A670-E0CD-4F98-8A53-C3FD8AE7A2AC}"/>
                </a:ext>
              </a:extLst>
            </p:cNvPr>
            <p:cNvSpPr/>
            <p:nvPr/>
          </p:nvSpPr>
          <p:spPr>
            <a:xfrm flipH="1">
              <a:off x="5876325" y="4086450"/>
              <a:ext cx="31425" cy="31925"/>
            </a:xfrm>
            <a:custGeom>
              <a:avLst/>
              <a:gdLst/>
              <a:ahLst/>
              <a:cxnLst/>
              <a:rect l="l" t="t" r="r" b="b"/>
              <a:pathLst>
                <a:path w="1257" h="1277" extrusionOk="0">
                  <a:moveTo>
                    <a:pt x="1256" y="879"/>
                  </a:moveTo>
                  <a:cubicBezTo>
                    <a:pt x="1235" y="942"/>
                    <a:pt x="1173" y="1026"/>
                    <a:pt x="1131" y="1068"/>
                  </a:cubicBezTo>
                  <a:cubicBezTo>
                    <a:pt x="901" y="1256"/>
                    <a:pt x="608" y="1277"/>
                    <a:pt x="377" y="1151"/>
                  </a:cubicBezTo>
                  <a:cubicBezTo>
                    <a:pt x="168" y="1026"/>
                    <a:pt x="1" y="670"/>
                    <a:pt x="64" y="440"/>
                  </a:cubicBezTo>
                  <a:cubicBezTo>
                    <a:pt x="85" y="335"/>
                    <a:pt x="189" y="231"/>
                    <a:pt x="294" y="189"/>
                  </a:cubicBezTo>
                  <a:cubicBezTo>
                    <a:pt x="649" y="1"/>
                    <a:pt x="1256" y="419"/>
                    <a:pt x="1256" y="879"/>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113;p53">
              <a:extLst>
                <a:ext uri="{FF2B5EF4-FFF2-40B4-BE49-F238E27FC236}">
                  <a16:creationId xmlns:a16="http://schemas.microsoft.com/office/drawing/2014/main" id="{211E5371-43E3-47FB-BB70-02C7BD339A24}"/>
                </a:ext>
              </a:extLst>
            </p:cNvPr>
            <p:cNvSpPr/>
            <p:nvPr/>
          </p:nvSpPr>
          <p:spPr>
            <a:xfrm flipH="1">
              <a:off x="5955850" y="3954625"/>
              <a:ext cx="33500" cy="30375"/>
            </a:xfrm>
            <a:custGeom>
              <a:avLst/>
              <a:gdLst/>
              <a:ahLst/>
              <a:cxnLst/>
              <a:rect l="l" t="t" r="r" b="b"/>
              <a:pathLst>
                <a:path w="1340" h="1215" extrusionOk="0">
                  <a:moveTo>
                    <a:pt x="336" y="1214"/>
                  </a:moveTo>
                  <a:cubicBezTo>
                    <a:pt x="231" y="1173"/>
                    <a:pt x="64" y="1110"/>
                    <a:pt x="43" y="1026"/>
                  </a:cubicBezTo>
                  <a:cubicBezTo>
                    <a:pt x="1" y="901"/>
                    <a:pt x="22" y="712"/>
                    <a:pt x="64" y="608"/>
                  </a:cubicBezTo>
                  <a:cubicBezTo>
                    <a:pt x="168" y="461"/>
                    <a:pt x="356" y="294"/>
                    <a:pt x="545" y="189"/>
                  </a:cubicBezTo>
                  <a:cubicBezTo>
                    <a:pt x="817" y="1"/>
                    <a:pt x="1110" y="43"/>
                    <a:pt x="1193" y="231"/>
                  </a:cubicBezTo>
                  <a:cubicBezTo>
                    <a:pt x="1340" y="482"/>
                    <a:pt x="1235" y="921"/>
                    <a:pt x="963" y="1026"/>
                  </a:cubicBezTo>
                  <a:cubicBezTo>
                    <a:pt x="775" y="1110"/>
                    <a:pt x="566" y="1173"/>
                    <a:pt x="336" y="121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1114;p53">
              <a:extLst>
                <a:ext uri="{FF2B5EF4-FFF2-40B4-BE49-F238E27FC236}">
                  <a16:creationId xmlns:a16="http://schemas.microsoft.com/office/drawing/2014/main" id="{EB0F50D7-C267-4BD1-96CB-5642D27B9317}"/>
                </a:ext>
              </a:extLst>
            </p:cNvPr>
            <p:cNvSpPr/>
            <p:nvPr/>
          </p:nvSpPr>
          <p:spPr>
            <a:xfrm flipH="1">
              <a:off x="5947475" y="4162300"/>
              <a:ext cx="30875" cy="35075"/>
            </a:xfrm>
            <a:custGeom>
              <a:avLst/>
              <a:gdLst/>
              <a:ahLst/>
              <a:cxnLst/>
              <a:rect l="l" t="t" r="r" b="b"/>
              <a:pathLst>
                <a:path w="1235" h="1403" extrusionOk="0">
                  <a:moveTo>
                    <a:pt x="1193" y="670"/>
                  </a:moveTo>
                  <a:cubicBezTo>
                    <a:pt x="1235" y="1130"/>
                    <a:pt x="900" y="1402"/>
                    <a:pt x="523" y="1235"/>
                  </a:cubicBezTo>
                  <a:cubicBezTo>
                    <a:pt x="188" y="1047"/>
                    <a:pt x="0" y="837"/>
                    <a:pt x="105" y="524"/>
                  </a:cubicBezTo>
                  <a:cubicBezTo>
                    <a:pt x="147" y="356"/>
                    <a:pt x="293" y="210"/>
                    <a:pt x="419" y="105"/>
                  </a:cubicBezTo>
                  <a:cubicBezTo>
                    <a:pt x="565" y="0"/>
                    <a:pt x="774" y="63"/>
                    <a:pt x="921" y="231"/>
                  </a:cubicBezTo>
                  <a:cubicBezTo>
                    <a:pt x="1025" y="398"/>
                    <a:pt x="1130" y="565"/>
                    <a:pt x="1193" y="67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1115;p53">
              <a:extLst>
                <a:ext uri="{FF2B5EF4-FFF2-40B4-BE49-F238E27FC236}">
                  <a16:creationId xmlns:a16="http://schemas.microsoft.com/office/drawing/2014/main" id="{045A620F-CD19-4502-87F4-65CFD2A560E0}"/>
                </a:ext>
              </a:extLst>
            </p:cNvPr>
            <p:cNvSpPr/>
            <p:nvPr/>
          </p:nvSpPr>
          <p:spPr>
            <a:xfrm flipH="1">
              <a:off x="6043725" y="4168575"/>
              <a:ext cx="18325" cy="32450"/>
            </a:xfrm>
            <a:custGeom>
              <a:avLst/>
              <a:gdLst/>
              <a:ahLst/>
              <a:cxnLst/>
              <a:rect l="l" t="t" r="r" b="b"/>
              <a:pathLst>
                <a:path w="733" h="1298" extrusionOk="0">
                  <a:moveTo>
                    <a:pt x="293" y="1"/>
                  </a:moveTo>
                  <a:cubicBezTo>
                    <a:pt x="503" y="398"/>
                    <a:pt x="628" y="607"/>
                    <a:pt x="712" y="817"/>
                  </a:cubicBezTo>
                  <a:cubicBezTo>
                    <a:pt x="733" y="921"/>
                    <a:pt x="628" y="1110"/>
                    <a:pt x="544" y="1193"/>
                  </a:cubicBezTo>
                  <a:cubicBezTo>
                    <a:pt x="419" y="1298"/>
                    <a:pt x="168" y="1193"/>
                    <a:pt x="105" y="1005"/>
                  </a:cubicBezTo>
                  <a:cubicBezTo>
                    <a:pt x="0" y="712"/>
                    <a:pt x="21" y="461"/>
                    <a:pt x="29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2" name="Google Shape;1116;p53">
              <a:extLst>
                <a:ext uri="{FF2B5EF4-FFF2-40B4-BE49-F238E27FC236}">
                  <a16:creationId xmlns:a16="http://schemas.microsoft.com/office/drawing/2014/main" id="{089F74FC-50E3-4D1E-A1B8-6D4591616B93}"/>
                </a:ext>
              </a:extLst>
            </p:cNvPr>
            <p:cNvGrpSpPr/>
            <p:nvPr/>
          </p:nvGrpSpPr>
          <p:grpSpPr>
            <a:xfrm>
              <a:off x="7047525" y="3892375"/>
              <a:ext cx="487025" cy="489125"/>
              <a:chOff x="7047525" y="3892375"/>
              <a:chExt cx="487025" cy="489125"/>
            </a:xfrm>
          </p:grpSpPr>
          <p:sp>
            <p:nvSpPr>
              <p:cNvPr id="40" name="Google Shape;1117;p53">
                <a:extLst>
                  <a:ext uri="{FF2B5EF4-FFF2-40B4-BE49-F238E27FC236}">
                    <a16:creationId xmlns:a16="http://schemas.microsoft.com/office/drawing/2014/main" id="{1EC23361-DC27-4F91-95FB-D3D44EB3AF80}"/>
                  </a:ext>
                </a:extLst>
              </p:cNvPr>
              <p:cNvSpPr/>
              <p:nvPr/>
            </p:nvSpPr>
            <p:spPr>
              <a:xfrm flipH="1">
                <a:off x="7087800" y="4105800"/>
                <a:ext cx="177350" cy="192000"/>
              </a:xfrm>
              <a:custGeom>
                <a:avLst/>
                <a:gdLst/>
                <a:ahLst/>
                <a:cxnLst/>
                <a:rect l="l" t="t" r="r" b="b"/>
                <a:pathLst>
                  <a:path w="7094" h="7680" extrusionOk="0">
                    <a:moveTo>
                      <a:pt x="1423" y="1"/>
                    </a:moveTo>
                    <a:cubicBezTo>
                      <a:pt x="1946" y="398"/>
                      <a:pt x="2197" y="900"/>
                      <a:pt x="2490" y="1361"/>
                    </a:cubicBezTo>
                    <a:cubicBezTo>
                      <a:pt x="2616" y="1570"/>
                      <a:pt x="2699" y="1821"/>
                      <a:pt x="2888" y="1988"/>
                    </a:cubicBezTo>
                    <a:cubicBezTo>
                      <a:pt x="3473" y="2595"/>
                      <a:pt x="4059" y="3244"/>
                      <a:pt x="4520" y="3955"/>
                    </a:cubicBezTo>
                    <a:cubicBezTo>
                      <a:pt x="4771" y="4269"/>
                      <a:pt x="5001" y="4583"/>
                      <a:pt x="5231" y="4918"/>
                    </a:cubicBezTo>
                    <a:cubicBezTo>
                      <a:pt x="5524" y="5315"/>
                      <a:pt x="5775" y="5713"/>
                      <a:pt x="6173" y="6027"/>
                    </a:cubicBezTo>
                    <a:cubicBezTo>
                      <a:pt x="6549" y="6320"/>
                      <a:pt x="6779" y="6759"/>
                      <a:pt x="7093" y="7115"/>
                    </a:cubicBezTo>
                    <a:cubicBezTo>
                      <a:pt x="6445" y="7680"/>
                      <a:pt x="5670" y="7470"/>
                      <a:pt x="4938" y="7596"/>
                    </a:cubicBezTo>
                    <a:cubicBezTo>
                      <a:pt x="4248" y="6947"/>
                      <a:pt x="3557" y="6257"/>
                      <a:pt x="3034" y="5441"/>
                    </a:cubicBezTo>
                    <a:cubicBezTo>
                      <a:pt x="2323" y="4374"/>
                      <a:pt x="1548" y="3349"/>
                      <a:pt x="816" y="2302"/>
                    </a:cubicBezTo>
                    <a:cubicBezTo>
                      <a:pt x="691" y="2135"/>
                      <a:pt x="544" y="1988"/>
                      <a:pt x="398" y="1821"/>
                    </a:cubicBezTo>
                    <a:cubicBezTo>
                      <a:pt x="0" y="1361"/>
                      <a:pt x="0" y="1235"/>
                      <a:pt x="230" y="775"/>
                    </a:cubicBezTo>
                    <a:cubicBezTo>
                      <a:pt x="439" y="356"/>
                      <a:pt x="711" y="64"/>
                      <a:pt x="1235" y="210"/>
                    </a:cubicBezTo>
                    <a:cubicBezTo>
                      <a:pt x="1235" y="189"/>
                      <a:pt x="1318" y="84"/>
                      <a:pt x="142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1118;p53">
                <a:extLst>
                  <a:ext uri="{FF2B5EF4-FFF2-40B4-BE49-F238E27FC236}">
                    <a16:creationId xmlns:a16="http://schemas.microsoft.com/office/drawing/2014/main" id="{BCF8CCCC-8BDD-4153-876D-01543543C0B2}"/>
                  </a:ext>
                </a:extLst>
              </p:cNvPr>
              <p:cNvSpPr/>
              <p:nvPr/>
            </p:nvSpPr>
            <p:spPr>
              <a:xfrm flipH="1">
                <a:off x="7071075" y="4308775"/>
                <a:ext cx="55475" cy="45525"/>
              </a:xfrm>
              <a:custGeom>
                <a:avLst/>
                <a:gdLst/>
                <a:ahLst/>
                <a:cxnLst/>
                <a:rect l="l" t="t" r="r" b="b"/>
                <a:pathLst>
                  <a:path w="2219" h="1821" extrusionOk="0">
                    <a:moveTo>
                      <a:pt x="1863" y="1820"/>
                    </a:moveTo>
                    <a:cubicBezTo>
                      <a:pt x="1319" y="1235"/>
                      <a:pt x="503" y="1025"/>
                      <a:pt x="1" y="314"/>
                    </a:cubicBezTo>
                    <a:cubicBezTo>
                      <a:pt x="629" y="188"/>
                      <a:pt x="1173" y="105"/>
                      <a:pt x="1737" y="0"/>
                    </a:cubicBezTo>
                    <a:cubicBezTo>
                      <a:pt x="1758" y="0"/>
                      <a:pt x="1779" y="21"/>
                      <a:pt x="1800" y="21"/>
                    </a:cubicBezTo>
                    <a:cubicBezTo>
                      <a:pt x="1905" y="356"/>
                      <a:pt x="2051" y="712"/>
                      <a:pt x="2156" y="1046"/>
                    </a:cubicBezTo>
                    <a:cubicBezTo>
                      <a:pt x="2219" y="1297"/>
                      <a:pt x="2219" y="1569"/>
                      <a:pt x="1863" y="182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1119;p53">
                <a:extLst>
                  <a:ext uri="{FF2B5EF4-FFF2-40B4-BE49-F238E27FC236}">
                    <a16:creationId xmlns:a16="http://schemas.microsoft.com/office/drawing/2014/main" id="{14D0C272-FACB-49B1-8D5D-F242CF8A034B}"/>
                  </a:ext>
                </a:extLst>
              </p:cNvPr>
              <p:cNvSpPr/>
              <p:nvPr/>
            </p:nvSpPr>
            <p:spPr>
              <a:xfrm flipH="1">
                <a:off x="7047525" y="4077025"/>
                <a:ext cx="244825" cy="304475"/>
              </a:xfrm>
              <a:custGeom>
                <a:avLst/>
                <a:gdLst/>
                <a:ahLst/>
                <a:cxnLst/>
                <a:rect l="l" t="t" r="r" b="b"/>
                <a:pathLst>
                  <a:path w="9793" h="12179" extrusionOk="0">
                    <a:moveTo>
                      <a:pt x="1883" y="1"/>
                    </a:moveTo>
                    <a:cubicBezTo>
                      <a:pt x="2783" y="419"/>
                      <a:pt x="3473" y="1089"/>
                      <a:pt x="3976" y="1884"/>
                    </a:cubicBezTo>
                    <a:cubicBezTo>
                      <a:pt x="4289" y="2407"/>
                      <a:pt x="4708" y="2826"/>
                      <a:pt x="5126" y="3286"/>
                    </a:cubicBezTo>
                    <a:cubicBezTo>
                      <a:pt x="5775" y="3956"/>
                      <a:pt x="6403" y="4667"/>
                      <a:pt x="6905" y="5483"/>
                    </a:cubicBezTo>
                    <a:cubicBezTo>
                      <a:pt x="7135" y="5860"/>
                      <a:pt x="7365" y="6257"/>
                      <a:pt x="7805" y="6466"/>
                    </a:cubicBezTo>
                    <a:cubicBezTo>
                      <a:pt x="7909" y="6529"/>
                      <a:pt x="7993" y="6634"/>
                      <a:pt x="8077" y="6696"/>
                    </a:cubicBezTo>
                    <a:cubicBezTo>
                      <a:pt x="8537" y="7324"/>
                      <a:pt x="9018" y="7952"/>
                      <a:pt x="9458" y="8580"/>
                    </a:cubicBezTo>
                    <a:cubicBezTo>
                      <a:pt x="9332" y="9249"/>
                      <a:pt x="9332" y="9835"/>
                      <a:pt x="9625" y="10421"/>
                    </a:cubicBezTo>
                    <a:cubicBezTo>
                      <a:pt x="9792" y="10818"/>
                      <a:pt x="9750" y="11258"/>
                      <a:pt x="9750" y="11676"/>
                    </a:cubicBezTo>
                    <a:cubicBezTo>
                      <a:pt x="9750" y="11990"/>
                      <a:pt x="9478" y="12178"/>
                      <a:pt x="9165" y="12116"/>
                    </a:cubicBezTo>
                    <a:cubicBezTo>
                      <a:pt x="8955" y="12074"/>
                      <a:pt x="8746" y="11990"/>
                      <a:pt x="8621" y="11823"/>
                    </a:cubicBezTo>
                    <a:cubicBezTo>
                      <a:pt x="8411" y="11593"/>
                      <a:pt x="8160" y="11488"/>
                      <a:pt x="7867" y="11362"/>
                    </a:cubicBezTo>
                    <a:cubicBezTo>
                      <a:pt x="6905" y="10944"/>
                      <a:pt x="6173" y="10191"/>
                      <a:pt x="5461" y="9458"/>
                    </a:cubicBezTo>
                    <a:cubicBezTo>
                      <a:pt x="5356" y="9354"/>
                      <a:pt x="5294" y="9186"/>
                      <a:pt x="5231" y="9061"/>
                    </a:cubicBezTo>
                    <a:cubicBezTo>
                      <a:pt x="5168" y="8956"/>
                      <a:pt x="5126" y="8831"/>
                      <a:pt x="5022" y="8768"/>
                    </a:cubicBezTo>
                    <a:cubicBezTo>
                      <a:pt x="4394" y="8412"/>
                      <a:pt x="4017" y="7805"/>
                      <a:pt x="3620" y="7220"/>
                    </a:cubicBezTo>
                    <a:cubicBezTo>
                      <a:pt x="3369" y="6864"/>
                      <a:pt x="3139" y="6466"/>
                      <a:pt x="2846" y="6111"/>
                    </a:cubicBezTo>
                    <a:cubicBezTo>
                      <a:pt x="2574" y="5734"/>
                      <a:pt x="2260" y="5399"/>
                      <a:pt x="1988" y="5064"/>
                    </a:cubicBezTo>
                    <a:cubicBezTo>
                      <a:pt x="1486" y="4458"/>
                      <a:pt x="963" y="3851"/>
                      <a:pt x="460" y="3223"/>
                    </a:cubicBezTo>
                    <a:cubicBezTo>
                      <a:pt x="105" y="2763"/>
                      <a:pt x="0" y="2177"/>
                      <a:pt x="167" y="1654"/>
                    </a:cubicBezTo>
                    <a:cubicBezTo>
                      <a:pt x="335" y="1194"/>
                      <a:pt x="628" y="733"/>
                      <a:pt x="1067" y="461"/>
                    </a:cubicBezTo>
                    <a:cubicBezTo>
                      <a:pt x="1318" y="315"/>
                      <a:pt x="1569" y="189"/>
                      <a:pt x="1883" y="1"/>
                    </a:cubicBezTo>
                    <a:close/>
                    <a:moveTo>
                      <a:pt x="2511" y="1152"/>
                    </a:moveTo>
                    <a:cubicBezTo>
                      <a:pt x="2406" y="1235"/>
                      <a:pt x="2323" y="1340"/>
                      <a:pt x="2260" y="1340"/>
                    </a:cubicBezTo>
                    <a:cubicBezTo>
                      <a:pt x="1737" y="1194"/>
                      <a:pt x="1486" y="1466"/>
                      <a:pt x="1276" y="1884"/>
                    </a:cubicBezTo>
                    <a:cubicBezTo>
                      <a:pt x="1046" y="2365"/>
                      <a:pt x="1046" y="2512"/>
                      <a:pt x="1423" y="2930"/>
                    </a:cubicBezTo>
                    <a:cubicBezTo>
                      <a:pt x="1569" y="3098"/>
                      <a:pt x="1716" y="3244"/>
                      <a:pt x="1841" y="3432"/>
                    </a:cubicBezTo>
                    <a:cubicBezTo>
                      <a:pt x="2615" y="4479"/>
                      <a:pt x="3369" y="5504"/>
                      <a:pt x="4080" y="6571"/>
                    </a:cubicBezTo>
                    <a:cubicBezTo>
                      <a:pt x="4624" y="7408"/>
                      <a:pt x="5294" y="8098"/>
                      <a:pt x="5984" y="8726"/>
                    </a:cubicBezTo>
                    <a:cubicBezTo>
                      <a:pt x="6717" y="8580"/>
                      <a:pt x="7470" y="8768"/>
                      <a:pt x="8118" y="8245"/>
                    </a:cubicBezTo>
                    <a:cubicBezTo>
                      <a:pt x="7825" y="7889"/>
                      <a:pt x="7595" y="7408"/>
                      <a:pt x="7198" y="7157"/>
                    </a:cubicBezTo>
                    <a:cubicBezTo>
                      <a:pt x="6779" y="6843"/>
                      <a:pt x="6549" y="6445"/>
                      <a:pt x="6256" y="6048"/>
                    </a:cubicBezTo>
                    <a:cubicBezTo>
                      <a:pt x="6026" y="5734"/>
                      <a:pt x="5796" y="5420"/>
                      <a:pt x="5566" y="5085"/>
                    </a:cubicBezTo>
                    <a:cubicBezTo>
                      <a:pt x="5064" y="4374"/>
                      <a:pt x="4520" y="3746"/>
                      <a:pt x="3913" y="3119"/>
                    </a:cubicBezTo>
                    <a:cubicBezTo>
                      <a:pt x="3766" y="2972"/>
                      <a:pt x="3662" y="2700"/>
                      <a:pt x="3515" y="2491"/>
                    </a:cubicBezTo>
                    <a:cubicBezTo>
                      <a:pt x="3264" y="2051"/>
                      <a:pt x="2992" y="1549"/>
                      <a:pt x="2511" y="1152"/>
                    </a:cubicBezTo>
                    <a:close/>
                    <a:moveTo>
                      <a:pt x="8495" y="11090"/>
                    </a:moveTo>
                    <a:cubicBezTo>
                      <a:pt x="8851" y="10860"/>
                      <a:pt x="8851" y="10567"/>
                      <a:pt x="8788" y="10316"/>
                    </a:cubicBezTo>
                    <a:cubicBezTo>
                      <a:pt x="8683" y="9982"/>
                      <a:pt x="8579" y="9626"/>
                      <a:pt x="8432" y="9291"/>
                    </a:cubicBezTo>
                    <a:cubicBezTo>
                      <a:pt x="8411" y="9291"/>
                      <a:pt x="8390" y="9249"/>
                      <a:pt x="8349" y="9270"/>
                    </a:cubicBezTo>
                    <a:cubicBezTo>
                      <a:pt x="7805" y="9375"/>
                      <a:pt x="7261" y="9479"/>
                      <a:pt x="6633" y="9584"/>
                    </a:cubicBezTo>
                    <a:cubicBezTo>
                      <a:pt x="7135" y="10295"/>
                      <a:pt x="7972" y="10505"/>
                      <a:pt x="8495" y="1109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1120;p53">
                <a:extLst>
                  <a:ext uri="{FF2B5EF4-FFF2-40B4-BE49-F238E27FC236}">
                    <a16:creationId xmlns:a16="http://schemas.microsoft.com/office/drawing/2014/main" id="{A1679A4A-36DC-487B-B712-DDD3A45DF87C}"/>
                  </a:ext>
                </a:extLst>
              </p:cNvPr>
              <p:cNvSpPr/>
              <p:nvPr/>
            </p:nvSpPr>
            <p:spPr>
              <a:xfrm flipH="1">
                <a:off x="7382300" y="3976075"/>
                <a:ext cx="131850" cy="225475"/>
              </a:xfrm>
              <a:custGeom>
                <a:avLst/>
                <a:gdLst/>
                <a:ahLst/>
                <a:cxnLst/>
                <a:rect l="l" t="t" r="r" b="b"/>
                <a:pathLst>
                  <a:path w="5274" h="9019" extrusionOk="0">
                    <a:moveTo>
                      <a:pt x="3976" y="1"/>
                    </a:moveTo>
                    <a:cubicBezTo>
                      <a:pt x="4311" y="1"/>
                      <a:pt x="4625" y="43"/>
                      <a:pt x="4855" y="335"/>
                    </a:cubicBezTo>
                    <a:cubicBezTo>
                      <a:pt x="5273" y="775"/>
                      <a:pt x="5210" y="1319"/>
                      <a:pt x="5001" y="1779"/>
                    </a:cubicBezTo>
                    <a:cubicBezTo>
                      <a:pt x="4792" y="2219"/>
                      <a:pt x="4729" y="2721"/>
                      <a:pt x="4541" y="3139"/>
                    </a:cubicBezTo>
                    <a:cubicBezTo>
                      <a:pt x="4311" y="3704"/>
                      <a:pt x="4227" y="4311"/>
                      <a:pt x="4081" y="4876"/>
                    </a:cubicBezTo>
                    <a:cubicBezTo>
                      <a:pt x="3913" y="5357"/>
                      <a:pt x="3662" y="5797"/>
                      <a:pt x="3432" y="6278"/>
                    </a:cubicBezTo>
                    <a:cubicBezTo>
                      <a:pt x="3265" y="6592"/>
                      <a:pt x="3118" y="6905"/>
                      <a:pt x="2972" y="7261"/>
                    </a:cubicBezTo>
                    <a:cubicBezTo>
                      <a:pt x="2804" y="7784"/>
                      <a:pt x="2658" y="8370"/>
                      <a:pt x="2114" y="8705"/>
                    </a:cubicBezTo>
                    <a:cubicBezTo>
                      <a:pt x="1863" y="8851"/>
                      <a:pt x="1591" y="9019"/>
                      <a:pt x="1277" y="8956"/>
                    </a:cubicBezTo>
                    <a:cubicBezTo>
                      <a:pt x="942" y="8914"/>
                      <a:pt x="628" y="8851"/>
                      <a:pt x="314" y="8789"/>
                    </a:cubicBezTo>
                    <a:cubicBezTo>
                      <a:pt x="105" y="8726"/>
                      <a:pt x="0" y="8433"/>
                      <a:pt x="126" y="8266"/>
                    </a:cubicBezTo>
                    <a:cubicBezTo>
                      <a:pt x="419" y="7868"/>
                      <a:pt x="461" y="7408"/>
                      <a:pt x="565" y="6968"/>
                    </a:cubicBezTo>
                    <a:cubicBezTo>
                      <a:pt x="586" y="6843"/>
                      <a:pt x="628" y="6738"/>
                      <a:pt x="670" y="6633"/>
                    </a:cubicBezTo>
                    <a:cubicBezTo>
                      <a:pt x="1360" y="4981"/>
                      <a:pt x="2030" y="3307"/>
                      <a:pt x="2741" y="1675"/>
                    </a:cubicBezTo>
                    <a:cubicBezTo>
                      <a:pt x="3076" y="670"/>
                      <a:pt x="3118" y="691"/>
                      <a:pt x="397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1121;p53">
                <a:extLst>
                  <a:ext uri="{FF2B5EF4-FFF2-40B4-BE49-F238E27FC236}">
                    <a16:creationId xmlns:a16="http://schemas.microsoft.com/office/drawing/2014/main" id="{B9BE6E41-5302-47D3-8347-6DC3A1E42141}"/>
                  </a:ext>
                </a:extLst>
              </p:cNvPr>
              <p:cNvSpPr/>
              <p:nvPr/>
            </p:nvSpPr>
            <p:spPr>
              <a:xfrm flipH="1">
                <a:off x="7371850" y="3934750"/>
                <a:ext cx="29325" cy="35075"/>
              </a:xfrm>
              <a:custGeom>
                <a:avLst/>
                <a:gdLst/>
                <a:ahLst/>
                <a:cxnLst/>
                <a:rect l="l" t="t" r="r" b="b"/>
                <a:pathLst>
                  <a:path w="1173" h="1403" extrusionOk="0">
                    <a:moveTo>
                      <a:pt x="942" y="1403"/>
                    </a:moveTo>
                    <a:cubicBezTo>
                      <a:pt x="608" y="1277"/>
                      <a:pt x="294" y="1152"/>
                      <a:pt x="1" y="1047"/>
                    </a:cubicBezTo>
                    <a:cubicBezTo>
                      <a:pt x="482" y="231"/>
                      <a:pt x="587" y="126"/>
                      <a:pt x="1068" y="1"/>
                    </a:cubicBezTo>
                    <a:cubicBezTo>
                      <a:pt x="1173" y="461"/>
                      <a:pt x="1026" y="921"/>
                      <a:pt x="942" y="1403"/>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1122;p53">
                <a:extLst>
                  <a:ext uri="{FF2B5EF4-FFF2-40B4-BE49-F238E27FC236}">
                    <a16:creationId xmlns:a16="http://schemas.microsoft.com/office/drawing/2014/main" id="{67FB61A8-7799-478B-A87A-C9B1BC73BFE9}"/>
                  </a:ext>
                </a:extLst>
              </p:cNvPr>
              <p:cNvSpPr/>
              <p:nvPr/>
            </p:nvSpPr>
            <p:spPr>
              <a:xfrm flipH="1">
                <a:off x="7351975" y="3892375"/>
                <a:ext cx="182575" cy="327500"/>
              </a:xfrm>
              <a:custGeom>
                <a:avLst/>
                <a:gdLst/>
                <a:ahLst/>
                <a:cxnLst/>
                <a:rect l="l" t="t" r="r" b="b"/>
                <a:pathLst>
                  <a:path w="7303" h="13100" extrusionOk="0">
                    <a:moveTo>
                      <a:pt x="7240" y="1173"/>
                    </a:moveTo>
                    <a:cubicBezTo>
                      <a:pt x="7135" y="2010"/>
                      <a:pt x="7073" y="2930"/>
                      <a:pt x="6968" y="3809"/>
                    </a:cubicBezTo>
                    <a:cubicBezTo>
                      <a:pt x="6926" y="4123"/>
                      <a:pt x="6884" y="4395"/>
                      <a:pt x="6654" y="4646"/>
                    </a:cubicBezTo>
                    <a:cubicBezTo>
                      <a:pt x="6508" y="4771"/>
                      <a:pt x="6570" y="5064"/>
                      <a:pt x="6466" y="5253"/>
                    </a:cubicBezTo>
                    <a:cubicBezTo>
                      <a:pt x="6047" y="5901"/>
                      <a:pt x="6194" y="6738"/>
                      <a:pt x="5754" y="7387"/>
                    </a:cubicBezTo>
                    <a:cubicBezTo>
                      <a:pt x="5713" y="7492"/>
                      <a:pt x="5650" y="7638"/>
                      <a:pt x="5671" y="7743"/>
                    </a:cubicBezTo>
                    <a:cubicBezTo>
                      <a:pt x="5754" y="8433"/>
                      <a:pt x="5252" y="8998"/>
                      <a:pt x="5148" y="9647"/>
                    </a:cubicBezTo>
                    <a:cubicBezTo>
                      <a:pt x="5127" y="9772"/>
                      <a:pt x="5001" y="9898"/>
                      <a:pt x="4917" y="10044"/>
                    </a:cubicBezTo>
                    <a:cubicBezTo>
                      <a:pt x="4729" y="10379"/>
                      <a:pt x="4541" y="10693"/>
                      <a:pt x="4457" y="11111"/>
                    </a:cubicBezTo>
                    <a:cubicBezTo>
                      <a:pt x="4206" y="11969"/>
                      <a:pt x="3767" y="12722"/>
                      <a:pt x="2804" y="12994"/>
                    </a:cubicBezTo>
                    <a:cubicBezTo>
                      <a:pt x="2616" y="13036"/>
                      <a:pt x="2428" y="13099"/>
                      <a:pt x="2281" y="13099"/>
                    </a:cubicBezTo>
                    <a:cubicBezTo>
                      <a:pt x="1779" y="13078"/>
                      <a:pt x="1319" y="13015"/>
                      <a:pt x="816" y="12974"/>
                    </a:cubicBezTo>
                    <a:cubicBezTo>
                      <a:pt x="419" y="12911"/>
                      <a:pt x="189" y="12681"/>
                      <a:pt x="168" y="12304"/>
                    </a:cubicBezTo>
                    <a:cubicBezTo>
                      <a:pt x="105" y="11865"/>
                      <a:pt x="0" y="11404"/>
                      <a:pt x="272" y="10986"/>
                    </a:cubicBezTo>
                    <a:cubicBezTo>
                      <a:pt x="335" y="10839"/>
                      <a:pt x="419" y="10693"/>
                      <a:pt x="419" y="10567"/>
                    </a:cubicBezTo>
                    <a:cubicBezTo>
                      <a:pt x="440" y="9898"/>
                      <a:pt x="796" y="9333"/>
                      <a:pt x="1047" y="8747"/>
                    </a:cubicBezTo>
                    <a:cubicBezTo>
                      <a:pt x="1444" y="7868"/>
                      <a:pt x="1800" y="6948"/>
                      <a:pt x="2197" y="6069"/>
                    </a:cubicBezTo>
                    <a:cubicBezTo>
                      <a:pt x="2469" y="5483"/>
                      <a:pt x="2720" y="4876"/>
                      <a:pt x="3013" y="4311"/>
                    </a:cubicBezTo>
                    <a:cubicBezTo>
                      <a:pt x="3160" y="3997"/>
                      <a:pt x="3411" y="3704"/>
                      <a:pt x="3641" y="3411"/>
                    </a:cubicBezTo>
                    <a:cubicBezTo>
                      <a:pt x="3850" y="3160"/>
                      <a:pt x="4101" y="2951"/>
                      <a:pt x="4206" y="2616"/>
                    </a:cubicBezTo>
                    <a:cubicBezTo>
                      <a:pt x="4269" y="2428"/>
                      <a:pt x="4499" y="2303"/>
                      <a:pt x="4625" y="2135"/>
                    </a:cubicBezTo>
                    <a:cubicBezTo>
                      <a:pt x="4897" y="1842"/>
                      <a:pt x="5210" y="1570"/>
                      <a:pt x="5399" y="1214"/>
                    </a:cubicBezTo>
                    <a:cubicBezTo>
                      <a:pt x="5629" y="754"/>
                      <a:pt x="6047" y="482"/>
                      <a:pt x="6466" y="252"/>
                    </a:cubicBezTo>
                    <a:cubicBezTo>
                      <a:pt x="6926" y="1"/>
                      <a:pt x="7303" y="231"/>
                      <a:pt x="7282" y="775"/>
                    </a:cubicBezTo>
                    <a:cubicBezTo>
                      <a:pt x="7282" y="901"/>
                      <a:pt x="7240" y="984"/>
                      <a:pt x="7240" y="1173"/>
                    </a:cubicBezTo>
                    <a:close/>
                    <a:moveTo>
                      <a:pt x="4792" y="3349"/>
                    </a:moveTo>
                    <a:cubicBezTo>
                      <a:pt x="3934" y="4039"/>
                      <a:pt x="3892" y="4039"/>
                      <a:pt x="3495" y="4960"/>
                    </a:cubicBezTo>
                    <a:cubicBezTo>
                      <a:pt x="2804" y="6613"/>
                      <a:pt x="2135" y="8287"/>
                      <a:pt x="1444" y="9940"/>
                    </a:cubicBezTo>
                    <a:cubicBezTo>
                      <a:pt x="1381" y="10044"/>
                      <a:pt x="1360" y="10170"/>
                      <a:pt x="1340" y="10274"/>
                    </a:cubicBezTo>
                    <a:cubicBezTo>
                      <a:pt x="1256" y="10714"/>
                      <a:pt x="1172" y="11153"/>
                      <a:pt x="879" y="11551"/>
                    </a:cubicBezTo>
                    <a:cubicBezTo>
                      <a:pt x="754" y="11739"/>
                      <a:pt x="858" y="12032"/>
                      <a:pt x="1068" y="12074"/>
                    </a:cubicBezTo>
                    <a:cubicBezTo>
                      <a:pt x="1381" y="12158"/>
                      <a:pt x="1716" y="12199"/>
                      <a:pt x="2030" y="12262"/>
                    </a:cubicBezTo>
                    <a:cubicBezTo>
                      <a:pt x="2344" y="12304"/>
                      <a:pt x="2616" y="12178"/>
                      <a:pt x="2867" y="11990"/>
                    </a:cubicBezTo>
                    <a:cubicBezTo>
                      <a:pt x="3432" y="11655"/>
                      <a:pt x="3557" y="11090"/>
                      <a:pt x="3746" y="10567"/>
                    </a:cubicBezTo>
                    <a:cubicBezTo>
                      <a:pt x="3871" y="10212"/>
                      <a:pt x="4018" y="9898"/>
                      <a:pt x="4185" y="9563"/>
                    </a:cubicBezTo>
                    <a:cubicBezTo>
                      <a:pt x="4415" y="9124"/>
                      <a:pt x="4708" y="8684"/>
                      <a:pt x="4834" y="8182"/>
                    </a:cubicBezTo>
                    <a:cubicBezTo>
                      <a:pt x="5022" y="7596"/>
                      <a:pt x="5064" y="7010"/>
                      <a:pt x="5315" y="6424"/>
                    </a:cubicBezTo>
                    <a:cubicBezTo>
                      <a:pt x="5482" y="6006"/>
                      <a:pt x="5545" y="5504"/>
                      <a:pt x="5754" y="5064"/>
                    </a:cubicBezTo>
                    <a:cubicBezTo>
                      <a:pt x="5985" y="4625"/>
                      <a:pt x="6068" y="4081"/>
                      <a:pt x="5629" y="3621"/>
                    </a:cubicBezTo>
                    <a:cubicBezTo>
                      <a:pt x="5420" y="3391"/>
                      <a:pt x="5106" y="3349"/>
                      <a:pt x="4792" y="3349"/>
                    </a:cubicBezTo>
                    <a:close/>
                    <a:moveTo>
                      <a:pt x="6277" y="3098"/>
                    </a:moveTo>
                    <a:cubicBezTo>
                      <a:pt x="6361" y="2637"/>
                      <a:pt x="6487" y="2198"/>
                      <a:pt x="6403" y="1696"/>
                    </a:cubicBezTo>
                    <a:cubicBezTo>
                      <a:pt x="5922" y="1821"/>
                      <a:pt x="5775" y="1926"/>
                      <a:pt x="5336" y="2742"/>
                    </a:cubicBezTo>
                    <a:cubicBezTo>
                      <a:pt x="5650" y="2847"/>
                      <a:pt x="5943" y="2972"/>
                      <a:pt x="6277" y="3098"/>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3" name="Google Shape;1123;p53">
              <a:extLst>
                <a:ext uri="{FF2B5EF4-FFF2-40B4-BE49-F238E27FC236}">
                  <a16:creationId xmlns:a16="http://schemas.microsoft.com/office/drawing/2014/main" id="{1AABB973-4D24-4AA3-A442-1A0C9371E0D1}"/>
                </a:ext>
              </a:extLst>
            </p:cNvPr>
            <p:cNvSpPr/>
            <p:nvPr/>
          </p:nvSpPr>
          <p:spPr>
            <a:xfrm flipH="1">
              <a:off x="5926550" y="2700250"/>
              <a:ext cx="906550" cy="554525"/>
            </a:xfrm>
            <a:custGeom>
              <a:avLst/>
              <a:gdLst/>
              <a:ahLst/>
              <a:cxnLst/>
              <a:rect l="l" t="t" r="r" b="b"/>
              <a:pathLst>
                <a:path w="36262" h="22181" extrusionOk="0">
                  <a:moveTo>
                    <a:pt x="34169" y="21552"/>
                  </a:moveTo>
                  <a:cubicBezTo>
                    <a:pt x="34588" y="20381"/>
                    <a:pt x="34588" y="19230"/>
                    <a:pt x="34630" y="18037"/>
                  </a:cubicBezTo>
                  <a:cubicBezTo>
                    <a:pt x="34630" y="17974"/>
                    <a:pt x="34609" y="17870"/>
                    <a:pt x="34588" y="17786"/>
                  </a:cubicBezTo>
                  <a:cubicBezTo>
                    <a:pt x="34525" y="17723"/>
                    <a:pt x="34462" y="17681"/>
                    <a:pt x="34378" y="17661"/>
                  </a:cubicBezTo>
                  <a:cubicBezTo>
                    <a:pt x="34337" y="17661"/>
                    <a:pt x="34253" y="17702"/>
                    <a:pt x="34211" y="17723"/>
                  </a:cubicBezTo>
                  <a:cubicBezTo>
                    <a:pt x="34127" y="17891"/>
                    <a:pt x="34065" y="18058"/>
                    <a:pt x="34044" y="18225"/>
                  </a:cubicBezTo>
                  <a:cubicBezTo>
                    <a:pt x="33939" y="18916"/>
                    <a:pt x="33814" y="19606"/>
                    <a:pt x="33730" y="20318"/>
                  </a:cubicBezTo>
                  <a:cubicBezTo>
                    <a:pt x="33583" y="21301"/>
                    <a:pt x="32726" y="21950"/>
                    <a:pt x="31972" y="22075"/>
                  </a:cubicBezTo>
                  <a:cubicBezTo>
                    <a:pt x="31177" y="22180"/>
                    <a:pt x="30319" y="21782"/>
                    <a:pt x="29880" y="21071"/>
                  </a:cubicBezTo>
                  <a:cubicBezTo>
                    <a:pt x="29713" y="20862"/>
                    <a:pt x="29545" y="20653"/>
                    <a:pt x="29336" y="20506"/>
                  </a:cubicBezTo>
                  <a:cubicBezTo>
                    <a:pt x="28436" y="19774"/>
                    <a:pt x="27934" y="18832"/>
                    <a:pt x="27913" y="17681"/>
                  </a:cubicBezTo>
                  <a:cubicBezTo>
                    <a:pt x="27913" y="17409"/>
                    <a:pt x="27871" y="17179"/>
                    <a:pt x="27578" y="17054"/>
                  </a:cubicBezTo>
                  <a:cubicBezTo>
                    <a:pt x="27097" y="17075"/>
                    <a:pt x="26741" y="17305"/>
                    <a:pt x="26407" y="17619"/>
                  </a:cubicBezTo>
                  <a:cubicBezTo>
                    <a:pt x="25946" y="18037"/>
                    <a:pt x="25444" y="18393"/>
                    <a:pt x="24900" y="18665"/>
                  </a:cubicBezTo>
                  <a:cubicBezTo>
                    <a:pt x="24565" y="18853"/>
                    <a:pt x="24251" y="19125"/>
                    <a:pt x="23938" y="19355"/>
                  </a:cubicBezTo>
                  <a:cubicBezTo>
                    <a:pt x="23205" y="19962"/>
                    <a:pt x="22389" y="20422"/>
                    <a:pt x="21510" y="20799"/>
                  </a:cubicBezTo>
                  <a:cubicBezTo>
                    <a:pt x="21071" y="20966"/>
                    <a:pt x="20611" y="21176"/>
                    <a:pt x="20150" y="21343"/>
                  </a:cubicBezTo>
                  <a:cubicBezTo>
                    <a:pt x="19209" y="21699"/>
                    <a:pt x="18267" y="21762"/>
                    <a:pt x="17305" y="21343"/>
                  </a:cubicBezTo>
                  <a:cubicBezTo>
                    <a:pt x="17054" y="21238"/>
                    <a:pt x="16803" y="21155"/>
                    <a:pt x="16572" y="21050"/>
                  </a:cubicBezTo>
                  <a:cubicBezTo>
                    <a:pt x="16510" y="20946"/>
                    <a:pt x="16489" y="20904"/>
                    <a:pt x="16489" y="20841"/>
                  </a:cubicBezTo>
                  <a:cubicBezTo>
                    <a:pt x="16677" y="19565"/>
                    <a:pt x="16949" y="18330"/>
                    <a:pt x="17681" y="17242"/>
                  </a:cubicBezTo>
                  <a:cubicBezTo>
                    <a:pt x="17828" y="17033"/>
                    <a:pt x="17995" y="16865"/>
                    <a:pt x="18163" y="16656"/>
                  </a:cubicBezTo>
                  <a:cubicBezTo>
                    <a:pt x="18288" y="16510"/>
                    <a:pt x="18456" y="16342"/>
                    <a:pt x="18518" y="16154"/>
                  </a:cubicBezTo>
                  <a:cubicBezTo>
                    <a:pt x="18916" y="15359"/>
                    <a:pt x="19502" y="14689"/>
                    <a:pt x="20171" y="14104"/>
                  </a:cubicBezTo>
                  <a:cubicBezTo>
                    <a:pt x="20297" y="13957"/>
                    <a:pt x="20464" y="13852"/>
                    <a:pt x="20590" y="13727"/>
                  </a:cubicBezTo>
                  <a:cubicBezTo>
                    <a:pt x="20820" y="13497"/>
                    <a:pt x="20862" y="13204"/>
                    <a:pt x="20674" y="12974"/>
                  </a:cubicBezTo>
                  <a:cubicBezTo>
                    <a:pt x="20506" y="12764"/>
                    <a:pt x="20192" y="12681"/>
                    <a:pt x="19941" y="12869"/>
                  </a:cubicBezTo>
                  <a:cubicBezTo>
                    <a:pt x="19523" y="13183"/>
                    <a:pt x="19104" y="13476"/>
                    <a:pt x="18728" y="13852"/>
                  </a:cubicBezTo>
                  <a:cubicBezTo>
                    <a:pt x="18205" y="14417"/>
                    <a:pt x="17765" y="15045"/>
                    <a:pt x="17305" y="15631"/>
                  </a:cubicBezTo>
                  <a:cubicBezTo>
                    <a:pt x="17116" y="15903"/>
                    <a:pt x="16886" y="16091"/>
                    <a:pt x="16614" y="16217"/>
                  </a:cubicBezTo>
                  <a:cubicBezTo>
                    <a:pt x="16217" y="16405"/>
                    <a:pt x="15861" y="16572"/>
                    <a:pt x="15484" y="16824"/>
                  </a:cubicBezTo>
                  <a:cubicBezTo>
                    <a:pt x="14522" y="17472"/>
                    <a:pt x="13455" y="17933"/>
                    <a:pt x="12388" y="18330"/>
                  </a:cubicBezTo>
                  <a:cubicBezTo>
                    <a:pt x="12137" y="18414"/>
                    <a:pt x="11907" y="18497"/>
                    <a:pt x="11697" y="18602"/>
                  </a:cubicBezTo>
                  <a:cubicBezTo>
                    <a:pt x="10358" y="19188"/>
                    <a:pt x="8935" y="19293"/>
                    <a:pt x="7492" y="19334"/>
                  </a:cubicBezTo>
                  <a:cubicBezTo>
                    <a:pt x="6969" y="19334"/>
                    <a:pt x="6466" y="19334"/>
                    <a:pt x="5943" y="19460"/>
                  </a:cubicBezTo>
                  <a:cubicBezTo>
                    <a:pt x="5629" y="19544"/>
                    <a:pt x="5295" y="19376"/>
                    <a:pt x="4960" y="19397"/>
                  </a:cubicBezTo>
                  <a:cubicBezTo>
                    <a:pt x="4290" y="19439"/>
                    <a:pt x="3767" y="19167"/>
                    <a:pt x="3244" y="18874"/>
                  </a:cubicBezTo>
                  <a:cubicBezTo>
                    <a:pt x="2993" y="18728"/>
                    <a:pt x="2721" y="18560"/>
                    <a:pt x="2595" y="18288"/>
                  </a:cubicBezTo>
                  <a:cubicBezTo>
                    <a:pt x="2470" y="17974"/>
                    <a:pt x="2156" y="17786"/>
                    <a:pt x="1863" y="17598"/>
                  </a:cubicBezTo>
                  <a:cubicBezTo>
                    <a:pt x="1612" y="17451"/>
                    <a:pt x="1361" y="17263"/>
                    <a:pt x="1131" y="17075"/>
                  </a:cubicBezTo>
                  <a:cubicBezTo>
                    <a:pt x="608" y="16719"/>
                    <a:pt x="524" y="16196"/>
                    <a:pt x="733" y="15610"/>
                  </a:cubicBezTo>
                  <a:cubicBezTo>
                    <a:pt x="817" y="15359"/>
                    <a:pt x="943" y="15087"/>
                    <a:pt x="1110" y="14878"/>
                  </a:cubicBezTo>
                  <a:cubicBezTo>
                    <a:pt x="1612" y="14229"/>
                    <a:pt x="2135" y="13580"/>
                    <a:pt x="2784" y="13078"/>
                  </a:cubicBezTo>
                  <a:cubicBezTo>
                    <a:pt x="3307" y="12660"/>
                    <a:pt x="3830" y="12220"/>
                    <a:pt x="4332" y="11802"/>
                  </a:cubicBezTo>
                  <a:cubicBezTo>
                    <a:pt x="4395" y="11718"/>
                    <a:pt x="4458" y="11614"/>
                    <a:pt x="4562" y="11446"/>
                  </a:cubicBezTo>
                  <a:cubicBezTo>
                    <a:pt x="4353" y="11404"/>
                    <a:pt x="4186" y="11383"/>
                    <a:pt x="4060" y="11342"/>
                  </a:cubicBezTo>
                  <a:cubicBezTo>
                    <a:pt x="3516" y="11237"/>
                    <a:pt x="2993" y="11195"/>
                    <a:pt x="2449" y="11070"/>
                  </a:cubicBezTo>
                  <a:cubicBezTo>
                    <a:pt x="2240" y="11007"/>
                    <a:pt x="2051" y="10902"/>
                    <a:pt x="1863" y="10798"/>
                  </a:cubicBezTo>
                  <a:cubicBezTo>
                    <a:pt x="1466" y="10567"/>
                    <a:pt x="1110" y="10274"/>
                    <a:pt x="712" y="10044"/>
                  </a:cubicBezTo>
                  <a:cubicBezTo>
                    <a:pt x="419" y="9877"/>
                    <a:pt x="294" y="9626"/>
                    <a:pt x="168" y="9333"/>
                  </a:cubicBezTo>
                  <a:cubicBezTo>
                    <a:pt x="1" y="9019"/>
                    <a:pt x="43" y="8768"/>
                    <a:pt x="189" y="8475"/>
                  </a:cubicBezTo>
                  <a:cubicBezTo>
                    <a:pt x="587" y="7826"/>
                    <a:pt x="984" y="7199"/>
                    <a:pt x="1612" y="6697"/>
                  </a:cubicBezTo>
                  <a:cubicBezTo>
                    <a:pt x="2261" y="6173"/>
                    <a:pt x="2972" y="5776"/>
                    <a:pt x="3704" y="5378"/>
                  </a:cubicBezTo>
                  <a:cubicBezTo>
                    <a:pt x="3935" y="5253"/>
                    <a:pt x="4228" y="5253"/>
                    <a:pt x="4479" y="5232"/>
                  </a:cubicBezTo>
                  <a:cubicBezTo>
                    <a:pt x="4688" y="5211"/>
                    <a:pt x="4918" y="5274"/>
                    <a:pt x="5106" y="5211"/>
                  </a:cubicBezTo>
                  <a:cubicBezTo>
                    <a:pt x="5588" y="5002"/>
                    <a:pt x="6111" y="4939"/>
                    <a:pt x="6592" y="4813"/>
                  </a:cubicBezTo>
                  <a:cubicBezTo>
                    <a:pt x="7261" y="4646"/>
                    <a:pt x="7889" y="4500"/>
                    <a:pt x="8580" y="4583"/>
                  </a:cubicBezTo>
                  <a:cubicBezTo>
                    <a:pt x="8977" y="4625"/>
                    <a:pt x="9040" y="4520"/>
                    <a:pt x="9207" y="3914"/>
                  </a:cubicBezTo>
                  <a:cubicBezTo>
                    <a:pt x="8663" y="3704"/>
                    <a:pt x="8349" y="3223"/>
                    <a:pt x="7910" y="2763"/>
                  </a:cubicBezTo>
                  <a:cubicBezTo>
                    <a:pt x="7847" y="2428"/>
                    <a:pt x="7847" y="2031"/>
                    <a:pt x="8036" y="1654"/>
                  </a:cubicBezTo>
                  <a:cubicBezTo>
                    <a:pt x="8559" y="1570"/>
                    <a:pt x="8998" y="1717"/>
                    <a:pt x="9500" y="1779"/>
                  </a:cubicBezTo>
                  <a:cubicBezTo>
                    <a:pt x="9835" y="2219"/>
                    <a:pt x="10212" y="2637"/>
                    <a:pt x="10714" y="2868"/>
                  </a:cubicBezTo>
                  <a:cubicBezTo>
                    <a:pt x="11028" y="3035"/>
                    <a:pt x="11342" y="2930"/>
                    <a:pt x="11404" y="2596"/>
                  </a:cubicBezTo>
                  <a:cubicBezTo>
                    <a:pt x="11509" y="2198"/>
                    <a:pt x="11551" y="1800"/>
                    <a:pt x="11614" y="1382"/>
                  </a:cubicBezTo>
                  <a:cubicBezTo>
                    <a:pt x="12095" y="859"/>
                    <a:pt x="12660" y="671"/>
                    <a:pt x="13392" y="838"/>
                  </a:cubicBezTo>
                  <a:cubicBezTo>
                    <a:pt x="13706" y="922"/>
                    <a:pt x="14062" y="922"/>
                    <a:pt x="14417" y="943"/>
                  </a:cubicBezTo>
                  <a:cubicBezTo>
                    <a:pt x="14522" y="1173"/>
                    <a:pt x="14627" y="1382"/>
                    <a:pt x="14731" y="1591"/>
                  </a:cubicBezTo>
                  <a:cubicBezTo>
                    <a:pt x="14836" y="1800"/>
                    <a:pt x="14961" y="2010"/>
                    <a:pt x="15129" y="2198"/>
                  </a:cubicBezTo>
                  <a:cubicBezTo>
                    <a:pt x="15338" y="2428"/>
                    <a:pt x="15631" y="2449"/>
                    <a:pt x="15840" y="2177"/>
                  </a:cubicBezTo>
                  <a:cubicBezTo>
                    <a:pt x="16008" y="1905"/>
                    <a:pt x="16259" y="1759"/>
                    <a:pt x="16572" y="1654"/>
                  </a:cubicBezTo>
                  <a:cubicBezTo>
                    <a:pt x="17933" y="1194"/>
                    <a:pt x="19293" y="671"/>
                    <a:pt x="20674" y="357"/>
                  </a:cubicBezTo>
                  <a:cubicBezTo>
                    <a:pt x="21866" y="85"/>
                    <a:pt x="23163" y="1"/>
                    <a:pt x="24419" y="147"/>
                  </a:cubicBezTo>
                  <a:cubicBezTo>
                    <a:pt x="25256" y="252"/>
                    <a:pt x="26114" y="336"/>
                    <a:pt x="26951" y="461"/>
                  </a:cubicBezTo>
                  <a:cubicBezTo>
                    <a:pt x="27202" y="503"/>
                    <a:pt x="27495" y="566"/>
                    <a:pt x="27725" y="712"/>
                  </a:cubicBezTo>
                  <a:cubicBezTo>
                    <a:pt x="28499" y="1089"/>
                    <a:pt x="29231" y="1549"/>
                    <a:pt x="29985" y="1926"/>
                  </a:cubicBezTo>
                  <a:cubicBezTo>
                    <a:pt x="30298" y="2093"/>
                    <a:pt x="30403" y="2324"/>
                    <a:pt x="30382" y="2658"/>
                  </a:cubicBezTo>
                  <a:cubicBezTo>
                    <a:pt x="30319" y="3056"/>
                    <a:pt x="30173" y="3370"/>
                    <a:pt x="29796" y="3537"/>
                  </a:cubicBezTo>
                  <a:cubicBezTo>
                    <a:pt x="29713" y="3558"/>
                    <a:pt x="29608" y="3579"/>
                    <a:pt x="29545" y="3558"/>
                  </a:cubicBezTo>
                  <a:cubicBezTo>
                    <a:pt x="29357" y="3495"/>
                    <a:pt x="29168" y="3453"/>
                    <a:pt x="29022" y="3370"/>
                  </a:cubicBezTo>
                  <a:cubicBezTo>
                    <a:pt x="28248" y="2972"/>
                    <a:pt x="27411" y="2805"/>
                    <a:pt x="26553" y="2721"/>
                  </a:cubicBezTo>
                  <a:cubicBezTo>
                    <a:pt x="25298" y="2596"/>
                    <a:pt x="24063" y="2428"/>
                    <a:pt x="22808" y="2303"/>
                  </a:cubicBezTo>
                  <a:cubicBezTo>
                    <a:pt x="22598" y="2282"/>
                    <a:pt x="22389" y="2303"/>
                    <a:pt x="22117" y="2303"/>
                  </a:cubicBezTo>
                  <a:cubicBezTo>
                    <a:pt x="22034" y="2533"/>
                    <a:pt x="21971" y="2805"/>
                    <a:pt x="21866" y="3119"/>
                  </a:cubicBezTo>
                  <a:cubicBezTo>
                    <a:pt x="22640" y="3223"/>
                    <a:pt x="23310" y="3286"/>
                    <a:pt x="24021" y="3370"/>
                  </a:cubicBezTo>
                  <a:cubicBezTo>
                    <a:pt x="25109" y="3495"/>
                    <a:pt x="26197" y="3600"/>
                    <a:pt x="27285" y="3746"/>
                  </a:cubicBezTo>
                  <a:cubicBezTo>
                    <a:pt x="27495" y="3767"/>
                    <a:pt x="27704" y="3851"/>
                    <a:pt x="27892" y="3914"/>
                  </a:cubicBezTo>
                  <a:cubicBezTo>
                    <a:pt x="28227" y="4060"/>
                    <a:pt x="28562" y="4186"/>
                    <a:pt x="28917" y="4332"/>
                  </a:cubicBezTo>
                  <a:cubicBezTo>
                    <a:pt x="29168" y="4479"/>
                    <a:pt x="29440" y="4625"/>
                    <a:pt x="29692" y="4813"/>
                  </a:cubicBezTo>
                  <a:cubicBezTo>
                    <a:pt x="29880" y="4918"/>
                    <a:pt x="30005" y="5106"/>
                    <a:pt x="30215" y="5169"/>
                  </a:cubicBezTo>
                  <a:cubicBezTo>
                    <a:pt x="31177" y="5629"/>
                    <a:pt x="31847" y="6362"/>
                    <a:pt x="32328" y="7241"/>
                  </a:cubicBezTo>
                  <a:cubicBezTo>
                    <a:pt x="32474" y="7513"/>
                    <a:pt x="32726" y="7722"/>
                    <a:pt x="32935" y="7931"/>
                  </a:cubicBezTo>
                  <a:cubicBezTo>
                    <a:pt x="33562" y="8475"/>
                    <a:pt x="33981" y="9103"/>
                    <a:pt x="34169" y="9919"/>
                  </a:cubicBezTo>
                  <a:cubicBezTo>
                    <a:pt x="34253" y="10274"/>
                    <a:pt x="34399" y="10588"/>
                    <a:pt x="34630" y="10902"/>
                  </a:cubicBezTo>
                  <a:cubicBezTo>
                    <a:pt x="35090" y="11509"/>
                    <a:pt x="35362" y="12158"/>
                    <a:pt x="35571" y="12869"/>
                  </a:cubicBezTo>
                  <a:cubicBezTo>
                    <a:pt x="35634" y="13078"/>
                    <a:pt x="35655" y="13287"/>
                    <a:pt x="35759" y="13497"/>
                  </a:cubicBezTo>
                  <a:cubicBezTo>
                    <a:pt x="36262" y="14585"/>
                    <a:pt x="36157" y="15736"/>
                    <a:pt x="36073" y="16928"/>
                  </a:cubicBezTo>
                  <a:cubicBezTo>
                    <a:pt x="36031" y="17681"/>
                    <a:pt x="35990" y="18435"/>
                    <a:pt x="35969" y="19188"/>
                  </a:cubicBezTo>
                  <a:cubicBezTo>
                    <a:pt x="35948" y="19857"/>
                    <a:pt x="35739" y="20443"/>
                    <a:pt x="35362" y="21008"/>
                  </a:cubicBezTo>
                  <a:cubicBezTo>
                    <a:pt x="35090" y="21448"/>
                    <a:pt x="34734" y="21678"/>
                    <a:pt x="34169" y="21552"/>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 name="Google Shape;1124;p53">
              <a:extLst>
                <a:ext uri="{FF2B5EF4-FFF2-40B4-BE49-F238E27FC236}">
                  <a16:creationId xmlns:a16="http://schemas.microsoft.com/office/drawing/2014/main" id="{470FEA57-3AF8-40FF-B36B-EEAE740C019B}"/>
                </a:ext>
              </a:extLst>
            </p:cNvPr>
            <p:cNvSpPr/>
            <p:nvPr/>
          </p:nvSpPr>
          <p:spPr>
            <a:xfrm flipH="1">
              <a:off x="5983575" y="3148025"/>
              <a:ext cx="878275" cy="420500"/>
            </a:xfrm>
            <a:custGeom>
              <a:avLst/>
              <a:gdLst/>
              <a:ahLst/>
              <a:cxnLst/>
              <a:rect l="l" t="t" r="r" b="b"/>
              <a:pathLst>
                <a:path w="35131" h="16820" extrusionOk="0">
                  <a:moveTo>
                    <a:pt x="17032" y="1"/>
                  </a:moveTo>
                  <a:lnTo>
                    <a:pt x="17032" y="1"/>
                  </a:lnTo>
                  <a:cubicBezTo>
                    <a:pt x="16509" y="273"/>
                    <a:pt x="16153" y="503"/>
                    <a:pt x="15735" y="691"/>
                  </a:cubicBezTo>
                  <a:cubicBezTo>
                    <a:pt x="14689" y="1130"/>
                    <a:pt x="13642" y="1528"/>
                    <a:pt x="12596" y="1946"/>
                  </a:cubicBezTo>
                  <a:cubicBezTo>
                    <a:pt x="11906" y="2219"/>
                    <a:pt x="11194" y="2365"/>
                    <a:pt x="10441" y="2407"/>
                  </a:cubicBezTo>
                  <a:cubicBezTo>
                    <a:pt x="9709" y="2470"/>
                    <a:pt x="8997" y="2491"/>
                    <a:pt x="8307" y="2783"/>
                  </a:cubicBezTo>
                  <a:cubicBezTo>
                    <a:pt x="8150" y="2846"/>
                    <a:pt x="7967" y="2862"/>
                    <a:pt x="7776" y="2862"/>
                  </a:cubicBezTo>
                  <a:cubicBezTo>
                    <a:pt x="7585" y="2862"/>
                    <a:pt x="7386" y="2846"/>
                    <a:pt x="7198" y="2846"/>
                  </a:cubicBezTo>
                  <a:cubicBezTo>
                    <a:pt x="6884" y="2846"/>
                    <a:pt x="6591" y="2804"/>
                    <a:pt x="6277" y="2783"/>
                  </a:cubicBezTo>
                  <a:cubicBezTo>
                    <a:pt x="5712" y="2742"/>
                    <a:pt x="5126" y="2637"/>
                    <a:pt x="4645" y="2323"/>
                  </a:cubicBezTo>
                  <a:cubicBezTo>
                    <a:pt x="4634" y="2318"/>
                    <a:pt x="4621" y="2315"/>
                    <a:pt x="4607" y="2315"/>
                  </a:cubicBezTo>
                  <a:cubicBezTo>
                    <a:pt x="4568" y="2315"/>
                    <a:pt x="4518" y="2334"/>
                    <a:pt x="4457" y="2365"/>
                  </a:cubicBezTo>
                  <a:cubicBezTo>
                    <a:pt x="4436" y="2574"/>
                    <a:pt x="4436" y="2783"/>
                    <a:pt x="4373" y="2993"/>
                  </a:cubicBezTo>
                  <a:cubicBezTo>
                    <a:pt x="4352" y="3139"/>
                    <a:pt x="4290" y="3265"/>
                    <a:pt x="4248" y="3432"/>
                  </a:cubicBezTo>
                  <a:cubicBezTo>
                    <a:pt x="4180" y="3583"/>
                    <a:pt x="4046" y="3680"/>
                    <a:pt x="3909" y="3680"/>
                  </a:cubicBezTo>
                  <a:cubicBezTo>
                    <a:pt x="3875" y="3680"/>
                    <a:pt x="3841" y="3675"/>
                    <a:pt x="3808" y="3662"/>
                  </a:cubicBezTo>
                  <a:cubicBezTo>
                    <a:pt x="3662" y="3620"/>
                    <a:pt x="3557" y="3474"/>
                    <a:pt x="3515" y="3348"/>
                  </a:cubicBezTo>
                  <a:cubicBezTo>
                    <a:pt x="3453" y="3244"/>
                    <a:pt x="3453" y="3118"/>
                    <a:pt x="3494" y="2993"/>
                  </a:cubicBezTo>
                  <a:cubicBezTo>
                    <a:pt x="3536" y="2595"/>
                    <a:pt x="3348" y="2260"/>
                    <a:pt x="3201" y="1946"/>
                  </a:cubicBezTo>
                  <a:cubicBezTo>
                    <a:pt x="2971" y="1528"/>
                    <a:pt x="2595" y="1172"/>
                    <a:pt x="2239" y="858"/>
                  </a:cubicBezTo>
                  <a:cubicBezTo>
                    <a:pt x="1998" y="673"/>
                    <a:pt x="1786" y="578"/>
                    <a:pt x="1582" y="578"/>
                  </a:cubicBezTo>
                  <a:cubicBezTo>
                    <a:pt x="1395" y="578"/>
                    <a:pt x="1215" y="657"/>
                    <a:pt x="1025" y="817"/>
                  </a:cubicBezTo>
                  <a:cubicBezTo>
                    <a:pt x="607" y="1172"/>
                    <a:pt x="251" y="1591"/>
                    <a:pt x="209" y="2198"/>
                  </a:cubicBezTo>
                  <a:cubicBezTo>
                    <a:pt x="188" y="2511"/>
                    <a:pt x="168" y="2804"/>
                    <a:pt x="105" y="3118"/>
                  </a:cubicBezTo>
                  <a:cubicBezTo>
                    <a:pt x="0" y="3662"/>
                    <a:pt x="84" y="4123"/>
                    <a:pt x="419" y="4583"/>
                  </a:cubicBezTo>
                  <a:cubicBezTo>
                    <a:pt x="523" y="4729"/>
                    <a:pt x="607" y="4897"/>
                    <a:pt x="712" y="5043"/>
                  </a:cubicBezTo>
                  <a:cubicBezTo>
                    <a:pt x="942" y="5441"/>
                    <a:pt x="1256" y="5692"/>
                    <a:pt x="1674" y="5859"/>
                  </a:cubicBezTo>
                  <a:cubicBezTo>
                    <a:pt x="2030" y="5985"/>
                    <a:pt x="2365" y="6152"/>
                    <a:pt x="2720" y="6299"/>
                  </a:cubicBezTo>
                  <a:cubicBezTo>
                    <a:pt x="2825" y="6822"/>
                    <a:pt x="2888" y="7282"/>
                    <a:pt x="3013" y="7721"/>
                  </a:cubicBezTo>
                  <a:cubicBezTo>
                    <a:pt x="3411" y="9040"/>
                    <a:pt x="3934" y="10295"/>
                    <a:pt x="5001" y="11278"/>
                  </a:cubicBezTo>
                  <a:cubicBezTo>
                    <a:pt x="5189" y="11425"/>
                    <a:pt x="5378" y="11613"/>
                    <a:pt x="5503" y="11802"/>
                  </a:cubicBezTo>
                  <a:cubicBezTo>
                    <a:pt x="6026" y="12576"/>
                    <a:pt x="6758" y="13099"/>
                    <a:pt x="7533" y="13601"/>
                  </a:cubicBezTo>
                  <a:cubicBezTo>
                    <a:pt x="8014" y="13894"/>
                    <a:pt x="8453" y="14229"/>
                    <a:pt x="8935" y="14480"/>
                  </a:cubicBezTo>
                  <a:cubicBezTo>
                    <a:pt x="9939" y="15087"/>
                    <a:pt x="10964" y="15714"/>
                    <a:pt x="12178" y="15923"/>
                  </a:cubicBezTo>
                  <a:cubicBezTo>
                    <a:pt x="13057" y="16091"/>
                    <a:pt x="13977" y="16237"/>
                    <a:pt x="14856" y="16363"/>
                  </a:cubicBezTo>
                  <a:cubicBezTo>
                    <a:pt x="15484" y="16467"/>
                    <a:pt x="16153" y="16530"/>
                    <a:pt x="16781" y="16614"/>
                  </a:cubicBezTo>
                  <a:cubicBezTo>
                    <a:pt x="17611" y="16701"/>
                    <a:pt x="18452" y="16819"/>
                    <a:pt x="19295" y="16819"/>
                  </a:cubicBezTo>
                  <a:cubicBezTo>
                    <a:pt x="19663" y="16819"/>
                    <a:pt x="20032" y="16797"/>
                    <a:pt x="20401" y="16739"/>
                  </a:cubicBezTo>
                  <a:cubicBezTo>
                    <a:pt x="20966" y="16656"/>
                    <a:pt x="21510" y="16677"/>
                    <a:pt x="22054" y="16614"/>
                  </a:cubicBezTo>
                  <a:cubicBezTo>
                    <a:pt x="23623" y="16321"/>
                    <a:pt x="25171" y="15944"/>
                    <a:pt x="26678" y="15484"/>
                  </a:cubicBezTo>
                  <a:cubicBezTo>
                    <a:pt x="26950" y="15400"/>
                    <a:pt x="27201" y="15317"/>
                    <a:pt x="27473" y="15191"/>
                  </a:cubicBezTo>
                  <a:cubicBezTo>
                    <a:pt x="28205" y="14856"/>
                    <a:pt x="28917" y="14522"/>
                    <a:pt x="29607" y="14166"/>
                  </a:cubicBezTo>
                  <a:cubicBezTo>
                    <a:pt x="29858" y="14040"/>
                    <a:pt x="30172" y="13936"/>
                    <a:pt x="30298" y="13726"/>
                  </a:cubicBezTo>
                  <a:cubicBezTo>
                    <a:pt x="30507" y="13371"/>
                    <a:pt x="30863" y="13203"/>
                    <a:pt x="31135" y="12910"/>
                  </a:cubicBezTo>
                  <a:cubicBezTo>
                    <a:pt x="31846" y="12074"/>
                    <a:pt x="32620" y="11299"/>
                    <a:pt x="33164" y="10358"/>
                  </a:cubicBezTo>
                  <a:cubicBezTo>
                    <a:pt x="33959" y="8998"/>
                    <a:pt x="34566" y="7512"/>
                    <a:pt x="34922" y="5943"/>
                  </a:cubicBezTo>
                  <a:cubicBezTo>
                    <a:pt x="35047" y="5462"/>
                    <a:pt x="35131" y="5022"/>
                    <a:pt x="35047" y="4457"/>
                  </a:cubicBezTo>
                  <a:lnTo>
                    <a:pt x="35047" y="4457"/>
                  </a:lnTo>
                  <a:cubicBezTo>
                    <a:pt x="34880" y="4562"/>
                    <a:pt x="34733" y="4604"/>
                    <a:pt x="34608" y="4708"/>
                  </a:cubicBezTo>
                  <a:cubicBezTo>
                    <a:pt x="34130" y="5106"/>
                    <a:pt x="33594" y="5252"/>
                    <a:pt x="33041" y="5252"/>
                  </a:cubicBezTo>
                  <a:cubicBezTo>
                    <a:pt x="32722" y="5252"/>
                    <a:pt x="32398" y="5203"/>
                    <a:pt x="32076" y="5127"/>
                  </a:cubicBezTo>
                  <a:cubicBezTo>
                    <a:pt x="31281" y="4939"/>
                    <a:pt x="30590" y="4520"/>
                    <a:pt x="30026" y="3934"/>
                  </a:cubicBezTo>
                  <a:cubicBezTo>
                    <a:pt x="29356" y="3202"/>
                    <a:pt x="28645" y="2470"/>
                    <a:pt x="28226" y="1528"/>
                  </a:cubicBezTo>
                  <a:cubicBezTo>
                    <a:pt x="28122" y="1319"/>
                    <a:pt x="27975" y="1130"/>
                    <a:pt x="27829" y="921"/>
                  </a:cubicBezTo>
                  <a:cubicBezTo>
                    <a:pt x="27054" y="1486"/>
                    <a:pt x="26301" y="2009"/>
                    <a:pt x="25569" y="2532"/>
                  </a:cubicBezTo>
                  <a:cubicBezTo>
                    <a:pt x="25004" y="2930"/>
                    <a:pt x="24460" y="3327"/>
                    <a:pt x="23853" y="3620"/>
                  </a:cubicBezTo>
                  <a:cubicBezTo>
                    <a:pt x="23058" y="4039"/>
                    <a:pt x="22179" y="4374"/>
                    <a:pt x="21321" y="4687"/>
                  </a:cubicBezTo>
                  <a:cubicBezTo>
                    <a:pt x="20865" y="4844"/>
                    <a:pt x="20360" y="4953"/>
                    <a:pt x="19853" y="4953"/>
                  </a:cubicBezTo>
                  <a:cubicBezTo>
                    <a:pt x="19616" y="4953"/>
                    <a:pt x="19378" y="4929"/>
                    <a:pt x="19145" y="4876"/>
                  </a:cubicBezTo>
                  <a:cubicBezTo>
                    <a:pt x="18497" y="4708"/>
                    <a:pt x="17848" y="4562"/>
                    <a:pt x="17220" y="4311"/>
                  </a:cubicBezTo>
                  <a:cubicBezTo>
                    <a:pt x="16697" y="4143"/>
                    <a:pt x="16300" y="3432"/>
                    <a:pt x="16362" y="2846"/>
                  </a:cubicBezTo>
                  <a:cubicBezTo>
                    <a:pt x="16404" y="2491"/>
                    <a:pt x="16488" y="2114"/>
                    <a:pt x="16572" y="1779"/>
                  </a:cubicBezTo>
                  <a:cubicBezTo>
                    <a:pt x="16697" y="1235"/>
                    <a:pt x="16844" y="691"/>
                    <a:pt x="1703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1125;p53">
              <a:extLst>
                <a:ext uri="{FF2B5EF4-FFF2-40B4-BE49-F238E27FC236}">
                  <a16:creationId xmlns:a16="http://schemas.microsoft.com/office/drawing/2014/main" id="{8D2B00BB-6DE9-408B-A5B0-6FCFA2E99F7B}"/>
                </a:ext>
              </a:extLst>
            </p:cNvPr>
            <p:cNvSpPr/>
            <p:nvPr/>
          </p:nvSpPr>
          <p:spPr>
            <a:xfrm flipH="1">
              <a:off x="6342400" y="3482275"/>
              <a:ext cx="620950" cy="312850"/>
            </a:xfrm>
            <a:custGeom>
              <a:avLst/>
              <a:gdLst/>
              <a:ahLst/>
              <a:cxnLst/>
              <a:rect l="l" t="t" r="r" b="b"/>
              <a:pathLst>
                <a:path w="24838" h="12514" extrusionOk="0">
                  <a:moveTo>
                    <a:pt x="14815" y="3558"/>
                  </a:moveTo>
                  <a:cubicBezTo>
                    <a:pt x="14940" y="4102"/>
                    <a:pt x="15045" y="4604"/>
                    <a:pt x="15192" y="5085"/>
                  </a:cubicBezTo>
                  <a:cubicBezTo>
                    <a:pt x="15254" y="5357"/>
                    <a:pt x="15338" y="5608"/>
                    <a:pt x="15443" y="5880"/>
                  </a:cubicBezTo>
                  <a:cubicBezTo>
                    <a:pt x="15610" y="6236"/>
                    <a:pt x="15819" y="6592"/>
                    <a:pt x="16280" y="6634"/>
                  </a:cubicBezTo>
                  <a:cubicBezTo>
                    <a:pt x="16782" y="7052"/>
                    <a:pt x="17430" y="7031"/>
                    <a:pt x="18016" y="7115"/>
                  </a:cubicBezTo>
                  <a:cubicBezTo>
                    <a:pt x="18184" y="7136"/>
                    <a:pt x="18456" y="7073"/>
                    <a:pt x="18602" y="6968"/>
                  </a:cubicBezTo>
                  <a:cubicBezTo>
                    <a:pt x="19439" y="6320"/>
                    <a:pt x="20255" y="5650"/>
                    <a:pt x="21092" y="4960"/>
                  </a:cubicBezTo>
                  <a:cubicBezTo>
                    <a:pt x="21176" y="4876"/>
                    <a:pt x="21218" y="4771"/>
                    <a:pt x="21322" y="4646"/>
                  </a:cubicBezTo>
                  <a:cubicBezTo>
                    <a:pt x="21824" y="4709"/>
                    <a:pt x="22347" y="4750"/>
                    <a:pt x="22871" y="4771"/>
                  </a:cubicBezTo>
                  <a:cubicBezTo>
                    <a:pt x="23394" y="4813"/>
                    <a:pt x="23896" y="4771"/>
                    <a:pt x="24461" y="4771"/>
                  </a:cubicBezTo>
                  <a:cubicBezTo>
                    <a:pt x="24649" y="5127"/>
                    <a:pt x="24733" y="5483"/>
                    <a:pt x="24712" y="5901"/>
                  </a:cubicBezTo>
                  <a:cubicBezTo>
                    <a:pt x="24670" y="6215"/>
                    <a:pt x="24628" y="6529"/>
                    <a:pt x="24670" y="6822"/>
                  </a:cubicBezTo>
                  <a:cubicBezTo>
                    <a:pt x="24837" y="7387"/>
                    <a:pt x="24670" y="7973"/>
                    <a:pt x="24670" y="8538"/>
                  </a:cubicBezTo>
                  <a:cubicBezTo>
                    <a:pt x="24649" y="9040"/>
                    <a:pt x="24419" y="9416"/>
                    <a:pt x="24042" y="9730"/>
                  </a:cubicBezTo>
                  <a:cubicBezTo>
                    <a:pt x="23310" y="10316"/>
                    <a:pt x="22536" y="10902"/>
                    <a:pt x="21615" y="11111"/>
                  </a:cubicBezTo>
                  <a:cubicBezTo>
                    <a:pt x="20632" y="11320"/>
                    <a:pt x="19648" y="11760"/>
                    <a:pt x="18602" y="11781"/>
                  </a:cubicBezTo>
                  <a:cubicBezTo>
                    <a:pt x="18142" y="11823"/>
                    <a:pt x="17661" y="11990"/>
                    <a:pt x="17179" y="11948"/>
                  </a:cubicBezTo>
                  <a:cubicBezTo>
                    <a:pt x="17033" y="11948"/>
                    <a:pt x="16886" y="12032"/>
                    <a:pt x="16761" y="12074"/>
                  </a:cubicBezTo>
                  <a:cubicBezTo>
                    <a:pt x="16384" y="12262"/>
                    <a:pt x="16028" y="12346"/>
                    <a:pt x="15610" y="12283"/>
                  </a:cubicBezTo>
                  <a:cubicBezTo>
                    <a:pt x="15254" y="12262"/>
                    <a:pt x="14920" y="12304"/>
                    <a:pt x="14606" y="12304"/>
                  </a:cubicBezTo>
                  <a:cubicBezTo>
                    <a:pt x="14355" y="12304"/>
                    <a:pt x="14062" y="12346"/>
                    <a:pt x="13790" y="12304"/>
                  </a:cubicBezTo>
                  <a:cubicBezTo>
                    <a:pt x="13455" y="12283"/>
                    <a:pt x="13141" y="12262"/>
                    <a:pt x="12806" y="12388"/>
                  </a:cubicBezTo>
                  <a:cubicBezTo>
                    <a:pt x="12471" y="12513"/>
                    <a:pt x="12074" y="12471"/>
                    <a:pt x="11697" y="12388"/>
                  </a:cubicBezTo>
                  <a:cubicBezTo>
                    <a:pt x="11446" y="11948"/>
                    <a:pt x="11467" y="11467"/>
                    <a:pt x="11488" y="10986"/>
                  </a:cubicBezTo>
                  <a:cubicBezTo>
                    <a:pt x="11551" y="10421"/>
                    <a:pt x="11551" y="9877"/>
                    <a:pt x="11446" y="9333"/>
                  </a:cubicBezTo>
                  <a:cubicBezTo>
                    <a:pt x="11425" y="9123"/>
                    <a:pt x="11425" y="8914"/>
                    <a:pt x="11425" y="8705"/>
                  </a:cubicBezTo>
                  <a:cubicBezTo>
                    <a:pt x="11425" y="8496"/>
                    <a:pt x="11467" y="8266"/>
                    <a:pt x="11425" y="8077"/>
                  </a:cubicBezTo>
                  <a:cubicBezTo>
                    <a:pt x="11321" y="7575"/>
                    <a:pt x="11342" y="7115"/>
                    <a:pt x="11342" y="6613"/>
                  </a:cubicBezTo>
                  <a:cubicBezTo>
                    <a:pt x="11342" y="6278"/>
                    <a:pt x="11279" y="5964"/>
                    <a:pt x="11258" y="5608"/>
                  </a:cubicBezTo>
                  <a:cubicBezTo>
                    <a:pt x="11237" y="5378"/>
                    <a:pt x="11216" y="5148"/>
                    <a:pt x="11174" y="4876"/>
                  </a:cubicBezTo>
                  <a:cubicBezTo>
                    <a:pt x="11153" y="4437"/>
                    <a:pt x="10944" y="4081"/>
                    <a:pt x="10714" y="3704"/>
                  </a:cubicBezTo>
                  <a:cubicBezTo>
                    <a:pt x="10609" y="3579"/>
                    <a:pt x="10421" y="3495"/>
                    <a:pt x="10254" y="3453"/>
                  </a:cubicBezTo>
                  <a:cubicBezTo>
                    <a:pt x="9584" y="3181"/>
                    <a:pt x="8956" y="3453"/>
                    <a:pt x="8308" y="3558"/>
                  </a:cubicBezTo>
                  <a:cubicBezTo>
                    <a:pt x="8161" y="3579"/>
                    <a:pt x="8036" y="3704"/>
                    <a:pt x="7931" y="3809"/>
                  </a:cubicBezTo>
                  <a:cubicBezTo>
                    <a:pt x="7722" y="4039"/>
                    <a:pt x="7575" y="4290"/>
                    <a:pt x="7199" y="4248"/>
                  </a:cubicBezTo>
                  <a:cubicBezTo>
                    <a:pt x="7115" y="4248"/>
                    <a:pt x="6969" y="4437"/>
                    <a:pt x="6948" y="4562"/>
                  </a:cubicBezTo>
                  <a:cubicBezTo>
                    <a:pt x="6885" y="4750"/>
                    <a:pt x="6948" y="4939"/>
                    <a:pt x="6906" y="5127"/>
                  </a:cubicBezTo>
                  <a:lnTo>
                    <a:pt x="6843" y="6215"/>
                  </a:lnTo>
                  <a:cubicBezTo>
                    <a:pt x="6801" y="6550"/>
                    <a:pt x="6801" y="6906"/>
                    <a:pt x="6843" y="7219"/>
                  </a:cubicBezTo>
                  <a:cubicBezTo>
                    <a:pt x="6906" y="8475"/>
                    <a:pt x="7052" y="9688"/>
                    <a:pt x="7115" y="10944"/>
                  </a:cubicBezTo>
                  <a:cubicBezTo>
                    <a:pt x="7157" y="11195"/>
                    <a:pt x="7115" y="11425"/>
                    <a:pt x="7115" y="11634"/>
                  </a:cubicBezTo>
                  <a:cubicBezTo>
                    <a:pt x="6906" y="11844"/>
                    <a:pt x="6738" y="11760"/>
                    <a:pt x="6571" y="11760"/>
                  </a:cubicBezTo>
                  <a:cubicBezTo>
                    <a:pt x="6236" y="11739"/>
                    <a:pt x="5901" y="11697"/>
                    <a:pt x="5588" y="11718"/>
                  </a:cubicBezTo>
                  <a:cubicBezTo>
                    <a:pt x="5295" y="11739"/>
                    <a:pt x="5065" y="11655"/>
                    <a:pt x="4813" y="11509"/>
                  </a:cubicBezTo>
                  <a:cubicBezTo>
                    <a:pt x="4688" y="11425"/>
                    <a:pt x="4562" y="11341"/>
                    <a:pt x="4395" y="11300"/>
                  </a:cubicBezTo>
                  <a:cubicBezTo>
                    <a:pt x="3412" y="11007"/>
                    <a:pt x="2575" y="10463"/>
                    <a:pt x="1842" y="9751"/>
                  </a:cubicBezTo>
                  <a:cubicBezTo>
                    <a:pt x="1612" y="9521"/>
                    <a:pt x="1298" y="9395"/>
                    <a:pt x="1005" y="9165"/>
                  </a:cubicBezTo>
                  <a:cubicBezTo>
                    <a:pt x="817" y="9040"/>
                    <a:pt x="629" y="8935"/>
                    <a:pt x="503" y="8789"/>
                  </a:cubicBezTo>
                  <a:cubicBezTo>
                    <a:pt x="43" y="8266"/>
                    <a:pt x="1" y="8119"/>
                    <a:pt x="419" y="7512"/>
                  </a:cubicBezTo>
                  <a:cubicBezTo>
                    <a:pt x="1089" y="6508"/>
                    <a:pt x="1821" y="5566"/>
                    <a:pt x="2784" y="4834"/>
                  </a:cubicBezTo>
                  <a:cubicBezTo>
                    <a:pt x="2930" y="4730"/>
                    <a:pt x="3077" y="4604"/>
                    <a:pt x="3181" y="4458"/>
                  </a:cubicBezTo>
                  <a:cubicBezTo>
                    <a:pt x="3621" y="3934"/>
                    <a:pt x="4144" y="3558"/>
                    <a:pt x="4709" y="3223"/>
                  </a:cubicBezTo>
                  <a:cubicBezTo>
                    <a:pt x="5085" y="3014"/>
                    <a:pt x="5378" y="2658"/>
                    <a:pt x="5650" y="2365"/>
                  </a:cubicBezTo>
                  <a:cubicBezTo>
                    <a:pt x="6655" y="1361"/>
                    <a:pt x="7805" y="608"/>
                    <a:pt x="9061" y="1"/>
                  </a:cubicBezTo>
                  <a:cubicBezTo>
                    <a:pt x="10860" y="1382"/>
                    <a:pt x="12743" y="2637"/>
                    <a:pt x="14815" y="3558"/>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1126;p53">
              <a:extLst>
                <a:ext uri="{FF2B5EF4-FFF2-40B4-BE49-F238E27FC236}">
                  <a16:creationId xmlns:a16="http://schemas.microsoft.com/office/drawing/2014/main" id="{4944F039-AAFE-4692-ACD9-FC958714150A}"/>
                </a:ext>
              </a:extLst>
            </p:cNvPr>
            <p:cNvSpPr/>
            <p:nvPr/>
          </p:nvSpPr>
          <p:spPr>
            <a:xfrm flipH="1">
              <a:off x="6820500" y="3420550"/>
              <a:ext cx="381900" cy="290350"/>
            </a:xfrm>
            <a:custGeom>
              <a:avLst/>
              <a:gdLst/>
              <a:ahLst/>
              <a:cxnLst/>
              <a:rect l="l" t="t" r="r" b="b"/>
              <a:pathLst>
                <a:path w="15276" h="11614" extrusionOk="0">
                  <a:moveTo>
                    <a:pt x="5964" y="11613"/>
                  </a:moveTo>
                  <a:cubicBezTo>
                    <a:pt x="5315" y="11551"/>
                    <a:pt x="4730" y="11572"/>
                    <a:pt x="4248" y="11237"/>
                  </a:cubicBezTo>
                  <a:cubicBezTo>
                    <a:pt x="3453" y="11195"/>
                    <a:pt x="2909" y="10672"/>
                    <a:pt x="2282" y="10337"/>
                  </a:cubicBezTo>
                  <a:cubicBezTo>
                    <a:pt x="1528" y="9919"/>
                    <a:pt x="838" y="9312"/>
                    <a:pt x="294" y="8621"/>
                  </a:cubicBezTo>
                  <a:cubicBezTo>
                    <a:pt x="106" y="8349"/>
                    <a:pt x="1" y="8098"/>
                    <a:pt x="64" y="7743"/>
                  </a:cubicBezTo>
                  <a:cubicBezTo>
                    <a:pt x="85" y="7533"/>
                    <a:pt x="126" y="7324"/>
                    <a:pt x="126" y="7115"/>
                  </a:cubicBezTo>
                  <a:cubicBezTo>
                    <a:pt x="106" y="6152"/>
                    <a:pt x="587" y="5378"/>
                    <a:pt x="1005" y="4562"/>
                  </a:cubicBezTo>
                  <a:cubicBezTo>
                    <a:pt x="1110" y="4374"/>
                    <a:pt x="1256" y="4227"/>
                    <a:pt x="1382" y="4060"/>
                  </a:cubicBezTo>
                  <a:cubicBezTo>
                    <a:pt x="2072" y="3432"/>
                    <a:pt x="2826" y="2972"/>
                    <a:pt x="3663" y="2553"/>
                  </a:cubicBezTo>
                  <a:cubicBezTo>
                    <a:pt x="4060" y="2344"/>
                    <a:pt x="4458" y="2281"/>
                    <a:pt x="4897" y="2386"/>
                  </a:cubicBezTo>
                  <a:cubicBezTo>
                    <a:pt x="5839" y="2595"/>
                    <a:pt x="6822" y="2679"/>
                    <a:pt x="7764" y="2867"/>
                  </a:cubicBezTo>
                  <a:cubicBezTo>
                    <a:pt x="8496" y="2993"/>
                    <a:pt x="9165" y="2784"/>
                    <a:pt x="9814" y="2512"/>
                  </a:cubicBezTo>
                  <a:cubicBezTo>
                    <a:pt x="10588" y="2198"/>
                    <a:pt x="11383" y="1842"/>
                    <a:pt x="12158" y="1528"/>
                  </a:cubicBezTo>
                  <a:cubicBezTo>
                    <a:pt x="12199" y="1507"/>
                    <a:pt x="12220" y="1507"/>
                    <a:pt x="12220" y="1465"/>
                  </a:cubicBezTo>
                  <a:cubicBezTo>
                    <a:pt x="12430" y="608"/>
                    <a:pt x="13099" y="398"/>
                    <a:pt x="13831" y="252"/>
                  </a:cubicBezTo>
                  <a:cubicBezTo>
                    <a:pt x="14062" y="189"/>
                    <a:pt x="14313" y="168"/>
                    <a:pt x="14543" y="105"/>
                  </a:cubicBezTo>
                  <a:cubicBezTo>
                    <a:pt x="14982" y="1"/>
                    <a:pt x="15066" y="64"/>
                    <a:pt x="15275" y="691"/>
                  </a:cubicBezTo>
                  <a:cubicBezTo>
                    <a:pt x="14752" y="984"/>
                    <a:pt x="14208" y="1256"/>
                    <a:pt x="13622" y="1361"/>
                  </a:cubicBezTo>
                  <a:cubicBezTo>
                    <a:pt x="13015" y="1465"/>
                    <a:pt x="12555" y="1821"/>
                    <a:pt x="12032" y="2030"/>
                  </a:cubicBezTo>
                  <a:cubicBezTo>
                    <a:pt x="11948" y="2051"/>
                    <a:pt x="11844" y="2093"/>
                    <a:pt x="11823" y="2177"/>
                  </a:cubicBezTo>
                  <a:cubicBezTo>
                    <a:pt x="11551" y="2784"/>
                    <a:pt x="10965" y="2909"/>
                    <a:pt x="10442" y="3139"/>
                  </a:cubicBezTo>
                  <a:cubicBezTo>
                    <a:pt x="9961" y="3349"/>
                    <a:pt x="9605" y="3621"/>
                    <a:pt x="9312" y="4039"/>
                  </a:cubicBezTo>
                  <a:cubicBezTo>
                    <a:pt x="9145" y="4248"/>
                    <a:pt x="8977" y="4478"/>
                    <a:pt x="8768" y="4667"/>
                  </a:cubicBezTo>
                  <a:cubicBezTo>
                    <a:pt x="7868" y="5441"/>
                    <a:pt x="7303" y="6445"/>
                    <a:pt x="6676" y="7429"/>
                  </a:cubicBezTo>
                  <a:cubicBezTo>
                    <a:pt x="6571" y="7596"/>
                    <a:pt x="6487" y="7784"/>
                    <a:pt x="6466" y="7931"/>
                  </a:cubicBezTo>
                  <a:cubicBezTo>
                    <a:pt x="6404" y="8349"/>
                    <a:pt x="6320" y="8768"/>
                    <a:pt x="6069" y="9144"/>
                  </a:cubicBezTo>
                  <a:cubicBezTo>
                    <a:pt x="6006" y="9877"/>
                    <a:pt x="5734" y="10567"/>
                    <a:pt x="5943" y="11300"/>
                  </a:cubicBezTo>
                  <a:cubicBezTo>
                    <a:pt x="5964" y="11341"/>
                    <a:pt x="5943" y="11404"/>
                    <a:pt x="5964" y="1161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1127;p53">
              <a:extLst>
                <a:ext uri="{FF2B5EF4-FFF2-40B4-BE49-F238E27FC236}">
                  <a16:creationId xmlns:a16="http://schemas.microsoft.com/office/drawing/2014/main" id="{0831C5DD-4FD2-42C5-9109-3E481737FCC0}"/>
                </a:ext>
              </a:extLst>
            </p:cNvPr>
            <p:cNvSpPr/>
            <p:nvPr/>
          </p:nvSpPr>
          <p:spPr>
            <a:xfrm flipH="1">
              <a:off x="6757225" y="3440425"/>
              <a:ext cx="275150" cy="343700"/>
            </a:xfrm>
            <a:custGeom>
              <a:avLst/>
              <a:gdLst/>
              <a:ahLst/>
              <a:cxnLst/>
              <a:rect l="l" t="t" r="r" b="b"/>
              <a:pathLst>
                <a:path w="11006" h="13748" extrusionOk="0">
                  <a:moveTo>
                    <a:pt x="5461" y="13748"/>
                  </a:moveTo>
                  <a:cubicBezTo>
                    <a:pt x="4833" y="13685"/>
                    <a:pt x="4394" y="13685"/>
                    <a:pt x="3955" y="13559"/>
                  </a:cubicBezTo>
                  <a:cubicBezTo>
                    <a:pt x="3599" y="13497"/>
                    <a:pt x="3264" y="13329"/>
                    <a:pt x="2929" y="13204"/>
                  </a:cubicBezTo>
                  <a:cubicBezTo>
                    <a:pt x="2406" y="12974"/>
                    <a:pt x="1988" y="12555"/>
                    <a:pt x="1402" y="12388"/>
                  </a:cubicBezTo>
                  <a:cubicBezTo>
                    <a:pt x="1235" y="12346"/>
                    <a:pt x="1067" y="12053"/>
                    <a:pt x="942" y="11844"/>
                  </a:cubicBezTo>
                  <a:cubicBezTo>
                    <a:pt x="711" y="11446"/>
                    <a:pt x="523" y="11028"/>
                    <a:pt x="314" y="10609"/>
                  </a:cubicBezTo>
                  <a:cubicBezTo>
                    <a:pt x="0" y="9898"/>
                    <a:pt x="42" y="9207"/>
                    <a:pt x="356" y="8496"/>
                  </a:cubicBezTo>
                  <a:cubicBezTo>
                    <a:pt x="460" y="8266"/>
                    <a:pt x="565" y="7973"/>
                    <a:pt x="607" y="7701"/>
                  </a:cubicBezTo>
                  <a:cubicBezTo>
                    <a:pt x="628" y="7324"/>
                    <a:pt x="816" y="7031"/>
                    <a:pt x="983" y="6717"/>
                  </a:cubicBezTo>
                  <a:cubicBezTo>
                    <a:pt x="1507" y="5860"/>
                    <a:pt x="2092" y="5043"/>
                    <a:pt x="2846" y="4353"/>
                  </a:cubicBezTo>
                  <a:cubicBezTo>
                    <a:pt x="3264" y="3997"/>
                    <a:pt x="3494" y="3474"/>
                    <a:pt x="3976" y="3181"/>
                  </a:cubicBezTo>
                  <a:cubicBezTo>
                    <a:pt x="4520" y="2826"/>
                    <a:pt x="5064" y="2428"/>
                    <a:pt x="5629" y="2051"/>
                  </a:cubicBezTo>
                  <a:cubicBezTo>
                    <a:pt x="5670" y="2030"/>
                    <a:pt x="5733" y="1989"/>
                    <a:pt x="5775" y="1947"/>
                  </a:cubicBezTo>
                  <a:cubicBezTo>
                    <a:pt x="6486" y="1779"/>
                    <a:pt x="7114" y="1403"/>
                    <a:pt x="7742" y="1047"/>
                  </a:cubicBezTo>
                  <a:cubicBezTo>
                    <a:pt x="8244" y="754"/>
                    <a:pt x="8788" y="566"/>
                    <a:pt x="9290" y="294"/>
                  </a:cubicBezTo>
                  <a:cubicBezTo>
                    <a:pt x="9562" y="106"/>
                    <a:pt x="9876" y="1"/>
                    <a:pt x="10274" y="1"/>
                  </a:cubicBezTo>
                  <a:cubicBezTo>
                    <a:pt x="10483" y="210"/>
                    <a:pt x="10713" y="419"/>
                    <a:pt x="11006" y="670"/>
                  </a:cubicBezTo>
                  <a:cubicBezTo>
                    <a:pt x="10755" y="942"/>
                    <a:pt x="10462" y="1089"/>
                    <a:pt x="10169" y="1256"/>
                  </a:cubicBezTo>
                  <a:cubicBezTo>
                    <a:pt x="9165" y="1779"/>
                    <a:pt x="8286" y="2512"/>
                    <a:pt x="7512" y="3286"/>
                  </a:cubicBezTo>
                  <a:cubicBezTo>
                    <a:pt x="7177" y="3621"/>
                    <a:pt x="6800" y="3976"/>
                    <a:pt x="6361" y="4186"/>
                  </a:cubicBezTo>
                  <a:cubicBezTo>
                    <a:pt x="5942" y="4395"/>
                    <a:pt x="5608" y="4709"/>
                    <a:pt x="5294" y="5043"/>
                  </a:cubicBezTo>
                  <a:cubicBezTo>
                    <a:pt x="5022" y="5295"/>
                    <a:pt x="4792" y="5567"/>
                    <a:pt x="4499" y="5797"/>
                  </a:cubicBezTo>
                  <a:cubicBezTo>
                    <a:pt x="3641" y="6445"/>
                    <a:pt x="3013" y="7324"/>
                    <a:pt x="2364" y="8161"/>
                  </a:cubicBezTo>
                  <a:cubicBezTo>
                    <a:pt x="2155" y="8412"/>
                    <a:pt x="1988" y="8705"/>
                    <a:pt x="1758" y="8956"/>
                  </a:cubicBezTo>
                  <a:cubicBezTo>
                    <a:pt x="1527" y="9228"/>
                    <a:pt x="1486" y="9479"/>
                    <a:pt x="1527" y="9793"/>
                  </a:cubicBezTo>
                  <a:cubicBezTo>
                    <a:pt x="1590" y="10693"/>
                    <a:pt x="2092" y="11362"/>
                    <a:pt x="2804" y="11802"/>
                  </a:cubicBezTo>
                  <a:cubicBezTo>
                    <a:pt x="3411" y="12158"/>
                    <a:pt x="3955" y="12576"/>
                    <a:pt x="4499" y="13015"/>
                  </a:cubicBezTo>
                  <a:cubicBezTo>
                    <a:pt x="4792" y="13266"/>
                    <a:pt x="5085" y="13434"/>
                    <a:pt x="5461" y="13748"/>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1128;p53">
              <a:extLst>
                <a:ext uri="{FF2B5EF4-FFF2-40B4-BE49-F238E27FC236}">
                  <a16:creationId xmlns:a16="http://schemas.microsoft.com/office/drawing/2014/main" id="{C4B9CE46-FE24-443A-8C49-BDA0AA44B276}"/>
                </a:ext>
              </a:extLst>
            </p:cNvPr>
            <p:cNvSpPr/>
            <p:nvPr/>
          </p:nvSpPr>
          <p:spPr>
            <a:xfrm flipH="1">
              <a:off x="6870200" y="2991100"/>
              <a:ext cx="114575" cy="183100"/>
            </a:xfrm>
            <a:custGeom>
              <a:avLst/>
              <a:gdLst/>
              <a:ahLst/>
              <a:cxnLst/>
              <a:rect l="l" t="t" r="r" b="b"/>
              <a:pathLst>
                <a:path w="4583" h="7324" extrusionOk="0">
                  <a:moveTo>
                    <a:pt x="293" y="7324"/>
                  </a:moveTo>
                  <a:cubicBezTo>
                    <a:pt x="272" y="6696"/>
                    <a:pt x="0" y="6089"/>
                    <a:pt x="147" y="5462"/>
                  </a:cubicBezTo>
                  <a:cubicBezTo>
                    <a:pt x="251" y="4980"/>
                    <a:pt x="251" y="4415"/>
                    <a:pt x="377" y="3934"/>
                  </a:cubicBezTo>
                  <a:cubicBezTo>
                    <a:pt x="670" y="2888"/>
                    <a:pt x="1318" y="2009"/>
                    <a:pt x="1988" y="1172"/>
                  </a:cubicBezTo>
                  <a:cubicBezTo>
                    <a:pt x="2072" y="1068"/>
                    <a:pt x="2176" y="1026"/>
                    <a:pt x="2281" y="963"/>
                  </a:cubicBezTo>
                  <a:cubicBezTo>
                    <a:pt x="2574" y="837"/>
                    <a:pt x="2783" y="649"/>
                    <a:pt x="2992" y="419"/>
                  </a:cubicBezTo>
                  <a:cubicBezTo>
                    <a:pt x="3348" y="1"/>
                    <a:pt x="3829" y="63"/>
                    <a:pt x="4143" y="503"/>
                  </a:cubicBezTo>
                  <a:cubicBezTo>
                    <a:pt x="4227" y="628"/>
                    <a:pt x="4310" y="754"/>
                    <a:pt x="4352" y="900"/>
                  </a:cubicBezTo>
                  <a:cubicBezTo>
                    <a:pt x="4499" y="2135"/>
                    <a:pt x="4582" y="3411"/>
                    <a:pt x="3850" y="4520"/>
                  </a:cubicBezTo>
                  <a:cubicBezTo>
                    <a:pt x="3557" y="5001"/>
                    <a:pt x="3243" y="5441"/>
                    <a:pt x="2971" y="5901"/>
                  </a:cubicBezTo>
                  <a:cubicBezTo>
                    <a:pt x="2657" y="6487"/>
                    <a:pt x="2072" y="6717"/>
                    <a:pt x="1569" y="7052"/>
                  </a:cubicBezTo>
                  <a:cubicBezTo>
                    <a:pt x="1465" y="7115"/>
                    <a:pt x="1339" y="7156"/>
                    <a:pt x="1235" y="7156"/>
                  </a:cubicBezTo>
                  <a:cubicBezTo>
                    <a:pt x="942" y="7240"/>
                    <a:pt x="670" y="7282"/>
                    <a:pt x="293" y="732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1129;p53">
              <a:extLst>
                <a:ext uri="{FF2B5EF4-FFF2-40B4-BE49-F238E27FC236}">
                  <a16:creationId xmlns:a16="http://schemas.microsoft.com/office/drawing/2014/main" id="{D6AD413D-7C95-4BC6-9D40-9888DE48CF2A}"/>
                </a:ext>
              </a:extLst>
            </p:cNvPr>
            <p:cNvSpPr/>
            <p:nvPr/>
          </p:nvSpPr>
          <p:spPr>
            <a:xfrm flipH="1">
              <a:off x="7126525" y="3076875"/>
              <a:ext cx="188325" cy="86350"/>
            </a:xfrm>
            <a:custGeom>
              <a:avLst/>
              <a:gdLst/>
              <a:ahLst/>
              <a:cxnLst/>
              <a:rect l="l" t="t" r="r" b="b"/>
              <a:pathLst>
                <a:path w="7533" h="3454" extrusionOk="0">
                  <a:moveTo>
                    <a:pt x="7533" y="1131"/>
                  </a:moveTo>
                  <a:cubicBezTo>
                    <a:pt x="7010" y="1570"/>
                    <a:pt x="6508" y="2010"/>
                    <a:pt x="5984" y="2407"/>
                  </a:cubicBezTo>
                  <a:cubicBezTo>
                    <a:pt x="5775" y="2554"/>
                    <a:pt x="5482" y="2658"/>
                    <a:pt x="5231" y="2721"/>
                  </a:cubicBezTo>
                  <a:cubicBezTo>
                    <a:pt x="4227" y="2930"/>
                    <a:pt x="3243" y="3056"/>
                    <a:pt x="2281" y="3286"/>
                  </a:cubicBezTo>
                  <a:cubicBezTo>
                    <a:pt x="1611" y="3453"/>
                    <a:pt x="984" y="3265"/>
                    <a:pt x="356" y="3181"/>
                  </a:cubicBezTo>
                  <a:cubicBezTo>
                    <a:pt x="147" y="3160"/>
                    <a:pt x="0" y="2909"/>
                    <a:pt x="84" y="2700"/>
                  </a:cubicBezTo>
                  <a:cubicBezTo>
                    <a:pt x="335" y="2093"/>
                    <a:pt x="502" y="1403"/>
                    <a:pt x="1193" y="1131"/>
                  </a:cubicBezTo>
                  <a:cubicBezTo>
                    <a:pt x="1570" y="963"/>
                    <a:pt x="1904" y="733"/>
                    <a:pt x="2218" y="503"/>
                  </a:cubicBezTo>
                  <a:cubicBezTo>
                    <a:pt x="2762" y="106"/>
                    <a:pt x="3411" y="1"/>
                    <a:pt x="4039" y="22"/>
                  </a:cubicBezTo>
                  <a:cubicBezTo>
                    <a:pt x="4583" y="43"/>
                    <a:pt x="5127" y="85"/>
                    <a:pt x="5671" y="147"/>
                  </a:cubicBezTo>
                  <a:cubicBezTo>
                    <a:pt x="6403" y="231"/>
                    <a:pt x="7093" y="503"/>
                    <a:pt x="7533" y="113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1130;p53">
              <a:extLst>
                <a:ext uri="{FF2B5EF4-FFF2-40B4-BE49-F238E27FC236}">
                  <a16:creationId xmlns:a16="http://schemas.microsoft.com/office/drawing/2014/main" id="{08435FDA-6320-4210-B87B-1E29A972A884}"/>
                </a:ext>
              </a:extLst>
            </p:cNvPr>
            <p:cNvSpPr/>
            <p:nvPr/>
          </p:nvSpPr>
          <p:spPr>
            <a:xfrm flipH="1">
              <a:off x="6462725" y="3580100"/>
              <a:ext cx="101500" cy="57575"/>
            </a:xfrm>
            <a:custGeom>
              <a:avLst/>
              <a:gdLst/>
              <a:ahLst/>
              <a:cxnLst/>
              <a:rect l="l" t="t" r="r" b="b"/>
              <a:pathLst>
                <a:path w="4060" h="2303" extrusionOk="0">
                  <a:moveTo>
                    <a:pt x="4060" y="586"/>
                  </a:moveTo>
                  <a:cubicBezTo>
                    <a:pt x="3893" y="775"/>
                    <a:pt x="3830" y="879"/>
                    <a:pt x="3746" y="942"/>
                  </a:cubicBezTo>
                  <a:cubicBezTo>
                    <a:pt x="3369" y="1256"/>
                    <a:pt x="2951" y="1528"/>
                    <a:pt x="2616" y="1863"/>
                  </a:cubicBezTo>
                  <a:cubicBezTo>
                    <a:pt x="2135" y="2302"/>
                    <a:pt x="1654" y="2260"/>
                    <a:pt x="1089" y="2030"/>
                  </a:cubicBezTo>
                  <a:cubicBezTo>
                    <a:pt x="942" y="1946"/>
                    <a:pt x="754" y="1884"/>
                    <a:pt x="607" y="1779"/>
                  </a:cubicBezTo>
                  <a:cubicBezTo>
                    <a:pt x="461" y="1716"/>
                    <a:pt x="335" y="1591"/>
                    <a:pt x="315" y="1465"/>
                  </a:cubicBezTo>
                  <a:cubicBezTo>
                    <a:pt x="168" y="1026"/>
                    <a:pt x="22" y="545"/>
                    <a:pt x="1" y="21"/>
                  </a:cubicBezTo>
                  <a:cubicBezTo>
                    <a:pt x="733" y="1"/>
                    <a:pt x="1361" y="293"/>
                    <a:pt x="2009" y="377"/>
                  </a:cubicBezTo>
                  <a:cubicBezTo>
                    <a:pt x="2616" y="398"/>
                    <a:pt x="3265" y="482"/>
                    <a:pt x="4060" y="58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1131;p53">
              <a:extLst>
                <a:ext uri="{FF2B5EF4-FFF2-40B4-BE49-F238E27FC236}">
                  <a16:creationId xmlns:a16="http://schemas.microsoft.com/office/drawing/2014/main" id="{23D1CA33-9AD6-46A9-AE49-6A3E0EA80144}"/>
                </a:ext>
              </a:extLst>
            </p:cNvPr>
            <p:cNvSpPr/>
            <p:nvPr/>
          </p:nvSpPr>
          <p:spPr>
            <a:xfrm flipH="1">
              <a:off x="6702825" y="3583250"/>
              <a:ext cx="70100" cy="216575"/>
            </a:xfrm>
            <a:custGeom>
              <a:avLst/>
              <a:gdLst/>
              <a:ahLst/>
              <a:cxnLst/>
              <a:rect l="l" t="t" r="r" b="b"/>
              <a:pathLst>
                <a:path w="2804" h="8663" extrusionOk="0">
                  <a:moveTo>
                    <a:pt x="2720" y="8349"/>
                  </a:moveTo>
                  <a:cubicBezTo>
                    <a:pt x="2344" y="8453"/>
                    <a:pt x="1988" y="8558"/>
                    <a:pt x="1632" y="8642"/>
                  </a:cubicBezTo>
                  <a:cubicBezTo>
                    <a:pt x="1528" y="8662"/>
                    <a:pt x="1402" y="8621"/>
                    <a:pt x="1256" y="8621"/>
                  </a:cubicBezTo>
                  <a:cubicBezTo>
                    <a:pt x="1025" y="8349"/>
                    <a:pt x="795" y="8077"/>
                    <a:pt x="607" y="7825"/>
                  </a:cubicBezTo>
                  <a:cubicBezTo>
                    <a:pt x="419" y="6152"/>
                    <a:pt x="251" y="4520"/>
                    <a:pt x="84" y="2888"/>
                  </a:cubicBezTo>
                  <a:cubicBezTo>
                    <a:pt x="84" y="2804"/>
                    <a:pt x="63" y="2699"/>
                    <a:pt x="63" y="2636"/>
                  </a:cubicBezTo>
                  <a:cubicBezTo>
                    <a:pt x="188" y="2030"/>
                    <a:pt x="105" y="1423"/>
                    <a:pt x="0" y="816"/>
                  </a:cubicBezTo>
                  <a:cubicBezTo>
                    <a:pt x="0" y="774"/>
                    <a:pt x="42" y="711"/>
                    <a:pt x="63" y="649"/>
                  </a:cubicBezTo>
                  <a:cubicBezTo>
                    <a:pt x="565" y="188"/>
                    <a:pt x="1235" y="272"/>
                    <a:pt x="1841" y="63"/>
                  </a:cubicBezTo>
                  <a:cubicBezTo>
                    <a:pt x="2030" y="0"/>
                    <a:pt x="2260" y="126"/>
                    <a:pt x="2469" y="147"/>
                  </a:cubicBezTo>
                  <a:cubicBezTo>
                    <a:pt x="2511" y="293"/>
                    <a:pt x="2595" y="398"/>
                    <a:pt x="2595" y="502"/>
                  </a:cubicBezTo>
                  <a:cubicBezTo>
                    <a:pt x="2595" y="1255"/>
                    <a:pt x="2804" y="1988"/>
                    <a:pt x="2699" y="2762"/>
                  </a:cubicBezTo>
                  <a:cubicBezTo>
                    <a:pt x="2657" y="3139"/>
                    <a:pt x="2595" y="3536"/>
                    <a:pt x="2720" y="3934"/>
                  </a:cubicBezTo>
                  <a:cubicBezTo>
                    <a:pt x="2762" y="4017"/>
                    <a:pt x="2783" y="4122"/>
                    <a:pt x="2783" y="4185"/>
                  </a:cubicBezTo>
                  <a:lnTo>
                    <a:pt x="2783" y="6842"/>
                  </a:lnTo>
                  <a:cubicBezTo>
                    <a:pt x="2720" y="7344"/>
                    <a:pt x="2720" y="7805"/>
                    <a:pt x="2720" y="8349"/>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1132;p53">
              <a:extLst>
                <a:ext uri="{FF2B5EF4-FFF2-40B4-BE49-F238E27FC236}">
                  <a16:creationId xmlns:a16="http://schemas.microsoft.com/office/drawing/2014/main" id="{16D85E51-51F8-426D-B0B9-7EABD88340B1}"/>
                </a:ext>
              </a:extLst>
            </p:cNvPr>
            <p:cNvSpPr/>
            <p:nvPr/>
          </p:nvSpPr>
          <p:spPr>
            <a:xfrm flipH="1">
              <a:off x="6697050" y="3801900"/>
              <a:ext cx="60725" cy="62275"/>
            </a:xfrm>
            <a:custGeom>
              <a:avLst/>
              <a:gdLst/>
              <a:ahLst/>
              <a:cxnLst/>
              <a:rect l="l" t="t" r="r" b="b"/>
              <a:pathLst>
                <a:path w="2429" h="2491" extrusionOk="0">
                  <a:moveTo>
                    <a:pt x="2428" y="2281"/>
                  </a:moveTo>
                  <a:cubicBezTo>
                    <a:pt x="2010" y="2344"/>
                    <a:pt x="1675" y="2490"/>
                    <a:pt x="1340" y="2490"/>
                  </a:cubicBezTo>
                  <a:cubicBezTo>
                    <a:pt x="922" y="2490"/>
                    <a:pt x="503" y="2385"/>
                    <a:pt x="85" y="2302"/>
                  </a:cubicBezTo>
                  <a:cubicBezTo>
                    <a:pt x="64" y="2302"/>
                    <a:pt x="22" y="2197"/>
                    <a:pt x="1" y="2134"/>
                  </a:cubicBezTo>
                  <a:cubicBezTo>
                    <a:pt x="210" y="1925"/>
                    <a:pt x="440" y="2072"/>
                    <a:pt x="691" y="2072"/>
                  </a:cubicBezTo>
                  <a:cubicBezTo>
                    <a:pt x="901" y="2030"/>
                    <a:pt x="1110" y="2072"/>
                    <a:pt x="1319" y="2009"/>
                  </a:cubicBezTo>
                  <a:cubicBezTo>
                    <a:pt x="1382" y="1988"/>
                    <a:pt x="1487" y="1862"/>
                    <a:pt x="1528" y="1758"/>
                  </a:cubicBezTo>
                  <a:cubicBezTo>
                    <a:pt x="1528" y="1653"/>
                    <a:pt x="1466" y="1507"/>
                    <a:pt x="1382" y="1444"/>
                  </a:cubicBezTo>
                  <a:cubicBezTo>
                    <a:pt x="1277" y="1360"/>
                    <a:pt x="1131" y="1297"/>
                    <a:pt x="963" y="1276"/>
                  </a:cubicBezTo>
                  <a:cubicBezTo>
                    <a:pt x="691" y="1235"/>
                    <a:pt x="378" y="1172"/>
                    <a:pt x="85" y="1130"/>
                  </a:cubicBezTo>
                  <a:cubicBezTo>
                    <a:pt x="1" y="837"/>
                    <a:pt x="127" y="712"/>
                    <a:pt x="378" y="649"/>
                  </a:cubicBezTo>
                  <a:cubicBezTo>
                    <a:pt x="419" y="628"/>
                    <a:pt x="503" y="628"/>
                    <a:pt x="545" y="649"/>
                  </a:cubicBezTo>
                  <a:cubicBezTo>
                    <a:pt x="1215" y="816"/>
                    <a:pt x="1738" y="607"/>
                    <a:pt x="2177" y="0"/>
                  </a:cubicBezTo>
                  <a:cubicBezTo>
                    <a:pt x="2428" y="419"/>
                    <a:pt x="2323" y="753"/>
                    <a:pt x="2323" y="1088"/>
                  </a:cubicBezTo>
                  <a:cubicBezTo>
                    <a:pt x="2323" y="1444"/>
                    <a:pt x="2386" y="1800"/>
                    <a:pt x="2428" y="228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1133;p53">
              <a:extLst>
                <a:ext uri="{FF2B5EF4-FFF2-40B4-BE49-F238E27FC236}">
                  <a16:creationId xmlns:a16="http://schemas.microsoft.com/office/drawing/2014/main" id="{D63D35E9-AC45-4CB7-94D7-B9B3009D8ACB}"/>
                </a:ext>
              </a:extLst>
            </p:cNvPr>
            <p:cNvSpPr/>
            <p:nvPr/>
          </p:nvSpPr>
          <p:spPr>
            <a:xfrm flipH="1">
              <a:off x="6696025" y="3890300"/>
              <a:ext cx="49700" cy="66450"/>
            </a:xfrm>
            <a:custGeom>
              <a:avLst/>
              <a:gdLst/>
              <a:ahLst/>
              <a:cxnLst/>
              <a:rect l="l" t="t" r="r" b="b"/>
              <a:pathLst>
                <a:path w="1988" h="2658" extrusionOk="0">
                  <a:moveTo>
                    <a:pt x="0" y="84"/>
                  </a:moveTo>
                  <a:cubicBezTo>
                    <a:pt x="586" y="42"/>
                    <a:pt x="1214" y="398"/>
                    <a:pt x="1821" y="0"/>
                  </a:cubicBezTo>
                  <a:cubicBezTo>
                    <a:pt x="1988" y="984"/>
                    <a:pt x="1611" y="1758"/>
                    <a:pt x="1277" y="2658"/>
                  </a:cubicBezTo>
                  <a:cubicBezTo>
                    <a:pt x="670" y="1779"/>
                    <a:pt x="377" y="921"/>
                    <a:pt x="0" y="8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1134;p53">
              <a:extLst>
                <a:ext uri="{FF2B5EF4-FFF2-40B4-BE49-F238E27FC236}">
                  <a16:creationId xmlns:a16="http://schemas.microsoft.com/office/drawing/2014/main" id="{79CAF21B-0D83-4919-9CFA-132043BFFCCE}"/>
                </a:ext>
              </a:extLst>
            </p:cNvPr>
            <p:cNvSpPr/>
            <p:nvPr/>
          </p:nvSpPr>
          <p:spPr>
            <a:xfrm flipH="1">
              <a:off x="6554775" y="3286650"/>
              <a:ext cx="194625" cy="197750"/>
            </a:xfrm>
            <a:custGeom>
              <a:avLst/>
              <a:gdLst/>
              <a:ahLst/>
              <a:cxnLst/>
              <a:rect l="l" t="t" r="r" b="b"/>
              <a:pathLst>
                <a:path w="7785" h="7910" extrusionOk="0">
                  <a:moveTo>
                    <a:pt x="7638" y="3202"/>
                  </a:moveTo>
                  <a:cubicBezTo>
                    <a:pt x="7722" y="1883"/>
                    <a:pt x="7094" y="649"/>
                    <a:pt x="5504" y="377"/>
                  </a:cubicBezTo>
                  <a:cubicBezTo>
                    <a:pt x="3244" y="0"/>
                    <a:pt x="147" y="1277"/>
                    <a:pt x="84" y="3850"/>
                  </a:cubicBezTo>
                  <a:cubicBezTo>
                    <a:pt x="1" y="6759"/>
                    <a:pt x="3328" y="7909"/>
                    <a:pt x="5629" y="6926"/>
                  </a:cubicBezTo>
                  <a:cubicBezTo>
                    <a:pt x="6675" y="6487"/>
                    <a:pt x="7491" y="5545"/>
                    <a:pt x="7701" y="4415"/>
                  </a:cubicBezTo>
                  <a:cubicBezTo>
                    <a:pt x="7784" y="3997"/>
                    <a:pt x="7742" y="3578"/>
                    <a:pt x="7638" y="3202"/>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1135;p53">
              <a:extLst>
                <a:ext uri="{FF2B5EF4-FFF2-40B4-BE49-F238E27FC236}">
                  <a16:creationId xmlns:a16="http://schemas.microsoft.com/office/drawing/2014/main" id="{24F0741A-65A4-4A2D-8CE6-F9C5A9428DB9}"/>
                </a:ext>
              </a:extLst>
            </p:cNvPr>
            <p:cNvSpPr/>
            <p:nvPr/>
          </p:nvSpPr>
          <p:spPr>
            <a:xfrm flipH="1">
              <a:off x="6051575" y="3377150"/>
              <a:ext cx="182575" cy="162175"/>
            </a:xfrm>
            <a:custGeom>
              <a:avLst/>
              <a:gdLst/>
              <a:ahLst/>
              <a:cxnLst/>
              <a:rect l="l" t="t" r="r" b="b"/>
              <a:pathLst>
                <a:path w="7303" h="6487" extrusionOk="0">
                  <a:moveTo>
                    <a:pt x="3118" y="356"/>
                  </a:moveTo>
                  <a:cubicBezTo>
                    <a:pt x="1256" y="691"/>
                    <a:pt x="1" y="2134"/>
                    <a:pt x="314" y="4038"/>
                  </a:cubicBezTo>
                  <a:cubicBezTo>
                    <a:pt x="607" y="5880"/>
                    <a:pt x="2700" y="6486"/>
                    <a:pt x="4143" y="5587"/>
                  </a:cubicBezTo>
                  <a:cubicBezTo>
                    <a:pt x="5169" y="5231"/>
                    <a:pt x="6131" y="4394"/>
                    <a:pt x="6466" y="3473"/>
                  </a:cubicBezTo>
                  <a:cubicBezTo>
                    <a:pt x="7303" y="1256"/>
                    <a:pt x="5022" y="0"/>
                    <a:pt x="3118" y="356"/>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1136;p53">
              <a:extLst>
                <a:ext uri="{FF2B5EF4-FFF2-40B4-BE49-F238E27FC236}">
                  <a16:creationId xmlns:a16="http://schemas.microsoft.com/office/drawing/2014/main" id="{AC1A2961-19B6-423C-9B08-ACF750DEC37F}"/>
                </a:ext>
              </a:extLst>
            </p:cNvPr>
            <p:cNvSpPr/>
            <p:nvPr/>
          </p:nvSpPr>
          <p:spPr>
            <a:xfrm flipH="1">
              <a:off x="5900400" y="2677775"/>
              <a:ext cx="1442175" cy="1318200"/>
            </a:xfrm>
            <a:custGeom>
              <a:avLst/>
              <a:gdLst/>
              <a:ahLst/>
              <a:cxnLst/>
              <a:rect l="l" t="t" r="r" b="b"/>
              <a:pathLst>
                <a:path w="57687" h="52728" extrusionOk="0">
                  <a:moveTo>
                    <a:pt x="50887" y="5231"/>
                  </a:moveTo>
                  <a:cubicBezTo>
                    <a:pt x="51765" y="5608"/>
                    <a:pt x="52288" y="6152"/>
                    <a:pt x="52812" y="6696"/>
                  </a:cubicBezTo>
                  <a:cubicBezTo>
                    <a:pt x="52874" y="6780"/>
                    <a:pt x="52937" y="6842"/>
                    <a:pt x="53000" y="6905"/>
                  </a:cubicBezTo>
                  <a:cubicBezTo>
                    <a:pt x="53397" y="7428"/>
                    <a:pt x="53669" y="8035"/>
                    <a:pt x="54234" y="8474"/>
                  </a:cubicBezTo>
                  <a:cubicBezTo>
                    <a:pt x="54695" y="8893"/>
                    <a:pt x="55071" y="9458"/>
                    <a:pt x="55427" y="9981"/>
                  </a:cubicBezTo>
                  <a:cubicBezTo>
                    <a:pt x="55615" y="10211"/>
                    <a:pt x="55699" y="10525"/>
                    <a:pt x="55825" y="10818"/>
                  </a:cubicBezTo>
                  <a:cubicBezTo>
                    <a:pt x="56013" y="11236"/>
                    <a:pt x="56159" y="11655"/>
                    <a:pt x="56473" y="12010"/>
                  </a:cubicBezTo>
                  <a:cubicBezTo>
                    <a:pt x="56641" y="12220"/>
                    <a:pt x="56766" y="12492"/>
                    <a:pt x="56808" y="12743"/>
                  </a:cubicBezTo>
                  <a:cubicBezTo>
                    <a:pt x="57038" y="13475"/>
                    <a:pt x="57185" y="14228"/>
                    <a:pt x="57373" y="14961"/>
                  </a:cubicBezTo>
                  <a:cubicBezTo>
                    <a:pt x="57394" y="15023"/>
                    <a:pt x="57394" y="15107"/>
                    <a:pt x="57394" y="15149"/>
                  </a:cubicBezTo>
                  <a:cubicBezTo>
                    <a:pt x="57457" y="16467"/>
                    <a:pt x="57687" y="17764"/>
                    <a:pt x="57498" y="19083"/>
                  </a:cubicBezTo>
                  <a:cubicBezTo>
                    <a:pt x="57415" y="19731"/>
                    <a:pt x="57373" y="20401"/>
                    <a:pt x="57289" y="21091"/>
                  </a:cubicBezTo>
                  <a:cubicBezTo>
                    <a:pt x="57185" y="21845"/>
                    <a:pt x="56892" y="22556"/>
                    <a:pt x="56348" y="23016"/>
                  </a:cubicBezTo>
                  <a:cubicBezTo>
                    <a:pt x="55825" y="23477"/>
                    <a:pt x="55636" y="24042"/>
                    <a:pt x="55343" y="24586"/>
                  </a:cubicBezTo>
                  <a:cubicBezTo>
                    <a:pt x="55197" y="24878"/>
                    <a:pt x="55113" y="25213"/>
                    <a:pt x="55071" y="25569"/>
                  </a:cubicBezTo>
                  <a:cubicBezTo>
                    <a:pt x="54967" y="26657"/>
                    <a:pt x="54465" y="27599"/>
                    <a:pt x="53962" y="28540"/>
                  </a:cubicBezTo>
                  <a:cubicBezTo>
                    <a:pt x="53607" y="29231"/>
                    <a:pt x="53251" y="29900"/>
                    <a:pt x="52791" y="30507"/>
                  </a:cubicBezTo>
                  <a:cubicBezTo>
                    <a:pt x="52665" y="30653"/>
                    <a:pt x="52602" y="30904"/>
                    <a:pt x="52498" y="31072"/>
                  </a:cubicBezTo>
                  <a:cubicBezTo>
                    <a:pt x="52184" y="31783"/>
                    <a:pt x="51744" y="32411"/>
                    <a:pt x="51117" y="32892"/>
                  </a:cubicBezTo>
                  <a:cubicBezTo>
                    <a:pt x="50677" y="33227"/>
                    <a:pt x="50280" y="33583"/>
                    <a:pt x="49840" y="33897"/>
                  </a:cubicBezTo>
                  <a:cubicBezTo>
                    <a:pt x="49317" y="34273"/>
                    <a:pt x="48752" y="34587"/>
                    <a:pt x="48167" y="34943"/>
                  </a:cubicBezTo>
                  <a:lnTo>
                    <a:pt x="48648" y="35445"/>
                  </a:lnTo>
                  <a:cubicBezTo>
                    <a:pt x="49485" y="36156"/>
                    <a:pt x="50322" y="36868"/>
                    <a:pt x="51200" y="37558"/>
                  </a:cubicBezTo>
                  <a:cubicBezTo>
                    <a:pt x="51640" y="37914"/>
                    <a:pt x="51996" y="38290"/>
                    <a:pt x="52247" y="38814"/>
                  </a:cubicBezTo>
                  <a:cubicBezTo>
                    <a:pt x="52393" y="39190"/>
                    <a:pt x="52623" y="39504"/>
                    <a:pt x="53000" y="39734"/>
                  </a:cubicBezTo>
                  <a:cubicBezTo>
                    <a:pt x="53230" y="39902"/>
                    <a:pt x="53397" y="40111"/>
                    <a:pt x="53523" y="40362"/>
                  </a:cubicBezTo>
                  <a:cubicBezTo>
                    <a:pt x="53628" y="40571"/>
                    <a:pt x="53753" y="40780"/>
                    <a:pt x="53921" y="40990"/>
                  </a:cubicBezTo>
                  <a:cubicBezTo>
                    <a:pt x="54067" y="41220"/>
                    <a:pt x="54130" y="41492"/>
                    <a:pt x="54172" y="41743"/>
                  </a:cubicBezTo>
                  <a:cubicBezTo>
                    <a:pt x="54297" y="42454"/>
                    <a:pt x="54276" y="43145"/>
                    <a:pt x="54234" y="43835"/>
                  </a:cubicBezTo>
                  <a:cubicBezTo>
                    <a:pt x="54172" y="44463"/>
                    <a:pt x="53879" y="44861"/>
                    <a:pt x="53335" y="45091"/>
                  </a:cubicBezTo>
                  <a:cubicBezTo>
                    <a:pt x="52623" y="45363"/>
                    <a:pt x="51933" y="45677"/>
                    <a:pt x="51200" y="45886"/>
                  </a:cubicBezTo>
                  <a:cubicBezTo>
                    <a:pt x="50259" y="46137"/>
                    <a:pt x="49317" y="46388"/>
                    <a:pt x="48334" y="46555"/>
                  </a:cubicBezTo>
                  <a:cubicBezTo>
                    <a:pt x="47790" y="46660"/>
                    <a:pt x="47267" y="46765"/>
                    <a:pt x="46765" y="47037"/>
                  </a:cubicBezTo>
                  <a:cubicBezTo>
                    <a:pt x="45990" y="47434"/>
                    <a:pt x="45154" y="47706"/>
                    <a:pt x="44296" y="47978"/>
                  </a:cubicBezTo>
                  <a:cubicBezTo>
                    <a:pt x="44128" y="48020"/>
                    <a:pt x="44003" y="48104"/>
                    <a:pt x="43898" y="48125"/>
                  </a:cubicBezTo>
                  <a:cubicBezTo>
                    <a:pt x="43584" y="48627"/>
                    <a:pt x="43312" y="49108"/>
                    <a:pt x="43040" y="49568"/>
                  </a:cubicBezTo>
                  <a:cubicBezTo>
                    <a:pt x="42747" y="49987"/>
                    <a:pt x="42433" y="50405"/>
                    <a:pt x="42329" y="50928"/>
                  </a:cubicBezTo>
                  <a:cubicBezTo>
                    <a:pt x="42329" y="50949"/>
                    <a:pt x="42308" y="50991"/>
                    <a:pt x="42308" y="51012"/>
                  </a:cubicBezTo>
                  <a:cubicBezTo>
                    <a:pt x="42161" y="51263"/>
                    <a:pt x="41952" y="51410"/>
                    <a:pt x="41722" y="51347"/>
                  </a:cubicBezTo>
                  <a:cubicBezTo>
                    <a:pt x="41513" y="51305"/>
                    <a:pt x="41366" y="51117"/>
                    <a:pt x="41325" y="50887"/>
                  </a:cubicBezTo>
                  <a:cubicBezTo>
                    <a:pt x="41304" y="50510"/>
                    <a:pt x="41283" y="50154"/>
                    <a:pt x="41492" y="49798"/>
                  </a:cubicBezTo>
                  <a:cubicBezTo>
                    <a:pt x="41534" y="49694"/>
                    <a:pt x="41597" y="49589"/>
                    <a:pt x="41680" y="49464"/>
                  </a:cubicBezTo>
                  <a:cubicBezTo>
                    <a:pt x="41366" y="49380"/>
                    <a:pt x="41157" y="49547"/>
                    <a:pt x="40948" y="49589"/>
                  </a:cubicBezTo>
                  <a:cubicBezTo>
                    <a:pt x="40739" y="49652"/>
                    <a:pt x="40550" y="49736"/>
                    <a:pt x="40341" y="49798"/>
                  </a:cubicBezTo>
                  <a:cubicBezTo>
                    <a:pt x="40236" y="49861"/>
                    <a:pt x="40132" y="49945"/>
                    <a:pt x="40027" y="49966"/>
                  </a:cubicBezTo>
                  <a:cubicBezTo>
                    <a:pt x="39818" y="50050"/>
                    <a:pt x="39588" y="49987"/>
                    <a:pt x="39441" y="49840"/>
                  </a:cubicBezTo>
                  <a:cubicBezTo>
                    <a:pt x="39316" y="49673"/>
                    <a:pt x="39295" y="49380"/>
                    <a:pt x="39420" y="49234"/>
                  </a:cubicBezTo>
                  <a:cubicBezTo>
                    <a:pt x="39588" y="49045"/>
                    <a:pt x="39755" y="48899"/>
                    <a:pt x="39944" y="48731"/>
                  </a:cubicBezTo>
                  <a:cubicBezTo>
                    <a:pt x="40027" y="48648"/>
                    <a:pt x="40132" y="48585"/>
                    <a:pt x="40236" y="48501"/>
                  </a:cubicBezTo>
                  <a:cubicBezTo>
                    <a:pt x="40027" y="48438"/>
                    <a:pt x="39818" y="48438"/>
                    <a:pt x="39609" y="48376"/>
                  </a:cubicBezTo>
                  <a:cubicBezTo>
                    <a:pt x="39379" y="48313"/>
                    <a:pt x="39232" y="48104"/>
                    <a:pt x="39232" y="47894"/>
                  </a:cubicBezTo>
                  <a:cubicBezTo>
                    <a:pt x="39232" y="47685"/>
                    <a:pt x="39400" y="47497"/>
                    <a:pt x="39630" y="47455"/>
                  </a:cubicBezTo>
                  <a:cubicBezTo>
                    <a:pt x="40383" y="47350"/>
                    <a:pt x="41115" y="47225"/>
                    <a:pt x="41889" y="47141"/>
                  </a:cubicBezTo>
                  <a:cubicBezTo>
                    <a:pt x="42141" y="47120"/>
                    <a:pt x="42433" y="47225"/>
                    <a:pt x="42685" y="47267"/>
                  </a:cubicBezTo>
                  <a:cubicBezTo>
                    <a:pt x="43040" y="47329"/>
                    <a:pt x="43312" y="47288"/>
                    <a:pt x="43647" y="47141"/>
                  </a:cubicBezTo>
                  <a:cubicBezTo>
                    <a:pt x="44735" y="46618"/>
                    <a:pt x="45865" y="46137"/>
                    <a:pt x="46995" y="45677"/>
                  </a:cubicBezTo>
                  <a:cubicBezTo>
                    <a:pt x="47267" y="45572"/>
                    <a:pt x="47560" y="45509"/>
                    <a:pt x="47874" y="45467"/>
                  </a:cubicBezTo>
                  <a:cubicBezTo>
                    <a:pt x="49610" y="45174"/>
                    <a:pt x="51284" y="44735"/>
                    <a:pt x="53000" y="43982"/>
                  </a:cubicBezTo>
                  <a:cubicBezTo>
                    <a:pt x="53209" y="43417"/>
                    <a:pt x="53230" y="42852"/>
                    <a:pt x="53125" y="42224"/>
                  </a:cubicBezTo>
                  <a:cubicBezTo>
                    <a:pt x="53000" y="41429"/>
                    <a:pt x="52665" y="40801"/>
                    <a:pt x="52079" y="40278"/>
                  </a:cubicBezTo>
                  <a:cubicBezTo>
                    <a:pt x="51807" y="40027"/>
                    <a:pt x="51556" y="39692"/>
                    <a:pt x="51389" y="39337"/>
                  </a:cubicBezTo>
                  <a:cubicBezTo>
                    <a:pt x="51180" y="38960"/>
                    <a:pt x="50908" y="38646"/>
                    <a:pt x="50573" y="38374"/>
                  </a:cubicBezTo>
                  <a:cubicBezTo>
                    <a:pt x="49443" y="37433"/>
                    <a:pt x="48355" y="36470"/>
                    <a:pt x="47225" y="35529"/>
                  </a:cubicBezTo>
                  <a:cubicBezTo>
                    <a:pt x="47183" y="35508"/>
                    <a:pt x="47162" y="35508"/>
                    <a:pt x="47099" y="35466"/>
                  </a:cubicBezTo>
                  <a:cubicBezTo>
                    <a:pt x="46472" y="35654"/>
                    <a:pt x="45781" y="35842"/>
                    <a:pt x="45091" y="36031"/>
                  </a:cubicBezTo>
                  <a:cubicBezTo>
                    <a:pt x="44338" y="36219"/>
                    <a:pt x="43563" y="36407"/>
                    <a:pt x="42789" y="36575"/>
                  </a:cubicBezTo>
                  <a:cubicBezTo>
                    <a:pt x="42266" y="36679"/>
                    <a:pt x="41806" y="36889"/>
                    <a:pt x="41534" y="37391"/>
                  </a:cubicBezTo>
                  <a:cubicBezTo>
                    <a:pt x="41513" y="37412"/>
                    <a:pt x="41513" y="37433"/>
                    <a:pt x="41492" y="37454"/>
                  </a:cubicBezTo>
                  <a:cubicBezTo>
                    <a:pt x="40864" y="37914"/>
                    <a:pt x="40864" y="38562"/>
                    <a:pt x="41011" y="39190"/>
                  </a:cubicBezTo>
                  <a:cubicBezTo>
                    <a:pt x="41157" y="39734"/>
                    <a:pt x="41073" y="40278"/>
                    <a:pt x="40990" y="40801"/>
                  </a:cubicBezTo>
                  <a:cubicBezTo>
                    <a:pt x="40969" y="40948"/>
                    <a:pt x="40969" y="41073"/>
                    <a:pt x="40885" y="41157"/>
                  </a:cubicBezTo>
                  <a:cubicBezTo>
                    <a:pt x="40571" y="41513"/>
                    <a:pt x="40529" y="41994"/>
                    <a:pt x="40383" y="42392"/>
                  </a:cubicBezTo>
                  <a:cubicBezTo>
                    <a:pt x="40320" y="42684"/>
                    <a:pt x="40132" y="42873"/>
                    <a:pt x="39860" y="42998"/>
                  </a:cubicBezTo>
                  <a:cubicBezTo>
                    <a:pt x="39379" y="43270"/>
                    <a:pt x="38897" y="43521"/>
                    <a:pt x="38395" y="43731"/>
                  </a:cubicBezTo>
                  <a:cubicBezTo>
                    <a:pt x="37705" y="44024"/>
                    <a:pt x="37035" y="44379"/>
                    <a:pt x="36261" y="44421"/>
                  </a:cubicBezTo>
                  <a:cubicBezTo>
                    <a:pt x="35989" y="44421"/>
                    <a:pt x="35738" y="44568"/>
                    <a:pt x="35508" y="44693"/>
                  </a:cubicBezTo>
                  <a:cubicBezTo>
                    <a:pt x="34001" y="45467"/>
                    <a:pt x="32411" y="45614"/>
                    <a:pt x="30800" y="45384"/>
                  </a:cubicBezTo>
                  <a:cubicBezTo>
                    <a:pt x="30653" y="45363"/>
                    <a:pt x="30528" y="45300"/>
                    <a:pt x="30423" y="45363"/>
                  </a:cubicBezTo>
                  <a:cubicBezTo>
                    <a:pt x="29607" y="45614"/>
                    <a:pt x="28770" y="45363"/>
                    <a:pt x="27975" y="45509"/>
                  </a:cubicBezTo>
                  <a:cubicBezTo>
                    <a:pt x="27661" y="45572"/>
                    <a:pt x="27306" y="45509"/>
                    <a:pt x="26950" y="45509"/>
                  </a:cubicBezTo>
                  <a:cubicBezTo>
                    <a:pt x="26783" y="45886"/>
                    <a:pt x="26783" y="46200"/>
                    <a:pt x="26866" y="46534"/>
                  </a:cubicBezTo>
                  <a:cubicBezTo>
                    <a:pt x="26950" y="46827"/>
                    <a:pt x="27055" y="47120"/>
                    <a:pt x="27159" y="47392"/>
                  </a:cubicBezTo>
                  <a:cubicBezTo>
                    <a:pt x="27264" y="47664"/>
                    <a:pt x="27285" y="47915"/>
                    <a:pt x="27138" y="48187"/>
                  </a:cubicBezTo>
                  <a:cubicBezTo>
                    <a:pt x="26783" y="48710"/>
                    <a:pt x="26573" y="49254"/>
                    <a:pt x="26552" y="49882"/>
                  </a:cubicBezTo>
                  <a:cubicBezTo>
                    <a:pt x="26552" y="49966"/>
                    <a:pt x="26532" y="50070"/>
                    <a:pt x="26511" y="50133"/>
                  </a:cubicBezTo>
                  <a:cubicBezTo>
                    <a:pt x="26301" y="50740"/>
                    <a:pt x="26092" y="51347"/>
                    <a:pt x="26029" y="51995"/>
                  </a:cubicBezTo>
                  <a:cubicBezTo>
                    <a:pt x="26008" y="52309"/>
                    <a:pt x="25820" y="52581"/>
                    <a:pt x="25485" y="52686"/>
                  </a:cubicBezTo>
                  <a:cubicBezTo>
                    <a:pt x="25297" y="52728"/>
                    <a:pt x="25109" y="52707"/>
                    <a:pt x="25004" y="52519"/>
                  </a:cubicBezTo>
                  <a:cubicBezTo>
                    <a:pt x="24586" y="51807"/>
                    <a:pt x="24209" y="51117"/>
                    <a:pt x="23811" y="50384"/>
                  </a:cubicBezTo>
                  <a:cubicBezTo>
                    <a:pt x="23728" y="50217"/>
                    <a:pt x="23644" y="50029"/>
                    <a:pt x="23602" y="49861"/>
                  </a:cubicBezTo>
                  <a:cubicBezTo>
                    <a:pt x="23498" y="49464"/>
                    <a:pt x="23309" y="49192"/>
                    <a:pt x="22870" y="49129"/>
                  </a:cubicBezTo>
                  <a:cubicBezTo>
                    <a:pt x="22744" y="49087"/>
                    <a:pt x="22598" y="48962"/>
                    <a:pt x="22556" y="48836"/>
                  </a:cubicBezTo>
                  <a:cubicBezTo>
                    <a:pt x="22347" y="48501"/>
                    <a:pt x="22179" y="48125"/>
                    <a:pt x="22012" y="47790"/>
                  </a:cubicBezTo>
                  <a:cubicBezTo>
                    <a:pt x="21761" y="47309"/>
                    <a:pt x="21489" y="46869"/>
                    <a:pt x="21740" y="46325"/>
                  </a:cubicBezTo>
                  <a:cubicBezTo>
                    <a:pt x="21133" y="45823"/>
                    <a:pt x="20485" y="45593"/>
                    <a:pt x="19857" y="45279"/>
                  </a:cubicBezTo>
                  <a:cubicBezTo>
                    <a:pt x="19710" y="45195"/>
                    <a:pt x="19438" y="45258"/>
                    <a:pt x="19229" y="45300"/>
                  </a:cubicBezTo>
                  <a:cubicBezTo>
                    <a:pt x="18811" y="45467"/>
                    <a:pt x="18392" y="45425"/>
                    <a:pt x="17974" y="45384"/>
                  </a:cubicBezTo>
                  <a:cubicBezTo>
                    <a:pt x="17639" y="45321"/>
                    <a:pt x="17304" y="45279"/>
                    <a:pt x="16990" y="45279"/>
                  </a:cubicBezTo>
                  <a:cubicBezTo>
                    <a:pt x="16153" y="45300"/>
                    <a:pt x="15463" y="44881"/>
                    <a:pt x="14710" y="44672"/>
                  </a:cubicBezTo>
                  <a:cubicBezTo>
                    <a:pt x="14584" y="44651"/>
                    <a:pt x="14480" y="44484"/>
                    <a:pt x="14333" y="44421"/>
                  </a:cubicBezTo>
                  <a:cubicBezTo>
                    <a:pt x="14208" y="44337"/>
                    <a:pt x="14103" y="44170"/>
                    <a:pt x="13977" y="44170"/>
                  </a:cubicBezTo>
                  <a:cubicBezTo>
                    <a:pt x="13224" y="44065"/>
                    <a:pt x="12847" y="43500"/>
                    <a:pt x="12450" y="42956"/>
                  </a:cubicBezTo>
                  <a:cubicBezTo>
                    <a:pt x="12387" y="42852"/>
                    <a:pt x="12324" y="42747"/>
                    <a:pt x="12220" y="42580"/>
                  </a:cubicBezTo>
                  <a:cubicBezTo>
                    <a:pt x="11718" y="42538"/>
                    <a:pt x="11174" y="42433"/>
                    <a:pt x="10630" y="42371"/>
                  </a:cubicBezTo>
                  <a:cubicBezTo>
                    <a:pt x="10211" y="42329"/>
                    <a:pt x="9814" y="42245"/>
                    <a:pt x="9395" y="42057"/>
                  </a:cubicBezTo>
                  <a:cubicBezTo>
                    <a:pt x="8851" y="41806"/>
                    <a:pt x="8307" y="41555"/>
                    <a:pt x="7742" y="41303"/>
                  </a:cubicBezTo>
                  <a:cubicBezTo>
                    <a:pt x="7365" y="41115"/>
                    <a:pt x="7010" y="40885"/>
                    <a:pt x="6696" y="40592"/>
                  </a:cubicBezTo>
                  <a:cubicBezTo>
                    <a:pt x="6152" y="40132"/>
                    <a:pt x="5545" y="39713"/>
                    <a:pt x="5106" y="39107"/>
                  </a:cubicBezTo>
                  <a:cubicBezTo>
                    <a:pt x="4750" y="38583"/>
                    <a:pt x="4541" y="38060"/>
                    <a:pt x="4604" y="37412"/>
                  </a:cubicBezTo>
                  <a:cubicBezTo>
                    <a:pt x="4708" y="36742"/>
                    <a:pt x="4771" y="36073"/>
                    <a:pt x="4855" y="35382"/>
                  </a:cubicBezTo>
                  <a:lnTo>
                    <a:pt x="4855" y="35005"/>
                  </a:lnTo>
                  <a:lnTo>
                    <a:pt x="3913" y="34294"/>
                  </a:lnTo>
                  <a:cubicBezTo>
                    <a:pt x="3285" y="33876"/>
                    <a:pt x="3076" y="33185"/>
                    <a:pt x="2762" y="32557"/>
                  </a:cubicBezTo>
                  <a:cubicBezTo>
                    <a:pt x="2700" y="32432"/>
                    <a:pt x="2700" y="32285"/>
                    <a:pt x="2720" y="32118"/>
                  </a:cubicBezTo>
                  <a:cubicBezTo>
                    <a:pt x="2825" y="31093"/>
                    <a:pt x="2930" y="30047"/>
                    <a:pt x="3097" y="29042"/>
                  </a:cubicBezTo>
                  <a:cubicBezTo>
                    <a:pt x="3202" y="28435"/>
                    <a:pt x="3327" y="27829"/>
                    <a:pt x="3557" y="27285"/>
                  </a:cubicBezTo>
                  <a:cubicBezTo>
                    <a:pt x="4352" y="25506"/>
                    <a:pt x="4980" y="23644"/>
                    <a:pt x="5859" y="21886"/>
                  </a:cubicBezTo>
                  <a:cubicBezTo>
                    <a:pt x="6152" y="21321"/>
                    <a:pt x="6487" y="20777"/>
                    <a:pt x="6801" y="20212"/>
                  </a:cubicBezTo>
                  <a:cubicBezTo>
                    <a:pt x="6863" y="20108"/>
                    <a:pt x="6884" y="20003"/>
                    <a:pt x="6968" y="19794"/>
                  </a:cubicBezTo>
                  <a:cubicBezTo>
                    <a:pt x="6340" y="19899"/>
                    <a:pt x="5817" y="19961"/>
                    <a:pt x="5273" y="20066"/>
                  </a:cubicBezTo>
                  <a:cubicBezTo>
                    <a:pt x="4980" y="20108"/>
                    <a:pt x="4666" y="20171"/>
                    <a:pt x="4373" y="20254"/>
                  </a:cubicBezTo>
                  <a:cubicBezTo>
                    <a:pt x="3348" y="20589"/>
                    <a:pt x="2344" y="20505"/>
                    <a:pt x="1298" y="20359"/>
                  </a:cubicBezTo>
                  <a:cubicBezTo>
                    <a:pt x="837" y="20296"/>
                    <a:pt x="503" y="20045"/>
                    <a:pt x="189" y="19752"/>
                  </a:cubicBezTo>
                  <a:cubicBezTo>
                    <a:pt x="84" y="19668"/>
                    <a:pt x="42" y="19480"/>
                    <a:pt x="42" y="19334"/>
                  </a:cubicBezTo>
                  <a:cubicBezTo>
                    <a:pt x="42" y="19020"/>
                    <a:pt x="0" y="18706"/>
                    <a:pt x="105" y="18413"/>
                  </a:cubicBezTo>
                  <a:cubicBezTo>
                    <a:pt x="461" y="17555"/>
                    <a:pt x="712" y="16614"/>
                    <a:pt x="1716" y="16195"/>
                  </a:cubicBezTo>
                  <a:cubicBezTo>
                    <a:pt x="2135" y="16007"/>
                    <a:pt x="2511" y="15777"/>
                    <a:pt x="2888" y="15484"/>
                  </a:cubicBezTo>
                  <a:cubicBezTo>
                    <a:pt x="3536" y="14982"/>
                    <a:pt x="4290" y="14919"/>
                    <a:pt x="5064" y="14961"/>
                  </a:cubicBezTo>
                  <a:cubicBezTo>
                    <a:pt x="5754" y="15023"/>
                    <a:pt x="6466" y="15086"/>
                    <a:pt x="7156" y="15254"/>
                  </a:cubicBezTo>
                  <a:cubicBezTo>
                    <a:pt x="7951" y="15442"/>
                    <a:pt x="8684" y="15819"/>
                    <a:pt x="9186" y="16551"/>
                  </a:cubicBezTo>
                  <a:cubicBezTo>
                    <a:pt x="9374" y="16823"/>
                    <a:pt x="9583" y="17074"/>
                    <a:pt x="9772" y="17346"/>
                  </a:cubicBezTo>
                  <a:cubicBezTo>
                    <a:pt x="9688" y="17681"/>
                    <a:pt x="9479" y="17869"/>
                    <a:pt x="9207" y="17974"/>
                  </a:cubicBezTo>
                  <a:cubicBezTo>
                    <a:pt x="8872" y="18099"/>
                    <a:pt x="8684" y="18371"/>
                    <a:pt x="8558" y="18685"/>
                  </a:cubicBezTo>
                  <a:cubicBezTo>
                    <a:pt x="8370" y="19062"/>
                    <a:pt x="8140" y="19417"/>
                    <a:pt x="7889" y="19773"/>
                  </a:cubicBezTo>
                  <a:cubicBezTo>
                    <a:pt x="7177" y="20819"/>
                    <a:pt x="6696" y="21970"/>
                    <a:pt x="6215" y="23121"/>
                  </a:cubicBezTo>
                  <a:cubicBezTo>
                    <a:pt x="6131" y="23288"/>
                    <a:pt x="6047" y="23456"/>
                    <a:pt x="6026" y="23644"/>
                  </a:cubicBezTo>
                  <a:cubicBezTo>
                    <a:pt x="5796" y="24690"/>
                    <a:pt x="5378" y="25694"/>
                    <a:pt x="4917" y="26657"/>
                  </a:cubicBezTo>
                  <a:cubicBezTo>
                    <a:pt x="4332" y="27954"/>
                    <a:pt x="4080" y="29314"/>
                    <a:pt x="3976" y="30737"/>
                  </a:cubicBezTo>
                  <a:cubicBezTo>
                    <a:pt x="3955" y="30967"/>
                    <a:pt x="3976" y="31239"/>
                    <a:pt x="3913" y="31469"/>
                  </a:cubicBezTo>
                  <a:cubicBezTo>
                    <a:pt x="3746" y="32013"/>
                    <a:pt x="3871" y="32495"/>
                    <a:pt x="4143" y="32955"/>
                  </a:cubicBezTo>
                  <a:cubicBezTo>
                    <a:pt x="4373" y="33373"/>
                    <a:pt x="4708" y="33666"/>
                    <a:pt x="5169" y="33855"/>
                  </a:cubicBezTo>
                  <a:lnTo>
                    <a:pt x="5524" y="34022"/>
                  </a:lnTo>
                  <a:cubicBezTo>
                    <a:pt x="5922" y="33394"/>
                    <a:pt x="6487" y="32934"/>
                    <a:pt x="7073" y="32495"/>
                  </a:cubicBezTo>
                  <a:cubicBezTo>
                    <a:pt x="7575" y="32097"/>
                    <a:pt x="8140" y="31804"/>
                    <a:pt x="8726" y="31511"/>
                  </a:cubicBezTo>
                  <a:cubicBezTo>
                    <a:pt x="9290" y="31239"/>
                    <a:pt x="9897" y="31072"/>
                    <a:pt x="10567" y="31197"/>
                  </a:cubicBezTo>
                  <a:cubicBezTo>
                    <a:pt x="11153" y="31302"/>
                    <a:pt x="11718" y="31344"/>
                    <a:pt x="12303" y="31386"/>
                  </a:cubicBezTo>
                  <a:cubicBezTo>
                    <a:pt x="12722" y="31407"/>
                    <a:pt x="13140" y="31490"/>
                    <a:pt x="13559" y="31344"/>
                  </a:cubicBezTo>
                  <a:cubicBezTo>
                    <a:pt x="13705" y="31281"/>
                    <a:pt x="13915" y="31302"/>
                    <a:pt x="14103" y="31344"/>
                  </a:cubicBezTo>
                  <a:cubicBezTo>
                    <a:pt x="14500" y="31407"/>
                    <a:pt x="14856" y="31365"/>
                    <a:pt x="15254" y="31197"/>
                  </a:cubicBezTo>
                  <a:cubicBezTo>
                    <a:pt x="15902" y="30967"/>
                    <a:pt x="16530" y="30674"/>
                    <a:pt x="17053" y="30193"/>
                  </a:cubicBezTo>
                  <a:cubicBezTo>
                    <a:pt x="17241" y="30005"/>
                    <a:pt x="17513" y="29879"/>
                    <a:pt x="17744" y="29712"/>
                  </a:cubicBezTo>
                  <a:cubicBezTo>
                    <a:pt x="17681" y="28875"/>
                    <a:pt x="17158" y="28247"/>
                    <a:pt x="17011" y="27473"/>
                  </a:cubicBezTo>
                  <a:cubicBezTo>
                    <a:pt x="16844" y="26699"/>
                    <a:pt x="16467" y="25966"/>
                    <a:pt x="16195" y="25234"/>
                  </a:cubicBezTo>
                  <a:cubicBezTo>
                    <a:pt x="15944" y="24544"/>
                    <a:pt x="15672" y="23811"/>
                    <a:pt x="15421" y="23100"/>
                  </a:cubicBezTo>
                  <a:cubicBezTo>
                    <a:pt x="15149" y="22368"/>
                    <a:pt x="14898" y="21614"/>
                    <a:pt x="14626" y="20840"/>
                  </a:cubicBezTo>
                  <a:cubicBezTo>
                    <a:pt x="14417" y="20694"/>
                    <a:pt x="14208" y="20526"/>
                    <a:pt x="13998" y="20359"/>
                  </a:cubicBezTo>
                  <a:cubicBezTo>
                    <a:pt x="13810" y="20192"/>
                    <a:pt x="13705" y="19982"/>
                    <a:pt x="13684" y="19731"/>
                  </a:cubicBezTo>
                  <a:cubicBezTo>
                    <a:pt x="13475" y="18308"/>
                    <a:pt x="13454" y="18016"/>
                    <a:pt x="13705" y="16635"/>
                  </a:cubicBezTo>
                  <a:cubicBezTo>
                    <a:pt x="13810" y="16132"/>
                    <a:pt x="13998" y="15651"/>
                    <a:pt x="14228" y="15170"/>
                  </a:cubicBezTo>
                  <a:cubicBezTo>
                    <a:pt x="14542" y="14563"/>
                    <a:pt x="14940" y="14019"/>
                    <a:pt x="15337" y="13496"/>
                  </a:cubicBezTo>
                  <a:cubicBezTo>
                    <a:pt x="15588" y="13140"/>
                    <a:pt x="15881" y="12764"/>
                    <a:pt x="16363" y="12575"/>
                  </a:cubicBezTo>
                  <a:cubicBezTo>
                    <a:pt x="16509" y="12534"/>
                    <a:pt x="16635" y="12345"/>
                    <a:pt x="16739" y="12220"/>
                  </a:cubicBezTo>
                  <a:cubicBezTo>
                    <a:pt x="17304" y="11592"/>
                    <a:pt x="18811" y="11592"/>
                    <a:pt x="19250" y="12366"/>
                  </a:cubicBezTo>
                  <a:cubicBezTo>
                    <a:pt x="19501" y="12785"/>
                    <a:pt x="19731" y="13161"/>
                    <a:pt x="19773" y="13684"/>
                  </a:cubicBezTo>
                  <a:cubicBezTo>
                    <a:pt x="19836" y="14417"/>
                    <a:pt x="19878" y="15149"/>
                    <a:pt x="19752" y="15860"/>
                  </a:cubicBezTo>
                  <a:cubicBezTo>
                    <a:pt x="19710" y="16091"/>
                    <a:pt x="19669" y="16342"/>
                    <a:pt x="19606" y="16551"/>
                  </a:cubicBezTo>
                  <a:cubicBezTo>
                    <a:pt x="19125" y="17764"/>
                    <a:pt x="18413" y="18832"/>
                    <a:pt x="17618" y="19836"/>
                  </a:cubicBezTo>
                  <a:cubicBezTo>
                    <a:pt x="17534" y="19940"/>
                    <a:pt x="17430" y="19982"/>
                    <a:pt x="17325" y="20066"/>
                  </a:cubicBezTo>
                  <a:cubicBezTo>
                    <a:pt x="17011" y="20254"/>
                    <a:pt x="16697" y="20464"/>
                    <a:pt x="16384" y="20610"/>
                  </a:cubicBezTo>
                  <a:cubicBezTo>
                    <a:pt x="16174" y="20715"/>
                    <a:pt x="15944" y="20777"/>
                    <a:pt x="15651" y="20840"/>
                  </a:cubicBezTo>
                  <a:cubicBezTo>
                    <a:pt x="15777" y="21217"/>
                    <a:pt x="15944" y="21552"/>
                    <a:pt x="16070" y="21928"/>
                  </a:cubicBezTo>
                  <a:cubicBezTo>
                    <a:pt x="16572" y="23225"/>
                    <a:pt x="17053" y="24544"/>
                    <a:pt x="17534" y="25862"/>
                  </a:cubicBezTo>
                  <a:cubicBezTo>
                    <a:pt x="17744" y="26490"/>
                    <a:pt x="18078" y="27075"/>
                    <a:pt x="18246" y="27745"/>
                  </a:cubicBezTo>
                  <a:cubicBezTo>
                    <a:pt x="18350" y="28226"/>
                    <a:pt x="18727" y="28645"/>
                    <a:pt x="19020" y="29147"/>
                  </a:cubicBezTo>
                  <a:cubicBezTo>
                    <a:pt x="19229" y="29147"/>
                    <a:pt x="19459" y="29168"/>
                    <a:pt x="19627" y="29084"/>
                  </a:cubicBezTo>
                  <a:cubicBezTo>
                    <a:pt x="20192" y="28791"/>
                    <a:pt x="20778" y="29000"/>
                    <a:pt x="21322" y="29105"/>
                  </a:cubicBezTo>
                  <a:cubicBezTo>
                    <a:pt x="21489" y="29147"/>
                    <a:pt x="21594" y="29356"/>
                    <a:pt x="21719" y="29461"/>
                  </a:cubicBezTo>
                  <a:cubicBezTo>
                    <a:pt x="21803" y="29523"/>
                    <a:pt x="21907" y="29565"/>
                    <a:pt x="22054" y="29670"/>
                  </a:cubicBezTo>
                  <a:cubicBezTo>
                    <a:pt x="22054" y="29482"/>
                    <a:pt x="22075" y="29398"/>
                    <a:pt x="22054" y="29314"/>
                  </a:cubicBezTo>
                  <a:cubicBezTo>
                    <a:pt x="21845" y="28875"/>
                    <a:pt x="21614" y="28456"/>
                    <a:pt x="21426" y="27996"/>
                  </a:cubicBezTo>
                  <a:cubicBezTo>
                    <a:pt x="21280" y="27578"/>
                    <a:pt x="21133" y="27117"/>
                    <a:pt x="21029" y="26678"/>
                  </a:cubicBezTo>
                  <a:cubicBezTo>
                    <a:pt x="20924" y="26218"/>
                    <a:pt x="20757" y="25862"/>
                    <a:pt x="20380" y="25527"/>
                  </a:cubicBezTo>
                  <a:cubicBezTo>
                    <a:pt x="19857" y="25067"/>
                    <a:pt x="19438" y="24481"/>
                    <a:pt x="18999" y="23958"/>
                  </a:cubicBezTo>
                  <a:cubicBezTo>
                    <a:pt x="18978" y="23916"/>
                    <a:pt x="18915" y="23853"/>
                    <a:pt x="18915" y="23811"/>
                  </a:cubicBezTo>
                  <a:cubicBezTo>
                    <a:pt x="18769" y="23121"/>
                    <a:pt x="18560" y="22451"/>
                    <a:pt x="18455" y="21761"/>
                  </a:cubicBezTo>
                  <a:cubicBezTo>
                    <a:pt x="18288" y="20694"/>
                    <a:pt x="18560" y="19773"/>
                    <a:pt x="19438" y="19104"/>
                  </a:cubicBezTo>
                  <a:cubicBezTo>
                    <a:pt x="19731" y="18894"/>
                    <a:pt x="19941" y="18580"/>
                    <a:pt x="20171" y="18329"/>
                  </a:cubicBezTo>
                  <a:cubicBezTo>
                    <a:pt x="19669" y="16948"/>
                    <a:pt x="20024" y="15819"/>
                    <a:pt x="20882" y="14814"/>
                  </a:cubicBezTo>
                  <a:cubicBezTo>
                    <a:pt x="21384" y="14228"/>
                    <a:pt x="21907" y="13684"/>
                    <a:pt x="22451" y="13078"/>
                  </a:cubicBezTo>
                  <a:cubicBezTo>
                    <a:pt x="22430" y="12889"/>
                    <a:pt x="22221" y="12931"/>
                    <a:pt x="22075" y="12847"/>
                  </a:cubicBezTo>
                  <a:cubicBezTo>
                    <a:pt x="21635" y="12554"/>
                    <a:pt x="21217" y="12262"/>
                    <a:pt x="20778" y="12031"/>
                  </a:cubicBezTo>
                  <a:cubicBezTo>
                    <a:pt x="20254" y="11738"/>
                    <a:pt x="19920" y="11320"/>
                    <a:pt x="19627" y="10776"/>
                  </a:cubicBezTo>
                  <a:cubicBezTo>
                    <a:pt x="19334" y="10148"/>
                    <a:pt x="19397" y="9583"/>
                    <a:pt x="19669" y="9018"/>
                  </a:cubicBezTo>
                  <a:cubicBezTo>
                    <a:pt x="20338" y="7763"/>
                    <a:pt x="21301" y="6800"/>
                    <a:pt x="22598" y="6256"/>
                  </a:cubicBezTo>
                  <a:cubicBezTo>
                    <a:pt x="23100" y="6047"/>
                    <a:pt x="23623" y="5838"/>
                    <a:pt x="24125" y="5650"/>
                  </a:cubicBezTo>
                  <a:cubicBezTo>
                    <a:pt x="24418" y="5545"/>
                    <a:pt x="24732" y="5545"/>
                    <a:pt x="25004" y="5503"/>
                  </a:cubicBezTo>
                  <a:cubicBezTo>
                    <a:pt x="25088" y="5503"/>
                    <a:pt x="25213" y="5524"/>
                    <a:pt x="25276" y="5461"/>
                  </a:cubicBezTo>
                  <a:cubicBezTo>
                    <a:pt x="26008" y="5001"/>
                    <a:pt x="26950" y="5147"/>
                    <a:pt x="27682" y="4792"/>
                  </a:cubicBezTo>
                  <a:cubicBezTo>
                    <a:pt x="27808" y="4583"/>
                    <a:pt x="27620" y="4499"/>
                    <a:pt x="27557" y="4394"/>
                  </a:cubicBezTo>
                  <a:cubicBezTo>
                    <a:pt x="27515" y="4352"/>
                    <a:pt x="27473" y="4290"/>
                    <a:pt x="27452" y="4248"/>
                  </a:cubicBezTo>
                  <a:cubicBezTo>
                    <a:pt x="27285" y="3892"/>
                    <a:pt x="27410" y="2323"/>
                    <a:pt x="27661" y="2009"/>
                  </a:cubicBezTo>
                  <a:cubicBezTo>
                    <a:pt x="27829" y="1758"/>
                    <a:pt x="28101" y="1590"/>
                    <a:pt x="28436" y="1632"/>
                  </a:cubicBezTo>
                  <a:cubicBezTo>
                    <a:pt x="29021" y="1674"/>
                    <a:pt x="29586" y="1758"/>
                    <a:pt x="30172" y="1842"/>
                  </a:cubicBezTo>
                  <a:cubicBezTo>
                    <a:pt x="30298" y="1862"/>
                    <a:pt x="30423" y="1967"/>
                    <a:pt x="30549" y="2051"/>
                  </a:cubicBezTo>
                  <a:cubicBezTo>
                    <a:pt x="30695" y="2155"/>
                    <a:pt x="30821" y="2281"/>
                    <a:pt x="30946" y="2406"/>
                  </a:cubicBezTo>
                  <a:cubicBezTo>
                    <a:pt x="31009" y="2323"/>
                    <a:pt x="31072" y="2281"/>
                    <a:pt x="31072" y="2260"/>
                  </a:cubicBezTo>
                  <a:cubicBezTo>
                    <a:pt x="31072" y="1549"/>
                    <a:pt x="31679" y="1277"/>
                    <a:pt x="32160" y="1026"/>
                  </a:cubicBezTo>
                  <a:cubicBezTo>
                    <a:pt x="32474" y="837"/>
                    <a:pt x="32850" y="795"/>
                    <a:pt x="33227" y="795"/>
                  </a:cubicBezTo>
                  <a:cubicBezTo>
                    <a:pt x="33834" y="816"/>
                    <a:pt x="34420" y="921"/>
                    <a:pt x="35047" y="1005"/>
                  </a:cubicBezTo>
                  <a:cubicBezTo>
                    <a:pt x="35445" y="1046"/>
                    <a:pt x="35738" y="1235"/>
                    <a:pt x="35884" y="1590"/>
                  </a:cubicBezTo>
                  <a:cubicBezTo>
                    <a:pt x="35947" y="1695"/>
                    <a:pt x="35989" y="1800"/>
                    <a:pt x="36073" y="1988"/>
                  </a:cubicBezTo>
                  <a:cubicBezTo>
                    <a:pt x="36303" y="1904"/>
                    <a:pt x="36554" y="1862"/>
                    <a:pt x="36763" y="1779"/>
                  </a:cubicBezTo>
                  <a:cubicBezTo>
                    <a:pt x="38060" y="1172"/>
                    <a:pt x="39441" y="816"/>
                    <a:pt x="40801" y="377"/>
                  </a:cubicBezTo>
                  <a:cubicBezTo>
                    <a:pt x="41115" y="272"/>
                    <a:pt x="41471" y="230"/>
                    <a:pt x="41806" y="189"/>
                  </a:cubicBezTo>
                  <a:lnTo>
                    <a:pt x="43521" y="21"/>
                  </a:lnTo>
                  <a:cubicBezTo>
                    <a:pt x="43793" y="0"/>
                    <a:pt x="44086" y="0"/>
                    <a:pt x="44338" y="63"/>
                  </a:cubicBezTo>
                  <a:lnTo>
                    <a:pt x="47162" y="377"/>
                  </a:lnTo>
                  <a:cubicBezTo>
                    <a:pt x="47853" y="440"/>
                    <a:pt x="48480" y="607"/>
                    <a:pt x="49045" y="963"/>
                  </a:cubicBezTo>
                  <a:cubicBezTo>
                    <a:pt x="49694" y="1360"/>
                    <a:pt x="50364" y="1737"/>
                    <a:pt x="51033" y="2093"/>
                  </a:cubicBezTo>
                  <a:cubicBezTo>
                    <a:pt x="51577" y="2386"/>
                    <a:pt x="51828" y="2846"/>
                    <a:pt x="51828" y="3432"/>
                  </a:cubicBezTo>
                  <a:lnTo>
                    <a:pt x="51828" y="3620"/>
                  </a:lnTo>
                  <a:cubicBezTo>
                    <a:pt x="51765" y="4248"/>
                    <a:pt x="51640" y="4792"/>
                    <a:pt x="50887" y="5231"/>
                  </a:cubicBezTo>
                  <a:close/>
                  <a:moveTo>
                    <a:pt x="54548" y="22451"/>
                  </a:moveTo>
                  <a:cubicBezTo>
                    <a:pt x="55113" y="22577"/>
                    <a:pt x="55469" y="22347"/>
                    <a:pt x="55699" y="21970"/>
                  </a:cubicBezTo>
                  <a:cubicBezTo>
                    <a:pt x="56055" y="21426"/>
                    <a:pt x="56243" y="20819"/>
                    <a:pt x="56285" y="20171"/>
                  </a:cubicBezTo>
                  <a:cubicBezTo>
                    <a:pt x="56327" y="19417"/>
                    <a:pt x="56348" y="18664"/>
                    <a:pt x="56390" y="17890"/>
                  </a:cubicBezTo>
                  <a:cubicBezTo>
                    <a:pt x="56494" y="16739"/>
                    <a:pt x="56599" y="15588"/>
                    <a:pt x="56076" y="14479"/>
                  </a:cubicBezTo>
                  <a:cubicBezTo>
                    <a:pt x="56013" y="14291"/>
                    <a:pt x="55950" y="14061"/>
                    <a:pt x="55908" y="13852"/>
                  </a:cubicBezTo>
                  <a:cubicBezTo>
                    <a:pt x="55699" y="13140"/>
                    <a:pt x="55406" y="12450"/>
                    <a:pt x="54967" y="11885"/>
                  </a:cubicBezTo>
                  <a:cubicBezTo>
                    <a:pt x="54716" y="11592"/>
                    <a:pt x="54569" y="11257"/>
                    <a:pt x="54485" y="10881"/>
                  </a:cubicBezTo>
                  <a:cubicBezTo>
                    <a:pt x="54297" y="10085"/>
                    <a:pt x="53879" y="9458"/>
                    <a:pt x="53251" y="8893"/>
                  </a:cubicBezTo>
                  <a:cubicBezTo>
                    <a:pt x="53021" y="8684"/>
                    <a:pt x="52791" y="8474"/>
                    <a:pt x="52665" y="8223"/>
                  </a:cubicBezTo>
                  <a:cubicBezTo>
                    <a:pt x="52163" y="7303"/>
                    <a:pt x="51514" y="6591"/>
                    <a:pt x="50531" y="6152"/>
                  </a:cubicBezTo>
                  <a:cubicBezTo>
                    <a:pt x="50364" y="6068"/>
                    <a:pt x="50196" y="5901"/>
                    <a:pt x="50008" y="5796"/>
                  </a:cubicBezTo>
                  <a:cubicBezTo>
                    <a:pt x="49757" y="5629"/>
                    <a:pt x="49485" y="5440"/>
                    <a:pt x="49234" y="5315"/>
                  </a:cubicBezTo>
                  <a:cubicBezTo>
                    <a:pt x="48899" y="5168"/>
                    <a:pt x="48543" y="5022"/>
                    <a:pt x="48208" y="4896"/>
                  </a:cubicBezTo>
                  <a:cubicBezTo>
                    <a:pt x="47999" y="4813"/>
                    <a:pt x="47811" y="4750"/>
                    <a:pt x="47602" y="4708"/>
                  </a:cubicBezTo>
                  <a:cubicBezTo>
                    <a:pt x="46514" y="4583"/>
                    <a:pt x="45446" y="4457"/>
                    <a:pt x="44338" y="4352"/>
                  </a:cubicBezTo>
                  <a:cubicBezTo>
                    <a:pt x="43668" y="4269"/>
                    <a:pt x="42957" y="4164"/>
                    <a:pt x="42203" y="4080"/>
                  </a:cubicBezTo>
                  <a:cubicBezTo>
                    <a:pt x="42266" y="3767"/>
                    <a:pt x="42350" y="3536"/>
                    <a:pt x="42433" y="3285"/>
                  </a:cubicBezTo>
                  <a:cubicBezTo>
                    <a:pt x="42726" y="3285"/>
                    <a:pt x="42936" y="3243"/>
                    <a:pt x="43145" y="3285"/>
                  </a:cubicBezTo>
                  <a:cubicBezTo>
                    <a:pt x="44400" y="3411"/>
                    <a:pt x="45614" y="3557"/>
                    <a:pt x="46869" y="3704"/>
                  </a:cubicBezTo>
                  <a:cubicBezTo>
                    <a:pt x="47748" y="3767"/>
                    <a:pt x="48543" y="3934"/>
                    <a:pt x="49338" y="4352"/>
                  </a:cubicBezTo>
                  <a:cubicBezTo>
                    <a:pt x="49485" y="4436"/>
                    <a:pt x="49673" y="4478"/>
                    <a:pt x="49861" y="4541"/>
                  </a:cubicBezTo>
                  <a:cubicBezTo>
                    <a:pt x="49945" y="4562"/>
                    <a:pt x="50050" y="4562"/>
                    <a:pt x="50112" y="4499"/>
                  </a:cubicBezTo>
                  <a:cubicBezTo>
                    <a:pt x="50489" y="4331"/>
                    <a:pt x="50636" y="4039"/>
                    <a:pt x="50698" y="3641"/>
                  </a:cubicBezTo>
                  <a:cubicBezTo>
                    <a:pt x="50719" y="3285"/>
                    <a:pt x="50615" y="3076"/>
                    <a:pt x="50301" y="2909"/>
                  </a:cubicBezTo>
                  <a:cubicBezTo>
                    <a:pt x="49547" y="2490"/>
                    <a:pt x="48815" y="2072"/>
                    <a:pt x="48062" y="1674"/>
                  </a:cubicBezTo>
                  <a:cubicBezTo>
                    <a:pt x="47811" y="1549"/>
                    <a:pt x="47539" y="1507"/>
                    <a:pt x="47267" y="1444"/>
                  </a:cubicBezTo>
                  <a:cubicBezTo>
                    <a:pt x="46430" y="1318"/>
                    <a:pt x="45572" y="1235"/>
                    <a:pt x="44735" y="1130"/>
                  </a:cubicBezTo>
                  <a:cubicBezTo>
                    <a:pt x="43480" y="984"/>
                    <a:pt x="42224" y="1046"/>
                    <a:pt x="40990" y="1339"/>
                  </a:cubicBezTo>
                  <a:cubicBezTo>
                    <a:pt x="39609" y="1653"/>
                    <a:pt x="38249" y="2176"/>
                    <a:pt x="36889" y="2616"/>
                  </a:cubicBezTo>
                  <a:cubicBezTo>
                    <a:pt x="36596" y="2720"/>
                    <a:pt x="36366" y="2867"/>
                    <a:pt x="36156" y="3139"/>
                  </a:cubicBezTo>
                  <a:cubicBezTo>
                    <a:pt x="35968" y="3411"/>
                    <a:pt x="35675" y="3411"/>
                    <a:pt x="35445" y="3181"/>
                  </a:cubicBezTo>
                  <a:cubicBezTo>
                    <a:pt x="35299" y="2992"/>
                    <a:pt x="35194" y="2783"/>
                    <a:pt x="35047" y="2574"/>
                  </a:cubicBezTo>
                  <a:cubicBezTo>
                    <a:pt x="34943" y="2365"/>
                    <a:pt x="34838" y="2155"/>
                    <a:pt x="34734" y="1925"/>
                  </a:cubicBezTo>
                  <a:cubicBezTo>
                    <a:pt x="34378" y="1883"/>
                    <a:pt x="34043" y="1883"/>
                    <a:pt x="33729" y="1821"/>
                  </a:cubicBezTo>
                  <a:cubicBezTo>
                    <a:pt x="32997" y="1653"/>
                    <a:pt x="32411" y="1862"/>
                    <a:pt x="31951" y="2365"/>
                  </a:cubicBezTo>
                  <a:cubicBezTo>
                    <a:pt x="31867" y="2804"/>
                    <a:pt x="31846" y="3202"/>
                    <a:pt x="31741" y="3557"/>
                  </a:cubicBezTo>
                  <a:cubicBezTo>
                    <a:pt x="31658" y="3934"/>
                    <a:pt x="31344" y="4039"/>
                    <a:pt x="31030" y="3850"/>
                  </a:cubicBezTo>
                  <a:cubicBezTo>
                    <a:pt x="30528" y="3599"/>
                    <a:pt x="30172" y="3202"/>
                    <a:pt x="29817" y="2762"/>
                  </a:cubicBezTo>
                  <a:cubicBezTo>
                    <a:pt x="29356" y="2699"/>
                    <a:pt x="28875" y="2511"/>
                    <a:pt x="28352" y="2616"/>
                  </a:cubicBezTo>
                  <a:cubicBezTo>
                    <a:pt x="28205" y="3013"/>
                    <a:pt x="28205" y="3390"/>
                    <a:pt x="28226" y="3746"/>
                  </a:cubicBezTo>
                  <a:cubicBezTo>
                    <a:pt x="28666" y="4185"/>
                    <a:pt x="28980" y="4687"/>
                    <a:pt x="29545" y="4896"/>
                  </a:cubicBezTo>
                  <a:cubicBezTo>
                    <a:pt x="29356" y="5503"/>
                    <a:pt x="29273" y="5608"/>
                    <a:pt x="28917" y="5545"/>
                  </a:cubicBezTo>
                  <a:cubicBezTo>
                    <a:pt x="28226" y="5482"/>
                    <a:pt x="27599" y="5629"/>
                    <a:pt x="26929" y="5796"/>
                  </a:cubicBezTo>
                  <a:cubicBezTo>
                    <a:pt x="26427" y="5922"/>
                    <a:pt x="25925" y="5964"/>
                    <a:pt x="25423" y="6173"/>
                  </a:cubicBezTo>
                  <a:cubicBezTo>
                    <a:pt x="25255" y="6256"/>
                    <a:pt x="25004" y="6173"/>
                    <a:pt x="24795" y="6215"/>
                  </a:cubicBezTo>
                  <a:cubicBezTo>
                    <a:pt x="24544" y="6236"/>
                    <a:pt x="24251" y="6256"/>
                    <a:pt x="24021" y="6361"/>
                  </a:cubicBezTo>
                  <a:cubicBezTo>
                    <a:pt x="23288" y="6738"/>
                    <a:pt x="22577" y="7156"/>
                    <a:pt x="21928" y="7679"/>
                  </a:cubicBezTo>
                  <a:cubicBezTo>
                    <a:pt x="21301" y="8160"/>
                    <a:pt x="20903" y="8788"/>
                    <a:pt x="20506" y="9458"/>
                  </a:cubicBezTo>
                  <a:cubicBezTo>
                    <a:pt x="20338" y="9730"/>
                    <a:pt x="20338" y="10002"/>
                    <a:pt x="20485" y="10316"/>
                  </a:cubicBezTo>
                  <a:cubicBezTo>
                    <a:pt x="20610" y="10609"/>
                    <a:pt x="20778" y="10839"/>
                    <a:pt x="21029" y="11027"/>
                  </a:cubicBezTo>
                  <a:cubicBezTo>
                    <a:pt x="21426" y="11257"/>
                    <a:pt x="21803" y="11508"/>
                    <a:pt x="22179" y="11780"/>
                  </a:cubicBezTo>
                  <a:cubicBezTo>
                    <a:pt x="22368" y="11885"/>
                    <a:pt x="22556" y="12010"/>
                    <a:pt x="22765" y="12031"/>
                  </a:cubicBezTo>
                  <a:cubicBezTo>
                    <a:pt x="23288" y="12136"/>
                    <a:pt x="23832" y="12220"/>
                    <a:pt x="24376" y="12324"/>
                  </a:cubicBezTo>
                  <a:cubicBezTo>
                    <a:pt x="24523" y="12345"/>
                    <a:pt x="24669" y="12387"/>
                    <a:pt x="24879" y="12429"/>
                  </a:cubicBezTo>
                  <a:cubicBezTo>
                    <a:pt x="24774" y="12596"/>
                    <a:pt x="24732" y="12722"/>
                    <a:pt x="24648" y="12764"/>
                  </a:cubicBezTo>
                  <a:cubicBezTo>
                    <a:pt x="24146" y="13224"/>
                    <a:pt x="23623" y="13663"/>
                    <a:pt x="23100" y="14061"/>
                  </a:cubicBezTo>
                  <a:cubicBezTo>
                    <a:pt x="22451" y="14542"/>
                    <a:pt x="21928" y="15212"/>
                    <a:pt x="21426" y="15860"/>
                  </a:cubicBezTo>
                  <a:cubicBezTo>
                    <a:pt x="21280" y="16070"/>
                    <a:pt x="21175" y="16321"/>
                    <a:pt x="21070" y="16593"/>
                  </a:cubicBezTo>
                  <a:cubicBezTo>
                    <a:pt x="20861" y="17158"/>
                    <a:pt x="20924" y="17660"/>
                    <a:pt x="21447" y="18057"/>
                  </a:cubicBezTo>
                  <a:cubicBezTo>
                    <a:pt x="21698" y="18246"/>
                    <a:pt x="21949" y="18413"/>
                    <a:pt x="22179" y="18580"/>
                  </a:cubicBezTo>
                  <a:cubicBezTo>
                    <a:pt x="22472" y="18769"/>
                    <a:pt x="22765" y="18936"/>
                    <a:pt x="22912" y="19250"/>
                  </a:cubicBezTo>
                  <a:cubicBezTo>
                    <a:pt x="23058" y="19564"/>
                    <a:pt x="23309" y="19731"/>
                    <a:pt x="23581" y="19857"/>
                  </a:cubicBezTo>
                  <a:cubicBezTo>
                    <a:pt x="24104" y="20150"/>
                    <a:pt x="24648" y="20443"/>
                    <a:pt x="25276" y="20380"/>
                  </a:cubicBezTo>
                  <a:cubicBezTo>
                    <a:pt x="25611" y="20359"/>
                    <a:pt x="25946" y="20505"/>
                    <a:pt x="26260" y="20443"/>
                  </a:cubicBezTo>
                  <a:cubicBezTo>
                    <a:pt x="26783" y="20296"/>
                    <a:pt x="27285" y="20296"/>
                    <a:pt x="27808" y="20296"/>
                  </a:cubicBezTo>
                  <a:cubicBezTo>
                    <a:pt x="29252" y="20296"/>
                    <a:pt x="30653" y="20171"/>
                    <a:pt x="32013" y="19564"/>
                  </a:cubicBezTo>
                  <a:cubicBezTo>
                    <a:pt x="32265" y="19459"/>
                    <a:pt x="32474" y="19396"/>
                    <a:pt x="32704" y="19313"/>
                  </a:cubicBezTo>
                  <a:cubicBezTo>
                    <a:pt x="33792" y="18915"/>
                    <a:pt x="34838" y="18455"/>
                    <a:pt x="35822" y="17785"/>
                  </a:cubicBezTo>
                  <a:cubicBezTo>
                    <a:pt x="36177" y="17555"/>
                    <a:pt x="36554" y="17367"/>
                    <a:pt x="36931" y="17199"/>
                  </a:cubicBezTo>
                  <a:cubicBezTo>
                    <a:pt x="37223" y="17053"/>
                    <a:pt x="37433" y="16886"/>
                    <a:pt x="37621" y="16614"/>
                  </a:cubicBezTo>
                  <a:cubicBezTo>
                    <a:pt x="38060" y="16007"/>
                    <a:pt x="38542" y="15379"/>
                    <a:pt x="39065" y="14835"/>
                  </a:cubicBezTo>
                  <a:cubicBezTo>
                    <a:pt x="39400" y="14479"/>
                    <a:pt x="39839" y="14166"/>
                    <a:pt x="40257" y="13852"/>
                  </a:cubicBezTo>
                  <a:cubicBezTo>
                    <a:pt x="40529" y="13663"/>
                    <a:pt x="40843" y="13747"/>
                    <a:pt x="40990" y="13956"/>
                  </a:cubicBezTo>
                  <a:cubicBezTo>
                    <a:pt x="41157" y="14166"/>
                    <a:pt x="41115" y="14438"/>
                    <a:pt x="40906" y="14710"/>
                  </a:cubicBezTo>
                  <a:cubicBezTo>
                    <a:pt x="40780" y="14835"/>
                    <a:pt x="40655" y="14940"/>
                    <a:pt x="40488" y="15065"/>
                  </a:cubicBezTo>
                  <a:cubicBezTo>
                    <a:pt x="39818" y="15651"/>
                    <a:pt x="39232" y="16300"/>
                    <a:pt x="38856" y="17137"/>
                  </a:cubicBezTo>
                  <a:cubicBezTo>
                    <a:pt x="38772" y="17325"/>
                    <a:pt x="38604" y="17471"/>
                    <a:pt x="38479" y="17639"/>
                  </a:cubicBezTo>
                  <a:cubicBezTo>
                    <a:pt x="38332" y="17827"/>
                    <a:pt x="38165" y="17995"/>
                    <a:pt x="38019" y="18204"/>
                  </a:cubicBezTo>
                  <a:cubicBezTo>
                    <a:pt x="37286" y="19313"/>
                    <a:pt x="36993" y="20547"/>
                    <a:pt x="36805" y="21824"/>
                  </a:cubicBezTo>
                  <a:cubicBezTo>
                    <a:pt x="36805" y="21865"/>
                    <a:pt x="36868" y="21928"/>
                    <a:pt x="36889" y="22033"/>
                  </a:cubicBezTo>
                  <a:cubicBezTo>
                    <a:pt x="37119" y="22117"/>
                    <a:pt x="37391" y="22179"/>
                    <a:pt x="37621" y="22326"/>
                  </a:cubicBezTo>
                  <a:cubicBezTo>
                    <a:pt x="38563" y="22744"/>
                    <a:pt x="39525" y="22681"/>
                    <a:pt x="40467" y="22326"/>
                  </a:cubicBezTo>
                  <a:cubicBezTo>
                    <a:pt x="40906" y="22137"/>
                    <a:pt x="41366" y="21949"/>
                    <a:pt x="41827" y="21761"/>
                  </a:cubicBezTo>
                  <a:cubicBezTo>
                    <a:pt x="42726" y="21405"/>
                    <a:pt x="43521" y="20924"/>
                    <a:pt x="44254" y="20338"/>
                  </a:cubicBezTo>
                  <a:cubicBezTo>
                    <a:pt x="44568" y="20087"/>
                    <a:pt x="44882" y="19836"/>
                    <a:pt x="45237" y="19648"/>
                  </a:cubicBezTo>
                  <a:cubicBezTo>
                    <a:pt x="45781" y="19355"/>
                    <a:pt x="46283" y="19020"/>
                    <a:pt x="46723" y="18601"/>
                  </a:cubicBezTo>
                  <a:cubicBezTo>
                    <a:pt x="47058" y="18288"/>
                    <a:pt x="47455" y="18057"/>
                    <a:pt x="47895" y="18036"/>
                  </a:cubicBezTo>
                  <a:cubicBezTo>
                    <a:pt x="48187" y="18162"/>
                    <a:pt x="48208" y="18392"/>
                    <a:pt x="48229" y="18664"/>
                  </a:cubicBezTo>
                  <a:cubicBezTo>
                    <a:pt x="48292" y="19815"/>
                    <a:pt x="48752" y="20756"/>
                    <a:pt x="49652" y="21468"/>
                  </a:cubicBezTo>
                  <a:cubicBezTo>
                    <a:pt x="49861" y="21635"/>
                    <a:pt x="50071" y="21845"/>
                    <a:pt x="50196" y="22054"/>
                  </a:cubicBezTo>
                  <a:cubicBezTo>
                    <a:pt x="50636" y="22744"/>
                    <a:pt x="51535" y="23163"/>
                    <a:pt x="52288" y="23037"/>
                  </a:cubicBezTo>
                  <a:cubicBezTo>
                    <a:pt x="53084" y="22953"/>
                    <a:pt x="53921" y="22284"/>
                    <a:pt x="54046" y="21301"/>
                  </a:cubicBezTo>
                  <a:cubicBezTo>
                    <a:pt x="54151" y="20589"/>
                    <a:pt x="54255" y="19899"/>
                    <a:pt x="54360" y="19208"/>
                  </a:cubicBezTo>
                  <a:cubicBezTo>
                    <a:pt x="54381" y="19020"/>
                    <a:pt x="54465" y="18852"/>
                    <a:pt x="54548" y="18706"/>
                  </a:cubicBezTo>
                  <a:cubicBezTo>
                    <a:pt x="54569" y="18643"/>
                    <a:pt x="54653" y="18601"/>
                    <a:pt x="54695" y="18622"/>
                  </a:cubicBezTo>
                  <a:cubicBezTo>
                    <a:pt x="54778" y="18664"/>
                    <a:pt x="54862" y="18706"/>
                    <a:pt x="54904" y="18769"/>
                  </a:cubicBezTo>
                  <a:cubicBezTo>
                    <a:pt x="54967" y="18832"/>
                    <a:pt x="54988" y="18936"/>
                    <a:pt x="54967" y="19020"/>
                  </a:cubicBezTo>
                  <a:cubicBezTo>
                    <a:pt x="54988" y="20087"/>
                    <a:pt x="54988" y="21280"/>
                    <a:pt x="54548" y="22451"/>
                  </a:cubicBezTo>
                  <a:close/>
                  <a:moveTo>
                    <a:pt x="21991" y="25109"/>
                  </a:moveTo>
                  <a:cubicBezTo>
                    <a:pt x="22096" y="25632"/>
                    <a:pt x="22138" y="26092"/>
                    <a:pt x="22263" y="26531"/>
                  </a:cubicBezTo>
                  <a:cubicBezTo>
                    <a:pt x="22661" y="27871"/>
                    <a:pt x="23184" y="29126"/>
                    <a:pt x="24251" y="30088"/>
                  </a:cubicBezTo>
                  <a:cubicBezTo>
                    <a:pt x="24439" y="30235"/>
                    <a:pt x="24627" y="30423"/>
                    <a:pt x="24753" y="30612"/>
                  </a:cubicBezTo>
                  <a:cubicBezTo>
                    <a:pt x="25276" y="31386"/>
                    <a:pt x="26008" y="31909"/>
                    <a:pt x="26804" y="32411"/>
                  </a:cubicBezTo>
                  <a:cubicBezTo>
                    <a:pt x="27264" y="32704"/>
                    <a:pt x="27703" y="33039"/>
                    <a:pt x="28184" y="33311"/>
                  </a:cubicBezTo>
                  <a:cubicBezTo>
                    <a:pt x="29210" y="33897"/>
                    <a:pt x="30214" y="34524"/>
                    <a:pt x="31428" y="34733"/>
                  </a:cubicBezTo>
                  <a:cubicBezTo>
                    <a:pt x="32306" y="34901"/>
                    <a:pt x="33227" y="35047"/>
                    <a:pt x="34127" y="35194"/>
                  </a:cubicBezTo>
                  <a:cubicBezTo>
                    <a:pt x="34754" y="35298"/>
                    <a:pt x="35403" y="35340"/>
                    <a:pt x="36031" y="35424"/>
                  </a:cubicBezTo>
                  <a:cubicBezTo>
                    <a:pt x="37223" y="35549"/>
                    <a:pt x="38437" y="35738"/>
                    <a:pt x="39672" y="35549"/>
                  </a:cubicBezTo>
                  <a:cubicBezTo>
                    <a:pt x="40216" y="35466"/>
                    <a:pt x="40760" y="35508"/>
                    <a:pt x="41304" y="35424"/>
                  </a:cubicBezTo>
                  <a:cubicBezTo>
                    <a:pt x="42873" y="35131"/>
                    <a:pt x="44421" y="34775"/>
                    <a:pt x="45949" y="34294"/>
                  </a:cubicBezTo>
                  <a:cubicBezTo>
                    <a:pt x="46200" y="34210"/>
                    <a:pt x="46472" y="34148"/>
                    <a:pt x="46723" y="34001"/>
                  </a:cubicBezTo>
                  <a:cubicBezTo>
                    <a:pt x="47455" y="33666"/>
                    <a:pt x="48167" y="33332"/>
                    <a:pt x="48878" y="32997"/>
                  </a:cubicBezTo>
                  <a:cubicBezTo>
                    <a:pt x="49108" y="32850"/>
                    <a:pt x="49422" y="32746"/>
                    <a:pt x="49547" y="32536"/>
                  </a:cubicBezTo>
                  <a:cubicBezTo>
                    <a:pt x="49757" y="32181"/>
                    <a:pt x="50133" y="32013"/>
                    <a:pt x="50384" y="31741"/>
                  </a:cubicBezTo>
                  <a:cubicBezTo>
                    <a:pt x="51096" y="30884"/>
                    <a:pt x="51870" y="30109"/>
                    <a:pt x="52435" y="29168"/>
                  </a:cubicBezTo>
                  <a:cubicBezTo>
                    <a:pt x="53209" y="27808"/>
                    <a:pt x="53816" y="26322"/>
                    <a:pt x="54172" y="24753"/>
                  </a:cubicBezTo>
                  <a:cubicBezTo>
                    <a:pt x="54276" y="24272"/>
                    <a:pt x="54360" y="23811"/>
                    <a:pt x="54318" y="23225"/>
                  </a:cubicBezTo>
                  <a:cubicBezTo>
                    <a:pt x="54130" y="23330"/>
                    <a:pt x="54004" y="23393"/>
                    <a:pt x="53858" y="23497"/>
                  </a:cubicBezTo>
                  <a:cubicBezTo>
                    <a:pt x="53105" y="24125"/>
                    <a:pt x="52226" y="24125"/>
                    <a:pt x="51326" y="23916"/>
                  </a:cubicBezTo>
                  <a:cubicBezTo>
                    <a:pt x="50552" y="23728"/>
                    <a:pt x="49840" y="23309"/>
                    <a:pt x="49296" y="22702"/>
                  </a:cubicBezTo>
                  <a:cubicBezTo>
                    <a:pt x="48606" y="21970"/>
                    <a:pt x="47895" y="21238"/>
                    <a:pt x="47476" y="20296"/>
                  </a:cubicBezTo>
                  <a:cubicBezTo>
                    <a:pt x="47371" y="20087"/>
                    <a:pt x="47225" y="19920"/>
                    <a:pt x="47099" y="19710"/>
                  </a:cubicBezTo>
                  <a:cubicBezTo>
                    <a:pt x="46304" y="20275"/>
                    <a:pt x="45551" y="20798"/>
                    <a:pt x="44819" y="21321"/>
                  </a:cubicBezTo>
                  <a:cubicBezTo>
                    <a:pt x="44275" y="21719"/>
                    <a:pt x="43710" y="22117"/>
                    <a:pt x="43124" y="22389"/>
                  </a:cubicBezTo>
                  <a:cubicBezTo>
                    <a:pt x="42308" y="22807"/>
                    <a:pt x="41450" y="23163"/>
                    <a:pt x="40571" y="23477"/>
                  </a:cubicBezTo>
                  <a:cubicBezTo>
                    <a:pt x="39902" y="23707"/>
                    <a:pt x="39148" y="23832"/>
                    <a:pt x="38416" y="23644"/>
                  </a:cubicBezTo>
                  <a:cubicBezTo>
                    <a:pt x="37747" y="23497"/>
                    <a:pt x="37098" y="23330"/>
                    <a:pt x="36470" y="23100"/>
                  </a:cubicBezTo>
                  <a:cubicBezTo>
                    <a:pt x="35947" y="22912"/>
                    <a:pt x="35550" y="22221"/>
                    <a:pt x="35612" y="21635"/>
                  </a:cubicBezTo>
                  <a:cubicBezTo>
                    <a:pt x="35654" y="21280"/>
                    <a:pt x="35738" y="20903"/>
                    <a:pt x="35822" y="20568"/>
                  </a:cubicBezTo>
                  <a:cubicBezTo>
                    <a:pt x="35947" y="20024"/>
                    <a:pt x="36115" y="19459"/>
                    <a:pt x="36282" y="18790"/>
                  </a:cubicBezTo>
                  <a:cubicBezTo>
                    <a:pt x="35759" y="19041"/>
                    <a:pt x="35403" y="19292"/>
                    <a:pt x="34985" y="19459"/>
                  </a:cubicBezTo>
                  <a:cubicBezTo>
                    <a:pt x="33938" y="19920"/>
                    <a:pt x="32892" y="20296"/>
                    <a:pt x="31846" y="20715"/>
                  </a:cubicBezTo>
                  <a:cubicBezTo>
                    <a:pt x="31156" y="21008"/>
                    <a:pt x="30465" y="21133"/>
                    <a:pt x="29691" y="21196"/>
                  </a:cubicBezTo>
                  <a:cubicBezTo>
                    <a:pt x="28959" y="21238"/>
                    <a:pt x="28268" y="21280"/>
                    <a:pt x="27557" y="21552"/>
                  </a:cubicBezTo>
                  <a:cubicBezTo>
                    <a:pt x="27243" y="21698"/>
                    <a:pt x="26824" y="21635"/>
                    <a:pt x="26448" y="21635"/>
                  </a:cubicBezTo>
                  <a:cubicBezTo>
                    <a:pt x="26134" y="21635"/>
                    <a:pt x="25862" y="21593"/>
                    <a:pt x="25548" y="21552"/>
                  </a:cubicBezTo>
                  <a:cubicBezTo>
                    <a:pt x="24962" y="21531"/>
                    <a:pt x="24397" y="21426"/>
                    <a:pt x="23895" y="21112"/>
                  </a:cubicBezTo>
                  <a:cubicBezTo>
                    <a:pt x="23874" y="21091"/>
                    <a:pt x="23791" y="21112"/>
                    <a:pt x="23707" y="21133"/>
                  </a:cubicBezTo>
                  <a:cubicBezTo>
                    <a:pt x="23686" y="21342"/>
                    <a:pt x="23686" y="21552"/>
                    <a:pt x="23623" y="21761"/>
                  </a:cubicBezTo>
                  <a:cubicBezTo>
                    <a:pt x="23602" y="21928"/>
                    <a:pt x="23560" y="22054"/>
                    <a:pt x="23498" y="22221"/>
                  </a:cubicBezTo>
                  <a:cubicBezTo>
                    <a:pt x="23414" y="22389"/>
                    <a:pt x="23247" y="22493"/>
                    <a:pt x="23058" y="22451"/>
                  </a:cubicBezTo>
                  <a:cubicBezTo>
                    <a:pt x="22933" y="22389"/>
                    <a:pt x="22828" y="22263"/>
                    <a:pt x="22765" y="22137"/>
                  </a:cubicBezTo>
                  <a:cubicBezTo>
                    <a:pt x="22723" y="22033"/>
                    <a:pt x="22723" y="21907"/>
                    <a:pt x="22744" y="21761"/>
                  </a:cubicBezTo>
                  <a:cubicBezTo>
                    <a:pt x="22786" y="21384"/>
                    <a:pt x="22619" y="21029"/>
                    <a:pt x="22451" y="20715"/>
                  </a:cubicBezTo>
                  <a:cubicBezTo>
                    <a:pt x="22221" y="20296"/>
                    <a:pt x="21845" y="19961"/>
                    <a:pt x="21489" y="19648"/>
                  </a:cubicBezTo>
                  <a:cubicBezTo>
                    <a:pt x="21050" y="19292"/>
                    <a:pt x="20673" y="19250"/>
                    <a:pt x="20275" y="19606"/>
                  </a:cubicBezTo>
                  <a:cubicBezTo>
                    <a:pt x="19857" y="19961"/>
                    <a:pt x="19501" y="20380"/>
                    <a:pt x="19480" y="20987"/>
                  </a:cubicBezTo>
                  <a:cubicBezTo>
                    <a:pt x="19438" y="21301"/>
                    <a:pt x="19417" y="21573"/>
                    <a:pt x="19376" y="21907"/>
                  </a:cubicBezTo>
                  <a:cubicBezTo>
                    <a:pt x="19271" y="22451"/>
                    <a:pt x="19334" y="22912"/>
                    <a:pt x="19689" y="23372"/>
                  </a:cubicBezTo>
                  <a:cubicBezTo>
                    <a:pt x="19794" y="23518"/>
                    <a:pt x="19857" y="23686"/>
                    <a:pt x="19961" y="23832"/>
                  </a:cubicBezTo>
                  <a:cubicBezTo>
                    <a:pt x="20213" y="24230"/>
                    <a:pt x="20526" y="24481"/>
                    <a:pt x="20945" y="24648"/>
                  </a:cubicBezTo>
                  <a:cubicBezTo>
                    <a:pt x="21280" y="24837"/>
                    <a:pt x="21594" y="24962"/>
                    <a:pt x="21991" y="25109"/>
                  </a:cubicBezTo>
                  <a:close/>
                  <a:moveTo>
                    <a:pt x="29984" y="35738"/>
                  </a:moveTo>
                  <a:cubicBezTo>
                    <a:pt x="27912" y="34796"/>
                    <a:pt x="26029" y="33562"/>
                    <a:pt x="24188" y="32202"/>
                  </a:cubicBezTo>
                  <a:cubicBezTo>
                    <a:pt x="22933" y="32808"/>
                    <a:pt x="21782" y="33583"/>
                    <a:pt x="20778" y="34587"/>
                  </a:cubicBezTo>
                  <a:cubicBezTo>
                    <a:pt x="20485" y="34901"/>
                    <a:pt x="20171" y="35215"/>
                    <a:pt x="19836" y="35424"/>
                  </a:cubicBezTo>
                  <a:cubicBezTo>
                    <a:pt x="19271" y="35759"/>
                    <a:pt x="18706" y="36156"/>
                    <a:pt x="18288" y="36679"/>
                  </a:cubicBezTo>
                  <a:cubicBezTo>
                    <a:pt x="18162" y="36805"/>
                    <a:pt x="18037" y="36930"/>
                    <a:pt x="17911" y="37035"/>
                  </a:cubicBezTo>
                  <a:cubicBezTo>
                    <a:pt x="16928" y="37767"/>
                    <a:pt x="16237" y="38709"/>
                    <a:pt x="15547" y="39713"/>
                  </a:cubicBezTo>
                  <a:cubicBezTo>
                    <a:pt x="15149" y="40299"/>
                    <a:pt x="15149" y="40467"/>
                    <a:pt x="15630" y="40990"/>
                  </a:cubicBezTo>
                  <a:cubicBezTo>
                    <a:pt x="15756" y="41157"/>
                    <a:pt x="15965" y="41262"/>
                    <a:pt x="16132" y="41387"/>
                  </a:cubicBezTo>
                  <a:cubicBezTo>
                    <a:pt x="16404" y="41575"/>
                    <a:pt x="16697" y="41722"/>
                    <a:pt x="16969" y="41952"/>
                  </a:cubicBezTo>
                  <a:cubicBezTo>
                    <a:pt x="17723" y="42664"/>
                    <a:pt x="18560" y="43187"/>
                    <a:pt x="19522" y="43500"/>
                  </a:cubicBezTo>
                  <a:cubicBezTo>
                    <a:pt x="19648" y="43563"/>
                    <a:pt x="19815" y="43605"/>
                    <a:pt x="19941" y="43710"/>
                  </a:cubicBezTo>
                  <a:cubicBezTo>
                    <a:pt x="20171" y="43898"/>
                    <a:pt x="20422" y="43940"/>
                    <a:pt x="20694" y="43919"/>
                  </a:cubicBezTo>
                  <a:cubicBezTo>
                    <a:pt x="21050" y="43898"/>
                    <a:pt x="21384" y="43940"/>
                    <a:pt x="21698" y="43961"/>
                  </a:cubicBezTo>
                  <a:cubicBezTo>
                    <a:pt x="21886" y="43961"/>
                    <a:pt x="22054" y="44065"/>
                    <a:pt x="22242" y="43835"/>
                  </a:cubicBezTo>
                  <a:cubicBezTo>
                    <a:pt x="22242" y="43647"/>
                    <a:pt x="22263" y="43417"/>
                    <a:pt x="22242" y="43166"/>
                  </a:cubicBezTo>
                  <a:cubicBezTo>
                    <a:pt x="22138" y="41910"/>
                    <a:pt x="22033" y="40676"/>
                    <a:pt x="21949" y="39420"/>
                  </a:cubicBezTo>
                  <a:cubicBezTo>
                    <a:pt x="21928" y="39086"/>
                    <a:pt x="21949" y="38730"/>
                    <a:pt x="21949" y="38437"/>
                  </a:cubicBezTo>
                  <a:lnTo>
                    <a:pt x="22033" y="37328"/>
                  </a:lnTo>
                  <a:cubicBezTo>
                    <a:pt x="22033" y="37140"/>
                    <a:pt x="22012" y="36972"/>
                    <a:pt x="22054" y="36784"/>
                  </a:cubicBezTo>
                  <a:cubicBezTo>
                    <a:pt x="22096" y="36638"/>
                    <a:pt x="22242" y="36449"/>
                    <a:pt x="22326" y="36470"/>
                  </a:cubicBezTo>
                  <a:cubicBezTo>
                    <a:pt x="22682" y="36491"/>
                    <a:pt x="22849" y="36219"/>
                    <a:pt x="23058" y="36010"/>
                  </a:cubicBezTo>
                  <a:cubicBezTo>
                    <a:pt x="23163" y="35905"/>
                    <a:pt x="23288" y="35780"/>
                    <a:pt x="23414" y="35759"/>
                  </a:cubicBezTo>
                  <a:cubicBezTo>
                    <a:pt x="24083" y="35654"/>
                    <a:pt x="24732" y="35382"/>
                    <a:pt x="25381" y="35654"/>
                  </a:cubicBezTo>
                  <a:cubicBezTo>
                    <a:pt x="25548" y="35696"/>
                    <a:pt x="25757" y="35780"/>
                    <a:pt x="25820" y="35905"/>
                  </a:cubicBezTo>
                  <a:cubicBezTo>
                    <a:pt x="26071" y="36261"/>
                    <a:pt x="26301" y="36617"/>
                    <a:pt x="26301" y="37098"/>
                  </a:cubicBezTo>
                  <a:cubicBezTo>
                    <a:pt x="26301" y="37328"/>
                    <a:pt x="26343" y="37558"/>
                    <a:pt x="26385" y="37830"/>
                  </a:cubicBezTo>
                  <a:cubicBezTo>
                    <a:pt x="26406" y="38165"/>
                    <a:pt x="26448" y="38479"/>
                    <a:pt x="26448" y="38814"/>
                  </a:cubicBezTo>
                  <a:cubicBezTo>
                    <a:pt x="26427" y="39316"/>
                    <a:pt x="26406" y="39776"/>
                    <a:pt x="26532" y="40278"/>
                  </a:cubicBezTo>
                  <a:cubicBezTo>
                    <a:pt x="26594" y="40487"/>
                    <a:pt x="26532" y="40697"/>
                    <a:pt x="26532" y="40906"/>
                  </a:cubicBezTo>
                  <a:cubicBezTo>
                    <a:pt x="26532" y="41115"/>
                    <a:pt x="26511" y="41324"/>
                    <a:pt x="26552" y="41534"/>
                  </a:cubicBezTo>
                  <a:cubicBezTo>
                    <a:pt x="26657" y="42078"/>
                    <a:pt x="26657" y="42643"/>
                    <a:pt x="26615" y="43187"/>
                  </a:cubicBezTo>
                  <a:cubicBezTo>
                    <a:pt x="26594" y="43647"/>
                    <a:pt x="26552" y="44149"/>
                    <a:pt x="26824" y="44588"/>
                  </a:cubicBezTo>
                  <a:cubicBezTo>
                    <a:pt x="27222" y="44672"/>
                    <a:pt x="27578" y="44735"/>
                    <a:pt x="27912" y="44588"/>
                  </a:cubicBezTo>
                  <a:cubicBezTo>
                    <a:pt x="28268" y="44463"/>
                    <a:pt x="28582" y="44484"/>
                    <a:pt x="28917" y="44526"/>
                  </a:cubicBezTo>
                  <a:cubicBezTo>
                    <a:pt x="29168" y="44547"/>
                    <a:pt x="29461" y="44526"/>
                    <a:pt x="29733" y="44526"/>
                  </a:cubicBezTo>
                  <a:cubicBezTo>
                    <a:pt x="30068" y="44526"/>
                    <a:pt x="30402" y="44463"/>
                    <a:pt x="30716" y="44484"/>
                  </a:cubicBezTo>
                  <a:cubicBezTo>
                    <a:pt x="31135" y="44526"/>
                    <a:pt x="31511" y="44463"/>
                    <a:pt x="31867" y="44275"/>
                  </a:cubicBezTo>
                  <a:cubicBezTo>
                    <a:pt x="31993" y="44212"/>
                    <a:pt x="32160" y="44128"/>
                    <a:pt x="32286" y="44149"/>
                  </a:cubicBezTo>
                  <a:cubicBezTo>
                    <a:pt x="32788" y="44212"/>
                    <a:pt x="33248" y="44003"/>
                    <a:pt x="33729" y="44003"/>
                  </a:cubicBezTo>
                  <a:cubicBezTo>
                    <a:pt x="34775" y="43961"/>
                    <a:pt x="35738" y="43542"/>
                    <a:pt x="36742" y="43312"/>
                  </a:cubicBezTo>
                  <a:cubicBezTo>
                    <a:pt x="37642" y="43103"/>
                    <a:pt x="38437" y="42538"/>
                    <a:pt x="39169" y="41931"/>
                  </a:cubicBezTo>
                  <a:cubicBezTo>
                    <a:pt x="39525" y="41617"/>
                    <a:pt x="39776" y="41283"/>
                    <a:pt x="39797" y="40759"/>
                  </a:cubicBezTo>
                  <a:cubicBezTo>
                    <a:pt x="39818" y="40174"/>
                    <a:pt x="39944" y="39609"/>
                    <a:pt x="39797" y="39023"/>
                  </a:cubicBezTo>
                  <a:cubicBezTo>
                    <a:pt x="39713" y="38730"/>
                    <a:pt x="39797" y="38416"/>
                    <a:pt x="39818" y="38102"/>
                  </a:cubicBezTo>
                  <a:cubicBezTo>
                    <a:pt x="39839" y="37726"/>
                    <a:pt x="39776" y="37328"/>
                    <a:pt x="39588" y="36993"/>
                  </a:cubicBezTo>
                  <a:cubicBezTo>
                    <a:pt x="39044" y="36993"/>
                    <a:pt x="38521" y="37014"/>
                    <a:pt x="37998" y="36993"/>
                  </a:cubicBezTo>
                  <a:cubicBezTo>
                    <a:pt x="37475" y="36951"/>
                    <a:pt x="36972" y="36889"/>
                    <a:pt x="36449" y="36847"/>
                  </a:cubicBezTo>
                  <a:cubicBezTo>
                    <a:pt x="36345" y="36993"/>
                    <a:pt x="36282" y="37119"/>
                    <a:pt x="36219" y="37161"/>
                  </a:cubicBezTo>
                  <a:cubicBezTo>
                    <a:pt x="35403" y="37851"/>
                    <a:pt x="34566" y="38521"/>
                    <a:pt x="33729" y="39190"/>
                  </a:cubicBezTo>
                  <a:cubicBezTo>
                    <a:pt x="33562" y="39295"/>
                    <a:pt x="33311" y="39337"/>
                    <a:pt x="33122" y="39316"/>
                  </a:cubicBezTo>
                  <a:cubicBezTo>
                    <a:pt x="32516" y="39232"/>
                    <a:pt x="31888" y="39253"/>
                    <a:pt x="31407" y="38835"/>
                  </a:cubicBezTo>
                  <a:cubicBezTo>
                    <a:pt x="30925" y="38793"/>
                    <a:pt x="30716" y="38458"/>
                    <a:pt x="30570" y="38081"/>
                  </a:cubicBezTo>
                  <a:cubicBezTo>
                    <a:pt x="30465" y="37830"/>
                    <a:pt x="30361" y="37600"/>
                    <a:pt x="30298" y="37307"/>
                  </a:cubicBezTo>
                  <a:cubicBezTo>
                    <a:pt x="30214" y="36784"/>
                    <a:pt x="30109" y="36282"/>
                    <a:pt x="29984" y="35738"/>
                  </a:cubicBezTo>
                  <a:close/>
                  <a:moveTo>
                    <a:pt x="11571" y="41324"/>
                  </a:moveTo>
                  <a:cubicBezTo>
                    <a:pt x="11550" y="41115"/>
                    <a:pt x="11571" y="41052"/>
                    <a:pt x="11550" y="40969"/>
                  </a:cubicBezTo>
                  <a:cubicBezTo>
                    <a:pt x="11320" y="40236"/>
                    <a:pt x="11592" y="39525"/>
                    <a:pt x="11676" y="38793"/>
                  </a:cubicBezTo>
                  <a:cubicBezTo>
                    <a:pt x="11948" y="38437"/>
                    <a:pt x="12011" y="38039"/>
                    <a:pt x="12073" y="37600"/>
                  </a:cubicBezTo>
                  <a:cubicBezTo>
                    <a:pt x="12094" y="37412"/>
                    <a:pt x="12178" y="37244"/>
                    <a:pt x="12283" y="37098"/>
                  </a:cubicBezTo>
                  <a:cubicBezTo>
                    <a:pt x="12910" y="36135"/>
                    <a:pt x="13475" y="35110"/>
                    <a:pt x="14375" y="34315"/>
                  </a:cubicBezTo>
                  <a:cubicBezTo>
                    <a:pt x="14584" y="34148"/>
                    <a:pt x="14772" y="33938"/>
                    <a:pt x="14919" y="33687"/>
                  </a:cubicBezTo>
                  <a:cubicBezTo>
                    <a:pt x="15212" y="33269"/>
                    <a:pt x="15568" y="33018"/>
                    <a:pt x="16049" y="32808"/>
                  </a:cubicBezTo>
                  <a:cubicBezTo>
                    <a:pt x="16572" y="32578"/>
                    <a:pt x="17179" y="32432"/>
                    <a:pt x="17430" y="31846"/>
                  </a:cubicBezTo>
                  <a:cubicBezTo>
                    <a:pt x="17451" y="31762"/>
                    <a:pt x="17555" y="31700"/>
                    <a:pt x="17639" y="31679"/>
                  </a:cubicBezTo>
                  <a:cubicBezTo>
                    <a:pt x="18162" y="31469"/>
                    <a:pt x="18664" y="31135"/>
                    <a:pt x="19229" y="31030"/>
                  </a:cubicBezTo>
                  <a:cubicBezTo>
                    <a:pt x="19836" y="30925"/>
                    <a:pt x="20359" y="30632"/>
                    <a:pt x="20882" y="30340"/>
                  </a:cubicBezTo>
                  <a:cubicBezTo>
                    <a:pt x="20673" y="29712"/>
                    <a:pt x="20589" y="29670"/>
                    <a:pt x="20150" y="29775"/>
                  </a:cubicBezTo>
                  <a:cubicBezTo>
                    <a:pt x="19920" y="29816"/>
                    <a:pt x="19689" y="29837"/>
                    <a:pt x="19438" y="29900"/>
                  </a:cubicBezTo>
                  <a:cubicBezTo>
                    <a:pt x="18706" y="30068"/>
                    <a:pt x="18037" y="30277"/>
                    <a:pt x="17827" y="31135"/>
                  </a:cubicBezTo>
                  <a:cubicBezTo>
                    <a:pt x="17827" y="31156"/>
                    <a:pt x="17806" y="31176"/>
                    <a:pt x="17765" y="31176"/>
                  </a:cubicBezTo>
                  <a:cubicBezTo>
                    <a:pt x="16990" y="31532"/>
                    <a:pt x="16195" y="31867"/>
                    <a:pt x="15421" y="32181"/>
                  </a:cubicBezTo>
                  <a:cubicBezTo>
                    <a:pt x="14772" y="32432"/>
                    <a:pt x="14103" y="32683"/>
                    <a:pt x="13371" y="32516"/>
                  </a:cubicBezTo>
                  <a:cubicBezTo>
                    <a:pt x="12408" y="32327"/>
                    <a:pt x="11446" y="32223"/>
                    <a:pt x="10504" y="32055"/>
                  </a:cubicBezTo>
                  <a:cubicBezTo>
                    <a:pt x="10065" y="31951"/>
                    <a:pt x="9667" y="32013"/>
                    <a:pt x="9270" y="32202"/>
                  </a:cubicBezTo>
                  <a:cubicBezTo>
                    <a:pt x="8454" y="32620"/>
                    <a:pt x="7679" y="33101"/>
                    <a:pt x="6989" y="33729"/>
                  </a:cubicBezTo>
                  <a:cubicBezTo>
                    <a:pt x="6842" y="33876"/>
                    <a:pt x="6675" y="34043"/>
                    <a:pt x="6612" y="34210"/>
                  </a:cubicBezTo>
                  <a:cubicBezTo>
                    <a:pt x="6194" y="35026"/>
                    <a:pt x="5713" y="35822"/>
                    <a:pt x="5733" y="36784"/>
                  </a:cubicBezTo>
                  <a:cubicBezTo>
                    <a:pt x="5733" y="36993"/>
                    <a:pt x="5713" y="37202"/>
                    <a:pt x="5671" y="37412"/>
                  </a:cubicBezTo>
                  <a:cubicBezTo>
                    <a:pt x="5608" y="37726"/>
                    <a:pt x="5713" y="37998"/>
                    <a:pt x="5901" y="38270"/>
                  </a:cubicBezTo>
                  <a:cubicBezTo>
                    <a:pt x="6424" y="38981"/>
                    <a:pt x="7093" y="39567"/>
                    <a:pt x="7889" y="39985"/>
                  </a:cubicBezTo>
                  <a:cubicBezTo>
                    <a:pt x="8516" y="40341"/>
                    <a:pt x="9060" y="40864"/>
                    <a:pt x="9855" y="40885"/>
                  </a:cubicBezTo>
                  <a:cubicBezTo>
                    <a:pt x="10316" y="41283"/>
                    <a:pt x="10922" y="41262"/>
                    <a:pt x="11571" y="41324"/>
                  </a:cubicBezTo>
                  <a:close/>
                  <a:moveTo>
                    <a:pt x="17869" y="44254"/>
                  </a:moveTo>
                  <a:cubicBezTo>
                    <a:pt x="17451" y="43940"/>
                    <a:pt x="17200" y="43731"/>
                    <a:pt x="16928" y="43521"/>
                  </a:cubicBezTo>
                  <a:cubicBezTo>
                    <a:pt x="16384" y="43082"/>
                    <a:pt x="15840" y="42664"/>
                    <a:pt x="15233" y="42308"/>
                  </a:cubicBezTo>
                  <a:cubicBezTo>
                    <a:pt x="14500" y="41848"/>
                    <a:pt x="14040" y="41199"/>
                    <a:pt x="13956" y="40299"/>
                  </a:cubicBezTo>
                  <a:cubicBezTo>
                    <a:pt x="13935" y="39985"/>
                    <a:pt x="13956" y="39713"/>
                    <a:pt x="14187" y="39462"/>
                  </a:cubicBezTo>
                  <a:cubicBezTo>
                    <a:pt x="14396" y="39211"/>
                    <a:pt x="14584" y="38918"/>
                    <a:pt x="14793" y="38667"/>
                  </a:cubicBezTo>
                  <a:cubicBezTo>
                    <a:pt x="15442" y="37788"/>
                    <a:pt x="16070" y="36951"/>
                    <a:pt x="16928" y="36303"/>
                  </a:cubicBezTo>
                  <a:cubicBezTo>
                    <a:pt x="17221" y="36073"/>
                    <a:pt x="17493" y="35801"/>
                    <a:pt x="17723" y="35549"/>
                  </a:cubicBezTo>
                  <a:cubicBezTo>
                    <a:pt x="18037" y="35215"/>
                    <a:pt x="18371" y="34901"/>
                    <a:pt x="18790" y="34692"/>
                  </a:cubicBezTo>
                  <a:cubicBezTo>
                    <a:pt x="19229" y="34482"/>
                    <a:pt x="19585" y="34127"/>
                    <a:pt x="19941" y="33792"/>
                  </a:cubicBezTo>
                  <a:cubicBezTo>
                    <a:pt x="20736" y="32976"/>
                    <a:pt x="21594" y="32285"/>
                    <a:pt x="22619" y="31762"/>
                  </a:cubicBezTo>
                  <a:cubicBezTo>
                    <a:pt x="22891" y="31595"/>
                    <a:pt x="23184" y="31469"/>
                    <a:pt x="23456" y="31176"/>
                  </a:cubicBezTo>
                  <a:cubicBezTo>
                    <a:pt x="23184" y="30925"/>
                    <a:pt x="22933" y="30695"/>
                    <a:pt x="22702" y="30507"/>
                  </a:cubicBezTo>
                  <a:cubicBezTo>
                    <a:pt x="22326" y="30507"/>
                    <a:pt x="22033" y="30612"/>
                    <a:pt x="21719" y="30800"/>
                  </a:cubicBezTo>
                  <a:cubicBezTo>
                    <a:pt x="21217" y="31072"/>
                    <a:pt x="20652" y="31260"/>
                    <a:pt x="20171" y="31553"/>
                  </a:cubicBezTo>
                  <a:cubicBezTo>
                    <a:pt x="19543" y="31930"/>
                    <a:pt x="18915" y="32285"/>
                    <a:pt x="18204" y="32453"/>
                  </a:cubicBezTo>
                  <a:cubicBezTo>
                    <a:pt x="18162" y="32495"/>
                    <a:pt x="18099" y="32516"/>
                    <a:pt x="18057" y="32557"/>
                  </a:cubicBezTo>
                  <a:cubicBezTo>
                    <a:pt x="17513" y="32955"/>
                    <a:pt x="16948" y="33353"/>
                    <a:pt x="16404" y="33687"/>
                  </a:cubicBezTo>
                  <a:cubicBezTo>
                    <a:pt x="15944" y="34001"/>
                    <a:pt x="15672" y="34524"/>
                    <a:pt x="15275" y="34859"/>
                  </a:cubicBezTo>
                  <a:cubicBezTo>
                    <a:pt x="14521" y="35549"/>
                    <a:pt x="13956" y="36366"/>
                    <a:pt x="13433" y="37223"/>
                  </a:cubicBezTo>
                  <a:cubicBezTo>
                    <a:pt x="13245" y="37537"/>
                    <a:pt x="13057" y="37851"/>
                    <a:pt x="13036" y="38207"/>
                  </a:cubicBezTo>
                  <a:cubicBezTo>
                    <a:pt x="13015" y="38479"/>
                    <a:pt x="12910" y="38730"/>
                    <a:pt x="12806" y="39002"/>
                  </a:cubicBezTo>
                  <a:cubicBezTo>
                    <a:pt x="12492" y="39713"/>
                    <a:pt x="12429" y="40404"/>
                    <a:pt x="12743" y="41115"/>
                  </a:cubicBezTo>
                  <a:cubicBezTo>
                    <a:pt x="12931" y="41534"/>
                    <a:pt x="13140" y="41952"/>
                    <a:pt x="13371" y="42350"/>
                  </a:cubicBezTo>
                  <a:cubicBezTo>
                    <a:pt x="13496" y="42559"/>
                    <a:pt x="13643" y="42852"/>
                    <a:pt x="13852" y="42894"/>
                  </a:cubicBezTo>
                  <a:cubicBezTo>
                    <a:pt x="14417" y="43061"/>
                    <a:pt x="14835" y="43480"/>
                    <a:pt x="15358" y="43710"/>
                  </a:cubicBezTo>
                  <a:cubicBezTo>
                    <a:pt x="15693" y="43877"/>
                    <a:pt x="16049" y="44024"/>
                    <a:pt x="16384" y="44065"/>
                  </a:cubicBezTo>
                  <a:cubicBezTo>
                    <a:pt x="16802" y="44191"/>
                    <a:pt x="17283" y="44212"/>
                    <a:pt x="17869" y="44254"/>
                  </a:cubicBezTo>
                  <a:close/>
                  <a:moveTo>
                    <a:pt x="14605" y="19857"/>
                  </a:moveTo>
                  <a:cubicBezTo>
                    <a:pt x="14982" y="19815"/>
                    <a:pt x="15254" y="19773"/>
                    <a:pt x="15547" y="19731"/>
                  </a:cubicBezTo>
                  <a:cubicBezTo>
                    <a:pt x="15651" y="19710"/>
                    <a:pt x="15777" y="19668"/>
                    <a:pt x="15881" y="19627"/>
                  </a:cubicBezTo>
                  <a:cubicBezTo>
                    <a:pt x="16384" y="19313"/>
                    <a:pt x="16969" y="19041"/>
                    <a:pt x="17283" y="18476"/>
                  </a:cubicBezTo>
                  <a:cubicBezTo>
                    <a:pt x="17534" y="17995"/>
                    <a:pt x="17848" y="17555"/>
                    <a:pt x="18162" y="17095"/>
                  </a:cubicBezTo>
                  <a:cubicBezTo>
                    <a:pt x="18894" y="15965"/>
                    <a:pt x="18853" y="14710"/>
                    <a:pt x="18664" y="13454"/>
                  </a:cubicBezTo>
                  <a:cubicBezTo>
                    <a:pt x="18643" y="13329"/>
                    <a:pt x="18560" y="13161"/>
                    <a:pt x="18455" y="13057"/>
                  </a:cubicBezTo>
                  <a:cubicBezTo>
                    <a:pt x="18141" y="12617"/>
                    <a:pt x="17660" y="12554"/>
                    <a:pt x="17304" y="12973"/>
                  </a:cubicBezTo>
                  <a:cubicBezTo>
                    <a:pt x="17095" y="13224"/>
                    <a:pt x="16865" y="13391"/>
                    <a:pt x="16593" y="13538"/>
                  </a:cubicBezTo>
                  <a:cubicBezTo>
                    <a:pt x="16488" y="13580"/>
                    <a:pt x="16384" y="13663"/>
                    <a:pt x="16300" y="13747"/>
                  </a:cubicBezTo>
                  <a:cubicBezTo>
                    <a:pt x="15630" y="14584"/>
                    <a:pt x="14982" y="15421"/>
                    <a:pt x="14689" y="16488"/>
                  </a:cubicBezTo>
                  <a:cubicBezTo>
                    <a:pt x="14563" y="16990"/>
                    <a:pt x="14563" y="17513"/>
                    <a:pt x="14459" y="18036"/>
                  </a:cubicBezTo>
                  <a:cubicBezTo>
                    <a:pt x="14354" y="18664"/>
                    <a:pt x="14584" y="19229"/>
                    <a:pt x="14605" y="19857"/>
                  </a:cubicBezTo>
                  <a:close/>
                  <a:moveTo>
                    <a:pt x="25506" y="44568"/>
                  </a:moveTo>
                  <a:lnTo>
                    <a:pt x="25506" y="43061"/>
                  </a:lnTo>
                  <a:lnTo>
                    <a:pt x="25506" y="40425"/>
                  </a:lnTo>
                  <a:cubicBezTo>
                    <a:pt x="25506" y="40341"/>
                    <a:pt x="25485" y="40236"/>
                    <a:pt x="25464" y="40153"/>
                  </a:cubicBezTo>
                  <a:cubicBezTo>
                    <a:pt x="25339" y="39755"/>
                    <a:pt x="25381" y="39379"/>
                    <a:pt x="25443" y="38981"/>
                  </a:cubicBezTo>
                  <a:cubicBezTo>
                    <a:pt x="25548" y="38228"/>
                    <a:pt x="25339" y="37495"/>
                    <a:pt x="25339" y="36721"/>
                  </a:cubicBezTo>
                  <a:cubicBezTo>
                    <a:pt x="25339" y="36617"/>
                    <a:pt x="25255" y="36491"/>
                    <a:pt x="25192" y="36366"/>
                  </a:cubicBezTo>
                  <a:cubicBezTo>
                    <a:pt x="24983" y="36345"/>
                    <a:pt x="24753" y="36240"/>
                    <a:pt x="24565" y="36282"/>
                  </a:cubicBezTo>
                  <a:cubicBezTo>
                    <a:pt x="23979" y="36491"/>
                    <a:pt x="23288" y="36407"/>
                    <a:pt x="22786" y="36868"/>
                  </a:cubicBezTo>
                  <a:cubicBezTo>
                    <a:pt x="22765" y="36930"/>
                    <a:pt x="22744" y="36993"/>
                    <a:pt x="22744" y="37035"/>
                  </a:cubicBezTo>
                  <a:cubicBezTo>
                    <a:pt x="22849" y="37642"/>
                    <a:pt x="22933" y="38249"/>
                    <a:pt x="22786" y="38855"/>
                  </a:cubicBezTo>
                  <a:cubicBezTo>
                    <a:pt x="22765" y="38918"/>
                    <a:pt x="22786" y="39023"/>
                    <a:pt x="22807" y="39107"/>
                  </a:cubicBezTo>
                  <a:cubicBezTo>
                    <a:pt x="22995" y="40759"/>
                    <a:pt x="23163" y="42371"/>
                    <a:pt x="23330" y="44044"/>
                  </a:cubicBezTo>
                  <a:cubicBezTo>
                    <a:pt x="23560" y="44296"/>
                    <a:pt x="23749" y="44547"/>
                    <a:pt x="24000" y="44840"/>
                  </a:cubicBezTo>
                  <a:cubicBezTo>
                    <a:pt x="24125" y="44840"/>
                    <a:pt x="24230" y="44881"/>
                    <a:pt x="24355" y="44861"/>
                  </a:cubicBezTo>
                  <a:cubicBezTo>
                    <a:pt x="24753" y="44777"/>
                    <a:pt x="25088" y="44672"/>
                    <a:pt x="25506" y="44568"/>
                  </a:cubicBezTo>
                  <a:close/>
                  <a:moveTo>
                    <a:pt x="8642" y="17095"/>
                  </a:moveTo>
                  <a:cubicBezTo>
                    <a:pt x="8202" y="16467"/>
                    <a:pt x="7512" y="16216"/>
                    <a:pt x="6780" y="16111"/>
                  </a:cubicBezTo>
                  <a:cubicBezTo>
                    <a:pt x="6236" y="16049"/>
                    <a:pt x="5692" y="16007"/>
                    <a:pt x="5148" y="15986"/>
                  </a:cubicBezTo>
                  <a:cubicBezTo>
                    <a:pt x="4478" y="15965"/>
                    <a:pt x="3892" y="16070"/>
                    <a:pt x="3327" y="16446"/>
                  </a:cubicBezTo>
                  <a:cubicBezTo>
                    <a:pt x="3013" y="16697"/>
                    <a:pt x="2679" y="16927"/>
                    <a:pt x="2302" y="17074"/>
                  </a:cubicBezTo>
                  <a:cubicBezTo>
                    <a:pt x="1611" y="17388"/>
                    <a:pt x="1444" y="18057"/>
                    <a:pt x="1193" y="18643"/>
                  </a:cubicBezTo>
                  <a:cubicBezTo>
                    <a:pt x="1109" y="18852"/>
                    <a:pt x="1256" y="19124"/>
                    <a:pt x="1465" y="19145"/>
                  </a:cubicBezTo>
                  <a:cubicBezTo>
                    <a:pt x="2093" y="19208"/>
                    <a:pt x="2720" y="19376"/>
                    <a:pt x="3390" y="19250"/>
                  </a:cubicBezTo>
                  <a:cubicBezTo>
                    <a:pt x="4352" y="19041"/>
                    <a:pt x="5378" y="18894"/>
                    <a:pt x="6340" y="18685"/>
                  </a:cubicBezTo>
                  <a:cubicBezTo>
                    <a:pt x="6591" y="18622"/>
                    <a:pt x="6884" y="18518"/>
                    <a:pt x="7093" y="18371"/>
                  </a:cubicBezTo>
                  <a:cubicBezTo>
                    <a:pt x="7617" y="17974"/>
                    <a:pt x="8119" y="17534"/>
                    <a:pt x="8642" y="17095"/>
                  </a:cubicBezTo>
                  <a:close/>
                  <a:moveTo>
                    <a:pt x="35194" y="36679"/>
                  </a:moveTo>
                  <a:cubicBezTo>
                    <a:pt x="34399" y="36575"/>
                    <a:pt x="33771" y="36491"/>
                    <a:pt x="33122" y="36449"/>
                  </a:cubicBezTo>
                  <a:cubicBezTo>
                    <a:pt x="32474" y="36386"/>
                    <a:pt x="31846" y="36094"/>
                    <a:pt x="31114" y="36094"/>
                  </a:cubicBezTo>
                  <a:cubicBezTo>
                    <a:pt x="31135" y="36617"/>
                    <a:pt x="31302" y="37098"/>
                    <a:pt x="31428" y="37537"/>
                  </a:cubicBezTo>
                  <a:cubicBezTo>
                    <a:pt x="31469" y="37663"/>
                    <a:pt x="31595" y="37767"/>
                    <a:pt x="31700" y="37851"/>
                  </a:cubicBezTo>
                  <a:cubicBezTo>
                    <a:pt x="31867" y="37956"/>
                    <a:pt x="32013" y="38018"/>
                    <a:pt x="32202" y="38081"/>
                  </a:cubicBezTo>
                  <a:cubicBezTo>
                    <a:pt x="32725" y="38332"/>
                    <a:pt x="33227" y="38374"/>
                    <a:pt x="33729" y="37935"/>
                  </a:cubicBezTo>
                  <a:cubicBezTo>
                    <a:pt x="34085" y="37621"/>
                    <a:pt x="34482" y="37328"/>
                    <a:pt x="34859" y="37014"/>
                  </a:cubicBezTo>
                  <a:cubicBezTo>
                    <a:pt x="34964" y="36972"/>
                    <a:pt x="35027" y="36868"/>
                    <a:pt x="35194" y="36679"/>
                  </a:cubicBezTo>
                  <a:close/>
                  <a:moveTo>
                    <a:pt x="25820" y="47246"/>
                  </a:moveTo>
                  <a:cubicBezTo>
                    <a:pt x="25778" y="46765"/>
                    <a:pt x="25715" y="46409"/>
                    <a:pt x="25695" y="46032"/>
                  </a:cubicBezTo>
                  <a:cubicBezTo>
                    <a:pt x="25674" y="45697"/>
                    <a:pt x="25778" y="45321"/>
                    <a:pt x="25548" y="44944"/>
                  </a:cubicBezTo>
                  <a:cubicBezTo>
                    <a:pt x="25130" y="45572"/>
                    <a:pt x="24565" y="45739"/>
                    <a:pt x="23916" y="45593"/>
                  </a:cubicBezTo>
                  <a:cubicBezTo>
                    <a:pt x="23874" y="45572"/>
                    <a:pt x="23791" y="45593"/>
                    <a:pt x="23728" y="45593"/>
                  </a:cubicBezTo>
                  <a:cubicBezTo>
                    <a:pt x="23498" y="45677"/>
                    <a:pt x="23372" y="45781"/>
                    <a:pt x="23456" y="46053"/>
                  </a:cubicBezTo>
                  <a:cubicBezTo>
                    <a:pt x="23728" y="46116"/>
                    <a:pt x="24042" y="46137"/>
                    <a:pt x="24335" y="46221"/>
                  </a:cubicBezTo>
                  <a:cubicBezTo>
                    <a:pt x="24502" y="46241"/>
                    <a:pt x="24648" y="46304"/>
                    <a:pt x="24753" y="46367"/>
                  </a:cubicBezTo>
                  <a:cubicBezTo>
                    <a:pt x="24837" y="46430"/>
                    <a:pt x="24920" y="46576"/>
                    <a:pt x="24879" y="46702"/>
                  </a:cubicBezTo>
                  <a:cubicBezTo>
                    <a:pt x="24879" y="46785"/>
                    <a:pt x="24774" y="46932"/>
                    <a:pt x="24669" y="46953"/>
                  </a:cubicBezTo>
                  <a:cubicBezTo>
                    <a:pt x="24460" y="47016"/>
                    <a:pt x="24251" y="47016"/>
                    <a:pt x="24042" y="47016"/>
                  </a:cubicBezTo>
                  <a:cubicBezTo>
                    <a:pt x="23811" y="47037"/>
                    <a:pt x="23581" y="46869"/>
                    <a:pt x="23372" y="47078"/>
                  </a:cubicBezTo>
                  <a:cubicBezTo>
                    <a:pt x="23393" y="47141"/>
                    <a:pt x="23414" y="47246"/>
                    <a:pt x="23456" y="47246"/>
                  </a:cubicBezTo>
                  <a:cubicBezTo>
                    <a:pt x="23874" y="47309"/>
                    <a:pt x="24293" y="47434"/>
                    <a:pt x="24711" y="47434"/>
                  </a:cubicBezTo>
                  <a:cubicBezTo>
                    <a:pt x="25067" y="47455"/>
                    <a:pt x="25443" y="47329"/>
                    <a:pt x="25820" y="47246"/>
                  </a:cubicBezTo>
                  <a:close/>
                  <a:moveTo>
                    <a:pt x="23874" y="48585"/>
                  </a:moveTo>
                  <a:cubicBezTo>
                    <a:pt x="24251" y="49422"/>
                    <a:pt x="24544" y="50280"/>
                    <a:pt x="25151" y="51138"/>
                  </a:cubicBezTo>
                  <a:cubicBezTo>
                    <a:pt x="25485" y="50217"/>
                    <a:pt x="25862" y="49464"/>
                    <a:pt x="25695" y="48459"/>
                  </a:cubicBezTo>
                  <a:cubicBezTo>
                    <a:pt x="25088" y="48899"/>
                    <a:pt x="24502" y="48522"/>
                    <a:pt x="23874" y="48585"/>
                  </a:cubicBezTo>
                  <a:close/>
                  <a:moveTo>
                    <a:pt x="22200" y="45028"/>
                  </a:moveTo>
                  <a:cubicBezTo>
                    <a:pt x="22158" y="44965"/>
                    <a:pt x="22138" y="44923"/>
                    <a:pt x="22117" y="44881"/>
                  </a:cubicBezTo>
                  <a:cubicBezTo>
                    <a:pt x="22054" y="44861"/>
                    <a:pt x="22012" y="44923"/>
                    <a:pt x="21949" y="44923"/>
                  </a:cubicBezTo>
                  <a:cubicBezTo>
                    <a:pt x="21991" y="44965"/>
                    <a:pt x="22012" y="45028"/>
                    <a:pt x="22054" y="45049"/>
                  </a:cubicBezTo>
                  <a:cubicBezTo>
                    <a:pt x="22096" y="45049"/>
                    <a:pt x="22138" y="45028"/>
                    <a:pt x="22200" y="45028"/>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1137;p53">
              <a:extLst>
                <a:ext uri="{FF2B5EF4-FFF2-40B4-BE49-F238E27FC236}">
                  <a16:creationId xmlns:a16="http://schemas.microsoft.com/office/drawing/2014/main" id="{6041CE74-DEAC-4767-AABA-0E7356DDE5D2}"/>
                </a:ext>
              </a:extLst>
            </p:cNvPr>
            <p:cNvSpPr/>
            <p:nvPr/>
          </p:nvSpPr>
          <p:spPr>
            <a:xfrm flipH="1">
              <a:off x="6287475" y="3398600"/>
              <a:ext cx="301850" cy="153800"/>
            </a:xfrm>
            <a:custGeom>
              <a:avLst/>
              <a:gdLst/>
              <a:ahLst/>
              <a:cxnLst/>
              <a:rect l="l" t="t" r="r" b="b"/>
              <a:pathLst>
                <a:path w="12074" h="6152" extrusionOk="0">
                  <a:moveTo>
                    <a:pt x="858" y="0"/>
                  </a:moveTo>
                  <a:cubicBezTo>
                    <a:pt x="1172" y="314"/>
                    <a:pt x="1277" y="670"/>
                    <a:pt x="1277" y="1088"/>
                  </a:cubicBezTo>
                  <a:cubicBezTo>
                    <a:pt x="1277" y="1779"/>
                    <a:pt x="1549" y="2323"/>
                    <a:pt x="2072" y="2741"/>
                  </a:cubicBezTo>
                  <a:cubicBezTo>
                    <a:pt x="2553" y="3097"/>
                    <a:pt x="2951" y="3599"/>
                    <a:pt x="3599" y="3703"/>
                  </a:cubicBezTo>
                  <a:cubicBezTo>
                    <a:pt x="3641" y="3703"/>
                    <a:pt x="3725" y="3766"/>
                    <a:pt x="3746" y="3787"/>
                  </a:cubicBezTo>
                  <a:cubicBezTo>
                    <a:pt x="4101" y="4227"/>
                    <a:pt x="4645" y="4248"/>
                    <a:pt x="5106" y="4478"/>
                  </a:cubicBezTo>
                  <a:cubicBezTo>
                    <a:pt x="5985" y="4833"/>
                    <a:pt x="6884" y="4833"/>
                    <a:pt x="7805" y="4959"/>
                  </a:cubicBezTo>
                  <a:cubicBezTo>
                    <a:pt x="8035" y="5001"/>
                    <a:pt x="8307" y="4938"/>
                    <a:pt x="8516" y="4854"/>
                  </a:cubicBezTo>
                  <a:cubicBezTo>
                    <a:pt x="9249" y="4603"/>
                    <a:pt x="10023" y="4394"/>
                    <a:pt x="10713" y="3975"/>
                  </a:cubicBezTo>
                  <a:cubicBezTo>
                    <a:pt x="11048" y="3766"/>
                    <a:pt x="11404" y="3787"/>
                    <a:pt x="11780" y="3871"/>
                  </a:cubicBezTo>
                  <a:cubicBezTo>
                    <a:pt x="11885" y="3892"/>
                    <a:pt x="12011" y="4080"/>
                    <a:pt x="12031" y="4185"/>
                  </a:cubicBezTo>
                  <a:cubicBezTo>
                    <a:pt x="12073" y="4310"/>
                    <a:pt x="11969" y="4540"/>
                    <a:pt x="11885" y="4582"/>
                  </a:cubicBezTo>
                  <a:cubicBezTo>
                    <a:pt x="11257" y="4708"/>
                    <a:pt x="10881" y="5252"/>
                    <a:pt x="10295" y="5440"/>
                  </a:cubicBezTo>
                  <a:cubicBezTo>
                    <a:pt x="9709" y="5587"/>
                    <a:pt x="9144" y="5859"/>
                    <a:pt x="8558" y="6068"/>
                  </a:cubicBezTo>
                  <a:cubicBezTo>
                    <a:pt x="8328" y="6152"/>
                    <a:pt x="8098" y="6152"/>
                    <a:pt x="7826" y="6110"/>
                  </a:cubicBezTo>
                  <a:cubicBezTo>
                    <a:pt x="6529" y="6068"/>
                    <a:pt x="5231" y="5733"/>
                    <a:pt x="3976" y="5356"/>
                  </a:cubicBezTo>
                  <a:cubicBezTo>
                    <a:pt x="3955" y="5356"/>
                    <a:pt x="3934" y="5336"/>
                    <a:pt x="3913" y="5336"/>
                  </a:cubicBezTo>
                  <a:cubicBezTo>
                    <a:pt x="2867" y="4729"/>
                    <a:pt x="1758" y="4185"/>
                    <a:pt x="942" y="3243"/>
                  </a:cubicBezTo>
                  <a:cubicBezTo>
                    <a:pt x="461" y="2636"/>
                    <a:pt x="0" y="1967"/>
                    <a:pt x="168" y="1088"/>
                  </a:cubicBezTo>
                  <a:cubicBezTo>
                    <a:pt x="272" y="649"/>
                    <a:pt x="440" y="251"/>
                    <a:pt x="85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1138;p53">
              <a:extLst>
                <a:ext uri="{FF2B5EF4-FFF2-40B4-BE49-F238E27FC236}">
                  <a16:creationId xmlns:a16="http://schemas.microsoft.com/office/drawing/2014/main" id="{FFCDF73B-8435-456A-A9DA-743FF4A22854}"/>
                </a:ext>
              </a:extLst>
            </p:cNvPr>
            <p:cNvSpPr/>
            <p:nvPr/>
          </p:nvSpPr>
          <p:spPr>
            <a:xfrm flipH="1">
              <a:off x="6511375" y="3285600"/>
              <a:ext cx="52850" cy="48675"/>
            </a:xfrm>
            <a:custGeom>
              <a:avLst/>
              <a:gdLst/>
              <a:ahLst/>
              <a:cxnLst/>
              <a:rect l="l" t="t" r="r" b="b"/>
              <a:pathLst>
                <a:path w="2114" h="1947" extrusionOk="0">
                  <a:moveTo>
                    <a:pt x="2114" y="817"/>
                  </a:moveTo>
                  <a:cubicBezTo>
                    <a:pt x="2114" y="1549"/>
                    <a:pt x="1696" y="1946"/>
                    <a:pt x="963" y="1905"/>
                  </a:cubicBezTo>
                  <a:cubicBezTo>
                    <a:pt x="294" y="1842"/>
                    <a:pt x="1" y="1256"/>
                    <a:pt x="335" y="649"/>
                  </a:cubicBezTo>
                  <a:cubicBezTo>
                    <a:pt x="587" y="231"/>
                    <a:pt x="1110" y="1"/>
                    <a:pt x="1570" y="105"/>
                  </a:cubicBezTo>
                  <a:cubicBezTo>
                    <a:pt x="1988" y="231"/>
                    <a:pt x="2114" y="419"/>
                    <a:pt x="2114" y="817"/>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1139;p53">
              <a:extLst>
                <a:ext uri="{FF2B5EF4-FFF2-40B4-BE49-F238E27FC236}">
                  <a16:creationId xmlns:a16="http://schemas.microsoft.com/office/drawing/2014/main" id="{37CECE5A-990E-4B87-809E-12326D34D600}"/>
                </a:ext>
              </a:extLst>
            </p:cNvPr>
            <p:cNvSpPr/>
            <p:nvPr/>
          </p:nvSpPr>
          <p:spPr>
            <a:xfrm flipH="1">
              <a:off x="6192800" y="3356750"/>
              <a:ext cx="45525" cy="53375"/>
            </a:xfrm>
            <a:custGeom>
              <a:avLst/>
              <a:gdLst/>
              <a:ahLst/>
              <a:cxnLst/>
              <a:rect l="l" t="t" r="r" b="b"/>
              <a:pathLst>
                <a:path w="1821" h="2135" extrusionOk="0">
                  <a:moveTo>
                    <a:pt x="1779" y="1088"/>
                  </a:moveTo>
                  <a:cubicBezTo>
                    <a:pt x="1779" y="1130"/>
                    <a:pt x="1779" y="1193"/>
                    <a:pt x="1737" y="1297"/>
                  </a:cubicBezTo>
                  <a:cubicBezTo>
                    <a:pt x="1653" y="1904"/>
                    <a:pt x="1109" y="2134"/>
                    <a:pt x="586" y="1820"/>
                  </a:cubicBezTo>
                  <a:cubicBezTo>
                    <a:pt x="126" y="1507"/>
                    <a:pt x="0" y="732"/>
                    <a:pt x="335" y="293"/>
                  </a:cubicBezTo>
                  <a:cubicBezTo>
                    <a:pt x="419" y="188"/>
                    <a:pt x="565" y="84"/>
                    <a:pt x="691" y="84"/>
                  </a:cubicBezTo>
                  <a:cubicBezTo>
                    <a:pt x="1569" y="0"/>
                    <a:pt x="1820" y="335"/>
                    <a:pt x="1779" y="1088"/>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3774635332"/>
      </p:ext>
    </p:extLst>
  </p:cSld>
  <p:clrMapOvr>
    <a:masterClrMapping/>
  </p:clrMapOvr>
</p:sld>
</file>

<file path=ppt/theme/theme1.xml><?xml version="1.0" encoding="utf-8"?>
<a:theme xmlns:a="http://schemas.openxmlformats.org/drawingml/2006/main" name="English Language Grammar Rules by Slidesgo">
  <a:themeElements>
    <a:clrScheme name="Simple Light">
      <a:dk1>
        <a:srgbClr val="000000"/>
      </a:dk1>
      <a:lt1>
        <a:srgbClr val="C2F2FF"/>
      </a:lt1>
      <a:dk2>
        <a:srgbClr val="485058"/>
      </a:dk2>
      <a:lt2>
        <a:srgbClr val="EEEEEE"/>
      </a:lt2>
      <a:accent1>
        <a:srgbClr val="FFFFFF"/>
      </a:accent1>
      <a:accent2>
        <a:srgbClr val="FFBF4A"/>
      </a:accent2>
      <a:accent3>
        <a:srgbClr val="FB6A2E"/>
      </a:accent3>
      <a:accent4>
        <a:srgbClr val="DD3947"/>
      </a:accent4>
      <a:accent5>
        <a:srgbClr val="2AA1B3"/>
      </a:accent5>
      <a:accent6>
        <a:srgbClr val="FB8897"/>
      </a:accent6>
      <a:hlink>
        <a:srgbClr val="485058"/>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TotalTime>
  <Words>1776</Words>
  <Application>Microsoft Office PowerPoint</Application>
  <PresentationFormat>Presentación en pantalla (16:9)</PresentationFormat>
  <Paragraphs>157</Paragraphs>
  <Slides>12</Slides>
  <Notes>8</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12</vt:i4>
      </vt:variant>
    </vt:vector>
  </HeadingPairs>
  <TitlesOfParts>
    <vt:vector size="19" baseType="lpstr">
      <vt:lpstr>Times New Roman</vt:lpstr>
      <vt:lpstr>Arial</vt:lpstr>
      <vt:lpstr>Patrick Hand SC</vt:lpstr>
      <vt:lpstr>Patrick Hand</vt:lpstr>
      <vt:lpstr>Gill Sans Ultra Bold</vt:lpstr>
      <vt:lpstr>Century Gothic</vt:lpstr>
      <vt:lpstr>English Language Grammar Rules by Slidesgo</vt:lpstr>
      <vt:lpstr>Presentación de PowerPoint</vt:lpstr>
      <vt:lpstr>Presentación de PowerPoint</vt:lpstr>
      <vt:lpstr>¡Preparemos mezclas!</vt:lpstr>
      <vt:lpstr>¡Preparemos mezclas!</vt:lpstr>
      <vt:lpstr>¡Preparemos mezclas!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Adamary</dc:creator>
  <cp:lastModifiedBy>JIMENA SARAHI GAYTAN ESPINOZA</cp:lastModifiedBy>
  <cp:revision>19</cp:revision>
  <dcterms:modified xsi:type="dcterms:W3CDTF">2021-06-25T00:39:31Z</dcterms:modified>
</cp:coreProperties>
</file>