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7" r:id="rId4"/>
  </p:sldMasterIdLst>
  <p:sldIdLst>
    <p:sldId id="256" r:id="rId5"/>
    <p:sldId id="258" r:id="rId6"/>
    <p:sldId id="257" r:id="rId7"/>
    <p:sldId id="261" r:id="rId8"/>
    <p:sldId id="259" r:id="rId9"/>
    <p:sldId id="260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68788"/>
            <a:ext cx="12192000" cy="10892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758263"/>
            <a:ext cx="9144000" cy="1795644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836021"/>
            <a:ext cx="9144000" cy="8202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t="29806" r="26877" b="29652"/>
          <a:stretch/>
        </p:blipFill>
        <p:spPr>
          <a:xfrm>
            <a:off x="3664527" y="948687"/>
            <a:ext cx="4862946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0" y="6481482"/>
            <a:ext cx="12192000" cy="3765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6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0"/>
            <a:ext cx="712694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547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4547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2222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516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5311588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871" y="987425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94174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1871" y="2587624"/>
            <a:ext cx="3932237" cy="328136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3824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6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5B642-C864-41A1-8A1B-19A46ABC1AE0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C9066-A089-4A53-AF41-D29017CB6C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53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sz="1800" b="1" dirty="0">
                <a:solidFill>
                  <a:prstClr val="black"/>
                </a:solidFill>
              </a:rPr>
              <a:t>EL INFORME DE PRÁCTICAS PROFESIONALES</a:t>
            </a:r>
            <a:br>
              <a:rPr lang="es-MX" sz="1800" b="1" dirty="0">
                <a:solidFill>
                  <a:prstClr val="black"/>
                </a:solidFill>
              </a:rPr>
            </a:br>
            <a:r>
              <a:rPr lang="es-MX" sz="1800" dirty="0" smtClean="0">
                <a:solidFill>
                  <a:prstClr val="black"/>
                </a:solidFill>
              </a:rPr>
              <a:t>Planeación estratégica.</a:t>
            </a:r>
            <a:r>
              <a:rPr lang="es-MX" sz="1800" dirty="0">
                <a:solidFill>
                  <a:prstClr val="black"/>
                </a:solidFill>
              </a:rPr>
              <a:t/>
            </a:r>
            <a:br>
              <a:rPr lang="es-MX" sz="1800" dirty="0">
                <a:solidFill>
                  <a:prstClr val="black"/>
                </a:solidFill>
              </a:rPr>
            </a:br>
            <a:r>
              <a:rPr lang="es-MX" sz="1800" dirty="0">
                <a:solidFill>
                  <a:prstClr val="black"/>
                </a:solidFill>
              </a:rPr>
              <a:t/>
            </a:r>
            <a:br>
              <a:rPr lang="es-MX" sz="1800" dirty="0">
                <a:solidFill>
                  <a:prstClr val="black"/>
                </a:solidFill>
              </a:rPr>
            </a:br>
            <a:r>
              <a:rPr lang="es-MX" sz="1800" b="1" dirty="0">
                <a:solidFill>
                  <a:prstClr val="black"/>
                </a:solidFill>
              </a:rPr>
              <a:t>PRESENTADO POR:</a:t>
            </a:r>
            <a:r>
              <a:rPr lang="es-MX" sz="1800" dirty="0">
                <a:solidFill>
                  <a:prstClr val="black"/>
                </a:solidFill>
              </a:rPr>
              <a:t/>
            </a:r>
            <a:br>
              <a:rPr lang="es-MX" sz="1800" dirty="0">
                <a:solidFill>
                  <a:prstClr val="black"/>
                </a:solidFill>
              </a:rPr>
            </a:br>
            <a:r>
              <a:rPr lang="es-MX" sz="1800" dirty="0" smtClean="0">
                <a:solidFill>
                  <a:prstClr val="black"/>
                </a:solidFill>
              </a:rPr>
              <a:t>Montserrat Vazquez Espinoza</a:t>
            </a:r>
            <a:r>
              <a:rPr lang="es-MX" sz="1800" dirty="0">
                <a:solidFill>
                  <a:prstClr val="black"/>
                </a:solidFill>
              </a:rPr>
              <a:t/>
            </a:r>
            <a:br>
              <a:rPr lang="es-MX" sz="1800" dirty="0">
                <a:solidFill>
                  <a:prstClr val="black"/>
                </a:solidFill>
              </a:rPr>
            </a:br>
            <a:r>
              <a:rPr lang="es-MX" sz="1800" b="1" dirty="0">
                <a:solidFill>
                  <a:prstClr val="black"/>
                </a:solidFill>
              </a:rPr>
              <a:t>COMO OPCIÓN PARA OBTENER EL TÍTULO DE:</a:t>
            </a:r>
            <a:r>
              <a:rPr lang="es-MX" sz="1800" dirty="0">
                <a:solidFill>
                  <a:prstClr val="black"/>
                </a:solidFill>
              </a:rPr>
              <a:t/>
            </a:r>
            <a:br>
              <a:rPr lang="es-MX" sz="1800" dirty="0">
                <a:solidFill>
                  <a:prstClr val="black"/>
                </a:solidFill>
              </a:rPr>
            </a:br>
            <a:r>
              <a:rPr lang="es-MX" sz="1800" dirty="0">
                <a:solidFill>
                  <a:prstClr val="black"/>
                </a:solidFill>
              </a:rPr>
              <a:t>LICENCIADA EN EDUCACIÓN PREESCOLAR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204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El informe de practica.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 smtClean="0"/>
              <a:t>Análisis de mi practica educativa.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 smtClean="0"/>
              <a:t>Practica en situaciones reales.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 smtClean="0"/>
              <a:t>Compartir mi experiencia.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 smtClean="0"/>
              <a:t>Autoevaluación de mis competencias profesionales.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901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547" y="1494387"/>
            <a:ext cx="9285884" cy="2852737"/>
          </a:xfrm>
        </p:spPr>
        <p:txBody>
          <a:bodyPr>
            <a:noAutofit/>
          </a:bodyPr>
          <a:lstStyle/>
          <a:p>
            <a:r>
              <a:rPr lang="es-MX" sz="3600" b="1" dirty="0"/>
              <a:t>D</a:t>
            </a:r>
            <a:r>
              <a:rPr lang="es-MX" sz="3600" b="1" dirty="0" smtClean="0"/>
              <a:t>iseñar </a:t>
            </a:r>
            <a:r>
              <a:rPr lang="es-MX" sz="3600" b="1" dirty="0"/>
              <a:t>planeaciones didácticas, aplicando sus conocimientos pedagógicos y disciplinares para responder a las necesidades del contexto en el marco de los planes y programas de educación </a:t>
            </a:r>
            <a:r>
              <a:rPr lang="es-MX" sz="3600" b="1" dirty="0" smtClean="0"/>
              <a:t>básica. </a:t>
            </a:r>
            <a:endParaRPr lang="es-MX" sz="36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4547" y="744294"/>
            <a:ext cx="10515600" cy="1500187"/>
          </a:xfrm>
        </p:spPr>
        <p:txBody>
          <a:bodyPr/>
          <a:lstStyle/>
          <a:p>
            <a:r>
              <a:rPr lang="es-MX" dirty="0" smtClean="0"/>
              <a:t>La Competencia elegida fue: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412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Propósitos.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 smtClean="0"/>
              <a:t> El </a:t>
            </a:r>
            <a:r>
              <a:rPr lang="es-MX" dirty="0"/>
              <a:t>tener una práctica en donde los alumnos recibieran el mismo aprendizaje que tendrían si se estuviera en clases </a:t>
            </a:r>
            <a:r>
              <a:rPr lang="es-MX" dirty="0" smtClean="0"/>
              <a:t>presenciales.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/>
              <a:t> I</a:t>
            </a:r>
            <a:r>
              <a:rPr lang="es-MX" dirty="0" smtClean="0"/>
              <a:t>mplementando </a:t>
            </a:r>
            <a:r>
              <a:rPr lang="es-MX" dirty="0"/>
              <a:t>estrategias para el compromiso de trabajar en conjunto con los padres de </a:t>
            </a:r>
            <a:r>
              <a:rPr lang="es-MX" dirty="0" smtClean="0"/>
              <a:t>familia.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 smtClean="0"/>
              <a:t> Como </a:t>
            </a:r>
            <a:r>
              <a:rPr lang="es-MX" dirty="0"/>
              <a:t>aplicar y desempeñar los conocimientos adquiridos durante toda la carrera, favoreciendo las competencias </a:t>
            </a:r>
            <a:r>
              <a:rPr lang="es-MX" dirty="0" smtClean="0"/>
              <a:t>profesionales.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872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675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9424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ENEP Panorami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ENEP Panoramico" id="{BEAFB54B-B9B7-4551-99EF-4D9B2DC61216}" vid="{4BEDB097-1FB1-4C69-9ED8-B82F3B008DA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6198C5FD5EDDC44AD37F12E9B36C08A" ma:contentTypeVersion="2" ma:contentTypeDescription="Crear nuevo documento." ma:contentTypeScope="" ma:versionID="7d53c4b23214083cdfe0f0585d74954b">
  <xsd:schema xmlns:xsd="http://www.w3.org/2001/XMLSchema" xmlns:xs="http://www.w3.org/2001/XMLSchema" xmlns:p="http://schemas.microsoft.com/office/2006/metadata/properties" xmlns:ns2="44ed93d3-f9ac-4a37-9dc2-3d1cf73aa86c" targetNamespace="http://schemas.microsoft.com/office/2006/metadata/properties" ma:root="true" ma:fieldsID="01b48ed9b6a2c55649e741a39cc3c707" ns2:_="">
    <xsd:import namespace="44ed93d3-f9ac-4a37-9dc2-3d1cf73aa8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d93d3-f9ac-4a37-9dc2-3d1cf73aa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3028F6-6F80-4A98-8148-80426FB462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12198E-2670-4FED-907C-4D0B1F10FF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ed93d3-f9ac-4a37-9dc2-3d1cf73aa8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38F147-9B60-4999-9D93-18B7C7DFE3CA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44ed93d3-f9ac-4a37-9dc2-3d1cf73aa86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123</Words>
  <Application>Microsoft Office PowerPoint</Application>
  <PresentationFormat>Panorámica</PresentationFormat>
  <Paragraphs>12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Calibri</vt:lpstr>
      <vt:lpstr>Wingdings</vt:lpstr>
      <vt:lpstr>Arial</vt:lpstr>
      <vt:lpstr>Calibri Light</vt:lpstr>
      <vt:lpstr>Tema ENEP Panoramico</vt:lpstr>
      <vt:lpstr>EL INFORME DE PRÁCTICAS PROFESIONALES Planeación estratégica.  PRESENTADO POR: Montserrat Vazquez Espinoza COMO OPCIÓN PARA OBTENER EL TÍTULO DE: LICENCIADA EN EDUCACIÓN PREESCOLAR</vt:lpstr>
      <vt:lpstr>El informe de practica. </vt:lpstr>
      <vt:lpstr>Diseñar planeaciones didácticas, aplicando sus conocimientos pedagógicos y disciplinares para responder a las necesidades del contexto en el marco de los planes y programas de educación básica. </vt:lpstr>
      <vt:lpstr>Propósitos.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PROTECCIÒN CIVIL</dc:title>
  <dc:creator>Diseño</dc:creator>
  <cp:lastModifiedBy>Acer</cp:lastModifiedBy>
  <cp:revision>27</cp:revision>
  <dcterms:created xsi:type="dcterms:W3CDTF">2020-03-03T14:56:35Z</dcterms:created>
  <dcterms:modified xsi:type="dcterms:W3CDTF">2021-06-22T06:42:28Z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0x01010006198C5FD5EDDC44AD37F12E9B36C08A</vt:lpwstr>
  </property>
</Properties>
</file>