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59" r:id="rId8"/>
    <p:sldId id="261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FF4747"/>
    <a:srgbClr val="FF0000"/>
    <a:srgbClr val="FF6969"/>
    <a:srgbClr val="FF2525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F237B-32F2-4E60-8BC7-528D8B503D4B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745AB7E-201C-4BE2-89B9-5E01E700FA6A}">
      <dgm:prSet phldrT="[Texto]" phldr="1"/>
      <dgm:spPr/>
      <dgm:t>
        <a:bodyPr/>
        <a:lstStyle/>
        <a:p>
          <a:endParaRPr lang="es-ES" dirty="0"/>
        </a:p>
      </dgm:t>
    </dgm:pt>
    <dgm:pt modelId="{267DD042-C55B-4C05-AE07-70FE87CC2F75}" type="sibTrans" cxnId="{FC2A65B9-DC2E-4742-BBD3-646C987839A9}">
      <dgm:prSet/>
      <dgm:spPr/>
      <dgm:t>
        <a:bodyPr/>
        <a:lstStyle/>
        <a:p>
          <a:endParaRPr lang="es-ES"/>
        </a:p>
      </dgm:t>
    </dgm:pt>
    <dgm:pt modelId="{36E1172C-72E5-4E02-ABFC-DA210D6F075B}" type="parTrans" cxnId="{FC2A65B9-DC2E-4742-BBD3-646C987839A9}">
      <dgm:prSet/>
      <dgm:spPr/>
      <dgm:t>
        <a:bodyPr/>
        <a:lstStyle/>
        <a:p>
          <a:endParaRPr lang="es-ES"/>
        </a:p>
      </dgm:t>
    </dgm:pt>
    <dgm:pt modelId="{94AA962F-4EED-45F4-9A21-8ABA6AC7BFC7}" type="pres">
      <dgm:prSet presAssocID="{C43F237B-32F2-4E60-8BC7-528D8B503D4B}" presName="Name0" presStyleCnt="0">
        <dgm:presLayoutVars>
          <dgm:chMax/>
          <dgm:chPref/>
          <dgm:dir/>
          <dgm:animLvl val="lvl"/>
        </dgm:presLayoutVars>
      </dgm:prSet>
      <dgm:spPr/>
    </dgm:pt>
    <dgm:pt modelId="{AA723E5E-C34C-4EBA-9433-78D656AD7EAC}" type="pres">
      <dgm:prSet presAssocID="{8745AB7E-201C-4BE2-89B9-5E01E700FA6A}" presName="composite" presStyleCnt="0"/>
      <dgm:spPr/>
    </dgm:pt>
    <dgm:pt modelId="{8EDFD2B6-341E-4DBD-97D7-81AA5448520A}" type="pres">
      <dgm:prSet presAssocID="{8745AB7E-201C-4BE2-89B9-5E01E700FA6A}" presName="ParentAccentShape" presStyleLbl="trBgShp" presStyleIdx="0" presStyleCnt="1" custScaleX="192969" custLinFactNeighborX="15549" custLinFactNeighborY="-1024"/>
      <dgm:spPr>
        <a:solidFill>
          <a:srgbClr val="FF4747">
            <a:alpha val="40000"/>
          </a:srgbClr>
        </a:solidFill>
      </dgm:spPr>
    </dgm:pt>
    <dgm:pt modelId="{2D10EA36-5AC1-49FE-96B7-CC13FD3A9FC7}" type="pres">
      <dgm:prSet presAssocID="{8745AB7E-201C-4BE2-89B9-5E01E700FA6A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6829B-6020-4915-AD2C-EE69DBF2801A}" type="pres">
      <dgm:prSet presAssocID="{8745AB7E-201C-4BE2-89B9-5E01E700FA6A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0459ED4-9A2D-48FF-A2AD-CCD5536F92D4}" type="pres">
      <dgm:prSet presAssocID="{8745AB7E-201C-4BE2-89B9-5E01E700FA6A}" presName="ChildAccentShape" presStyleLbl="trBgShp" presStyleIdx="0" presStyleCnt="1"/>
      <dgm:spPr/>
    </dgm:pt>
    <dgm:pt modelId="{B37F177F-418A-4146-B725-6A39BCB8E805}" type="pres">
      <dgm:prSet presAssocID="{8745AB7E-201C-4BE2-89B9-5E01E700FA6A}" presName="Image" presStyleLbl="alignImgPlace1" presStyleIdx="0" presStyleCnt="1" custScaleX="186180" custLinFactY="-9360" custLinFactNeighborX="-5013" custLinFactNeighborY="-100000"/>
      <dgm:spPr>
        <a:solidFill>
          <a:srgbClr val="FF4747"/>
        </a:solidFill>
      </dgm:spPr>
    </dgm:pt>
  </dgm:ptLst>
  <dgm:cxnLst>
    <dgm:cxn modelId="{BE6E4730-E478-4634-A75A-FEA95E9ECD8B}" type="presOf" srcId="{C43F237B-32F2-4E60-8BC7-528D8B503D4B}" destId="{94AA962F-4EED-45F4-9A21-8ABA6AC7BFC7}" srcOrd="0" destOrd="0" presId="urn:microsoft.com/office/officeart/2009/3/layout/SnapshotPictureList"/>
    <dgm:cxn modelId="{FC2A65B9-DC2E-4742-BBD3-646C987839A9}" srcId="{C43F237B-32F2-4E60-8BC7-528D8B503D4B}" destId="{8745AB7E-201C-4BE2-89B9-5E01E700FA6A}" srcOrd="0" destOrd="0" parTransId="{36E1172C-72E5-4E02-ABFC-DA210D6F075B}" sibTransId="{267DD042-C55B-4C05-AE07-70FE87CC2F75}"/>
    <dgm:cxn modelId="{A7F4C952-9052-4C6E-99F5-1046E4802CC9}" type="presOf" srcId="{8745AB7E-201C-4BE2-89B9-5E01E700FA6A}" destId="{2D10EA36-5AC1-49FE-96B7-CC13FD3A9FC7}" srcOrd="0" destOrd="0" presId="urn:microsoft.com/office/officeart/2009/3/layout/SnapshotPictureList"/>
    <dgm:cxn modelId="{2F08C9A4-9D3E-411C-84D4-6ADB50A59AFD}" type="presParOf" srcId="{94AA962F-4EED-45F4-9A21-8ABA6AC7BFC7}" destId="{AA723E5E-C34C-4EBA-9433-78D656AD7EAC}" srcOrd="0" destOrd="0" presId="urn:microsoft.com/office/officeart/2009/3/layout/SnapshotPictureList"/>
    <dgm:cxn modelId="{89180887-E224-495C-A5BD-3335677EE7FB}" type="presParOf" srcId="{AA723E5E-C34C-4EBA-9433-78D656AD7EAC}" destId="{8EDFD2B6-341E-4DBD-97D7-81AA5448520A}" srcOrd="0" destOrd="0" presId="urn:microsoft.com/office/officeart/2009/3/layout/SnapshotPictureList"/>
    <dgm:cxn modelId="{1280C794-568E-4949-8A9D-0A97CD1A03F1}" type="presParOf" srcId="{AA723E5E-C34C-4EBA-9433-78D656AD7EAC}" destId="{2D10EA36-5AC1-49FE-96B7-CC13FD3A9FC7}" srcOrd="1" destOrd="0" presId="urn:microsoft.com/office/officeart/2009/3/layout/SnapshotPictureList"/>
    <dgm:cxn modelId="{15C29AAD-F6F8-49A7-A91A-931B8F0B8965}" type="presParOf" srcId="{AA723E5E-C34C-4EBA-9433-78D656AD7EAC}" destId="{5926829B-6020-4915-AD2C-EE69DBF2801A}" srcOrd="2" destOrd="0" presId="urn:microsoft.com/office/officeart/2009/3/layout/SnapshotPictureList"/>
    <dgm:cxn modelId="{F7600C8C-A554-4C6E-9045-789ABD072598}" type="presParOf" srcId="{AA723E5E-C34C-4EBA-9433-78D656AD7EAC}" destId="{A0459ED4-9A2D-48FF-A2AD-CCD5536F92D4}" srcOrd="3" destOrd="0" presId="urn:microsoft.com/office/officeart/2009/3/layout/SnapshotPictureList"/>
    <dgm:cxn modelId="{F9E1AFAA-6039-419E-9E0C-743E4262ED1C}" type="presParOf" srcId="{AA723E5E-C34C-4EBA-9433-78D656AD7EAC}" destId="{B37F177F-418A-4146-B725-6A39BCB8E80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ADAE8-5AB3-4795-82D7-CCFFB09F70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F570BFC8-C57A-4278-B153-59FE5998C778}">
      <dgm:prSet phldrT="[Texto]" custT="1"/>
      <dgm:spPr>
        <a:solidFill>
          <a:srgbClr val="FF4747"/>
        </a:solidFill>
      </dgm:spPr>
      <dgm:t>
        <a:bodyPr/>
        <a:lstStyle/>
        <a:p>
          <a:pPr algn="ctr"/>
          <a:r>
            <a:rPr lang="es-MX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Realiza diagnósticos de los intereses, motivaciones y necesidades formativas de los alumnos para organizar las actividades de aprendizaje.</a:t>
          </a:r>
          <a:endParaRPr lang="es-ES" sz="2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E18562C-28D5-455F-93B9-11B2E03C4894}" type="parTrans" cxnId="{AC334388-0224-4841-B4A1-4FF08BA38147}">
      <dgm:prSet/>
      <dgm:spPr/>
      <dgm:t>
        <a:bodyPr/>
        <a:lstStyle/>
        <a:p>
          <a:endParaRPr lang="es-ES"/>
        </a:p>
      </dgm:t>
    </dgm:pt>
    <dgm:pt modelId="{B3F00328-8934-48C1-A8BB-D2251CEF64ED}" type="sibTrans" cxnId="{AC334388-0224-4841-B4A1-4FF08BA38147}">
      <dgm:prSet/>
      <dgm:spPr/>
      <dgm:t>
        <a:bodyPr/>
        <a:lstStyle/>
        <a:p>
          <a:endParaRPr lang="es-ES"/>
        </a:p>
      </dgm:t>
    </dgm:pt>
    <dgm:pt modelId="{20BA0551-9D0E-4382-9FD4-43532329026C}">
      <dgm:prSet phldrT="[Texto]" custT="1"/>
      <dgm:spPr>
        <a:solidFill>
          <a:srgbClr val="FF4747"/>
        </a:solidFill>
      </dgm:spPr>
      <dgm:t>
        <a:bodyPr/>
        <a:lstStyle/>
        <a:p>
          <a:pPr algn="ctr"/>
          <a:r>
            <a:rPr lang="es-MX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Diseña situaciones didácticas significativas de acuerdo a la organización curricular y los enfoques pedagógicos del plan y los programas educativos vigentes.</a:t>
          </a:r>
          <a:endParaRPr lang="es-E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0E6B31C-5794-4212-B6E7-6C581DF3C5E4}" type="parTrans" cxnId="{2C8FEAE8-04BA-4A34-93D8-4DD60E618DA7}">
      <dgm:prSet/>
      <dgm:spPr/>
      <dgm:t>
        <a:bodyPr/>
        <a:lstStyle/>
        <a:p>
          <a:endParaRPr lang="es-ES"/>
        </a:p>
      </dgm:t>
    </dgm:pt>
    <dgm:pt modelId="{F3C7FC20-3C86-4120-8259-A1D2BC3AFE80}" type="sibTrans" cxnId="{2C8FEAE8-04BA-4A34-93D8-4DD60E618DA7}">
      <dgm:prSet/>
      <dgm:spPr/>
      <dgm:t>
        <a:bodyPr/>
        <a:lstStyle/>
        <a:p>
          <a:endParaRPr lang="es-ES"/>
        </a:p>
      </dgm:t>
    </dgm:pt>
    <dgm:pt modelId="{4CF6035F-5665-4957-BCD0-12392877610E}">
      <dgm:prSet phldrT="[Texto]" custT="1"/>
      <dgm:spPr>
        <a:solidFill>
          <a:srgbClr val="FF4747"/>
        </a:solidFill>
      </dgm:spPr>
      <dgm:t>
        <a:bodyPr/>
        <a:lstStyle/>
        <a:p>
          <a:pPr algn="ctr"/>
          <a:r>
            <a:rPr lang="es-MX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Elabora proyectos que articulan diversos campos disciplinares para desarrollar un conocimiento integrado en los alumnos.</a:t>
          </a:r>
          <a:endParaRPr lang="es-ES" sz="2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CDE266-750A-45BB-8AD0-B0E26A173AFF}" type="parTrans" cxnId="{884AD49B-F6B4-4877-B465-5A67FDAB2605}">
      <dgm:prSet/>
      <dgm:spPr/>
      <dgm:t>
        <a:bodyPr/>
        <a:lstStyle/>
        <a:p>
          <a:endParaRPr lang="es-ES"/>
        </a:p>
      </dgm:t>
    </dgm:pt>
    <dgm:pt modelId="{6B5D321E-811E-4BD5-B954-8237B20D2194}" type="sibTrans" cxnId="{884AD49B-F6B4-4877-B465-5A67FDAB2605}">
      <dgm:prSet/>
      <dgm:spPr/>
      <dgm:t>
        <a:bodyPr/>
        <a:lstStyle/>
        <a:p>
          <a:endParaRPr lang="es-ES"/>
        </a:p>
      </dgm:t>
    </dgm:pt>
    <dgm:pt modelId="{271B09B8-9F9E-46F6-88B5-5A01C29D1AC1}">
      <dgm:prSet phldrT="[Texto]" custT="1"/>
      <dgm:spPr>
        <a:solidFill>
          <a:srgbClr val="FF4747"/>
        </a:solidFill>
      </dgm:spPr>
      <dgm:t>
        <a:bodyPr/>
        <a:lstStyle/>
        <a:p>
          <a:pPr algn="ctr"/>
          <a:r>
            <a:rPr lang="es-MX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Realiza adecuaciones curriculares pertinentes en su planeación a partir de los resultados de la evaluación.</a:t>
          </a:r>
          <a:endParaRPr lang="es-ES" sz="2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4D3BA11-460D-4D35-94B0-6E4B3948613B}" type="parTrans" cxnId="{67E7D867-B94E-4367-8263-5BE75095FC1A}">
      <dgm:prSet/>
      <dgm:spPr/>
      <dgm:t>
        <a:bodyPr/>
        <a:lstStyle/>
        <a:p>
          <a:endParaRPr lang="es-ES"/>
        </a:p>
      </dgm:t>
    </dgm:pt>
    <dgm:pt modelId="{54E6A893-93DF-4129-88B1-3D4666968FFB}" type="sibTrans" cxnId="{67E7D867-B94E-4367-8263-5BE75095FC1A}">
      <dgm:prSet/>
      <dgm:spPr/>
      <dgm:t>
        <a:bodyPr/>
        <a:lstStyle/>
        <a:p>
          <a:endParaRPr lang="es-ES"/>
        </a:p>
      </dgm:t>
    </dgm:pt>
    <dgm:pt modelId="{75A67DAF-7B89-41FB-8E76-8BBF070EA48F}">
      <dgm:prSet phldrT="[Texto]" custT="1"/>
      <dgm:spPr>
        <a:solidFill>
          <a:srgbClr val="FF4747"/>
        </a:solidFill>
      </dgm:spPr>
      <dgm:t>
        <a:bodyPr/>
        <a:lstStyle/>
        <a:p>
          <a:pPr algn="ctr"/>
          <a:r>
            <a:rPr lang="es-MX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Diseña estrategias de aprendizaje basadas en las tecnologías de la información y la comunicación de acuerdo con el nivel escolar de los alumnos.</a:t>
          </a:r>
          <a:endParaRPr lang="es-ES" sz="2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11C3AA8-89A7-4D7B-8237-957329E99716}" type="parTrans" cxnId="{6D623E91-D164-4122-8855-33565D75612B}">
      <dgm:prSet/>
      <dgm:spPr/>
      <dgm:t>
        <a:bodyPr/>
        <a:lstStyle/>
        <a:p>
          <a:endParaRPr lang="es-ES"/>
        </a:p>
      </dgm:t>
    </dgm:pt>
    <dgm:pt modelId="{07B24327-5AC0-4ADC-B8D2-2CB802585D46}" type="sibTrans" cxnId="{6D623E91-D164-4122-8855-33565D75612B}">
      <dgm:prSet/>
      <dgm:spPr/>
      <dgm:t>
        <a:bodyPr/>
        <a:lstStyle/>
        <a:p>
          <a:endParaRPr lang="es-ES"/>
        </a:p>
      </dgm:t>
    </dgm:pt>
    <dgm:pt modelId="{F9393996-6361-490B-8C59-B940143D3AB3}" type="pres">
      <dgm:prSet presAssocID="{384ADAE8-5AB3-4795-82D7-CCFFB09F70E2}" presName="Name0" presStyleCnt="0">
        <dgm:presLayoutVars>
          <dgm:chMax val="7"/>
          <dgm:chPref val="7"/>
          <dgm:dir/>
        </dgm:presLayoutVars>
      </dgm:prSet>
      <dgm:spPr/>
    </dgm:pt>
    <dgm:pt modelId="{42416D8E-00BE-49B2-81A5-BFA72D15C4D7}" type="pres">
      <dgm:prSet presAssocID="{384ADAE8-5AB3-4795-82D7-CCFFB09F70E2}" presName="Name1" presStyleCnt="0"/>
      <dgm:spPr/>
    </dgm:pt>
    <dgm:pt modelId="{EAADBF94-0324-4E4A-BC24-7FAC9EAF40DB}" type="pres">
      <dgm:prSet presAssocID="{384ADAE8-5AB3-4795-82D7-CCFFB09F70E2}" presName="cycle" presStyleCnt="0"/>
      <dgm:spPr/>
    </dgm:pt>
    <dgm:pt modelId="{EEC2A62B-32EC-4982-B9A9-5C49A771EE4E}" type="pres">
      <dgm:prSet presAssocID="{384ADAE8-5AB3-4795-82D7-CCFFB09F70E2}" presName="srcNode" presStyleLbl="node1" presStyleIdx="0" presStyleCnt="5"/>
      <dgm:spPr/>
    </dgm:pt>
    <dgm:pt modelId="{7C7E94CB-EB66-4FEC-929E-82B25C8499D0}" type="pres">
      <dgm:prSet presAssocID="{384ADAE8-5AB3-4795-82D7-CCFFB09F70E2}" presName="conn" presStyleLbl="parChTrans1D2" presStyleIdx="0" presStyleCnt="1"/>
      <dgm:spPr/>
    </dgm:pt>
    <dgm:pt modelId="{630FAC7A-D754-4A7E-8B1F-1BFF09591F38}" type="pres">
      <dgm:prSet presAssocID="{384ADAE8-5AB3-4795-82D7-CCFFB09F70E2}" presName="extraNode" presStyleLbl="node1" presStyleIdx="0" presStyleCnt="5"/>
      <dgm:spPr/>
    </dgm:pt>
    <dgm:pt modelId="{002D834E-589E-4866-A715-7471A215E4A2}" type="pres">
      <dgm:prSet presAssocID="{384ADAE8-5AB3-4795-82D7-CCFFB09F70E2}" presName="dstNode" presStyleLbl="node1" presStyleIdx="0" presStyleCnt="5"/>
      <dgm:spPr/>
    </dgm:pt>
    <dgm:pt modelId="{81A1A62C-4F22-4FC4-9DFE-0A05AC9D6C20}" type="pres">
      <dgm:prSet presAssocID="{F570BFC8-C57A-4278-B153-59FE5998C778}" presName="text_1" presStyleLbl="node1" presStyleIdx="0" presStyleCnt="5" custScaleX="92723" custScaleY="123401" custLinFactNeighborX="-5076" custLinFactNeighborY="-34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AA3D0-0003-4888-B6EF-9D755E11D817}" type="pres">
      <dgm:prSet presAssocID="{F570BFC8-C57A-4278-B153-59FE5998C778}" presName="accent_1" presStyleCnt="0"/>
      <dgm:spPr/>
    </dgm:pt>
    <dgm:pt modelId="{10FA4045-C0ED-4D6B-AA54-44E7B9912B45}" type="pres">
      <dgm:prSet presAssocID="{F570BFC8-C57A-4278-B153-59FE5998C778}" presName="accentRepeatNode" presStyleLbl="solidFgAcc1" presStyleIdx="0" presStyleCnt="5" custLinFactNeighborX="-8625" custLinFactNeighborY="-1376"/>
      <dgm:spPr/>
    </dgm:pt>
    <dgm:pt modelId="{0E360534-F93F-4F3F-8F18-147539D48E46}" type="pres">
      <dgm:prSet presAssocID="{20BA0551-9D0E-4382-9FD4-43532329026C}" presName="text_2" presStyleLbl="node1" presStyleIdx="1" presStyleCnt="5" custScaleY="1227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B19D4-4695-418E-8FAD-3BBECD4E547F}" type="pres">
      <dgm:prSet presAssocID="{20BA0551-9D0E-4382-9FD4-43532329026C}" presName="accent_2" presStyleCnt="0"/>
      <dgm:spPr/>
    </dgm:pt>
    <dgm:pt modelId="{7E93DB02-F0CB-4346-B8E5-4C2024A8DF10}" type="pres">
      <dgm:prSet presAssocID="{20BA0551-9D0E-4382-9FD4-43532329026C}" presName="accentRepeatNode" presStyleLbl="solidFgAcc1" presStyleIdx="1" presStyleCnt="5" custLinFactNeighborX="-20639" custLinFactNeighborY="1376"/>
      <dgm:spPr/>
    </dgm:pt>
    <dgm:pt modelId="{B748F022-F69F-496D-B43A-F18583D1AB73}" type="pres">
      <dgm:prSet presAssocID="{4CF6035F-5665-4957-BCD0-12392877610E}" presName="text_3" presStyleLbl="node1" presStyleIdx="2" presStyleCnt="5" custScaleY="1461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0920D-6DD0-4C56-8F13-FBCF5C9D8779}" type="pres">
      <dgm:prSet presAssocID="{4CF6035F-5665-4957-BCD0-12392877610E}" presName="accent_3" presStyleCnt="0"/>
      <dgm:spPr/>
    </dgm:pt>
    <dgm:pt modelId="{E06EB677-C779-4AE0-AAC1-7DE17D80BF76}" type="pres">
      <dgm:prSet presAssocID="{4CF6035F-5665-4957-BCD0-12392877610E}" presName="accentRepeatNode" presStyleLbl="solidFgAcc1" presStyleIdx="2" presStyleCnt="5"/>
      <dgm:spPr/>
    </dgm:pt>
    <dgm:pt modelId="{48ACEA8C-85F9-4375-A287-215A3270D097}" type="pres">
      <dgm:prSet presAssocID="{271B09B8-9F9E-46F6-88B5-5A01C29D1AC1}" presName="text_4" presStyleLbl="node1" presStyleIdx="3" presStyleCnt="5" custScaleY="1214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7A024-31D6-45ED-8447-F3B7EC34E128}" type="pres">
      <dgm:prSet presAssocID="{271B09B8-9F9E-46F6-88B5-5A01C29D1AC1}" presName="accent_4" presStyleCnt="0"/>
      <dgm:spPr/>
    </dgm:pt>
    <dgm:pt modelId="{268D9E62-43F9-4B95-8955-2DBE05E6E0AF}" type="pres">
      <dgm:prSet presAssocID="{271B09B8-9F9E-46F6-88B5-5A01C29D1AC1}" presName="accentRepeatNode" presStyleLbl="solidFgAcc1" presStyleIdx="3" presStyleCnt="5"/>
      <dgm:spPr/>
    </dgm:pt>
    <dgm:pt modelId="{004C86AE-2388-4C84-A2C5-165F76D277AB}" type="pres">
      <dgm:prSet presAssocID="{75A67DAF-7B89-41FB-8E76-8BBF070EA48F}" presName="text_5" presStyleLbl="node1" presStyleIdx="4" presStyleCnt="5" custScaleY="120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AFEED-4976-4083-AA54-D3B52E9196EF}" type="pres">
      <dgm:prSet presAssocID="{75A67DAF-7B89-41FB-8E76-8BBF070EA48F}" presName="accent_5" presStyleCnt="0"/>
      <dgm:spPr/>
    </dgm:pt>
    <dgm:pt modelId="{18943777-F1F3-4C5F-91BF-3FFF3996879C}" type="pres">
      <dgm:prSet presAssocID="{75A67DAF-7B89-41FB-8E76-8BBF070EA48F}" presName="accentRepeatNode" presStyleLbl="solidFgAcc1" presStyleIdx="4" presStyleCnt="5"/>
      <dgm:spPr/>
    </dgm:pt>
  </dgm:ptLst>
  <dgm:cxnLst>
    <dgm:cxn modelId="{E92B53B5-82B5-459D-80E6-8961ECAC376D}" type="presOf" srcId="{20BA0551-9D0E-4382-9FD4-43532329026C}" destId="{0E360534-F93F-4F3F-8F18-147539D48E46}" srcOrd="0" destOrd="0" presId="urn:microsoft.com/office/officeart/2008/layout/VerticalCurvedList"/>
    <dgm:cxn modelId="{38E27F41-DB8F-4F93-9E68-96BCFAA1D546}" type="presOf" srcId="{271B09B8-9F9E-46F6-88B5-5A01C29D1AC1}" destId="{48ACEA8C-85F9-4375-A287-215A3270D097}" srcOrd="0" destOrd="0" presId="urn:microsoft.com/office/officeart/2008/layout/VerticalCurvedList"/>
    <dgm:cxn modelId="{A4C672C9-651E-469C-A17E-A689FF54524F}" type="presOf" srcId="{B3F00328-8934-48C1-A8BB-D2251CEF64ED}" destId="{7C7E94CB-EB66-4FEC-929E-82B25C8499D0}" srcOrd="0" destOrd="0" presId="urn:microsoft.com/office/officeart/2008/layout/VerticalCurvedList"/>
    <dgm:cxn modelId="{884AD49B-F6B4-4877-B465-5A67FDAB2605}" srcId="{384ADAE8-5AB3-4795-82D7-CCFFB09F70E2}" destId="{4CF6035F-5665-4957-BCD0-12392877610E}" srcOrd="2" destOrd="0" parTransId="{C9CDE266-750A-45BB-8AD0-B0E26A173AFF}" sibTransId="{6B5D321E-811E-4BD5-B954-8237B20D2194}"/>
    <dgm:cxn modelId="{6D623E91-D164-4122-8855-33565D75612B}" srcId="{384ADAE8-5AB3-4795-82D7-CCFFB09F70E2}" destId="{75A67DAF-7B89-41FB-8E76-8BBF070EA48F}" srcOrd="4" destOrd="0" parTransId="{811C3AA8-89A7-4D7B-8237-957329E99716}" sibTransId="{07B24327-5AC0-4ADC-B8D2-2CB802585D46}"/>
    <dgm:cxn modelId="{A4E6948F-E4D0-45E6-A5E1-28D3F5CD99C0}" type="presOf" srcId="{F570BFC8-C57A-4278-B153-59FE5998C778}" destId="{81A1A62C-4F22-4FC4-9DFE-0A05AC9D6C20}" srcOrd="0" destOrd="0" presId="urn:microsoft.com/office/officeart/2008/layout/VerticalCurvedList"/>
    <dgm:cxn modelId="{2C8FEAE8-04BA-4A34-93D8-4DD60E618DA7}" srcId="{384ADAE8-5AB3-4795-82D7-CCFFB09F70E2}" destId="{20BA0551-9D0E-4382-9FD4-43532329026C}" srcOrd="1" destOrd="0" parTransId="{50E6B31C-5794-4212-B6E7-6C581DF3C5E4}" sibTransId="{F3C7FC20-3C86-4120-8259-A1D2BC3AFE80}"/>
    <dgm:cxn modelId="{67E7D867-B94E-4367-8263-5BE75095FC1A}" srcId="{384ADAE8-5AB3-4795-82D7-CCFFB09F70E2}" destId="{271B09B8-9F9E-46F6-88B5-5A01C29D1AC1}" srcOrd="3" destOrd="0" parTransId="{54D3BA11-460D-4D35-94B0-6E4B3948613B}" sibTransId="{54E6A893-93DF-4129-88B1-3D4666968FFB}"/>
    <dgm:cxn modelId="{AC334388-0224-4841-B4A1-4FF08BA38147}" srcId="{384ADAE8-5AB3-4795-82D7-CCFFB09F70E2}" destId="{F570BFC8-C57A-4278-B153-59FE5998C778}" srcOrd="0" destOrd="0" parTransId="{8E18562C-28D5-455F-93B9-11B2E03C4894}" sibTransId="{B3F00328-8934-48C1-A8BB-D2251CEF64ED}"/>
    <dgm:cxn modelId="{038A70F6-14EF-4DBC-9A72-F4CD3EAA173E}" type="presOf" srcId="{4CF6035F-5665-4957-BCD0-12392877610E}" destId="{B748F022-F69F-496D-B43A-F18583D1AB73}" srcOrd="0" destOrd="0" presId="urn:microsoft.com/office/officeart/2008/layout/VerticalCurvedList"/>
    <dgm:cxn modelId="{3445F542-7E44-40A1-9A72-0DF8CD5566A0}" type="presOf" srcId="{384ADAE8-5AB3-4795-82D7-CCFFB09F70E2}" destId="{F9393996-6361-490B-8C59-B940143D3AB3}" srcOrd="0" destOrd="0" presId="urn:microsoft.com/office/officeart/2008/layout/VerticalCurvedList"/>
    <dgm:cxn modelId="{15ABD6A6-3AB2-4380-A095-BDD2C01660FE}" type="presOf" srcId="{75A67DAF-7B89-41FB-8E76-8BBF070EA48F}" destId="{004C86AE-2388-4C84-A2C5-165F76D277AB}" srcOrd="0" destOrd="0" presId="urn:microsoft.com/office/officeart/2008/layout/VerticalCurvedList"/>
    <dgm:cxn modelId="{274D1363-290A-4DDF-B6F1-8D97F385F995}" type="presParOf" srcId="{F9393996-6361-490B-8C59-B940143D3AB3}" destId="{42416D8E-00BE-49B2-81A5-BFA72D15C4D7}" srcOrd="0" destOrd="0" presId="urn:microsoft.com/office/officeart/2008/layout/VerticalCurvedList"/>
    <dgm:cxn modelId="{A510D151-E307-47BE-A4E8-13100DBA5945}" type="presParOf" srcId="{42416D8E-00BE-49B2-81A5-BFA72D15C4D7}" destId="{EAADBF94-0324-4E4A-BC24-7FAC9EAF40DB}" srcOrd="0" destOrd="0" presId="urn:microsoft.com/office/officeart/2008/layout/VerticalCurvedList"/>
    <dgm:cxn modelId="{8AB435E3-C314-4D09-A855-0B4FD16B90CE}" type="presParOf" srcId="{EAADBF94-0324-4E4A-BC24-7FAC9EAF40DB}" destId="{EEC2A62B-32EC-4982-B9A9-5C49A771EE4E}" srcOrd="0" destOrd="0" presId="urn:microsoft.com/office/officeart/2008/layout/VerticalCurvedList"/>
    <dgm:cxn modelId="{2E408C02-4D70-4BA7-B37A-F28FDCB8C127}" type="presParOf" srcId="{EAADBF94-0324-4E4A-BC24-7FAC9EAF40DB}" destId="{7C7E94CB-EB66-4FEC-929E-82B25C8499D0}" srcOrd="1" destOrd="0" presId="urn:microsoft.com/office/officeart/2008/layout/VerticalCurvedList"/>
    <dgm:cxn modelId="{90DBA60D-6F10-4CE6-BECB-0A1A4C55F68E}" type="presParOf" srcId="{EAADBF94-0324-4E4A-BC24-7FAC9EAF40DB}" destId="{630FAC7A-D754-4A7E-8B1F-1BFF09591F38}" srcOrd="2" destOrd="0" presId="urn:microsoft.com/office/officeart/2008/layout/VerticalCurvedList"/>
    <dgm:cxn modelId="{F03FCB77-8BD0-4648-A091-856AA7AB8B6D}" type="presParOf" srcId="{EAADBF94-0324-4E4A-BC24-7FAC9EAF40DB}" destId="{002D834E-589E-4866-A715-7471A215E4A2}" srcOrd="3" destOrd="0" presId="urn:microsoft.com/office/officeart/2008/layout/VerticalCurvedList"/>
    <dgm:cxn modelId="{C3ECD226-C71D-4E63-9F6B-1903296B0D38}" type="presParOf" srcId="{42416D8E-00BE-49B2-81A5-BFA72D15C4D7}" destId="{81A1A62C-4F22-4FC4-9DFE-0A05AC9D6C20}" srcOrd="1" destOrd="0" presId="urn:microsoft.com/office/officeart/2008/layout/VerticalCurvedList"/>
    <dgm:cxn modelId="{3BE7DAAD-C479-45BD-BB7A-C75FB4558A3C}" type="presParOf" srcId="{42416D8E-00BE-49B2-81A5-BFA72D15C4D7}" destId="{7AEAA3D0-0003-4888-B6EF-9D755E11D817}" srcOrd="2" destOrd="0" presId="urn:microsoft.com/office/officeart/2008/layout/VerticalCurvedList"/>
    <dgm:cxn modelId="{93E3CAD5-EB2B-42E2-A987-B710549C384B}" type="presParOf" srcId="{7AEAA3D0-0003-4888-B6EF-9D755E11D817}" destId="{10FA4045-C0ED-4D6B-AA54-44E7B9912B45}" srcOrd="0" destOrd="0" presId="urn:microsoft.com/office/officeart/2008/layout/VerticalCurvedList"/>
    <dgm:cxn modelId="{ABB8B06F-05D6-4941-AC2D-5A2A4ECF3F5E}" type="presParOf" srcId="{42416D8E-00BE-49B2-81A5-BFA72D15C4D7}" destId="{0E360534-F93F-4F3F-8F18-147539D48E46}" srcOrd="3" destOrd="0" presId="urn:microsoft.com/office/officeart/2008/layout/VerticalCurvedList"/>
    <dgm:cxn modelId="{0FE49E9C-F322-462E-BA0A-C2A14CF776D5}" type="presParOf" srcId="{42416D8E-00BE-49B2-81A5-BFA72D15C4D7}" destId="{F86B19D4-4695-418E-8FAD-3BBECD4E547F}" srcOrd="4" destOrd="0" presId="urn:microsoft.com/office/officeart/2008/layout/VerticalCurvedList"/>
    <dgm:cxn modelId="{69EAA867-B2AB-4F02-BB5F-4C6D5F5C5A6F}" type="presParOf" srcId="{F86B19D4-4695-418E-8FAD-3BBECD4E547F}" destId="{7E93DB02-F0CB-4346-B8E5-4C2024A8DF10}" srcOrd="0" destOrd="0" presId="urn:microsoft.com/office/officeart/2008/layout/VerticalCurvedList"/>
    <dgm:cxn modelId="{013D18BE-DF79-420D-A0AD-A3928A29B93A}" type="presParOf" srcId="{42416D8E-00BE-49B2-81A5-BFA72D15C4D7}" destId="{B748F022-F69F-496D-B43A-F18583D1AB73}" srcOrd="5" destOrd="0" presId="urn:microsoft.com/office/officeart/2008/layout/VerticalCurvedList"/>
    <dgm:cxn modelId="{446B3CF2-A714-4202-839A-2F8DD6943433}" type="presParOf" srcId="{42416D8E-00BE-49B2-81A5-BFA72D15C4D7}" destId="{E550920D-6DD0-4C56-8F13-FBCF5C9D8779}" srcOrd="6" destOrd="0" presId="urn:microsoft.com/office/officeart/2008/layout/VerticalCurvedList"/>
    <dgm:cxn modelId="{47E1CB40-B2D8-4505-ABBA-F6C675C075F4}" type="presParOf" srcId="{E550920D-6DD0-4C56-8F13-FBCF5C9D8779}" destId="{E06EB677-C779-4AE0-AAC1-7DE17D80BF76}" srcOrd="0" destOrd="0" presId="urn:microsoft.com/office/officeart/2008/layout/VerticalCurvedList"/>
    <dgm:cxn modelId="{FE9623E5-ECDC-40E5-8A0C-8CD49C7B1CB0}" type="presParOf" srcId="{42416D8E-00BE-49B2-81A5-BFA72D15C4D7}" destId="{48ACEA8C-85F9-4375-A287-215A3270D097}" srcOrd="7" destOrd="0" presId="urn:microsoft.com/office/officeart/2008/layout/VerticalCurvedList"/>
    <dgm:cxn modelId="{A6D7F285-8B60-4FF5-B557-8A1406C180C6}" type="presParOf" srcId="{42416D8E-00BE-49B2-81A5-BFA72D15C4D7}" destId="{07F7A024-31D6-45ED-8447-F3B7EC34E128}" srcOrd="8" destOrd="0" presId="urn:microsoft.com/office/officeart/2008/layout/VerticalCurvedList"/>
    <dgm:cxn modelId="{D0AF1423-2326-4C0D-B8CA-B1E604AC8187}" type="presParOf" srcId="{07F7A024-31D6-45ED-8447-F3B7EC34E128}" destId="{268D9E62-43F9-4B95-8955-2DBE05E6E0AF}" srcOrd="0" destOrd="0" presId="urn:microsoft.com/office/officeart/2008/layout/VerticalCurvedList"/>
    <dgm:cxn modelId="{8460FE59-CB36-4960-A02B-F0F53AE40617}" type="presParOf" srcId="{42416D8E-00BE-49B2-81A5-BFA72D15C4D7}" destId="{004C86AE-2388-4C84-A2C5-165F76D277AB}" srcOrd="9" destOrd="0" presId="urn:microsoft.com/office/officeart/2008/layout/VerticalCurvedList"/>
    <dgm:cxn modelId="{9D793937-93A4-4324-824F-398D2E6C8451}" type="presParOf" srcId="{42416D8E-00BE-49B2-81A5-BFA72D15C4D7}" destId="{7C2AFEED-4976-4083-AA54-D3B52E9196EF}" srcOrd="10" destOrd="0" presId="urn:microsoft.com/office/officeart/2008/layout/VerticalCurvedList"/>
    <dgm:cxn modelId="{3478E1AE-4D31-4413-A255-44F84EDC194C}" type="presParOf" srcId="{7C2AFEED-4976-4083-AA54-D3B52E9196EF}" destId="{18943777-F1F3-4C5F-91BF-3FFF399687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3B3DD9-0BB9-407B-9235-81227E752D23}" type="doc">
      <dgm:prSet loTypeId="urn:microsoft.com/office/officeart/2005/8/layout/matrix3" loCatId="matrix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65EB160-B55A-4DC3-9DC8-5610EC741F81}">
      <dgm:prSet phldrT="[Texto]" custT="1"/>
      <dgm:spPr>
        <a:solidFill>
          <a:srgbClr val="FF4747"/>
        </a:solidFill>
      </dgm:spPr>
      <dgm:t>
        <a:bodyPr/>
        <a:lstStyle/>
        <a:p>
          <a:r>
            <a:rPr lang="es-MX" sz="2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Desarrollar las competencias profesionales para favorecer mi perfil de egreso.</a:t>
          </a:r>
          <a:endParaRPr lang="es-E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E8505D5-C9D5-4CDE-A7C5-D8DE1DCFC3A1}" type="parTrans" cxnId="{0FB1FBE5-C70A-4951-BEAB-82E466FE97EF}">
      <dgm:prSet/>
      <dgm:spPr/>
      <dgm:t>
        <a:bodyPr/>
        <a:lstStyle/>
        <a:p>
          <a:endParaRPr lang="es-ES"/>
        </a:p>
      </dgm:t>
    </dgm:pt>
    <dgm:pt modelId="{8C774C0D-7856-4E50-8588-2D39AF15A0ED}" type="sibTrans" cxnId="{0FB1FBE5-C70A-4951-BEAB-82E466FE97EF}">
      <dgm:prSet/>
      <dgm:spPr/>
      <dgm:t>
        <a:bodyPr/>
        <a:lstStyle/>
        <a:p>
          <a:endParaRPr lang="es-ES"/>
        </a:p>
      </dgm:t>
    </dgm:pt>
    <dgm:pt modelId="{693004CB-F1D3-4347-810A-2F7203F688A3}">
      <dgm:prSet phldrT="[Texto]"/>
      <dgm:spPr>
        <a:solidFill>
          <a:srgbClr val="FF4747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Diseñar e implementar acciones de mejora en las clases en línea.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1F9B6C-60BE-46CC-B249-F8E0F2CEED21}" type="parTrans" cxnId="{06684546-1A25-4DCF-9727-F6443B702AE4}">
      <dgm:prSet/>
      <dgm:spPr/>
      <dgm:t>
        <a:bodyPr/>
        <a:lstStyle/>
        <a:p>
          <a:endParaRPr lang="es-ES"/>
        </a:p>
      </dgm:t>
    </dgm:pt>
    <dgm:pt modelId="{7B28D9F3-2310-48E0-80ED-923B91C7AF24}" type="sibTrans" cxnId="{06684546-1A25-4DCF-9727-F6443B702AE4}">
      <dgm:prSet/>
      <dgm:spPr/>
      <dgm:t>
        <a:bodyPr/>
        <a:lstStyle/>
        <a:p>
          <a:endParaRPr lang="es-ES"/>
        </a:p>
      </dgm:t>
    </dgm:pt>
    <dgm:pt modelId="{8866376A-55B5-4619-B2B9-8B7218644FD2}">
      <dgm:prSet phldrT="[Texto]" custT="1"/>
      <dgm:spPr>
        <a:solidFill>
          <a:srgbClr val="FF4747"/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Culminar el Informe de Prácticas profesionales con reflexión objetiva sobre la problemática tratada. </a:t>
          </a:r>
          <a:endParaRPr lang="es-E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0D5B31-7805-4797-8D74-B45BD852175C}" type="parTrans" cxnId="{2C85ED6A-D717-46EB-A911-E157E8EAAA57}">
      <dgm:prSet/>
      <dgm:spPr/>
      <dgm:t>
        <a:bodyPr/>
        <a:lstStyle/>
        <a:p>
          <a:endParaRPr lang="es-ES"/>
        </a:p>
      </dgm:t>
    </dgm:pt>
    <dgm:pt modelId="{3CEB1F42-1474-4B98-894D-F0C8048F2AEE}" type="sibTrans" cxnId="{2C85ED6A-D717-46EB-A911-E157E8EAAA57}">
      <dgm:prSet/>
      <dgm:spPr/>
      <dgm:t>
        <a:bodyPr/>
        <a:lstStyle/>
        <a:p>
          <a:endParaRPr lang="es-ES"/>
        </a:p>
      </dgm:t>
    </dgm:pt>
    <dgm:pt modelId="{8AAAFFEF-0AFF-4096-8F05-1161567A37F1}">
      <dgm:prSet phldrT="[Texto]" custT="1"/>
      <dgm:spPr>
        <a:solidFill>
          <a:srgbClr val="FF4747"/>
        </a:solidFill>
      </dgm:spPr>
      <dgm:t>
        <a:bodyPr/>
        <a:lstStyle/>
        <a:p>
          <a:r>
            <a:rPr lang="es-E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Exponer los resultados describiéndolos a detalle. </a:t>
          </a:r>
          <a:endParaRPr lang="es-E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FD131-DCFD-4F3E-B436-D2C697161605}" type="parTrans" cxnId="{3EE25FC5-E2CA-40CA-8E30-C496849ACDCF}">
      <dgm:prSet/>
      <dgm:spPr/>
      <dgm:t>
        <a:bodyPr/>
        <a:lstStyle/>
        <a:p>
          <a:endParaRPr lang="es-ES"/>
        </a:p>
      </dgm:t>
    </dgm:pt>
    <dgm:pt modelId="{0A953DFB-A750-4483-A818-554FCBA27FFB}" type="sibTrans" cxnId="{3EE25FC5-E2CA-40CA-8E30-C496849ACDCF}">
      <dgm:prSet/>
      <dgm:spPr/>
      <dgm:t>
        <a:bodyPr/>
        <a:lstStyle/>
        <a:p>
          <a:endParaRPr lang="es-ES"/>
        </a:p>
      </dgm:t>
    </dgm:pt>
    <dgm:pt modelId="{31B91DDB-52D7-48D8-98DB-C33A777745E0}" type="pres">
      <dgm:prSet presAssocID="{AC3B3DD9-0BB9-407B-9235-81227E752D23}" presName="matrix" presStyleCnt="0">
        <dgm:presLayoutVars>
          <dgm:chMax val="1"/>
          <dgm:dir/>
          <dgm:resizeHandles val="exact"/>
        </dgm:presLayoutVars>
      </dgm:prSet>
      <dgm:spPr/>
    </dgm:pt>
    <dgm:pt modelId="{249C21CF-C6CA-4A1A-9A88-1842B381ED63}" type="pres">
      <dgm:prSet presAssocID="{AC3B3DD9-0BB9-407B-9235-81227E752D23}" presName="diamond" presStyleLbl="bgShp" presStyleIdx="0" presStyleCnt="1"/>
      <dgm:spPr>
        <a:solidFill>
          <a:srgbClr val="FF9797"/>
        </a:solidFill>
      </dgm:spPr>
    </dgm:pt>
    <dgm:pt modelId="{6848B8F5-29D6-4888-B118-67B9B054EE71}" type="pres">
      <dgm:prSet presAssocID="{AC3B3DD9-0BB9-407B-9235-81227E752D23}" presName="quad1" presStyleLbl="node1" presStyleIdx="0" presStyleCnt="4" custScaleX="122207" custLinFactNeighborX="-8601" custLinFactNeighborY="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CA6924-EE2A-4063-86BC-C7E4B959968D}" type="pres">
      <dgm:prSet presAssocID="{AC3B3DD9-0BB9-407B-9235-81227E752D23}" presName="quad2" presStyleLbl="node1" presStyleIdx="1" presStyleCnt="4" custScaleX="120055" custLinFactNeighborX="9138" custLinFactNeighborY="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DD2158-B652-4307-A722-4502087713A6}" type="pres">
      <dgm:prSet presAssocID="{AC3B3DD9-0BB9-407B-9235-81227E752D23}" presName="quad3" presStyleLbl="node1" presStyleIdx="2" presStyleCnt="4" custScaleX="125066" custLinFactNeighborX="-9141" custLinFactNeighborY="96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EE9E0E-B43C-43D9-AA3B-ABED116A18A0}" type="pres">
      <dgm:prSet presAssocID="{AC3B3DD9-0BB9-407B-9235-81227E752D23}" presName="quad4" presStyleLbl="node1" presStyleIdx="3" presStyleCnt="4" custScaleX="121841" custLinFactNeighborX="10216" custLinFactNeighborY="8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E25FC5-E2CA-40CA-8E30-C496849ACDCF}" srcId="{AC3B3DD9-0BB9-407B-9235-81227E752D23}" destId="{8AAAFFEF-0AFF-4096-8F05-1161567A37F1}" srcOrd="3" destOrd="0" parTransId="{84DFD131-DCFD-4F3E-B436-D2C697161605}" sibTransId="{0A953DFB-A750-4483-A818-554FCBA27FFB}"/>
    <dgm:cxn modelId="{286A139A-3E8D-4F36-A119-EC23E4CCD293}" type="presOf" srcId="{8AAAFFEF-0AFF-4096-8F05-1161567A37F1}" destId="{F0EE9E0E-B43C-43D9-AA3B-ABED116A18A0}" srcOrd="0" destOrd="0" presId="urn:microsoft.com/office/officeart/2005/8/layout/matrix3"/>
    <dgm:cxn modelId="{4F3EA6C7-0C18-4B55-9085-3FBD27C501E2}" type="presOf" srcId="{AC3B3DD9-0BB9-407B-9235-81227E752D23}" destId="{31B91DDB-52D7-48D8-98DB-C33A777745E0}" srcOrd="0" destOrd="0" presId="urn:microsoft.com/office/officeart/2005/8/layout/matrix3"/>
    <dgm:cxn modelId="{06684546-1A25-4DCF-9727-F6443B702AE4}" srcId="{AC3B3DD9-0BB9-407B-9235-81227E752D23}" destId="{693004CB-F1D3-4347-810A-2F7203F688A3}" srcOrd="1" destOrd="0" parTransId="{F11F9B6C-60BE-46CC-B249-F8E0F2CEED21}" sibTransId="{7B28D9F3-2310-48E0-80ED-923B91C7AF24}"/>
    <dgm:cxn modelId="{9FA7552B-E0F8-43AE-A14A-823BFD5DFBAB}" type="presOf" srcId="{8866376A-55B5-4619-B2B9-8B7218644FD2}" destId="{8EDD2158-B652-4307-A722-4502087713A6}" srcOrd="0" destOrd="0" presId="urn:microsoft.com/office/officeart/2005/8/layout/matrix3"/>
    <dgm:cxn modelId="{0FB1FBE5-C70A-4951-BEAB-82E466FE97EF}" srcId="{AC3B3DD9-0BB9-407B-9235-81227E752D23}" destId="{565EB160-B55A-4DC3-9DC8-5610EC741F81}" srcOrd="0" destOrd="0" parTransId="{AE8505D5-C9D5-4CDE-A7C5-D8DE1DCFC3A1}" sibTransId="{8C774C0D-7856-4E50-8588-2D39AF15A0ED}"/>
    <dgm:cxn modelId="{1312A1E0-30D2-47BD-BD9E-8E953C8BB439}" type="presOf" srcId="{693004CB-F1D3-4347-810A-2F7203F688A3}" destId="{59CA6924-EE2A-4063-86BC-C7E4B959968D}" srcOrd="0" destOrd="0" presId="urn:microsoft.com/office/officeart/2005/8/layout/matrix3"/>
    <dgm:cxn modelId="{2C85ED6A-D717-46EB-A911-E157E8EAAA57}" srcId="{AC3B3DD9-0BB9-407B-9235-81227E752D23}" destId="{8866376A-55B5-4619-B2B9-8B7218644FD2}" srcOrd="2" destOrd="0" parTransId="{550D5B31-7805-4797-8D74-B45BD852175C}" sibTransId="{3CEB1F42-1474-4B98-894D-F0C8048F2AEE}"/>
    <dgm:cxn modelId="{170DDAD7-CD66-4034-AB6E-E298218B1A57}" type="presOf" srcId="{565EB160-B55A-4DC3-9DC8-5610EC741F81}" destId="{6848B8F5-29D6-4888-B118-67B9B054EE71}" srcOrd="0" destOrd="0" presId="urn:microsoft.com/office/officeart/2005/8/layout/matrix3"/>
    <dgm:cxn modelId="{885FB5F4-3275-4F92-8275-9799F0567D27}" type="presParOf" srcId="{31B91DDB-52D7-48D8-98DB-C33A777745E0}" destId="{249C21CF-C6CA-4A1A-9A88-1842B381ED63}" srcOrd="0" destOrd="0" presId="urn:microsoft.com/office/officeart/2005/8/layout/matrix3"/>
    <dgm:cxn modelId="{BEB8FB8A-E3BA-4F05-BCDB-BA63F5BD9E77}" type="presParOf" srcId="{31B91DDB-52D7-48D8-98DB-C33A777745E0}" destId="{6848B8F5-29D6-4888-B118-67B9B054EE71}" srcOrd="1" destOrd="0" presId="urn:microsoft.com/office/officeart/2005/8/layout/matrix3"/>
    <dgm:cxn modelId="{770038B0-F896-4874-85B9-D120650F7CDA}" type="presParOf" srcId="{31B91DDB-52D7-48D8-98DB-C33A777745E0}" destId="{59CA6924-EE2A-4063-86BC-C7E4B959968D}" srcOrd="2" destOrd="0" presId="urn:microsoft.com/office/officeart/2005/8/layout/matrix3"/>
    <dgm:cxn modelId="{2B218767-398C-4958-AE0C-86C5F8898CC6}" type="presParOf" srcId="{31B91DDB-52D7-48D8-98DB-C33A777745E0}" destId="{8EDD2158-B652-4307-A722-4502087713A6}" srcOrd="3" destOrd="0" presId="urn:microsoft.com/office/officeart/2005/8/layout/matrix3"/>
    <dgm:cxn modelId="{3EC80D7F-057E-424F-8116-4845FBBDDB6D}" type="presParOf" srcId="{31B91DDB-52D7-48D8-98DB-C33A777745E0}" destId="{F0EE9E0E-B43C-43D9-AA3B-ABED116A18A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FD2B6-341E-4DBD-97D7-81AA5448520A}">
      <dsp:nvSpPr>
        <dsp:cNvPr id="0" name=""/>
        <dsp:cNvSpPr/>
      </dsp:nvSpPr>
      <dsp:spPr>
        <a:xfrm>
          <a:off x="631385" y="1009148"/>
          <a:ext cx="10699405" cy="3945616"/>
        </a:xfrm>
        <a:prstGeom prst="frame">
          <a:avLst>
            <a:gd name="adj1" fmla="val 5450"/>
          </a:avLst>
        </a:prstGeom>
        <a:solidFill>
          <a:srgbClr val="FF4747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F177F-418A-4146-B725-6A39BCB8E805}">
      <dsp:nvSpPr>
        <dsp:cNvPr id="0" name=""/>
        <dsp:cNvSpPr/>
      </dsp:nvSpPr>
      <dsp:spPr>
        <a:xfrm>
          <a:off x="0" y="0"/>
          <a:ext cx="9926071" cy="3732208"/>
        </a:xfrm>
        <a:prstGeom prst="rect">
          <a:avLst/>
        </a:prstGeom>
        <a:solidFill>
          <a:srgbClr val="FF47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10EA36-5AC1-49FE-96B7-CC13FD3A9FC7}">
      <dsp:nvSpPr>
        <dsp:cNvPr id="0" name=""/>
        <dsp:cNvSpPr/>
      </dsp:nvSpPr>
      <dsp:spPr>
        <a:xfrm>
          <a:off x="2798757" y="4310318"/>
          <a:ext cx="5114669" cy="46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2798757" y="4310318"/>
        <a:ext cx="5114669" cy="468348"/>
      </dsp:txXfrm>
    </dsp:sp>
    <dsp:sp modelId="{5926829B-6020-4915-AD2C-EE69DBF2801A}">
      <dsp:nvSpPr>
        <dsp:cNvPr id="0" name=""/>
        <dsp:cNvSpPr/>
      </dsp:nvSpPr>
      <dsp:spPr>
        <a:xfrm>
          <a:off x="8352339" y="1049551"/>
          <a:ext cx="2534941" cy="3945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E94CB-EB66-4FEC-929E-82B25C8499D0}">
      <dsp:nvSpPr>
        <dsp:cNvPr id="0" name=""/>
        <dsp:cNvSpPr/>
      </dsp:nvSpPr>
      <dsp:spPr>
        <a:xfrm>
          <a:off x="-7397307" y="-1130533"/>
          <a:ext cx="8802543" cy="8802543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1A62C-4F22-4FC4-9DFE-0A05AC9D6C20}">
      <dsp:nvSpPr>
        <dsp:cNvPr id="0" name=""/>
        <dsp:cNvSpPr/>
      </dsp:nvSpPr>
      <dsp:spPr>
        <a:xfrm>
          <a:off x="450139" y="284870"/>
          <a:ext cx="10535459" cy="1009353"/>
        </a:xfrm>
        <a:prstGeom prst="rect">
          <a:avLst/>
        </a:prstGeom>
        <a:solidFill>
          <a:srgbClr val="FF47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245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Realiza diagnósticos de los intereses, motivaciones y necesidades formativas de los alumnos para organizar las actividades de aprendizaje.</a:t>
          </a:r>
          <a:endParaRPr lang="es-ES" sz="2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50139" y="284870"/>
        <a:ext cx="10535459" cy="1009353"/>
      </dsp:txXfrm>
    </dsp:sp>
    <dsp:sp modelId="{10FA4045-C0ED-4D6B-AA54-44E7B9912B45}">
      <dsp:nvSpPr>
        <dsp:cNvPr id="0" name=""/>
        <dsp:cNvSpPr/>
      </dsp:nvSpPr>
      <dsp:spPr>
        <a:xfrm>
          <a:off x="14070" y="292399"/>
          <a:ext cx="1022432" cy="1022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60534-F93F-4F3F-8F18-147539D48E46}">
      <dsp:nvSpPr>
        <dsp:cNvPr id="0" name=""/>
        <dsp:cNvSpPr/>
      </dsp:nvSpPr>
      <dsp:spPr>
        <a:xfrm>
          <a:off x="1199588" y="1542172"/>
          <a:ext cx="10776177" cy="1004077"/>
        </a:xfrm>
        <a:prstGeom prst="rect">
          <a:avLst/>
        </a:prstGeom>
        <a:solidFill>
          <a:srgbClr val="FF47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245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Diseña situaciones didácticas significativas de acuerdo a la organización curricular y los enfoques pedagógicos del plan y los programas educativos vigentes.</a:t>
          </a:r>
          <a:endParaRPr lang="es-E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199588" y="1542172"/>
        <a:ext cx="10776177" cy="1004077"/>
      </dsp:txXfrm>
    </dsp:sp>
    <dsp:sp modelId="{7E93DB02-F0CB-4346-B8E5-4C2024A8DF10}">
      <dsp:nvSpPr>
        <dsp:cNvPr id="0" name=""/>
        <dsp:cNvSpPr/>
      </dsp:nvSpPr>
      <dsp:spPr>
        <a:xfrm>
          <a:off x="477352" y="1547063"/>
          <a:ext cx="1022432" cy="1022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8F022-F69F-496D-B43A-F18583D1AB73}">
      <dsp:nvSpPr>
        <dsp:cNvPr id="0" name=""/>
        <dsp:cNvSpPr/>
      </dsp:nvSpPr>
      <dsp:spPr>
        <a:xfrm>
          <a:off x="1379478" y="2672860"/>
          <a:ext cx="10596286" cy="1195755"/>
        </a:xfrm>
        <a:prstGeom prst="rect">
          <a:avLst/>
        </a:prstGeom>
        <a:solidFill>
          <a:srgbClr val="FF47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245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Elabora proyectos que articulan diversos campos disciplinares para desarrollar un conocimiento integrado en los alumnos.</a:t>
          </a:r>
          <a:endParaRPr lang="es-ES" sz="2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379478" y="2672860"/>
        <a:ext cx="10596286" cy="1195755"/>
      </dsp:txXfrm>
    </dsp:sp>
    <dsp:sp modelId="{E06EB677-C779-4AE0-AAC1-7DE17D80BF76}">
      <dsp:nvSpPr>
        <dsp:cNvPr id="0" name=""/>
        <dsp:cNvSpPr/>
      </dsp:nvSpPr>
      <dsp:spPr>
        <a:xfrm>
          <a:off x="868262" y="2759521"/>
          <a:ext cx="1022432" cy="1022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CEA8C-85F9-4375-A287-215A3270D097}">
      <dsp:nvSpPr>
        <dsp:cNvPr id="0" name=""/>
        <dsp:cNvSpPr/>
      </dsp:nvSpPr>
      <dsp:spPr>
        <a:xfrm>
          <a:off x="1199588" y="4000497"/>
          <a:ext cx="10776177" cy="993534"/>
        </a:xfrm>
        <a:prstGeom prst="rect">
          <a:avLst/>
        </a:prstGeom>
        <a:solidFill>
          <a:srgbClr val="FF47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245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Realiza adecuaciones curriculares pertinentes en su planeación a partir de los resultados de la evaluación.</a:t>
          </a:r>
          <a:endParaRPr lang="es-ES" sz="2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199588" y="4000497"/>
        <a:ext cx="10776177" cy="993534"/>
      </dsp:txXfrm>
    </dsp:sp>
    <dsp:sp modelId="{268D9E62-43F9-4B95-8955-2DBE05E6E0AF}">
      <dsp:nvSpPr>
        <dsp:cNvPr id="0" name=""/>
        <dsp:cNvSpPr/>
      </dsp:nvSpPr>
      <dsp:spPr>
        <a:xfrm>
          <a:off x="688371" y="3986048"/>
          <a:ext cx="1022432" cy="1022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C86AE-2388-4C84-A2C5-165F76D277AB}">
      <dsp:nvSpPr>
        <dsp:cNvPr id="0" name=""/>
        <dsp:cNvSpPr/>
      </dsp:nvSpPr>
      <dsp:spPr>
        <a:xfrm>
          <a:off x="613472" y="5229662"/>
          <a:ext cx="11362293" cy="988258"/>
        </a:xfrm>
        <a:prstGeom prst="rect">
          <a:avLst/>
        </a:prstGeom>
        <a:solidFill>
          <a:srgbClr val="FF47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245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Diseña estrategias de aprendizaje basadas en las tecnologías de la información y la comunicación de acuerdo con el nivel escolar de los alumnos.</a:t>
          </a:r>
          <a:endParaRPr lang="es-ES" sz="2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13472" y="5229662"/>
        <a:ext cx="11362293" cy="988258"/>
      </dsp:txXfrm>
    </dsp:sp>
    <dsp:sp modelId="{18943777-F1F3-4C5F-91BF-3FFF3996879C}">
      <dsp:nvSpPr>
        <dsp:cNvPr id="0" name=""/>
        <dsp:cNvSpPr/>
      </dsp:nvSpPr>
      <dsp:spPr>
        <a:xfrm>
          <a:off x="102255" y="5212575"/>
          <a:ext cx="1022432" cy="1022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C21CF-C6CA-4A1A-9A88-1842B381ED63}">
      <dsp:nvSpPr>
        <dsp:cNvPr id="0" name=""/>
        <dsp:cNvSpPr/>
      </dsp:nvSpPr>
      <dsp:spPr>
        <a:xfrm>
          <a:off x="0" y="34119"/>
          <a:ext cx="6509982" cy="6509982"/>
        </a:xfrm>
        <a:prstGeom prst="diamond">
          <a:avLst/>
        </a:prstGeom>
        <a:solidFill>
          <a:srgbClr val="FF979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48B8F5-29D6-4888-B118-67B9B054EE71}">
      <dsp:nvSpPr>
        <dsp:cNvPr id="0" name=""/>
        <dsp:cNvSpPr/>
      </dsp:nvSpPr>
      <dsp:spPr>
        <a:xfrm>
          <a:off x="118172" y="666227"/>
          <a:ext cx="3102704" cy="2538892"/>
        </a:xfrm>
        <a:prstGeom prst="roundRect">
          <a:avLst/>
        </a:prstGeom>
        <a:solidFill>
          <a:srgbClr val="FF47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Desarrollar las competencias profesionales para favorecer mi perfil de egreso.</a:t>
          </a:r>
          <a:endParaRPr lang="es-E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42110" y="790165"/>
        <a:ext cx="2854828" cy="2291016"/>
      </dsp:txXfrm>
    </dsp:sp>
    <dsp:sp modelId="{59CA6924-EE2A-4063-86BC-C7E4B959968D}">
      <dsp:nvSpPr>
        <dsp:cNvPr id="0" name=""/>
        <dsp:cNvSpPr/>
      </dsp:nvSpPr>
      <dsp:spPr>
        <a:xfrm>
          <a:off x="3330057" y="666227"/>
          <a:ext cx="3048067" cy="2538892"/>
        </a:xfrm>
        <a:prstGeom prst="roundRect">
          <a:avLst/>
        </a:prstGeom>
        <a:solidFill>
          <a:srgbClr val="FF47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Diseñar e implementar acciones de mejora en las clases en línea.</a:t>
          </a:r>
          <a:endParaRPr lang="es-ES" sz="2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3995" y="790165"/>
        <a:ext cx="2800191" cy="2291016"/>
      </dsp:txXfrm>
    </dsp:sp>
    <dsp:sp modelId="{8EDD2158-B652-4307-A722-4502087713A6}">
      <dsp:nvSpPr>
        <dsp:cNvPr id="0" name=""/>
        <dsp:cNvSpPr/>
      </dsp:nvSpPr>
      <dsp:spPr>
        <a:xfrm>
          <a:off x="68168" y="3632423"/>
          <a:ext cx="3175291" cy="2538892"/>
        </a:xfrm>
        <a:prstGeom prst="roundRect">
          <a:avLst/>
        </a:prstGeom>
        <a:solidFill>
          <a:srgbClr val="FF47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Culminar el Informe de Prácticas profesionales con reflexión objetiva sobre la problemática tratada. </a:t>
          </a:r>
          <a:endParaRPr lang="es-E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106" y="3756361"/>
        <a:ext cx="2927415" cy="2291016"/>
      </dsp:txXfrm>
    </dsp:sp>
    <dsp:sp modelId="{F0EE9E0E-B43C-43D9-AA3B-ABED116A18A0}">
      <dsp:nvSpPr>
        <dsp:cNvPr id="0" name=""/>
        <dsp:cNvSpPr/>
      </dsp:nvSpPr>
      <dsp:spPr>
        <a:xfrm>
          <a:off x="3334754" y="3605130"/>
          <a:ext cx="3093412" cy="2538892"/>
        </a:xfrm>
        <a:prstGeom prst="roundRect">
          <a:avLst/>
        </a:prstGeom>
        <a:solidFill>
          <a:srgbClr val="FF47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Exponer los resultados describiéndolos a detalle. </a:t>
          </a:r>
          <a:endParaRPr lang="es-E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8692" y="3729068"/>
        <a:ext cx="2845536" cy="2291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88"/>
            <a:ext cx="12192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758263"/>
            <a:ext cx="9144000" cy="179564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836021"/>
            <a:ext cx="9144000" cy="8202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3664527" y="948687"/>
            <a:ext cx="4862946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2"/>
            <a:ext cx="12192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71269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547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4547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22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16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31158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871" y="9874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417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1871" y="2587624"/>
            <a:ext cx="3932237" cy="328136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82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B642-C864-41A1-8A1B-19A46ABC1AE0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9066-A089-4A53-AF41-D29017CB6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5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2238233" y="3357350"/>
            <a:ext cx="7715534" cy="2237501"/>
          </a:xfrm>
        </p:spPr>
        <p:txBody>
          <a:bodyPr>
            <a:noAutofit/>
          </a:bodyPr>
          <a:lstStyle/>
          <a:p>
            <a:r>
              <a:rPr lang="es-MX" sz="2000" b="1" dirty="0" smtClean="0">
                <a:latin typeface="+mn-lt"/>
              </a:rPr>
              <a:t>EL INFORME DE PRÁCTICAS PROFESIONALES</a:t>
            </a:r>
            <a:r>
              <a:rPr lang="es-MX" sz="2000" dirty="0">
                <a:latin typeface="+mn-lt"/>
              </a:rPr>
              <a:t/>
            </a:r>
            <a:br>
              <a:rPr lang="es-MX" sz="2000" dirty="0">
                <a:latin typeface="+mn-lt"/>
              </a:rPr>
            </a:br>
            <a:r>
              <a:rPr lang="es-MX" sz="2000" dirty="0">
                <a:latin typeface="+mn-lt"/>
              </a:rPr>
              <a:t>DISEÑO E IMPLEMENTACIÓN DE ESTRATEGIAS Y ACCIONES DE MEJORA EN LAS CLASES EN LÍNEA </a:t>
            </a:r>
            <a:r>
              <a:rPr lang="es-MX" sz="2000" dirty="0" smtClean="0">
                <a:latin typeface="+mn-lt"/>
              </a:rPr>
              <a:t/>
            </a:r>
            <a:br>
              <a:rPr lang="es-MX" sz="2000" dirty="0" smtClean="0">
                <a:latin typeface="+mn-lt"/>
              </a:rPr>
            </a:br>
            <a:r>
              <a:rPr lang="es-MX" sz="2000" dirty="0">
                <a:latin typeface="+mn-lt"/>
              </a:rPr>
              <a:t/>
            </a:r>
            <a:br>
              <a:rPr lang="es-MX" sz="2000" dirty="0">
                <a:latin typeface="+mn-lt"/>
              </a:rPr>
            </a:br>
            <a:r>
              <a:rPr lang="es-MX" sz="2000" b="1" dirty="0" smtClean="0">
                <a:latin typeface="+mn-lt"/>
              </a:rPr>
              <a:t>PRESENTADO POR:</a:t>
            </a:r>
            <a:r>
              <a:rPr lang="es-MX" sz="2000" dirty="0" smtClean="0">
                <a:latin typeface="+mn-lt"/>
              </a:rPr>
              <a:t/>
            </a:r>
            <a:br>
              <a:rPr lang="es-MX" sz="2000" dirty="0" smtClean="0">
                <a:latin typeface="+mn-lt"/>
              </a:rPr>
            </a:br>
            <a:r>
              <a:rPr lang="es-MX" sz="2000" dirty="0" smtClean="0">
                <a:latin typeface="+mn-lt"/>
              </a:rPr>
              <a:t>KAREN ABIGAIL ROCHA LOMAS </a:t>
            </a:r>
            <a:br>
              <a:rPr lang="es-MX" sz="2000" dirty="0" smtClean="0">
                <a:latin typeface="+mn-lt"/>
              </a:rPr>
            </a:br>
            <a:r>
              <a:rPr lang="es-MX" sz="2000" b="1" dirty="0" smtClean="0">
                <a:latin typeface="+mn-lt"/>
              </a:rPr>
              <a:t>COMO OPCIÓN PARA OBTENER EL TÍTULO DE: </a:t>
            </a:r>
            <a:r>
              <a:rPr lang="es-MX" sz="2000" dirty="0" smtClean="0">
                <a:latin typeface="+mn-lt"/>
              </a:rPr>
              <a:t/>
            </a:r>
            <a:br>
              <a:rPr lang="es-MX" sz="2000" dirty="0" smtClean="0">
                <a:latin typeface="+mn-lt"/>
              </a:rPr>
            </a:br>
            <a:r>
              <a:rPr lang="es-MX" sz="2000" dirty="0" smtClean="0">
                <a:latin typeface="+mn-lt"/>
              </a:rPr>
              <a:t>LICENCIADA EN EDUCACIÓN PREESCOLAR </a:t>
            </a:r>
            <a:endParaRPr lang="es-MX" sz="2000" dirty="0">
              <a:latin typeface="+mn-lt"/>
            </a:endParaRPr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2040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547" y="1109237"/>
            <a:ext cx="10515600" cy="828746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Elegí esta modalidad porqué: </a:t>
            </a:r>
            <a:endParaRPr lang="es-MX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4547" y="2511187"/>
            <a:ext cx="10515600" cy="35784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Permite relacionar la teoría con la practica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Da opción de tener una mejor reflexión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</a:t>
            </a:r>
            <a:r>
              <a:rPr lang="es-MX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leva a la critica y la autoevaluación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4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Reconoce áreas de oportunidad importantes </a:t>
            </a:r>
            <a:endParaRPr lang="es-MX" sz="4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122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055852555"/>
              </p:ext>
            </p:extLst>
          </p:nvPr>
        </p:nvGraphicFramePr>
        <p:xfrm>
          <a:off x="472003" y="719666"/>
          <a:ext cx="11330791" cy="557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2003" y="719666"/>
            <a:ext cx="9924022" cy="3711657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Diseña planeaciones didácticas, aplicando sus conocimientos pedagógicos y disciplinares para responder a las necesidades del contexto en el marco del plan y programas de estudio de la educación básica: 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9014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45177"/>
              </p:ext>
            </p:extLst>
          </p:nvPr>
        </p:nvGraphicFramePr>
        <p:xfrm>
          <a:off x="-1" y="1"/>
          <a:ext cx="12070081" cy="654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01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450" y="2420440"/>
            <a:ext cx="4507926" cy="1600200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Propósitos: </a:t>
            </a:r>
            <a:endParaRPr lang="es-MX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127619"/>
              </p:ext>
            </p:extLst>
          </p:nvPr>
        </p:nvGraphicFramePr>
        <p:xfrm>
          <a:off x="5540991" y="163773"/>
          <a:ext cx="6509982" cy="657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4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2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7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ENEP Panoram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Panoramico" id="{BEAFB54B-B9B7-4551-99EF-4D9B2DC61216}" vid="{4BEDB097-1FB1-4C69-9ED8-B82F3B008D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211</Words>
  <Application>Microsoft Office PowerPoint</Application>
  <PresentationFormat>Panorámica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 Light</vt:lpstr>
      <vt:lpstr>Calibri</vt:lpstr>
      <vt:lpstr>Wingdings</vt:lpstr>
      <vt:lpstr>Arial</vt:lpstr>
      <vt:lpstr>Tema ENEP Panoramico</vt:lpstr>
      <vt:lpstr>EL INFORME DE PRÁCTICAS PROFESIONALES DISEÑO E IMPLEMENTACIÓN DE ESTRATEGIAS Y ACCIONES DE MEJORA EN LAS CLASES EN LÍNEA   PRESENTADO POR: KAREN ABIGAIL ROCHA LOMAS  COMO OPCIÓN PARA OBTENER EL TÍTULO DE:  LICENCIADA EN EDUCACIÓN PREESCOLAR </vt:lpstr>
      <vt:lpstr>Elegí esta modalidad porqué: </vt:lpstr>
      <vt:lpstr>Diseña planeaciones didácticas, aplicando sus conocimientos pedagógicos y disciplinares para responder a las necesidades del contexto en el marco del plan y programas de estudio de la educación básica: </vt:lpstr>
      <vt:lpstr>Presentación de PowerPoint</vt:lpstr>
      <vt:lpstr>Propósitos: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PROTECCIÒN CIVIL</dc:title>
  <dc:creator>Diseño</dc:creator>
  <cp:lastModifiedBy>Karen Rocha</cp:lastModifiedBy>
  <cp:revision>32</cp:revision>
  <dcterms:created xsi:type="dcterms:W3CDTF">2020-03-03T14:56:35Z</dcterms:created>
  <dcterms:modified xsi:type="dcterms:W3CDTF">2021-06-22T08:19:57Z</dcterms:modified>
</cp:coreProperties>
</file>