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63" r:id="rId3"/>
    <p:sldId id="264" r:id="rId4"/>
    <p:sldId id="265" r:id="rId5"/>
    <p:sldId id="266" r:id="rId6"/>
    <p:sldId id="267" r:id="rId7"/>
    <p:sldId id="271" r:id="rId8"/>
    <p:sldId id="268" r:id="rId9"/>
    <p:sldId id="269" r:id="rId10"/>
    <p:sldId id="270" r:id="rId11"/>
    <p:sldId id="272" r:id="rId12"/>
    <p:sldId id="273" r:id="rId13"/>
    <p:sldId id="274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2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2400" b="1" dirty="0"/>
              <a:t>Logro de la competencia profesional</a:t>
            </a:r>
          </a:p>
        </c:rich>
      </c:tx>
      <c:layout>
        <c:manualLayout>
          <c:xMode val="edge"/>
          <c:yMode val="edge"/>
          <c:x val="0.2749085343338748"/>
          <c:y val="3.74525085480517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logro de la competencia profesional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F6A-42C7-9403-8744D2F6EA9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F6A-42C7-9403-8744D2F6EA9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F6A-42C7-9403-8744D2F6EA9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F6A-42C7-9403-8744D2F6EA9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3"/>
                <c:pt idx="0">
                  <c:v>1era unidad </c:v>
                </c:pt>
                <c:pt idx="1">
                  <c:v>2da unidad</c:v>
                </c:pt>
                <c:pt idx="2">
                  <c:v>3era unidad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80</c:v>
                </c:pt>
                <c:pt idx="1">
                  <c:v>80</c:v>
                </c:pt>
                <c:pt idx="2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F0-4EBE-B588-CDE31C12F34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Evidencia</a:t>
            </a:r>
            <a:r>
              <a:rPr lang="en-US" dirty="0"/>
              <a:t> 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AB0-4338-8460-ED30FE03208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AB0-4338-8460-ED30FE03208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AB0-4338-8460-ED30FE03208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AB0-4338-8460-ED30FE03208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3"/>
                <c:pt idx="0">
                  <c:v>1era unidad</c:v>
                </c:pt>
                <c:pt idx="1">
                  <c:v>2da unidad</c:v>
                </c:pt>
                <c:pt idx="2">
                  <c:v>3era unidad 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80</c:v>
                </c:pt>
                <c:pt idx="1">
                  <c:v>70</c:v>
                </c:pt>
                <c:pt idx="2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B6-42A8-B7BA-F558093C09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Evidencia 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449-4C68-883F-15FC1CE897D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449-4C68-883F-15FC1CE897D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449-4C68-883F-15FC1CE897D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449-4C68-883F-15FC1CE897D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4"/>
                <c:pt idx="0">
                  <c:v>1era unidad</c:v>
                </c:pt>
                <c:pt idx="1">
                  <c:v>3da unidad </c:v>
                </c:pt>
                <c:pt idx="2">
                  <c:v>3era unidad</c:v>
                </c:pt>
                <c:pt idx="3">
                  <c:v>4º trim.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90</c:v>
                </c:pt>
                <c:pt idx="1">
                  <c:v>80</c:v>
                </c:pt>
                <c:pt idx="2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C6-4FF2-A3C4-B69038A5B6DA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Evidencia 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F48-4008-9DD1-3775057F5EE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F48-4008-9DD1-3775057F5EE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F48-4008-9DD1-3775057F5EE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F48-4008-9DD1-3775057F5EE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3"/>
                <c:pt idx="0">
                  <c:v>1era unidad</c:v>
                </c:pt>
                <c:pt idx="1">
                  <c:v>2da unidad </c:v>
                </c:pt>
                <c:pt idx="2">
                  <c:v>3era unidad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90</c:v>
                </c:pt>
                <c:pt idx="1">
                  <c:v>100</c:v>
                </c:pt>
                <c:pt idx="2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BE-4397-AD65-AE9D52FF04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A9805-8302-4D5C-A2FC-3460B48DD29A}" type="datetimeFigureOut">
              <a:rPr lang="es-MX" smtClean="0"/>
              <a:t>21/06/2021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DE67A-3EC7-4D01-8876-84D960267F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2017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5768795"/>
            <a:ext cx="9144000" cy="108921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3758263"/>
            <a:ext cx="6858000" cy="1795644"/>
          </a:xfrm>
        </p:spPr>
        <p:txBody>
          <a:bodyPr anchor="ctr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5836028"/>
            <a:ext cx="6858000" cy="820273"/>
          </a:xfrm>
        </p:spPr>
        <p:txBody>
          <a:bodyPr anchor="ctr"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78" t="29806" r="26877" b="29652"/>
          <a:stretch/>
        </p:blipFill>
        <p:spPr>
          <a:xfrm>
            <a:off x="2480835" y="1479668"/>
            <a:ext cx="4182330" cy="2063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2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Rectángulo 6"/>
          <p:cNvSpPr/>
          <p:nvPr/>
        </p:nvSpPr>
        <p:spPr>
          <a:xfrm>
            <a:off x="0" y="6481489"/>
            <a:ext cx="9144000" cy="37651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</p:spTree>
    <p:extLst>
      <p:ext uri="{BB962C8B-B14F-4D97-AF65-F5344CB8AC3E}">
        <p14:creationId xmlns:p14="http://schemas.microsoft.com/office/powerpoint/2010/main" val="3775299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3" y="4"/>
            <a:ext cx="534521" cy="6857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910" y="1709745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95910" y="4589470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031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4444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" y="0"/>
            <a:ext cx="3983691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8904" y="987425"/>
            <a:ext cx="2949178" cy="1600200"/>
          </a:xfrm>
        </p:spPr>
        <p:txBody>
          <a:bodyPr anchor="b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70631" y="987432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18904" y="2587631"/>
            <a:ext cx="2949178" cy="3281363"/>
          </a:xfr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152762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930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98518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6" r:id="rId5"/>
    <p:sldLayoutId id="2147483655" r:id="rId6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Portafolio de evidencias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Daniela Elizabeth Luna Rangel</a:t>
            </a:r>
          </a:p>
        </p:txBody>
      </p:sp>
    </p:spTree>
    <p:extLst>
      <p:ext uri="{BB962C8B-B14F-4D97-AF65-F5344CB8AC3E}">
        <p14:creationId xmlns:p14="http://schemas.microsoft.com/office/powerpoint/2010/main" val="2334081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5550F78-A232-4ECE-BE6F-BA5C5CE4FF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3775946"/>
              </p:ext>
            </p:extLst>
          </p:nvPr>
        </p:nvGraphicFramePr>
        <p:xfrm>
          <a:off x="-424069" y="138043"/>
          <a:ext cx="8613912" cy="6541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45843C30-9248-414E-BD59-2B7056110B53}"/>
              </a:ext>
            </a:extLst>
          </p:cNvPr>
          <p:cNvSpPr txBox="1"/>
          <p:nvPr/>
        </p:nvSpPr>
        <p:spPr>
          <a:xfrm>
            <a:off x="6838122" y="2544417"/>
            <a:ext cx="1789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Resultado: 90%</a:t>
            </a:r>
          </a:p>
        </p:txBody>
      </p:sp>
    </p:spTree>
    <p:extLst>
      <p:ext uri="{BB962C8B-B14F-4D97-AF65-F5344CB8AC3E}">
        <p14:creationId xmlns:p14="http://schemas.microsoft.com/office/powerpoint/2010/main" val="4024633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D39D14B-4945-4AD2-A2C0-E6FE38C3C21C}"/>
              </a:ext>
            </a:extLst>
          </p:cNvPr>
          <p:cNvSpPr txBox="1"/>
          <p:nvPr/>
        </p:nvSpPr>
        <p:spPr>
          <a:xfrm>
            <a:off x="954157" y="2120347"/>
            <a:ext cx="752723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 asesorías en línea debido a la pandemia.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s-MX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no conocer algunos conceptos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s-MX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trabajo acumulado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s-MX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Tiempos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s-MX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dirty="0"/>
          </a:p>
          <a:p>
            <a:endParaRPr lang="es-MX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6DED3A8-760F-4BB8-80CC-713F361918DA}"/>
              </a:ext>
            </a:extLst>
          </p:cNvPr>
          <p:cNvSpPr txBox="1"/>
          <p:nvPr/>
        </p:nvSpPr>
        <p:spPr>
          <a:xfrm>
            <a:off x="3458817" y="586121"/>
            <a:ext cx="62152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Retos </a:t>
            </a:r>
          </a:p>
        </p:txBody>
      </p:sp>
    </p:spTree>
    <p:extLst>
      <p:ext uri="{BB962C8B-B14F-4D97-AF65-F5344CB8AC3E}">
        <p14:creationId xmlns:p14="http://schemas.microsoft.com/office/powerpoint/2010/main" val="2168263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38B47C0-9C23-4C23-819C-89055CE69F35}"/>
              </a:ext>
            </a:extLst>
          </p:cNvPr>
          <p:cNvSpPr txBox="1"/>
          <p:nvPr/>
        </p:nvSpPr>
        <p:spPr>
          <a:xfrm>
            <a:off x="3538330" y="344557"/>
            <a:ext cx="42937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9EED6D4-90E2-4E88-8DCD-7F03283BFBC7}"/>
              </a:ext>
            </a:extLst>
          </p:cNvPr>
          <p:cNvSpPr txBox="1"/>
          <p:nvPr/>
        </p:nvSpPr>
        <p:spPr>
          <a:xfrm>
            <a:off x="715618" y="1921566"/>
            <a:ext cx="797780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Comprendí la importancia de la investigación en la labor docente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MX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importancia de saber investigar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MX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impacto que tiene la investigación en la educación </a:t>
            </a:r>
          </a:p>
        </p:txBody>
      </p:sp>
    </p:spTree>
    <p:extLst>
      <p:ext uri="{BB962C8B-B14F-4D97-AF65-F5344CB8AC3E}">
        <p14:creationId xmlns:p14="http://schemas.microsoft.com/office/powerpoint/2010/main" val="3812455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A365D40-2948-49C6-BFBA-DABE21D7A1F2}"/>
              </a:ext>
            </a:extLst>
          </p:cNvPr>
          <p:cNvSpPr txBox="1"/>
          <p:nvPr/>
        </p:nvSpPr>
        <p:spPr>
          <a:xfrm>
            <a:off x="1338471" y="424069"/>
            <a:ext cx="66260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Conclusiones y recomendaciones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6C78060-3352-458A-AD48-8E44F8EE156D}"/>
              </a:ext>
            </a:extLst>
          </p:cNvPr>
          <p:cNvSpPr txBox="1"/>
          <p:nvPr/>
        </p:nvSpPr>
        <p:spPr>
          <a:xfrm>
            <a:off x="1258957" y="2330704"/>
            <a:ext cx="66260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preciso identificar las áreas de oportunidad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MX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Seguir trabajando en ellas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MX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Saber que el aprendizaje es constante </a:t>
            </a:r>
          </a:p>
        </p:txBody>
      </p:sp>
    </p:spTree>
    <p:extLst>
      <p:ext uri="{BB962C8B-B14F-4D97-AF65-F5344CB8AC3E}">
        <p14:creationId xmlns:p14="http://schemas.microsoft.com/office/powerpoint/2010/main" val="3154402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PORTAFOLIO DE EVIDENCIAS COMO HERRAMIENTA PARA ENRIQUECER LA LABOR DOCENTE A TRAVÉS DE RECURSOS DE INVESTIGACIÓN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221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868713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MX" u="sng" dirty="0"/>
              <a:t>Competencia profesional:</a:t>
            </a:r>
            <a:br>
              <a:rPr lang="es-MX" dirty="0"/>
            </a:br>
            <a:br>
              <a:rPr lang="es-MX" dirty="0"/>
            </a:br>
            <a:r>
              <a:rPr lang="es-ES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Utiliza recursos de la investigación educativa para enriquecer la práctica docente, expresando su interés por la ciencia y la propia investigación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s-MX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2970488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s-ES" sz="2000" dirty="0"/>
              <a:t>Unidades de competencia: </a:t>
            </a:r>
          </a:p>
          <a:p>
            <a:r>
              <a:rPr lang="es-ES" dirty="0"/>
              <a:t>Utiliza medios tecnológicos y las fuentes de información disponibles para mantenerse actualizado respecto a las diversas áreas disciplinares y campos formativos que intervienen en su trabajo docente. </a:t>
            </a:r>
          </a:p>
          <a:p>
            <a:r>
              <a:rPr lang="es-ES" dirty="0"/>
              <a:t>Aplica resultados de investigación para profundizar en el conocimiento de sus alumnos e intervenir en sus procesos de desarrollo</a:t>
            </a:r>
          </a:p>
          <a:p>
            <a:r>
              <a:rPr lang="es-ES" dirty="0"/>
              <a:t> Elabora documentos de difusión y divulgación para socializar la información producto de sus indagaciones.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87115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Propósitos y objetivos del documento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Evidenciar mediante los trabajos seleccionados, analizados y evaluados con base a la rúbrica construida, los aprendizajes obtenidos y el nivel que se logró en la competencia profesional elegida</a:t>
            </a:r>
            <a:endParaRPr lang="es-MX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367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61A7D81-5A4A-4831-9B8B-1D2C026421A7}"/>
              </a:ext>
            </a:extLst>
          </p:cNvPr>
          <p:cNvSpPr txBox="1"/>
          <p:nvPr/>
        </p:nvSpPr>
        <p:spPr>
          <a:xfrm>
            <a:off x="861391" y="1550504"/>
            <a:ext cx="7421218" cy="3903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Seleccioné esta competencia profesional porque considero que es </a:t>
            </a: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de suma importancia analizar los recursos de investigación que se tienen y cómo se puede ser capaz de crear distintos métodos para investigar las necesidades que se pueden presentar al ejercer en la labor docente.</a:t>
            </a:r>
            <a:endParaRPr lang="es-MX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884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F79C683-ABB9-4BAA-B40B-3DD61A5E513E}"/>
              </a:ext>
            </a:extLst>
          </p:cNvPr>
          <p:cNvSpPr txBox="1"/>
          <p:nvPr/>
        </p:nvSpPr>
        <p:spPr>
          <a:xfrm>
            <a:off x="1272210" y="1413063"/>
            <a:ext cx="686462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documento está conformado por:</a:t>
            </a:r>
          </a:p>
          <a:p>
            <a:endParaRPr lang="es-MX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Índice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Desarrollo, organización y valoración de las evidencias de aprendizaje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Referencias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Anexos </a:t>
            </a:r>
          </a:p>
        </p:txBody>
      </p:sp>
    </p:spTree>
    <p:extLst>
      <p:ext uri="{BB962C8B-B14F-4D97-AF65-F5344CB8AC3E}">
        <p14:creationId xmlns:p14="http://schemas.microsoft.com/office/powerpoint/2010/main" val="1266406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68BC03E0-EB30-4981-99B6-C6D2A0D67D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2703966"/>
              </p:ext>
            </p:extLst>
          </p:nvPr>
        </p:nvGraphicFramePr>
        <p:xfrm>
          <a:off x="-808382" y="244061"/>
          <a:ext cx="8693426" cy="6103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F1B880FE-4CB6-4762-886A-A8498D9BFC5E}"/>
              </a:ext>
            </a:extLst>
          </p:cNvPr>
          <p:cNvSpPr txBox="1"/>
          <p:nvPr/>
        </p:nvSpPr>
        <p:spPr>
          <a:xfrm>
            <a:off x="6665844" y="3295926"/>
            <a:ext cx="2054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Resultado: 80%</a:t>
            </a:r>
          </a:p>
        </p:txBody>
      </p:sp>
    </p:spTree>
    <p:extLst>
      <p:ext uri="{BB962C8B-B14F-4D97-AF65-F5344CB8AC3E}">
        <p14:creationId xmlns:p14="http://schemas.microsoft.com/office/powerpoint/2010/main" val="3187297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7454EF65-64E6-4A0C-A394-C20FD46BF0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5038290"/>
              </p:ext>
            </p:extLst>
          </p:nvPr>
        </p:nvGraphicFramePr>
        <p:xfrm>
          <a:off x="-768628" y="249631"/>
          <a:ext cx="10071654" cy="6495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07ADD4A9-054B-4AA0-943E-AC7A1EB768EF}"/>
              </a:ext>
            </a:extLst>
          </p:cNvPr>
          <p:cNvSpPr txBox="1"/>
          <p:nvPr/>
        </p:nvSpPr>
        <p:spPr>
          <a:xfrm>
            <a:off x="7076660" y="3497494"/>
            <a:ext cx="1908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Resultado: 80%</a:t>
            </a:r>
          </a:p>
        </p:txBody>
      </p:sp>
    </p:spTree>
    <p:extLst>
      <p:ext uri="{BB962C8B-B14F-4D97-AF65-F5344CB8AC3E}">
        <p14:creationId xmlns:p14="http://schemas.microsoft.com/office/powerpoint/2010/main" val="4102218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D7A3C6C-9D44-4E18-8592-9BE639D499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4864084"/>
              </p:ext>
            </p:extLst>
          </p:nvPr>
        </p:nvGraphicFramePr>
        <p:xfrm>
          <a:off x="132522" y="164546"/>
          <a:ext cx="8587408" cy="6262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C46F8C1D-CA4A-4D96-9B21-F0EAE2AEF1C9}"/>
              </a:ext>
            </a:extLst>
          </p:cNvPr>
          <p:cNvSpPr txBox="1"/>
          <p:nvPr/>
        </p:nvSpPr>
        <p:spPr>
          <a:xfrm>
            <a:off x="7169426" y="2345635"/>
            <a:ext cx="1722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Resultado: 80%</a:t>
            </a:r>
          </a:p>
        </p:txBody>
      </p:sp>
    </p:spTree>
    <p:extLst>
      <p:ext uri="{BB962C8B-B14F-4D97-AF65-F5344CB8AC3E}">
        <p14:creationId xmlns:p14="http://schemas.microsoft.com/office/powerpoint/2010/main" val="3681576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ENEP cart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 ENEP carta" id="{04A96CAA-22C2-4C50-BEA8-3EBDD62D3FCB}" vid="{A10B78DA-AA16-4A23-8E1C-1181DC0840D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ENEP carta</Template>
  <TotalTime>159</TotalTime>
  <Words>310</Words>
  <Application>Microsoft Office PowerPoint</Application>
  <PresentationFormat>Presentación en pantalla (4:3)</PresentationFormat>
  <Paragraphs>47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Tema ENEP carta</vt:lpstr>
      <vt:lpstr>Portafolio de evidencias</vt:lpstr>
      <vt:lpstr>EL PORTAFOLIO DE EVIDENCIAS COMO HERRAMIENTA PARA ENRIQUECER LA LABOR DOCENTE A TRAVÉS DE RECURSOS DE INVESTIGACIÓN</vt:lpstr>
      <vt:lpstr>Competencia profesional:  Utiliza recursos de la investigación educativa para enriquecer la práctica docente, expresando su interés por la ciencia y la propia investigación. </vt:lpstr>
      <vt:lpstr>Propósitos y objetivos del documento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</dc:creator>
  <cp:lastModifiedBy>DANIELA ELIZABETH LUNA RANGEL</cp:lastModifiedBy>
  <cp:revision>15</cp:revision>
  <dcterms:created xsi:type="dcterms:W3CDTF">2020-02-12T18:07:36Z</dcterms:created>
  <dcterms:modified xsi:type="dcterms:W3CDTF">2021-06-22T05:42:17Z</dcterms:modified>
</cp:coreProperties>
</file>