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7239-1914-47BC-98D2-B06C167FF329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28D4-FDBF-4865-BAA9-A6F39D0B3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104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7239-1914-47BC-98D2-B06C167FF329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28D4-FDBF-4865-BAA9-A6F39D0B3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34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7239-1914-47BC-98D2-B06C167FF329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28D4-FDBF-4865-BAA9-A6F39D0B3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547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7239-1914-47BC-98D2-B06C167FF329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28D4-FDBF-4865-BAA9-A6F39D0B3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704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7239-1914-47BC-98D2-B06C167FF329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28D4-FDBF-4865-BAA9-A6F39D0B3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473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7239-1914-47BC-98D2-B06C167FF329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28D4-FDBF-4865-BAA9-A6F39D0B3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883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7239-1914-47BC-98D2-B06C167FF329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28D4-FDBF-4865-BAA9-A6F39D0B3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149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7239-1914-47BC-98D2-B06C167FF329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28D4-FDBF-4865-BAA9-A6F39D0B3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36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7239-1914-47BC-98D2-B06C167FF329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28D4-FDBF-4865-BAA9-A6F39D0B3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738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7239-1914-47BC-98D2-B06C167FF329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28D4-FDBF-4865-BAA9-A6F39D0B3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832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37239-1914-47BC-98D2-B06C167FF329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B28D4-FDBF-4865-BAA9-A6F39D0B3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36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37239-1914-47BC-98D2-B06C167FF329}" type="datetimeFigureOut">
              <a:rPr lang="es-MX" smtClean="0"/>
              <a:t>16/06/2021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B28D4-FDBF-4865-BAA9-A6F39D0B34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4374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866293" y="83190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ADAME LOPEZ ARA JEHIELI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595453"/>
              </p:ext>
            </p:extLst>
          </p:nvPr>
        </p:nvGraphicFramePr>
        <p:xfrm>
          <a:off x="96600" y="2015067"/>
          <a:ext cx="6777161" cy="5755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escribir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correctamente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completo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capaz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completer palabras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letras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faltantes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correctamente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sus ideas.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mantiene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números,hace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correspondencia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uno a uno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gráficas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Observa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arte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algunos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famosos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actitudes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eventos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expresarse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emocionalmente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Tener mas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seguridad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 la hora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ser mas active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durante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52059" y="8725314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601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057107" y="797740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CRUZ PERALES ALINA VICTORIA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327868"/>
              </p:ext>
            </p:extLst>
          </p:nvPr>
        </p:nvGraphicFramePr>
        <p:xfrm>
          <a:off x="96600" y="2015067"/>
          <a:ext cx="6777161" cy="5755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complete al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igual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que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no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entra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a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sesiones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por lo que no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expresarse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dedicada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 la hora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tener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pesar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ser poco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expresiva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siempre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muestra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lo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notar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ante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Tener mas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contacto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ser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constante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tanto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envoi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evidencias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asistencia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52059" y="8725314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49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2022657" y="848485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EGUIA TORRES VIOLETA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772668"/>
              </p:ext>
            </p:extLst>
          </p:nvPr>
        </p:nvGraphicFramePr>
        <p:xfrm>
          <a:off x="96600" y="2015067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completes,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adecuada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escribe palabras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letras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sabe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mencionarlas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pinturas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personajes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conocidos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consiente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de lo que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sentir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una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cosas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suceden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sabe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comunicarlo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al resto de los alumnus.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Tener major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asistencia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sesiones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52059" y="8725314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15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647384" y="848485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GALLEGOS MATA DIANA PAOLA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844692"/>
              </p:ext>
            </p:extLst>
          </p:nvPr>
        </p:nvGraphicFramePr>
        <p:xfrm>
          <a:off x="96600" y="2015067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completes,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adecuada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escribe palabras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letras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sabe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mencionarlas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pinturas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personajes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conocidos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expresiva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gusta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mucho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notar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ante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grupo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es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cualidad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maravillosa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 la hora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participar</a:t>
                      </a:r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52059" y="8725314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62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044502" y="830136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GRANADOS GARCIA VALENTINA GPE.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478557"/>
              </p:ext>
            </p:extLst>
          </p:nvPr>
        </p:nvGraphicFramePr>
        <p:xfrm>
          <a:off x="96600" y="2015067"/>
          <a:ext cx="6777161" cy="5755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completes,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adecuada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escribe palabras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letras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sabe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mencionarlas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pinturas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personajes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conocidos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sin embargo no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muestra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ante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resto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 mas Segura a la hora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hacerlo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por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voluntad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</a:t>
                      </a:r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52059" y="8725314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59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934646" y="833795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PLATA REYES JADE ANAHI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471920"/>
              </p:ext>
            </p:extLst>
          </p:nvPr>
        </p:nvGraphicFramePr>
        <p:xfrm>
          <a:off x="96600" y="2015067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completes,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adecuada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escribe palabras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letras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sabe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mencionarlas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pinturas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personajes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conocidos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mucho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ella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puesto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frecuecia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sesiones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sin embargo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nombra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constante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tanto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entrega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evidencias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asistencia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52059" y="8725314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2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302939" y="815779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RODRIGUEZ MUÑOZ VICTORYA ABIGAIL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9268"/>
              </p:ext>
            </p:extLst>
          </p:nvPr>
        </p:nvGraphicFramePr>
        <p:xfrm>
          <a:off x="96600" y="2015067"/>
          <a:ext cx="6777161" cy="5712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38780" y="8107897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46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057107" y="833649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VILLARREAL DE LEON GRETHEL BRIDGET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653770"/>
              </p:ext>
            </p:extLst>
          </p:nvPr>
        </p:nvGraphicFramePr>
        <p:xfrm>
          <a:off x="96600" y="2015067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completes,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adecuada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escribe palabras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letras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sabe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mencionarlas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pinturas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personajes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conocidos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adecuada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lo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acertiva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 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participative y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gusta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reconocimeitno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menos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timida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 la hora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tener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seguridad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ideas.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52059" y="8725314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5034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057107" y="833649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VILLANUEVA RODRIGUEZ JADE KINERETH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030022"/>
              </p:ext>
            </p:extLst>
          </p:nvPr>
        </p:nvGraphicFramePr>
        <p:xfrm>
          <a:off x="96600" y="2015067"/>
          <a:ext cx="6777161" cy="5712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107897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112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057107" y="833649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ALEJANDRO ALVARADO KENAY EMMANUEL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416212"/>
              </p:ext>
            </p:extLst>
          </p:nvPr>
        </p:nvGraphicFramePr>
        <p:xfrm>
          <a:off x="96600" y="2015067"/>
          <a:ext cx="6777161" cy="58161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expresivo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a la hora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participar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ideas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claras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mayoria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temas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escribe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otros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elementos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que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solicitan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Muestra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interes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uso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sus manos, al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igual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interpretacion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seguimiento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ritmo</a:t>
                      </a:r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expuestas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facilmente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pero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adecuada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igual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autoconocimiento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lo que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gusta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o no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constante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puesto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tiempo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no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envia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evidencias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que no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asistencias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388596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24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057107" y="833649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BOCANEGRA CARRILLO DOMINIC EMILIANO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976637"/>
              </p:ext>
            </p:extLst>
          </p:nvPr>
        </p:nvGraphicFramePr>
        <p:xfrm>
          <a:off x="79614" y="1941458"/>
          <a:ext cx="6777161" cy="5755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escribir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otros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elementos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que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solicitan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al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igual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sus ideas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adecuada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concise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diversas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Muestra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interes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uso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sus manos, al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igual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interpretacion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seguimiento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ritmo</a:t>
                      </a:r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mediante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solicitan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constante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entrega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evidencias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diarias</a:t>
                      </a:r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388596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22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493370" y="796577"/>
            <a:ext cx="4447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AGUILAR GUZMAN ALISON DAYANA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125146"/>
              </p:ext>
            </p:extLst>
          </p:nvPr>
        </p:nvGraphicFramePr>
        <p:xfrm>
          <a:off x="96600" y="2015067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escribir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correctamente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completo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ampliamente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todas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sus ideas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mucha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participacion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durante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clases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mantiene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números,hace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correspondencia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uno a uno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gráficas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Observa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arte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algunos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famosos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actitudes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eventos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expresarse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emocionalmente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uno de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sentimientos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conversa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mismos</a:t>
                      </a:r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Respetar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turnos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 la hora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52059" y="8725314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84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819592" y="831871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CARDENAS SANTIAGO MAXIMILIANO JOSAFAT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509876"/>
              </p:ext>
            </p:extLst>
          </p:nvPr>
        </p:nvGraphicFramePr>
        <p:xfrm>
          <a:off x="79614" y="1941458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escribir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otros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elementos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que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solicitan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al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igual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sus ideas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adecuada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concise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diversas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recea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ilustraciones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personajes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distinguidos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mediante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solicitan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 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cumplido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participativo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sesiones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672549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591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310215" y="831276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CASAS HERNANDEZ DYLAN ABDIEL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98162"/>
              </p:ext>
            </p:extLst>
          </p:nvPr>
        </p:nvGraphicFramePr>
        <p:xfrm>
          <a:off x="79614" y="1941458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palabras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propósitos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sus ideas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acertiva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concreta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al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igual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palabras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entorno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social.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fenomenos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elementos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naturaleza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funcione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empleos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desarrollan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localidad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recea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ilustraciones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personajes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distinguidos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mediante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solicitan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 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cumplido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participativo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sesiones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672549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69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310215" y="831276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CHAVARRIA LIMON CALEB ALEJANDRO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820205"/>
              </p:ext>
            </p:extLst>
          </p:nvPr>
        </p:nvGraphicFramePr>
        <p:xfrm>
          <a:off x="79614" y="1941458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palabras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propósitos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sus ideas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acertiva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concreta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al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igual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palabras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entorno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social.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fenomenos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elementos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naturaleza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funcione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empleos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desarrollan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localidad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Muestra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interes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reciclables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igual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artisticas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elementos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 gusto por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condicione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cuerpo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mismo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mediante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solicitan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 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cumplido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participativo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sesiones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672549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452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310215" y="831276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ROSA MORIN JUAN MANUEL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561028"/>
              </p:ext>
            </p:extLst>
          </p:nvPr>
        </p:nvGraphicFramePr>
        <p:xfrm>
          <a:off x="79614" y="1941458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palabras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propósitos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sus ideas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acertiva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concreta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al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igual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palabras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entorno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social.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fenomenos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elementos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naturaleza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funcione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empleos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desarrollan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localidad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que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requiera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plastilina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reciclables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sonido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ubicacion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espacios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ejercicios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mediante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solicitan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 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cumplido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participativo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sesiones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 mas active dentro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tener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mas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entusiasmo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mismas</a:t>
                      </a:r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672549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53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310215" y="831276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DOMINGUEZ GARCIA AXEL DAMIR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299520"/>
              </p:ext>
            </p:extLst>
          </p:nvPr>
        </p:nvGraphicFramePr>
        <p:xfrm>
          <a:off x="79614" y="1941458"/>
          <a:ext cx="6777161" cy="5712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47223" y="8108871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1367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310215" y="831276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ESCAREÑO RUIZ PEDRO BALTAZAR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373656"/>
              </p:ext>
            </p:extLst>
          </p:nvPr>
        </p:nvGraphicFramePr>
        <p:xfrm>
          <a:off x="79614" y="1941458"/>
          <a:ext cx="6777161" cy="5712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387098" y="8126172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812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728069" y="831276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FLORES VALDES LEINAD ABBOT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463147"/>
              </p:ext>
            </p:extLst>
          </p:nvPr>
        </p:nvGraphicFramePr>
        <p:xfrm>
          <a:off x="79614" y="1941458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palabras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propósitos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sus ideas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acertiva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concreta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al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igual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palabras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entorno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social.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fenomenos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elementos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naturaleza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funcione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empleos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desarrollan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localidad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que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requiera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plastilina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reciclables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sonido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ubicacion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espacios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ejercicios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mediante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solicitan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 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cumplido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participativo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sesiones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672549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9030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474176" y="831276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GARCIA ALVAREZ SAUL DE LOS SANTOS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859999"/>
              </p:ext>
            </p:extLst>
          </p:nvPr>
        </p:nvGraphicFramePr>
        <p:xfrm>
          <a:off x="79614" y="1941458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otras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palabras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propositos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correcta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produce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textos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fenomenos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elementos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naturaleza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funcione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empleos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desarrollan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localidad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que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requiera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plastilina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reciclables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sonido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ubicacion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espacios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ejercicios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mucho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alumno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sin embargo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correcta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acertiva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constante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asistencia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entrega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evidencias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diarias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672549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455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2070065" y="848485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GAYTAN REYES LEONEL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0386237"/>
              </p:ext>
            </p:extLst>
          </p:nvPr>
        </p:nvGraphicFramePr>
        <p:xfrm>
          <a:off x="79614" y="1941458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otras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palabras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propositos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correcta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produce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textos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Completa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numericas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resuelve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ubica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cual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es mayor 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menor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otro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relacion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numero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los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medio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identifica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que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requiera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plastilina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reciclables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sonido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ubicacion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espacios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ejercicios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asbe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nombrar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una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situaciones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presentan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ejemplos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672549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525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541976" y="848485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GUTIERREZ OYERVIDES KEVIN ABDALY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923688"/>
              </p:ext>
            </p:extLst>
          </p:nvPr>
        </p:nvGraphicFramePr>
        <p:xfrm>
          <a:off x="79614" y="1941458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otras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palabras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propositos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manera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correcta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produce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textos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documentos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resuelve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medio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identifica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que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requiera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plastilina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reciclables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sonido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ubicacion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espacios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ejercicios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asbe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nombrar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una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situaciones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presentan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ejemplos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672549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48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279076" y="778873"/>
            <a:ext cx="4622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AREVALO MONTOYA DANNA CECILIA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456746"/>
              </p:ext>
            </p:extLst>
          </p:nvPr>
        </p:nvGraphicFramePr>
        <p:xfrm>
          <a:off x="96600" y="2015067"/>
          <a:ext cx="6777161" cy="5712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47223" y="8107897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8DDA98B-61B2-42F0-A8B6-AF1643E0A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338756"/>
              </p:ext>
            </p:extLst>
          </p:nvPr>
        </p:nvGraphicFramePr>
        <p:xfrm>
          <a:off x="2440615" y="2609421"/>
          <a:ext cx="4428485" cy="51575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28485">
                  <a:extLst>
                    <a:ext uri="{9D8B030D-6E8A-4147-A177-3AD203B41FA5}">
                      <a16:colId xmlns:a16="http://schemas.microsoft.com/office/drawing/2014/main" val="2707761340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textos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lee palabras que le son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familiares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enrevistas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a personas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comunidad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dar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conocer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sus ideas.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06141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mantiene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números,hace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correspondencia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uno a uno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gráficas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054877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77918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21711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Observa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arte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algunos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famosos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85482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896000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dificultad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para ser participative 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incluirse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210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constante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entrega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trabajos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asistencia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clases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virtuales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643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5580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541976" y="848485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MARTINEZ DE LEON IKER ALDAHIR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889383"/>
              </p:ext>
            </p:extLst>
          </p:nvPr>
        </p:nvGraphicFramePr>
        <p:xfrm>
          <a:off x="79614" y="1941458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palabras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por medio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entorno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entrevistas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sus ideas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eficacia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produce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textos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lo que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solicita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documentos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resuelve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medio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identifica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utiliza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reciclables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para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ubicacion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espacios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ejercicios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asbe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nombrar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una de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situaciones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presentan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ejemplos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672549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92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541976" y="848485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NAVARRO SOTO IAN OSVALDO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711533"/>
              </p:ext>
            </p:extLst>
          </p:nvPr>
        </p:nvGraphicFramePr>
        <p:xfrm>
          <a:off x="79614" y="1941458"/>
          <a:ext cx="6777161" cy="5755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palabras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por medio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entorno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entrevistas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sus ideas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eficacia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produce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textos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lo que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solicita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documentos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resuelve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medio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identifica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utiliza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reciclables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para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ubicacion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espacios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ejercicios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dificultad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para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ideas,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sentimientos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 mas Seguro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mismo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mas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frecuencia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672549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118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541976" y="848485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SAUCEDO DIAZ JUAN OSVALDO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973831"/>
              </p:ext>
            </p:extLst>
          </p:nvPr>
        </p:nvGraphicFramePr>
        <p:xfrm>
          <a:off x="79614" y="1941458"/>
          <a:ext cx="6777161" cy="5785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Produce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textos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lee palabras que le son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conocidas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correctamente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escribe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complete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donde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se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solicita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documentos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resuelve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fenomenos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naturales y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caracteristicas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particulares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ellos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utiliza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reciclables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para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Realiza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ubicacion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dentro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diferentes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espacios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ejercicios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sentimientos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eficacia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es Seguro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mismo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asi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son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habilidades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detrezas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672549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448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200866" y="832220"/>
            <a:ext cx="4781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ARRIAGA GUEVARA MARIA FERNANDA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0132744"/>
              </p:ext>
            </p:extLst>
          </p:nvPr>
        </p:nvGraphicFramePr>
        <p:xfrm>
          <a:off x="96600" y="2015067"/>
          <a:ext cx="6777161" cy="5755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escribir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correctamente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completo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ampliamnte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cuando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solicita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la palabra dentro de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clase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mantiene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números,hace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correspondencia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uno a uno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gráficas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Observa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arte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algunos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famosos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actitudes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eventos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expresarse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emocionalmente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52059" y="8725314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4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408858" y="814818"/>
            <a:ext cx="4447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AVALOS PEREZ ALISSON YAMILETH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590672"/>
              </p:ext>
            </p:extLst>
          </p:nvPr>
        </p:nvGraphicFramePr>
        <p:xfrm>
          <a:off x="96600" y="2015067"/>
          <a:ext cx="6777161" cy="5755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escribir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correctamente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completo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capaz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completer palabras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letras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faltantes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correctamente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sus ideas.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mantiene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números,hace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correspondencia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uno a uno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gráficas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Observa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arte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algunos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famosos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actitudes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eventos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expresarse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emocionalmente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Ordenar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ideas antes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participar</a:t>
                      </a:r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52059" y="8725314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72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957623" y="761593"/>
            <a:ext cx="5278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BARCENAS RINCONADA JOSELINE NOHEMI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66520"/>
              </p:ext>
            </p:extLst>
          </p:nvPr>
        </p:nvGraphicFramePr>
        <p:xfrm>
          <a:off x="96600" y="2015067"/>
          <a:ext cx="6777161" cy="5755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escribir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correctamente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completo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capaz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de completer palabras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letras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faltantes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correctamente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sus ideas.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mantiene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números,hace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correspondencia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uno a uno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gráficas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Observa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arte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algunos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famosos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actitudes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eventos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expresarse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emocionalmente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constante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no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dejar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mandar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evidencias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para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tener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insumos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para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evaluarla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 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25408" y="8450573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31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251471" y="832220"/>
            <a:ext cx="5007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BELTRAN BAUTISTA AMERICA JOSELIN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840522"/>
              </p:ext>
            </p:extLst>
          </p:nvPr>
        </p:nvGraphicFramePr>
        <p:xfrm>
          <a:off x="96600" y="2015067"/>
          <a:ext cx="6777161" cy="5755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escribir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correctamente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completo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es un poco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timida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a la hora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expresarse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pero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concisa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sus ideas.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mantiene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números,hace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correspondencia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uno a uno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gráficas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Observa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arte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algunos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famosos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actitudes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eventos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expresarse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emocionalmente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Tener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seguridad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 la hora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ya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solo le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falta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expresarse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mas.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52059" y="8725314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32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252459" y="831866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CHAVEZ GALLEGOS ALLIZON ROMINA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891257"/>
              </p:ext>
            </p:extLst>
          </p:nvPr>
        </p:nvGraphicFramePr>
        <p:xfrm>
          <a:off x="96600" y="2015067"/>
          <a:ext cx="6777161" cy="5755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complete,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adecuadamente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muchas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palabras a la hora de leer.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Observa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esculturas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obras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arte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algunos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famosos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recilables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escucha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musica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que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actitudes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eventos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expresarse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emocionalmente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Respetar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turnos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 la hora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participar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ser mas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concreta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sus ideas a la hora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expresarse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52059" y="8725314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97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C19F86-661F-4363-8500-A2AD6D10D6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" y="0"/>
            <a:ext cx="6750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B486EE-7C41-4C2E-AC73-CDCEC1C44D60}"/>
              </a:ext>
            </a:extLst>
          </p:cNvPr>
          <p:cNvSpPr txBox="1"/>
          <p:nvPr/>
        </p:nvSpPr>
        <p:spPr>
          <a:xfrm>
            <a:off x="875791" y="597685"/>
            <a:ext cx="49626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n>
                  <a:solidFill>
                    <a:sysClr val="windowText" lastClr="000000"/>
                  </a:solidFill>
                </a:ln>
                <a:solidFill>
                  <a:srgbClr val="EA247C"/>
                </a:solidFill>
                <a:latin typeface="AGTheMothership" panose="02000603000000000000" pitchFamily="2" charset="0"/>
                <a:ea typeface="AGTheMothership" panose="02000603000000000000" pitchFamily="2" charset="0"/>
              </a:rPr>
              <a:t>Alumno:</a:t>
            </a:r>
            <a:endParaRPr lang="en-US" sz="2000" dirty="0">
              <a:ln>
                <a:solidFill>
                  <a:sysClr val="windowText" lastClr="000000"/>
                </a:solidFill>
              </a:ln>
              <a:solidFill>
                <a:srgbClr val="EA247C"/>
              </a:solidFill>
              <a:latin typeface="AGTheMothership" panose="02000603000000000000" pitchFamily="2" charset="0"/>
              <a:ea typeface="AGTheMothership" panose="02000603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53C1560-ACB5-481E-B88C-C7DCCE6533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067" y="7778682"/>
            <a:ext cx="1625600" cy="142837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287AA0A4-2E07-4209-B031-AA47DF122E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1156" b="34125"/>
          <a:stretch/>
        </p:blipFill>
        <p:spPr>
          <a:xfrm>
            <a:off x="80475" y="1349979"/>
            <a:ext cx="6567161" cy="62690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ED9758-11F2-42D6-8CE3-6543A27E8BD9}"/>
              </a:ext>
            </a:extLst>
          </p:cNvPr>
          <p:cNvSpPr txBox="1"/>
          <p:nvPr/>
        </p:nvSpPr>
        <p:spPr>
          <a:xfrm>
            <a:off x="1057107" y="797740"/>
            <a:ext cx="5603134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MX" sz="18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MIRANDA REYNA GRETTEL MONSERRAT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C4F73-2F61-41A2-BAB1-D8C93ED48295}"/>
              </a:ext>
            </a:extLst>
          </p:cNvPr>
          <p:cNvSpPr txBox="1"/>
          <p:nvPr/>
        </p:nvSpPr>
        <p:spPr>
          <a:xfrm>
            <a:off x="2713036" y="1503768"/>
            <a:ext cx="312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solidFill>
                  <a:srgbClr val="7030A0"/>
                </a:solidFill>
                <a:latin typeface="Century Gothic" panose="020B0502020202020204" pitchFamily="34" charset="0"/>
              </a:rPr>
              <a:t>Nueva Creación T.M.</a:t>
            </a:r>
            <a:endParaRPr lang="en-US" dirty="0">
              <a:solidFill>
                <a:srgbClr val="7030A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1" name="Table 40">
            <a:extLst>
              <a:ext uri="{FF2B5EF4-FFF2-40B4-BE49-F238E27FC236}">
                <a16:creationId xmlns:a16="http://schemas.microsoft.com/office/drawing/2014/main" id="{A143B0D8-138C-4362-9195-F179CC39A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2531024"/>
              </p:ext>
            </p:extLst>
          </p:nvPr>
        </p:nvGraphicFramePr>
        <p:xfrm>
          <a:off x="96600" y="2015067"/>
          <a:ext cx="6777161" cy="5755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8676">
                  <a:extLst>
                    <a:ext uri="{9D8B030D-6E8A-4147-A177-3AD203B41FA5}">
                      <a16:colId xmlns:a16="http://schemas.microsoft.com/office/drawing/2014/main" val="1988651180"/>
                    </a:ext>
                  </a:extLst>
                </a:gridCol>
                <a:gridCol w="4428485">
                  <a:extLst>
                    <a:ext uri="{9D8B030D-6E8A-4147-A177-3AD203B41FA5}">
                      <a16:colId xmlns:a16="http://schemas.microsoft.com/office/drawing/2014/main" val="1068323869"/>
                    </a:ext>
                  </a:extLst>
                </a:gridCol>
              </a:tblGrid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79559"/>
                  </a:ext>
                </a:extLst>
              </a:tr>
              <a:tr h="597638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  <a:latin typeface="Bouncy Black PERSONAL USE ONLY" pitchFamily="50" charset="0"/>
                        <a:ea typeface="Bouncy Black PERSONAL USE ONLY" pitchFamily="50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Escribe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su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nombre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, la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fecha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complete,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expresa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adecuadamente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reconoce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muchas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Bouncy Black PERSONAL USE ONLY" pitchFamily="50" charset="0"/>
                        </a:rPr>
                        <a:t> palabras a la hora de leer.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89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objetos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series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numéricas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grafica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resultados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responde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problemas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razonamiento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tiene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sobre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las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colecciones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681950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Investiga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diversos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vivos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registra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informacion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recabada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experimentos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conoce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acerca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cuidado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del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ambiente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1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347284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 se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cuenta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este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servicio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en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plantel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educativo</a:t>
                      </a: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  <a:p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15276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dedicada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 la hora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tener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creaciones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propias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distintos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materiales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C93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440658"/>
                  </a:ext>
                </a:extLst>
              </a:tr>
              <a:tr h="659656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Logra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movimientos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siguiendo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un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rito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secuencia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,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ejecuta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circuitos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locomocion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actividades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con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desafios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corporales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583481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endParaRPr lang="en-US" sz="1600" dirty="0">
                        <a:latin typeface="MJClassicColdBrew" panose="02000603000000000000" pitchFamily="2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A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pesar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de ser poco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expresiva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siempre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muestra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como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se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siente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y lo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hace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notar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 ante los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demas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MJClassicColdBrew" panose="02000603000000000000" pitchFamily="2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4D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67453"/>
                  </a:ext>
                </a:extLst>
              </a:tr>
              <a:tr h="6095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GFoodMood" panose="02000603000000000000" pitchFamily="2" charset="0"/>
                          <a:ea typeface="AGFoodMood" panose="02000603000000000000" pitchFamily="2" charset="0"/>
                        </a:rPr>
                        <a:t>Recomedaciones:</a:t>
                      </a: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MJClassicColdBrew" panose="02000603000000000000" pitchFamily="2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A247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674526"/>
                  </a:ext>
                </a:extLst>
              </a:tr>
            </a:tbl>
          </a:graphicData>
        </a:graphic>
      </p:graphicFrame>
      <p:pic>
        <p:nvPicPr>
          <p:cNvPr id="28" name="Picture 27">
            <a:extLst>
              <a:ext uri="{FF2B5EF4-FFF2-40B4-BE49-F238E27FC236}">
                <a16:creationId xmlns:a16="http://schemas.microsoft.com/office/drawing/2014/main" id="{2AF079E1-3F76-4122-92E2-C15B51ABE8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75" y="2412529"/>
            <a:ext cx="2402032" cy="101202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ABDFEA9-83D0-4320-A1CB-A46BD05F8C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5296" y="3095525"/>
            <a:ext cx="2402032" cy="101202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CFBBF22-A021-4132-8031-5ADEDF089B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331967" y="3788571"/>
            <a:ext cx="2402032" cy="54259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883BF87-FA40-48CF-9CC4-5D68253A072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9592" y="3809397"/>
            <a:ext cx="2402032" cy="54259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EE9DFD9A-F7DF-4346-A331-EEB2041FE3F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440779" y="4000273"/>
            <a:ext cx="3444539" cy="536494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C3AE32D6-F5BC-450B-B086-9C83F4B368C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-421377" y="4170609"/>
            <a:ext cx="3450635" cy="54259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84552998-5E5A-4CFD-8A4A-C56C0CD4D16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87110" y="4435987"/>
            <a:ext cx="3079139" cy="903069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F15CE91F-B28E-4D7E-B27C-693CF8A869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320" y="5258435"/>
            <a:ext cx="2042337" cy="646232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8DE97F53-2116-40B5-9D43-593CED6D871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-443192" y="5813065"/>
            <a:ext cx="3444539" cy="64623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FFAD7F8D-5BB8-431E-923E-FF60BBA506D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287110" y="6376631"/>
            <a:ext cx="3132373" cy="918682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9A11A01D-6314-4E73-AACF-9BA48F2A99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45296" y="2216172"/>
            <a:ext cx="2359356" cy="371888"/>
          </a:xfrm>
          <a:prstGeom prst="rect">
            <a:avLst/>
          </a:prstGeom>
        </p:spPr>
      </p:pic>
      <p:pic>
        <p:nvPicPr>
          <p:cNvPr id="99" name="Picture 98">
            <a:extLst>
              <a:ext uri="{FF2B5EF4-FFF2-40B4-BE49-F238E27FC236}">
                <a16:creationId xmlns:a16="http://schemas.microsoft.com/office/drawing/2014/main" id="{49CDA65E-FAA9-4913-B05D-9F060D990F8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493370" y="7839036"/>
            <a:ext cx="6485686" cy="1314432"/>
          </a:xfrm>
          <a:prstGeom prst="rect">
            <a:avLst/>
          </a:prstGeom>
        </p:spPr>
      </p:pic>
      <p:pic>
        <p:nvPicPr>
          <p:cNvPr id="106" name="Picture 105">
            <a:extLst>
              <a:ext uri="{FF2B5EF4-FFF2-40B4-BE49-F238E27FC236}">
                <a16:creationId xmlns:a16="http://schemas.microsoft.com/office/drawing/2014/main" id="{24036190-67F1-4063-AE5C-03BCADECA19F}"/>
              </a:ext>
            </a:extLst>
          </p:cNvPr>
          <p:cNvPicPr>
            <a:picLocks noChangeAspect="1"/>
          </p:cNvPicPr>
          <p:nvPr/>
        </p:nvPicPr>
        <p:blipFill rotWithShape="1">
          <a:blip r:embed="rId17"/>
          <a:srcRect l="31281"/>
          <a:stretch/>
        </p:blipFill>
        <p:spPr>
          <a:xfrm>
            <a:off x="2116667" y="7786472"/>
            <a:ext cx="4712772" cy="1498689"/>
          </a:xfrm>
          <a:prstGeom prst="rect">
            <a:avLst/>
          </a:prstGeom>
        </p:spPr>
      </p:pic>
      <p:sp>
        <p:nvSpPr>
          <p:cNvPr id="107" name="Multiplication Sign 106">
            <a:extLst>
              <a:ext uri="{FF2B5EF4-FFF2-40B4-BE49-F238E27FC236}">
                <a16:creationId xmlns:a16="http://schemas.microsoft.com/office/drawing/2014/main" id="{EBDE1D0E-FC43-4F2F-9628-D4DF37389FA0}"/>
              </a:ext>
            </a:extLst>
          </p:cNvPr>
          <p:cNvSpPr/>
          <p:nvPr/>
        </p:nvSpPr>
        <p:spPr>
          <a:xfrm>
            <a:off x="2452059" y="8725314"/>
            <a:ext cx="333272" cy="366972"/>
          </a:xfrm>
          <a:prstGeom prst="mathMultiply">
            <a:avLst/>
          </a:prstGeom>
          <a:solidFill>
            <a:srgbClr val="EA247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27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578</TotalTime>
  <Words>4837</Words>
  <Application>Microsoft Office PowerPoint</Application>
  <PresentationFormat>Presentación en pantalla (4:3)</PresentationFormat>
  <Paragraphs>348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41" baseType="lpstr">
      <vt:lpstr>AGFoodMood</vt:lpstr>
      <vt:lpstr>AGTheMothership</vt:lpstr>
      <vt:lpstr>Arial</vt:lpstr>
      <vt:lpstr>Bouncy Black PERSONAL USE ONLY</vt:lpstr>
      <vt:lpstr>Calibri</vt:lpstr>
      <vt:lpstr>Calibri Light</vt:lpstr>
      <vt:lpstr>Century Gothic</vt:lpstr>
      <vt:lpstr>MJClassicColdBrew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ana lilia retta riojas</cp:lastModifiedBy>
  <cp:revision>27</cp:revision>
  <dcterms:created xsi:type="dcterms:W3CDTF">2021-05-24T14:21:03Z</dcterms:created>
  <dcterms:modified xsi:type="dcterms:W3CDTF">2021-06-17T03:13:45Z</dcterms:modified>
</cp:coreProperties>
</file>