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6" r:id="rId3"/>
    <p:sldId id="26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FF"/>
    <a:srgbClr val="FF66FF"/>
    <a:srgbClr val="01AFA7"/>
    <a:srgbClr val="8AFEF8"/>
    <a:srgbClr val="CC00FF"/>
    <a:srgbClr val="66FFFF"/>
    <a:srgbClr val="00FF00"/>
    <a:srgbClr val="008000"/>
    <a:srgbClr val="003300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2100" autoAdjust="0"/>
  </p:normalViewPr>
  <p:slideViewPr>
    <p:cSldViewPr>
      <p:cViewPr>
        <p:scale>
          <a:sx n="70" d="100"/>
          <a:sy n="70" d="100"/>
        </p:scale>
        <p:origin x="-120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F7469-E5BD-4A94-B2A6-6E16468B837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DA43B-DD39-43F6-94E7-45F0FE1D09E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25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FDA43B-DD39-43F6-94E7-45F0FE1D09E1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663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0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38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4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6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1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A61A-C3F0-463D-9C72-714F1604FC01}" type="datetimeFigureOut">
              <a:rPr lang="es-MX" smtClean="0"/>
              <a:t>25/06/2021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5" b="97973" l="178" r="99645">
                        <a14:foregroundMark x1="7638" y1="87387" x2="7638" y2="87387"/>
                        <a14:foregroundMark x1="5861" y1="89414" x2="5861" y2="89414"/>
                        <a14:foregroundMark x1="13854" y1="93468" x2="13854" y2="93468"/>
                        <a14:foregroundMark x1="88277" y1="94595" x2="88277" y2="94595"/>
                        <a14:foregroundMark x1="84369" y1="95946" x2="84369" y2="959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77009"/>
            <a:ext cx="6729268" cy="336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585137" y="756068"/>
            <a:ext cx="59125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Cuadernillo de </a:t>
            </a:r>
            <a:endParaRPr lang="es-MX" sz="6600" dirty="0">
              <a:latin typeface="Harlow Solid Itali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87624" y="1638421"/>
            <a:ext cx="58774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latin typeface="Harlow Solid Italic" pitchFamily="82" charset="0"/>
              </a:rPr>
              <a:t>	Evaluación </a:t>
            </a:r>
            <a:endParaRPr lang="es-MX" sz="6600" dirty="0">
              <a:latin typeface="Harlow Solid Italic" pitchFamily="8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4" r="99294">
                        <a14:foregroundMark x1="42655" y1="10417" x2="42655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933056"/>
            <a:ext cx="2236570" cy="30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73" b="82580" l="2660" r="97163">
                        <a14:foregroundMark x1="10461" y1="51729" x2="10461" y2="51729"/>
                        <a14:foregroundMark x1="9752" y1="40027" x2="9752" y2="40027"/>
                        <a14:foregroundMark x1="9752" y1="40027" x2="9752" y2="40027"/>
                        <a14:foregroundMark x1="18262" y1="47473" x2="18262" y2="47473"/>
                        <a14:foregroundMark x1="20745" y1="48537" x2="20745" y2="48537"/>
                        <a14:foregroundMark x1="76418" y1="54388" x2="76418" y2="54388"/>
                        <a14:foregroundMark x1="63298" y1="59441" x2="63298" y2="59441"/>
                        <a14:foregroundMark x1="66844" y1="64229" x2="70035" y2="50399"/>
                        <a14:foregroundMark x1="33511" y1="20878" x2="68972" y2="20346"/>
                        <a14:foregroundMark x1="71099" y1="25665" x2="34220" y2="25133"/>
                        <a14:foregroundMark x1="11525" y1="39495" x2="17553" y2="55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93" r="3258" b="17631"/>
          <a:stretch/>
        </p:blipFill>
        <p:spPr bwMode="auto">
          <a:xfrm>
            <a:off x="2406174" y="2412752"/>
            <a:ext cx="4386964" cy="4472798"/>
          </a:xfrm>
          <a:prstGeom prst="rect">
            <a:avLst/>
          </a:prstGeom>
          <a:noFill/>
          <a:ln>
            <a:noFill/>
          </a:ln>
          <a:effectLst>
            <a:glow rad="355600">
              <a:srgbClr val="FFFF00">
                <a:alpha val="73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Pin by paola bevilacqua on Melonheadz | Cartoon clip art, School murals,  Kids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0" b="100000" l="0" r="100000">
                        <a14:foregroundMark x1="47100" y1="59987" x2="47100" y2="59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1320"/>
            <a:ext cx="1982283" cy="30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7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Viernes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25 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Junio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78296"/>
              </p:ext>
            </p:extLst>
          </p:nvPr>
        </p:nvGraphicFramePr>
        <p:xfrm>
          <a:off x="107504" y="1196752"/>
          <a:ext cx="8856984" cy="29253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51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3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51964"/>
                <a:gridCol w="12788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04700"/>
              </a:tblGrid>
              <a:tr h="2180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0688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8580" marR="62230" algn="just">
                        <a:lnSpc>
                          <a:spcPct val="98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Interpreta instructivos, cartas,</a:t>
                      </a:r>
                      <a:r>
                        <a:rPr lang="es-ES" sz="1200" b="1" spc="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recados y señalamientos que</a:t>
                      </a:r>
                      <a:r>
                        <a:rPr lang="es-ES" sz="1200" b="1" spc="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están</a:t>
                      </a:r>
                      <a:r>
                        <a:rPr lang="es-ES" sz="1200" b="1" spc="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disponibles</a:t>
                      </a:r>
                      <a:r>
                        <a:rPr lang="es-ES" sz="1200" b="1" spc="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en</a:t>
                      </a:r>
                      <a:r>
                        <a:rPr lang="es-ES" sz="1200" b="1" spc="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su</a:t>
                      </a:r>
                      <a:r>
                        <a:rPr lang="es-ES" sz="1200" b="1" spc="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comunidad</a:t>
                      </a:r>
                      <a:r>
                        <a:rPr lang="es-ES" sz="1200" b="1" spc="5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s-ES" sz="1200" b="1" spc="5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provenientes</a:t>
                      </a:r>
                      <a:r>
                        <a:rPr lang="es-ES" sz="1200" b="1" spc="5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de</a:t>
                      </a:r>
                      <a:endParaRPr lang="es-MX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8580" algn="just">
                        <a:lnSpc>
                          <a:spcPts val="106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los</a:t>
                      </a:r>
                      <a:r>
                        <a:rPr lang="es-ES" sz="1200" b="1" spc="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saberes</a:t>
                      </a:r>
                      <a:r>
                        <a:rPr lang="es-ES" sz="1200" b="1" spc="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comunitarios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7688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10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/>
                        <a:t>Identifica su nombre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108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Escribe su nombre 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10820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 actividad que tenia que hacer el niño era </a:t>
                      </a:r>
                      <a:r>
                        <a:rPr lang="es-MX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dentificar</a:t>
                      </a:r>
                      <a:r>
                        <a:rPr lang="es-MX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 investigara  </a:t>
                      </a:r>
                      <a:r>
                        <a:rPr lang="es-MX" sz="12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señalamientos que hay en las carreteras y elabora uno con materiales que tengas a tu alcance un señalamiento que te llamo la atención, algunas de las que escogió fue el de limita de velocidad , menciona que esto sirve para señalar indica disminuir lo velocidad del vehículo conductor debe detenerse o aminorar la velocidad de su vehículo.</a:t>
                      </a:r>
                      <a:endParaRPr lang="es-MX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336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Jacob     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>
                <a:latin typeface="Aharoni" pitchFamily="2" charset="-79"/>
                <a:cs typeface="Aharoni" pitchFamily="2" charset="-79"/>
              </a:rPr>
              <a:t>Viernes </a:t>
            </a:r>
            <a:r>
              <a:rPr lang="es-MX" sz="1600" smtClean="0">
                <a:latin typeface="Aharoni" pitchFamily="2" charset="-79"/>
                <a:cs typeface="Aharoni" pitchFamily="2" charset="-79"/>
              </a:rPr>
              <a:t>25 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Junio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49880"/>
              </p:ext>
            </p:extLst>
          </p:nvPr>
        </p:nvGraphicFramePr>
        <p:xfrm>
          <a:off x="-14683" y="1196752"/>
          <a:ext cx="8856984" cy="2498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38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0426"/>
                <a:gridCol w="12803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3550"/>
              </a:tblGrid>
              <a:tr h="19953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baseline="0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505">
                <a:tc gridSpan="3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7310" marR="64770" algn="just">
                        <a:spcAft>
                          <a:spcPts val="0"/>
                        </a:spcAft>
                        <a:tabLst>
                          <a:tab pos="996315" algn="l"/>
                        </a:tabLst>
                      </a:pPr>
                      <a:r>
                        <a:rPr lang="es-ES" sz="1050" dirty="0" smtClean="0">
                          <a:solidFill>
                            <a:schemeClr val="tx1"/>
                          </a:solidFill>
                          <a:effectLst/>
                        </a:rPr>
                        <a:t>Representa</a:t>
                      </a:r>
                      <a:r>
                        <a:rPr lang="es-ES" sz="1050" spc="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50" dirty="0" smtClean="0">
                          <a:solidFill>
                            <a:schemeClr val="tx1"/>
                          </a:solidFill>
                          <a:effectLst/>
                        </a:rPr>
                        <a:t>gráficamente</a:t>
                      </a:r>
                      <a:r>
                        <a:rPr lang="es-ES" sz="1050" spc="-22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50" spc="-5" dirty="0" smtClean="0">
                          <a:solidFill>
                            <a:schemeClr val="tx1"/>
                          </a:solidFill>
                          <a:effectLst/>
                        </a:rPr>
                        <a:t>recetas familiares </a:t>
                      </a:r>
                      <a:r>
                        <a:rPr lang="es-ES" sz="1050" dirty="0" smtClean="0">
                          <a:solidFill>
                            <a:schemeClr val="tx1"/>
                          </a:solidFill>
                          <a:effectLst/>
                        </a:rPr>
                        <a:t>o de su</a:t>
                      </a:r>
                      <a:r>
                        <a:rPr lang="es-ES" sz="1050" spc="5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50" dirty="0" smtClean="0">
                          <a:solidFill>
                            <a:schemeClr val="tx1"/>
                          </a:solidFill>
                          <a:effectLst/>
                        </a:rPr>
                        <a:t>comunidad,	utilizando</a:t>
                      </a:r>
                      <a:r>
                        <a:rPr lang="es-MX" sz="105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50" dirty="0" smtClean="0">
                          <a:solidFill>
                            <a:schemeClr val="tx1"/>
                          </a:solidFill>
                          <a:effectLst/>
                        </a:rPr>
                        <a:t>recursos</a:t>
                      </a:r>
                      <a:r>
                        <a:rPr lang="es-ES" sz="1050" spc="3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050" dirty="0" smtClean="0">
                          <a:solidFill>
                            <a:schemeClr val="tx1"/>
                          </a:solidFill>
                          <a:effectLst/>
                        </a:rPr>
                        <a:t>propios.</a:t>
                      </a:r>
                      <a:endParaRPr lang="es-MX" sz="1050" dirty="0">
                        <a:solidFill>
                          <a:schemeClr val="tx1"/>
                        </a:solidFill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442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0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0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i="1" dirty="0" smtClean="0">
                          <a:latin typeface="Arial Black" pitchFamily="34" charset="0"/>
                        </a:rPr>
                        <a:t>Siempre</a:t>
                      </a:r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1" dirty="0" smtClean="0"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0" dirty="0" smtClean="0">
                          <a:latin typeface="Arial Black" pitchFamily="34" charset="0"/>
                        </a:rPr>
                        <a:t>Nunca</a:t>
                      </a:r>
                      <a:endParaRPr lang="es-MX" sz="1000" b="0" dirty="0"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latin typeface="Arial Black" pitchFamily="34" charset="0"/>
                        </a:rPr>
                        <a:t>no observados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02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/>
                        <a:t>Conoce cómo es, cómo funciona una indicación</a:t>
                      </a: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020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/>
                        <a:t>Explica cómo es, cómo funciona una indicación</a:t>
                      </a: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  <a:tr h="302014">
                <a:tc gridSpan="5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La actividad que tenia que hacer el niño era </a:t>
                      </a:r>
                      <a:r>
                        <a:rPr lang="es-MX" sz="10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Platica con algún familiar sobre una receta típica de México , dibuja los  pasos a realizar, el niño realizo los pasos por medio de dibujos y como esta la realizaba su mamá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000" b="0" i="1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410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rgamino horizontal"/>
          <p:cNvSpPr/>
          <p:nvPr/>
        </p:nvSpPr>
        <p:spPr>
          <a:xfrm>
            <a:off x="971600" y="-3026"/>
            <a:ext cx="6768752" cy="2056304"/>
          </a:xfrm>
          <a:prstGeom prst="horizontalScroll">
            <a:avLst>
              <a:gd name="adj" fmla="val 25000"/>
            </a:avLst>
          </a:prstGeom>
          <a:solidFill>
            <a:srgbClr val="BFF808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Rectángulo"/>
          <p:cNvSpPr/>
          <p:nvPr/>
        </p:nvSpPr>
        <p:spPr>
          <a:xfrm>
            <a:off x="1691680" y="1826476"/>
            <a:ext cx="6048672" cy="1384995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es-MX" sz="2800" dirty="0" smtClean="0"/>
              <a:t>https://drive.google.com/file/d/16MRcYoHx1KwIbI2wZvJM2S7FtdOH0c5j/view?usp=sharing</a:t>
            </a:r>
            <a:endParaRPr lang="es-MX" sz="28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115616" y="563461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dirty="0" smtClean="0">
                <a:latin typeface="Aharoni" pitchFamily="2" charset="-79"/>
                <a:cs typeface="Aharoni" pitchFamily="2" charset="-79"/>
              </a:rPr>
              <a:t>Lista de asistencia </a:t>
            </a:r>
            <a:endParaRPr lang="es-MX" sz="54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29744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</TotalTime>
  <Words>239</Words>
  <Application>Microsoft Office PowerPoint</Application>
  <PresentationFormat>Carta (216 x 279 mm)</PresentationFormat>
  <Paragraphs>42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Administrador</cp:lastModifiedBy>
  <cp:revision>146</cp:revision>
  <dcterms:created xsi:type="dcterms:W3CDTF">2021-01-24T15:23:15Z</dcterms:created>
  <dcterms:modified xsi:type="dcterms:W3CDTF">2021-06-26T01:55:03Z</dcterms:modified>
</cp:coreProperties>
</file>