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4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4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98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3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3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8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3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8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128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es pastel degradados desde una vista superior">
            <a:extLst>
              <a:ext uri="{FF2B5EF4-FFF2-40B4-BE49-F238E27FC236}">
                <a16:creationId xmlns:a16="http://schemas.microsoft.com/office/drawing/2014/main" id="{D561E234-7DFF-44C2-AF12-A2507EBB0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344" b="338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6" name="Imagen 5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2141B828-03C2-4D16-948E-DFAD57F4DD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897" b="93103" l="9744" r="89744">
                        <a14:foregroundMark x1="41026" y1="83448" x2="71282" y2="83448"/>
                        <a14:foregroundMark x1="51795" y1="93793" x2="51795" y2="93793"/>
                        <a14:foregroundMark x1="31282" y1="9655" x2="52821" y2="11724"/>
                        <a14:foregroundMark x1="78462" y1="16552" x2="73333" y2="68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746" y="0"/>
            <a:ext cx="1520871" cy="113090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113BF4C-F5BE-4C6B-8306-11E3AD8DAC4D}"/>
              </a:ext>
            </a:extLst>
          </p:cNvPr>
          <p:cNvSpPr txBox="1"/>
          <p:nvPr/>
        </p:nvSpPr>
        <p:spPr>
          <a:xfrm>
            <a:off x="3783874" y="0"/>
            <a:ext cx="75372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</a:rPr>
              <a:t>Escuela Normal de Educación Preescolar</a:t>
            </a:r>
          </a:p>
          <a:p>
            <a:r>
              <a:rPr lang="es-MX" sz="1600" dirty="0">
                <a:solidFill>
                  <a:schemeClr val="bg1"/>
                </a:solidFill>
              </a:rPr>
              <a:t>Licenciatura en educación preescolar </a:t>
            </a:r>
          </a:p>
          <a:p>
            <a:r>
              <a:rPr lang="es-MX" sz="1600" dirty="0">
                <a:solidFill>
                  <a:schemeClr val="bg1"/>
                </a:solidFill>
              </a:rPr>
              <a:t>Ciclo escolar 2020-2021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0E38F47-B8D6-46CA-8FC1-0AF489AF05CC}"/>
              </a:ext>
            </a:extLst>
          </p:cNvPr>
          <p:cNvSpPr txBox="1"/>
          <p:nvPr/>
        </p:nvSpPr>
        <p:spPr>
          <a:xfrm>
            <a:off x="0" y="1009760"/>
            <a:ext cx="12453257" cy="6338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7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Docente:</a:t>
            </a:r>
            <a:r>
              <a:rPr lang="es-MX" sz="1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Mayra Cristina Bueno Zertuche</a:t>
            </a:r>
            <a:endParaRPr lang="es-MX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7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</a:t>
            </a:r>
            <a:r>
              <a:rPr lang="es-MX" sz="1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atención a la diversidad</a:t>
            </a:r>
            <a:endParaRPr lang="es-MX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7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Guion de la obra de títeres</a:t>
            </a:r>
            <a:endParaRPr lang="es-MX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7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MX" sz="1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Yesica Guadalupe López Ramírez</a:t>
            </a:r>
            <a:endParaRPr lang="es-MX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7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</a:t>
            </a:r>
            <a:r>
              <a:rPr lang="es-MX" sz="17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C</a:t>
            </a:r>
            <a:endParaRPr lang="es-MX" sz="1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III. Hacia la construcción de aulas y comunidades educativas inclusivas.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 III: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alumnos.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Actúa de manera ética ante la diversidad de situaciones que se presentan en la práctica profesional.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0110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" name="Picture 3" descr="Colores pastel degradados desde una vista superior">
            <a:extLst>
              <a:ext uri="{FF2B5EF4-FFF2-40B4-BE49-F238E27FC236}">
                <a16:creationId xmlns:a16="http://schemas.microsoft.com/office/drawing/2014/main" id="{E9E56D15-5B6E-4337-B0E8-8087D0E45A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16" b="3715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EADC513-B249-4D8A-8F50-D165A469CE55}"/>
              </a:ext>
            </a:extLst>
          </p:cNvPr>
          <p:cNvSpPr txBox="1"/>
          <p:nvPr/>
        </p:nvSpPr>
        <p:spPr>
          <a:xfrm>
            <a:off x="643466" y="643467"/>
            <a:ext cx="10905059" cy="33303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 defTabSz="457200">
              <a:spcBef>
                <a:spcPct val="0"/>
              </a:spcBef>
              <a:spcAft>
                <a:spcPts val="600"/>
              </a:spcAft>
            </a:pPr>
            <a:r>
              <a:rPr lang="en-US" sz="7200" b="1" cap="all" dirty="0">
                <a:solidFill>
                  <a:schemeClr val="bg1"/>
                </a:solidFill>
                <a:latin typeface="Modern Love" panose="04090805081005020601" pitchFamily="82" charset="0"/>
                <a:ea typeface="+mj-ea"/>
                <a:cs typeface="+mj-cs"/>
              </a:rPr>
              <a:t>Link del video: 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80673A75-6005-4FC4-A2DA-5AAA39656469}"/>
              </a:ext>
            </a:extLst>
          </p:cNvPr>
          <p:cNvSpPr txBox="1"/>
          <p:nvPr/>
        </p:nvSpPr>
        <p:spPr>
          <a:xfrm>
            <a:off x="2894402" y="4267194"/>
            <a:ext cx="10295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/>
              <a:t>https://youtu.be/ip0Z2YQ-lCs</a:t>
            </a:r>
          </a:p>
        </p:txBody>
      </p:sp>
    </p:spTree>
    <p:extLst>
      <p:ext uri="{BB962C8B-B14F-4D97-AF65-F5344CB8AC3E}">
        <p14:creationId xmlns:p14="http://schemas.microsoft.com/office/powerpoint/2010/main" val="38095978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222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Modern Love</vt:lpstr>
      <vt:lpstr>Symbol</vt:lpstr>
      <vt:lpstr>Univers</vt:lpstr>
      <vt:lpstr>Univers Condensed</vt:lpstr>
      <vt:lpstr>Wingdings 2</vt:lpstr>
      <vt:lpstr>DividendVTI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yesica lopez ramirez</dc:creator>
  <cp:lastModifiedBy>yesica lopez ramirez</cp:lastModifiedBy>
  <cp:revision>3</cp:revision>
  <dcterms:created xsi:type="dcterms:W3CDTF">2021-06-27T04:19:17Z</dcterms:created>
  <dcterms:modified xsi:type="dcterms:W3CDTF">2021-06-27T04:39:36Z</dcterms:modified>
</cp:coreProperties>
</file>