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2356-40C6-4DD7-82A8-A9E9D8EBC58F}" type="datetimeFigureOut">
              <a:rPr lang="es-MX" smtClean="0"/>
              <a:t>24/06/2021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94FD-BB46-4355-B51C-70984AF6DD1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60152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2356-40C6-4DD7-82A8-A9E9D8EBC58F}" type="datetimeFigureOut">
              <a:rPr lang="es-MX" smtClean="0"/>
              <a:t>24/06/2021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94FD-BB46-4355-B51C-70984AF6DD1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1128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2356-40C6-4DD7-82A8-A9E9D8EBC58F}" type="datetimeFigureOut">
              <a:rPr lang="es-MX" smtClean="0"/>
              <a:t>24/06/2021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94FD-BB46-4355-B51C-70984AF6DD1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9276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2356-40C6-4DD7-82A8-A9E9D8EBC58F}" type="datetimeFigureOut">
              <a:rPr lang="es-MX" smtClean="0"/>
              <a:t>24/06/2021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94FD-BB46-4355-B51C-70984AF6DD1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6372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2356-40C6-4DD7-82A8-A9E9D8EBC58F}" type="datetimeFigureOut">
              <a:rPr lang="es-MX" smtClean="0"/>
              <a:t>24/06/2021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94FD-BB46-4355-B51C-70984AF6DD1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8810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2356-40C6-4DD7-82A8-A9E9D8EBC58F}" type="datetimeFigureOut">
              <a:rPr lang="es-MX" smtClean="0"/>
              <a:t>24/06/2021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94FD-BB46-4355-B51C-70984AF6DD1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2168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2356-40C6-4DD7-82A8-A9E9D8EBC58F}" type="datetimeFigureOut">
              <a:rPr lang="es-MX" smtClean="0"/>
              <a:t>24/06/2021</a:t>
            </a:fld>
            <a:endParaRPr lang="es-MX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94FD-BB46-4355-B51C-70984AF6DD1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8472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2356-40C6-4DD7-82A8-A9E9D8EBC58F}" type="datetimeFigureOut">
              <a:rPr lang="es-MX" smtClean="0"/>
              <a:t>24/06/2021</a:t>
            </a:fld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94FD-BB46-4355-B51C-70984AF6DD1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7852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2356-40C6-4DD7-82A8-A9E9D8EBC58F}" type="datetimeFigureOut">
              <a:rPr lang="es-MX" smtClean="0"/>
              <a:t>24/06/2021</a:t>
            </a:fld>
            <a:endParaRPr lang="es-MX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94FD-BB46-4355-B51C-70984AF6DD1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9324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2356-40C6-4DD7-82A8-A9E9D8EBC58F}" type="datetimeFigureOut">
              <a:rPr lang="es-MX" smtClean="0"/>
              <a:t>24/06/2021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94FD-BB46-4355-B51C-70984AF6DD1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88941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42356-40C6-4DD7-82A8-A9E9D8EBC58F}" type="datetimeFigureOut">
              <a:rPr lang="es-MX" smtClean="0"/>
              <a:t>24/06/2021</a:t>
            </a:fld>
            <a:endParaRPr lang="es-MX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C94FD-BB46-4355-B51C-70984AF6DD1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92878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2356-40C6-4DD7-82A8-A9E9D8EBC58F}" type="datetimeFigureOut">
              <a:rPr lang="es-MX" smtClean="0"/>
              <a:t>24/06/2021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C94FD-BB46-4355-B51C-70984AF6DD1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838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120" y="365125"/>
            <a:ext cx="1123461" cy="1460500"/>
          </a:xfrm>
          <a:prstGeom prst="rect">
            <a:avLst/>
          </a:prstGeom>
        </p:spPr>
      </p:pic>
      <p:sp>
        <p:nvSpPr>
          <p:cNvPr id="6" name="Cuadro de texto 2"/>
          <p:cNvSpPr txBox="1"/>
          <p:nvPr/>
        </p:nvSpPr>
        <p:spPr>
          <a:xfrm>
            <a:off x="1726580" y="365126"/>
            <a:ext cx="9452281" cy="1460500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3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</a:t>
            </a:r>
            <a:r>
              <a:rPr lang="es-MX" sz="32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Educación </a:t>
            </a:r>
            <a:r>
              <a:rPr lang="es-MX" sz="32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Preescolar </a:t>
            </a:r>
            <a:endParaRPr lang="es-MX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4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Edwardian Script ITC" panose="030303020407070D0804" pitchFamily="66" charset="0"/>
                <a:ea typeface="Calibri" panose="020F0502020204030204" pitchFamily="34" charset="0"/>
                <a:cs typeface="Arial" panose="020B0604020202020204" pitchFamily="34" charset="0"/>
              </a:rPr>
              <a:t>Licenciatura en </a:t>
            </a:r>
            <a:r>
              <a:rPr lang="es-MX" sz="4400" dirty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Edwardian Script ITC" panose="030303020407070D0804" pitchFamily="66" charset="0"/>
                <a:ea typeface="Calibri" panose="020F0502020204030204" pitchFamily="34" charset="0"/>
                <a:cs typeface="Arial" panose="020B0604020202020204" pitchFamily="34" charset="0"/>
              </a:rPr>
              <a:t>educación </a:t>
            </a:r>
            <a:r>
              <a:rPr lang="es-MX" sz="4400" dirty="0">
                <a:ln>
                  <a:noFill/>
                </a:ln>
                <a:solidFill>
                  <a:srgbClr val="00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Edwardian Script ITC" panose="030303020407070D0804" pitchFamily="66" charset="0"/>
                <a:ea typeface="Calibri" panose="020F0502020204030204" pitchFamily="34" charset="0"/>
                <a:cs typeface="Arial" panose="020B0604020202020204" pitchFamily="34" charset="0"/>
              </a:rPr>
              <a:t>preescolar</a:t>
            </a:r>
            <a:endParaRPr lang="es-MX" dirty="0">
              <a:effectLst/>
              <a:latin typeface="Edwardian Script ITC" panose="030303020407070D0804" pitchFamily="66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450761" y="1957589"/>
            <a:ext cx="1117886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Maestra: Mayra Cristina Bueno Zertuche</a:t>
            </a:r>
          </a:p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Asignatura: Atención a la diversidad</a:t>
            </a:r>
          </a:p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OBRA TEATRAL ACERCA DE LA INCLUSION EDUCATIVA</a:t>
            </a:r>
          </a:p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Periodo de evaluación parcial: 3</a:t>
            </a: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UNIDAD DE APRENDIZAJE III. HACIA LA CONSTRUCCIÓN DE AULAS Y COMUNIDADES EDUCATIVAS INCLUSIVAS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Aplica el plan y programas de estudio para alcanzar los propósitos educativos y contribuir al pleno desenvolvimiento de las capacidades de sus alumnos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Emplea la evaluación para intervenir en los diferentes ámbitos y momentos de la tarea educativa para mejorar los aprendizajes de sus alumnos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Actúa de manera ética ante la diversidad de situaciones que se presentan en la práctica profesional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Colabora con la comunidad escolar, padres de familia, autoridades y docentes, en la toma de decisiones y en el desarrollo de alternativas de solución a problemáticas socioeducativas</a:t>
            </a: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Alumna: Fátima Nuncio Moreno 15</a:t>
            </a:r>
          </a:p>
          <a:p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Grado: 2D</a:t>
            </a:r>
          </a:p>
          <a:p>
            <a:pPr algn="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24 de Junio del 2021, Saltillo Coahuila.</a:t>
            </a:r>
          </a:p>
        </p:txBody>
      </p:sp>
    </p:spTree>
    <p:extLst>
      <p:ext uri="{BB962C8B-B14F-4D97-AF65-F5344CB8AC3E}">
        <p14:creationId xmlns:p14="http://schemas.microsoft.com/office/powerpoint/2010/main" val="104773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Rectángulo 4"/>
          <p:cNvSpPr/>
          <p:nvPr/>
        </p:nvSpPr>
        <p:spPr>
          <a:xfrm>
            <a:off x="2456245" y="3167389"/>
            <a:ext cx="76544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dirty="0"/>
              <a:t>https://www.youtube.com/watch?v=nXBg70dIPWE</a:t>
            </a:r>
          </a:p>
        </p:txBody>
      </p:sp>
    </p:spTree>
    <p:extLst>
      <p:ext uri="{BB962C8B-B14F-4D97-AF65-F5344CB8AC3E}">
        <p14:creationId xmlns:p14="http://schemas.microsoft.com/office/powerpoint/2010/main" val="36777795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248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Edwardian Script ITC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Administrador</dc:creator>
  <cp:lastModifiedBy>Administrador</cp:lastModifiedBy>
  <cp:revision>8</cp:revision>
  <dcterms:created xsi:type="dcterms:W3CDTF">2021-06-19T06:57:25Z</dcterms:created>
  <dcterms:modified xsi:type="dcterms:W3CDTF">2021-06-24T22:20:09Z</dcterms:modified>
</cp:coreProperties>
</file>