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015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128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276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637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881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21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472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85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932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89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28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2356-40C6-4DD7-82A8-A9E9D8EBC58F}" type="datetimeFigureOut">
              <a:rPr lang="es-MX" smtClean="0"/>
              <a:t>24/06/2021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94FD-BB46-4355-B51C-70984AF6DD1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83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20" y="365125"/>
            <a:ext cx="1123461" cy="1460500"/>
          </a:xfrm>
          <a:prstGeom prst="rect">
            <a:avLst/>
          </a:prstGeom>
        </p:spPr>
      </p:pic>
      <p:sp>
        <p:nvSpPr>
          <p:cNvPr id="6" name="Cuadro de texto 2"/>
          <p:cNvSpPr txBox="1"/>
          <p:nvPr/>
        </p:nvSpPr>
        <p:spPr>
          <a:xfrm>
            <a:off x="1726580" y="365126"/>
            <a:ext cx="9452281" cy="14605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</a:t>
            </a:r>
            <a:r>
              <a:rPr lang="es-MX" sz="3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Educación </a:t>
            </a:r>
            <a:r>
              <a:rPr lang="es-MX" sz="3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Preescolar </a:t>
            </a:r>
            <a:endParaRPr lang="es-MX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Licenciatura en </a:t>
            </a:r>
            <a:r>
              <a:rPr lang="es-MX" sz="4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educación </a:t>
            </a:r>
            <a:r>
              <a:rPr lang="es-MX" sz="4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preescolar</a:t>
            </a:r>
            <a:endParaRPr lang="es-MX" dirty="0">
              <a:effectLst/>
              <a:latin typeface="Edwardian Script ITC" panose="030303020407070D08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0761" y="1957589"/>
            <a:ext cx="1117886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Maestra: Mayra Cristina Bueno Zertuche</a:t>
            </a: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Asignatura: Atención a la diversidad</a:t>
            </a: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OBRA TEATRAL ACERCA DE LA INCLUSION EDUCATIVA</a:t>
            </a: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Periodo de evaluación parcial: 3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III. HACIA LA CONSTRUCCIÓN DE AULAS Y COMUNIDADES EDUCATIVAS INCLUSIVAS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 para mejorar los aprendizajes de sus alumnos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Colabora con la comunidad escolar, padres de familia, autoridades y docentes, en la toma de decisiones y en el desarrollo de alternativas de solución a problemáticas socioeducativas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Alumna: Fátima Nuncio Moreno 15</a:t>
            </a: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Grado: 2D</a:t>
            </a:r>
          </a:p>
          <a:p>
            <a:pPr algn="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de Junio del 2021, Saltillo Coahuila.</a:t>
            </a:r>
          </a:p>
        </p:txBody>
      </p:sp>
    </p:spTree>
    <p:extLst>
      <p:ext uri="{BB962C8B-B14F-4D97-AF65-F5344CB8AC3E}">
        <p14:creationId xmlns:p14="http://schemas.microsoft.com/office/powerpoint/2010/main" val="104773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456245" y="3167389"/>
            <a:ext cx="7654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/>
              <a:t>https://www.youtube.com/watch?v=nXBg70dIPWE</a:t>
            </a:r>
          </a:p>
        </p:txBody>
      </p:sp>
    </p:spTree>
    <p:extLst>
      <p:ext uri="{BB962C8B-B14F-4D97-AF65-F5344CB8AC3E}">
        <p14:creationId xmlns:p14="http://schemas.microsoft.com/office/powerpoint/2010/main" val="3677779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248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Edwardian Script ITC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8</cp:revision>
  <dcterms:created xsi:type="dcterms:W3CDTF">2021-06-19T06:57:25Z</dcterms:created>
  <dcterms:modified xsi:type="dcterms:W3CDTF">2021-06-24T22:20:09Z</dcterms:modified>
</cp:coreProperties>
</file>