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5" autoAdjust="0"/>
    <p:restoredTop sz="94660"/>
  </p:normalViewPr>
  <p:slideViewPr>
    <p:cSldViewPr snapToGrid="0">
      <p:cViewPr>
        <p:scale>
          <a:sx n="73" d="100"/>
          <a:sy n="73" d="100"/>
        </p:scale>
        <p:origin x="90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115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455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937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82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0140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295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256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771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01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77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45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093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35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305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29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96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1278C-EC78-4D0C-A776-74776FD03F26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79F342-F772-416C-8C48-CCA4305211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816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721717" y="302061"/>
            <a:ext cx="4179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endParaRPr lang="es-MX" dirty="0"/>
          </a:p>
        </p:txBody>
      </p:sp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" y="302061"/>
            <a:ext cx="1089025" cy="1048385"/>
          </a:xfrm>
          <a:prstGeom prst="rect">
            <a:avLst/>
          </a:prstGeom>
          <a:noFill/>
        </p:spPr>
      </p:pic>
      <p:sp>
        <p:nvSpPr>
          <p:cNvPr id="8" name="Rectángulo 7"/>
          <p:cNvSpPr/>
          <p:nvPr/>
        </p:nvSpPr>
        <p:spPr>
          <a:xfrm>
            <a:off x="2834640" y="5940259"/>
            <a:ext cx="6096000" cy="7135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647700" algn="l"/>
                <a:tab pos="2971800" algn="ctr"/>
              </a:tabLst>
            </a:pP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del Alumno</a:t>
            </a:r>
            <a:r>
              <a:rPr lang="es-MX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Rosaura </a:t>
            </a:r>
            <a:r>
              <a:rPr lang="es-MX" sz="11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Giovana</a:t>
            </a:r>
            <a:r>
              <a:rPr lang="es-MX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Loera Pérez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No. de lista:</a:t>
            </a:r>
            <a:r>
              <a:rPr lang="es-MX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endParaRPr lang="es-MX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834640" y="9693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 smtClean="0"/>
              <a:t>CURSO: ATENCIÓN A LA DIVERSIDAD</a:t>
            </a:r>
          </a:p>
          <a:p>
            <a:pPr algn="ctr"/>
            <a:r>
              <a:rPr lang="es-ES" dirty="0" smtClean="0"/>
              <a:t>DOCENTE: MAYRA CRISTINA BUENO ZERTUCHE</a:t>
            </a:r>
            <a:endParaRPr lang="es-MX" dirty="0"/>
          </a:p>
        </p:txBody>
      </p:sp>
      <p:sp>
        <p:nvSpPr>
          <p:cNvPr id="14" name="Rectángulo 13"/>
          <p:cNvSpPr/>
          <p:nvPr/>
        </p:nvSpPr>
        <p:spPr>
          <a:xfrm>
            <a:off x="1112520" y="1739852"/>
            <a:ext cx="939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rgbClr val="000000"/>
                </a:solidFill>
                <a:latin typeface="Verdana" panose="020B0604030504040204" pitchFamily="34" charset="0"/>
              </a:rPr>
              <a:t>EVIDENCIA </a:t>
            </a:r>
            <a:r>
              <a:rPr lang="es-E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UNIDAD DE APRENDIZAJE III. </a:t>
            </a:r>
          </a:p>
          <a:p>
            <a:pPr algn="ctr"/>
            <a:r>
              <a:rPr lang="es-E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HACIA LA CONSTRUCCIÓN DE AULAS Y COMUNIDADES EDUCATIVAS INCLUSIVAS.</a:t>
            </a:r>
            <a:endParaRPr lang="es-MX" dirty="0"/>
          </a:p>
        </p:txBody>
      </p:sp>
      <p:sp>
        <p:nvSpPr>
          <p:cNvPr id="22" name="Rectángulo 21"/>
          <p:cNvSpPr/>
          <p:nvPr/>
        </p:nvSpPr>
        <p:spPr>
          <a:xfrm>
            <a:off x="2972752" y="3093912"/>
            <a:ext cx="10200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  <a:r>
              <a:rPr lang="es-ES" dirty="0" smtClean="0"/>
              <a:t/>
            </a:r>
            <a:br>
              <a:rPr lang="es-ES" dirty="0" smtClean="0"/>
            </a:br>
            <a:endParaRPr lang="es-MX" dirty="0"/>
          </a:p>
        </p:txBody>
      </p:sp>
      <p:sp>
        <p:nvSpPr>
          <p:cNvPr id="23" name="Rectángulo 22"/>
          <p:cNvSpPr/>
          <p:nvPr/>
        </p:nvSpPr>
        <p:spPr>
          <a:xfrm>
            <a:off x="2251165" y="3457416"/>
            <a:ext cx="8971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Aplica el plan y programas de estudio para alcanzar los propósitos educativos y contribuir al pleno desenvolvimiento de las capacidades de sus alumnos.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1824672" y="3965247"/>
            <a:ext cx="10302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088832" y="2718752"/>
            <a:ext cx="9773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 para mejorar los aprendizajes de sus alumnos.</a:t>
            </a:r>
            <a:r>
              <a:rPr lang="es-ES" dirty="0" smtClean="0"/>
              <a:t/>
            </a:r>
            <a:br>
              <a:rPr lang="es-ES" dirty="0" smtClean="0"/>
            </a:br>
            <a:endParaRPr lang="es-MX" dirty="0"/>
          </a:p>
        </p:txBody>
      </p:sp>
      <p:sp>
        <p:nvSpPr>
          <p:cNvPr id="26" name="Rectángulo 25"/>
          <p:cNvSpPr/>
          <p:nvPr/>
        </p:nvSpPr>
        <p:spPr>
          <a:xfrm>
            <a:off x="2088832" y="4626181"/>
            <a:ext cx="96275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4400958" y="4857013"/>
            <a:ext cx="77910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1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profesional.</a:t>
            </a: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1461587" y="55179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Colabora con la comunidad escolar, padres de familia, autoridades y docentes, en la toma de decisiones y en el desarrollo de alternativas de solución a problemáticas socioeducativas.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139440" y="5768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https://drive.google.com/file/d/1MdP9-8temSEB6GUvBrbPVH7yGTJAQDGV/view?usp=sharing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57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197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Cambria</vt:lpstr>
      <vt:lpstr>Century Gothic</vt:lpstr>
      <vt:lpstr>Times New Roman</vt:lpstr>
      <vt:lpstr>Verdana</vt:lpstr>
      <vt:lpstr>Wingdings 3</vt:lpstr>
      <vt:lpstr>Espiral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 One</dc:creator>
  <cp:lastModifiedBy>User One</cp:lastModifiedBy>
  <cp:revision>7</cp:revision>
  <dcterms:created xsi:type="dcterms:W3CDTF">2021-06-29T14:24:35Z</dcterms:created>
  <dcterms:modified xsi:type="dcterms:W3CDTF">2021-06-29T18:21:20Z</dcterms:modified>
</cp:coreProperties>
</file>