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05" autoAdjust="0"/>
    <p:restoredTop sz="94660"/>
  </p:normalViewPr>
  <p:slideViewPr>
    <p:cSldViewPr snapToGrid="0">
      <p:cViewPr>
        <p:scale>
          <a:sx n="73" d="100"/>
          <a:sy n="73" d="100"/>
        </p:scale>
        <p:origin x="906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1278C-EC78-4D0C-A776-74776FD03F26}" type="datetimeFigureOut">
              <a:rPr lang="es-MX" smtClean="0"/>
              <a:t>29/06/2021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A79F342-F772-416C-8C48-CCA4305211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1153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1278C-EC78-4D0C-A776-74776FD03F26}" type="datetimeFigureOut">
              <a:rPr lang="es-MX" smtClean="0"/>
              <a:t>29/06/2021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79F342-F772-416C-8C48-CCA4305211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4554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1278C-EC78-4D0C-A776-74776FD03F26}" type="datetimeFigureOut">
              <a:rPr lang="es-MX" smtClean="0"/>
              <a:t>29/06/2021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79F342-F772-416C-8C48-CCA43052112A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9374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1278C-EC78-4D0C-A776-74776FD03F26}" type="datetimeFigureOut">
              <a:rPr lang="es-MX" smtClean="0"/>
              <a:t>29/06/2021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79F342-F772-416C-8C48-CCA4305211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38228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1278C-EC78-4D0C-A776-74776FD03F26}" type="datetimeFigureOut">
              <a:rPr lang="es-MX" smtClean="0"/>
              <a:t>29/06/2021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79F342-F772-416C-8C48-CCA43052112A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0140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1278C-EC78-4D0C-A776-74776FD03F26}" type="datetimeFigureOut">
              <a:rPr lang="es-MX" smtClean="0"/>
              <a:t>29/06/2021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79F342-F772-416C-8C48-CCA4305211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82959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1278C-EC78-4D0C-A776-74776FD03F26}" type="datetimeFigureOut">
              <a:rPr lang="es-MX" smtClean="0"/>
              <a:t>29/06/2021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9F342-F772-416C-8C48-CCA4305211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52564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1278C-EC78-4D0C-A776-74776FD03F26}" type="datetimeFigureOut">
              <a:rPr lang="es-MX" smtClean="0"/>
              <a:t>29/06/2021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9F342-F772-416C-8C48-CCA4305211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7712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1278C-EC78-4D0C-A776-74776FD03F26}" type="datetimeFigureOut">
              <a:rPr lang="es-MX" smtClean="0"/>
              <a:t>29/06/2021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9F342-F772-416C-8C48-CCA4305211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3018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1278C-EC78-4D0C-A776-74776FD03F26}" type="datetimeFigureOut">
              <a:rPr lang="es-MX" smtClean="0"/>
              <a:t>29/06/2021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79F342-F772-416C-8C48-CCA4305211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8773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1278C-EC78-4D0C-A776-74776FD03F26}" type="datetimeFigureOut">
              <a:rPr lang="es-MX" smtClean="0"/>
              <a:t>29/06/2021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A79F342-F772-416C-8C48-CCA4305211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1453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1278C-EC78-4D0C-A776-74776FD03F26}" type="datetimeFigureOut">
              <a:rPr lang="es-MX" smtClean="0"/>
              <a:t>29/06/2021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A79F342-F772-416C-8C48-CCA4305211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0937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1278C-EC78-4D0C-A776-74776FD03F26}" type="datetimeFigureOut">
              <a:rPr lang="es-MX" smtClean="0"/>
              <a:t>29/06/2021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9F342-F772-416C-8C48-CCA4305211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135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1278C-EC78-4D0C-A776-74776FD03F26}" type="datetimeFigureOut">
              <a:rPr lang="es-MX" smtClean="0"/>
              <a:t>29/06/2021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9F342-F772-416C-8C48-CCA4305211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3056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1278C-EC78-4D0C-A776-74776FD03F26}" type="datetimeFigureOut">
              <a:rPr lang="es-MX" smtClean="0"/>
              <a:t>29/06/2021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9F342-F772-416C-8C48-CCA4305211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2299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1278C-EC78-4D0C-A776-74776FD03F26}" type="datetimeFigureOut">
              <a:rPr lang="es-MX" smtClean="0"/>
              <a:t>29/06/2021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79F342-F772-416C-8C48-CCA4305211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5964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1278C-EC78-4D0C-A776-74776FD03F26}" type="datetimeFigureOut">
              <a:rPr lang="es-MX" smtClean="0"/>
              <a:t>29/06/2021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A79F342-F772-416C-8C48-CCA4305211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8167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3721717" y="302061"/>
            <a:ext cx="41796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Escuela Normal de Educación Preescolar</a:t>
            </a:r>
            <a:endParaRPr lang="es-MX" dirty="0"/>
          </a:p>
        </p:txBody>
      </p:sp>
      <p:pic>
        <p:nvPicPr>
          <p:cNvPr id="9" name="Imagen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447" y="302061"/>
            <a:ext cx="1089025" cy="1048385"/>
          </a:xfrm>
          <a:prstGeom prst="rect">
            <a:avLst/>
          </a:prstGeom>
          <a:noFill/>
        </p:spPr>
      </p:pic>
      <p:sp>
        <p:nvSpPr>
          <p:cNvPr id="8" name="Rectángulo 7"/>
          <p:cNvSpPr/>
          <p:nvPr/>
        </p:nvSpPr>
        <p:spPr>
          <a:xfrm>
            <a:off x="2834640" y="5940259"/>
            <a:ext cx="6096000" cy="7135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Bef>
                <a:spcPts val="240"/>
              </a:spcBef>
              <a:spcAft>
                <a:spcPts val="240"/>
              </a:spcAft>
            </a:pPr>
            <a:r>
              <a:rPr lang="es-MX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647700" algn="l"/>
                <a:tab pos="2971800" algn="ctr"/>
              </a:tabLst>
            </a:pPr>
            <a:r>
              <a:rPr lang="es-MX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Nombre del Alumno</a:t>
            </a:r>
            <a:r>
              <a:rPr lang="es-MX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Rosaura </a:t>
            </a:r>
            <a:r>
              <a:rPr lang="es-MX" sz="1100" dirty="0" err="1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Giovana</a:t>
            </a:r>
            <a:r>
              <a:rPr lang="es-MX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Loera Pérez</a:t>
            </a:r>
            <a:r>
              <a:rPr lang="es-MX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No. de lista:</a:t>
            </a:r>
            <a:r>
              <a:rPr lang="es-MX" sz="1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12</a:t>
            </a:r>
            <a:endParaRPr lang="es-MX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2834640" y="9693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dirty="0" smtClean="0"/>
              <a:t>CURSO: ATENCIÓN A LA DIVERSIDAD</a:t>
            </a:r>
          </a:p>
          <a:p>
            <a:pPr algn="ctr"/>
            <a:r>
              <a:rPr lang="es-ES" dirty="0" smtClean="0"/>
              <a:t>DOCENTE: MAYRA CRISTINA BUENO ZERTUCHE</a:t>
            </a:r>
            <a:endParaRPr lang="es-MX" dirty="0"/>
          </a:p>
        </p:txBody>
      </p:sp>
      <p:sp>
        <p:nvSpPr>
          <p:cNvPr id="14" name="Rectángulo 13"/>
          <p:cNvSpPr/>
          <p:nvPr/>
        </p:nvSpPr>
        <p:spPr>
          <a:xfrm>
            <a:off x="1112520" y="1739852"/>
            <a:ext cx="939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 smtClean="0">
                <a:solidFill>
                  <a:srgbClr val="000000"/>
                </a:solidFill>
                <a:latin typeface="Verdana" panose="020B0604030504040204" pitchFamily="34" charset="0"/>
              </a:rPr>
              <a:t>EVIDENCIA </a:t>
            </a:r>
            <a:r>
              <a:rPr lang="es-ES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UNIDAD DE APRENDIZAJE III. </a:t>
            </a:r>
          </a:p>
          <a:p>
            <a:pPr algn="ctr"/>
            <a:r>
              <a:rPr lang="es-ES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HACIA LA CONSTRUCCIÓN DE AULAS Y COMUNIDADES EDUCATIVAS INCLUSIVAS.</a:t>
            </a:r>
            <a:endParaRPr lang="es-MX" dirty="0"/>
          </a:p>
        </p:txBody>
      </p:sp>
      <p:sp>
        <p:nvSpPr>
          <p:cNvPr id="22" name="Rectángulo 21"/>
          <p:cNvSpPr/>
          <p:nvPr/>
        </p:nvSpPr>
        <p:spPr>
          <a:xfrm>
            <a:off x="2972752" y="3093912"/>
            <a:ext cx="1020064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Detecta los procesos de aprendizaje de sus alumnos para favorecer su desarrollo cognitivo y socioemocional.</a:t>
            </a:r>
            <a:r>
              <a:rPr lang="es-ES" dirty="0" smtClean="0"/>
              <a:t/>
            </a:r>
            <a:br>
              <a:rPr lang="es-ES" dirty="0" smtClean="0"/>
            </a:br>
            <a:endParaRPr lang="es-MX" dirty="0"/>
          </a:p>
        </p:txBody>
      </p:sp>
      <p:sp>
        <p:nvSpPr>
          <p:cNvPr id="23" name="Rectángulo 22"/>
          <p:cNvSpPr/>
          <p:nvPr/>
        </p:nvSpPr>
        <p:spPr>
          <a:xfrm>
            <a:off x="2251165" y="3457416"/>
            <a:ext cx="8971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Aplica el plan y programas de estudio para alcanzar los propósitos educativos y contribuir al pleno desenvolvimiento de las capacidades de sus alumnos.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1824672" y="3965247"/>
            <a:ext cx="10302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Diseña planeaciones aplicando sus conocimientos curriculares, psicopedagógicos, disciplinares, didácticos y tecnológicos para propiciar espacios de aprendizaje incluyentes que respondan a las necesidades de todos los alumnos en el marco del plan y programas de estudio.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2088832" y="2718752"/>
            <a:ext cx="9773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Emplea la evaluación para intervenir en los diferentes ámbitos y momentos de la tarea educativa para mejorar los aprendizajes de sus alumnos.</a:t>
            </a:r>
            <a:r>
              <a:rPr lang="es-ES" dirty="0" smtClean="0"/>
              <a:t/>
            </a:r>
            <a:br>
              <a:rPr lang="es-ES" dirty="0" smtClean="0"/>
            </a:br>
            <a:endParaRPr lang="es-MX" dirty="0"/>
          </a:p>
        </p:txBody>
      </p:sp>
      <p:sp>
        <p:nvSpPr>
          <p:cNvPr id="26" name="Rectángulo 25"/>
          <p:cNvSpPr/>
          <p:nvPr/>
        </p:nvSpPr>
        <p:spPr>
          <a:xfrm>
            <a:off x="2088832" y="4626181"/>
            <a:ext cx="96275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Integra recursos de la investigación educativa para enriquecer su práctica profesional, expresando su interés por el conocimiento, la ciencia y la mejora de la educación.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4400958" y="4857013"/>
            <a:ext cx="779104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Actúa de manera ética ante la diversidad de situaciones que se presentan en la práctica profesional.</a:t>
            </a:r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ángulo 27"/>
          <p:cNvSpPr/>
          <p:nvPr/>
        </p:nvSpPr>
        <p:spPr>
          <a:xfrm>
            <a:off x="1461587" y="551794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1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Colabora con la comunidad escolar, padres de familia, autoridades y docentes, en la toma de decisiones y en el desarrollo de alternativas de solución a problemáticas socioeducativas.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139440" y="57683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 smtClean="0"/>
              <a:t>https://drive.google.com/file/d/1MdP9-8temSEB6GUvBrbPVH7yGTJAQDGV/view?usp=sharing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4570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236</TotalTime>
  <Words>197</Words>
  <Application>Microsoft Office PowerPoint</Application>
  <PresentationFormat>Panorámica</PresentationFormat>
  <Paragraphs>15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0" baseType="lpstr">
      <vt:lpstr>Arial</vt:lpstr>
      <vt:lpstr>Calibri</vt:lpstr>
      <vt:lpstr>Cambria</vt:lpstr>
      <vt:lpstr>Century Gothic</vt:lpstr>
      <vt:lpstr>Times New Roman</vt:lpstr>
      <vt:lpstr>Verdana</vt:lpstr>
      <vt:lpstr>Wingdings 3</vt:lpstr>
      <vt:lpstr>Espiral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 One</dc:creator>
  <cp:lastModifiedBy>User One</cp:lastModifiedBy>
  <cp:revision>7</cp:revision>
  <dcterms:created xsi:type="dcterms:W3CDTF">2021-06-29T14:24:35Z</dcterms:created>
  <dcterms:modified xsi:type="dcterms:W3CDTF">2021-06-29T18:21:20Z</dcterms:modified>
</cp:coreProperties>
</file>