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4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B8834-2D67-4F24-9A50-0DA540A9A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93CE5D-FE63-4646-BB6D-F1535F7D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9DA6E-E659-4BA9-BCD0-D6DF9973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BA24CF-C60B-43CB-B70A-C4876353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8E749-13A7-4BE0-B479-5154198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96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2A6A8-49F8-4CBE-8C57-FA3CED4B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B1B946-E6BB-43E8-B667-7B3D9C630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3F50F-A867-4EB6-BBAF-59B0A388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C2468-27E8-4637-B131-85295A2D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5550A-ED6E-435C-AA0C-AA7B4FF3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40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F24B36-2EB1-4F08-8285-AB118FFB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051506-E634-46AE-81CC-D70CBDABE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5C719-377D-4E48-95F0-01797F29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11C14-FA84-40D2-8473-947F2F3E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EEDAF-4C15-45F8-81B7-DDF87A62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7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11313-0B92-4D5C-9A5E-29369738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48367B-D4A5-4F14-A951-7E024A4D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10F28-6645-43B0-A0DD-B5FDC27E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A99CD-7075-4193-913E-62CE9713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89EDEA-97D6-4960-86BA-178D7078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15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B0AC6-F15B-4CCD-BC41-BD7832B9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3885FF-EB29-4536-A609-8E4FCA03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58E2B-B6DD-4F35-8921-9FF1B256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E4E03-2FB6-4BEE-829C-F2C617A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D49E-C730-45EB-B46C-3BB10FF4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2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1CABC-9EF7-446C-8B44-820487BF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CE052-58BF-4DE7-B083-430CA0AD5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7AE46-E99C-41FC-AD0B-4DF16485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7F0F63-8A03-4F95-8942-ED5D4643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1DFD10-0D66-401A-8977-40950B71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2E860-9EBB-4C75-BF25-371ABDF1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0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F5560-915D-4EB4-A7A4-852E3C3D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B6C070-7704-4177-AEF2-557416232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0AAE11-E094-40C4-A79F-7128F32C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619217-9554-4AA6-96E1-3A2CA05B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53046B-D64D-431B-8E55-E5A3A06A4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D11BBA-2F87-4D3D-A755-FE6BC382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76DF57-DAB2-4B70-A7AE-2553ED8E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1118B0-F8D2-43BC-A57E-C597AD3C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70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E58CC-698F-467B-9D0D-83BC668F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D899C9-C992-4E47-A493-1AC13610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C37AEF-FCF0-47FE-8971-6C7B6B0F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AD1CC4-5BD6-4174-9820-F8FEE55D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15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98EB4A-3E52-4C88-9D99-9615BD54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E71844-3202-4C74-B31D-A0F6F7E7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EEB2D4-7430-4937-A9AF-61DE907B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81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6F381-8B1A-4933-AFEB-48F8BC23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57385-C4E1-4107-A5E2-F0F85446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C543A3-03EF-4859-8C7F-0177A4B4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0001A-C3F3-4865-8B80-7DA1F2C4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9C996-8698-442C-8695-6C714CC5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606B2C-6BE3-4D12-BCA1-9D38A6ED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6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A85CB-FAFC-4010-A87B-D538F9C0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14DAB5-0220-4ECE-8022-8BAB5CF3D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7D4705-BF31-4B81-BB44-33757AF9B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0B26C-0D63-4F06-829B-86E8B0B9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01B63A-14C7-480B-B3BD-31A78670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F8A76E-F0E0-4025-8E87-0B9BDF4D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93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332B20-759E-4C5B-8655-D1E07237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BC01E5-30B4-41AC-B5C0-C53632916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A7D49-B3D9-4171-935B-F78BA02CC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9942-1488-487E-9C5B-301C66B41E1D}" type="datetimeFigureOut">
              <a:rPr lang="es-MX" smtClean="0"/>
              <a:t>26/06/2021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7742E-86E8-4287-B796-0AA960F12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15BF8F-9321-4946-8E8E-4BBC9416F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5C64-D4A1-4C2C-9652-D4DE3370E6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BF5CA7-24E3-47F3-89E9-9F598C8DDF9F}"/>
              </a:ext>
            </a:extLst>
          </p:cNvPr>
          <p:cNvSpPr txBox="1"/>
          <p:nvPr/>
        </p:nvSpPr>
        <p:spPr>
          <a:xfrm>
            <a:off x="0" y="66381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Escuela Normal de Educación Preescolar</a:t>
            </a:r>
          </a:p>
          <a:p>
            <a:pPr algn="ctr"/>
            <a:r>
              <a:rPr lang="es-MX" sz="2000" b="1" dirty="0"/>
              <a:t>Licenciatura en Educación Preescolar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Evidencia Unidad III: Obra Teatral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Curso: Atención a la diversidad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Docente: Mayra Cristina Bueno Zertuche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Alumnas:</a:t>
            </a:r>
          </a:p>
          <a:p>
            <a:pPr marL="342897" indent="-342897" algn="ctr">
              <a:buFont typeface="Arial" panose="020B0604020202020204" pitchFamily="34" charset="0"/>
              <a:buChar char="•"/>
            </a:pPr>
            <a:r>
              <a:rPr lang="es-MX" sz="2000" b="1" dirty="0"/>
              <a:t>Marian Leonor Cepeda Leos # 04</a:t>
            </a:r>
          </a:p>
          <a:p>
            <a:pPr marL="342897" indent="-342897" algn="ctr">
              <a:buFont typeface="Arial" panose="020B0604020202020204" pitchFamily="34" charset="0"/>
              <a:buChar char="•"/>
            </a:pPr>
            <a:r>
              <a:rPr lang="es-MX" sz="2000" b="1" dirty="0"/>
              <a:t>Jessica Paola Saucedo González #19</a:t>
            </a:r>
          </a:p>
          <a:p>
            <a:pPr marL="342897" indent="-342897" algn="ctr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algn="ctr"/>
            <a:r>
              <a:rPr lang="es-MX" sz="2000" b="1" dirty="0"/>
              <a:t>Unidad III: Hacia la construcción de aulas y comunidades educativas inclusivas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r"/>
            <a:r>
              <a:rPr lang="es-MX" sz="2000" b="1" dirty="0"/>
              <a:t>26/Junio/2021</a:t>
            </a:r>
          </a:p>
          <a:p>
            <a:pPr algn="ctr"/>
            <a:br>
              <a:rPr lang="es-ES" sz="1100" dirty="0"/>
            </a:br>
            <a:endParaRPr lang="es-MX" sz="1100" b="1" dirty="0"/>
          </a:p>
        </p:txBody>
      </p:sp>
      <p:pic>
        <p:nvPicPr>
          <p:cNvPr id="1026" name="Picture 2" descr="Museo Presidentes on Twitter: &amp;quot;23 agosto 1973.Gobernador de #Coahuila  Eulalio Gutiérrez Treviño establece la Escuela Normal de Educación  Preescolar… &amp;quot;">
            <a:extLst>
              <a:ext uri="{FF2B5EF4-FFF2-40B4-BE49-F238E27FC236}">
                <a16:creationId xmlns:a16="http://schemas.microsoft.com/office/drawing/2014/main" id="{EFCFEE7D-994A-4B32-8102-44DA79E7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5" y="0"/>
            <a:ext cx="1828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7E079B-B703-4605-8CE9-D671F13B7179}"/>
              </a:ext>
            </a:extLst>
          </p:cNvPr>
          <p:cNvSpPr txBox="1"/>
          <p:nvPr/>
        </p:nvSpPr>
        <p:spPr>
          <a:xfrm>
            <a:off x="645598" y="0"/>
            <a:ext cx="1103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Propuesta de </a:t>
            </a:r>
            <a:r>
              <a:rPr lang="es-MX" sz="4000" b="1" dirty="0" err="1"/>
              <a:t>escenografia</a:t>
            </a:r>
            <a:endParaRPr lang="es-MX" sz="4000" b="1" dirty="0"/>
          </a:p>
        </p:txBody>
      </p:sp>
      <p:pic>
        <p:nvPicPr>
          <p:cNvPr id="4" name="Imagen 3" descr="Una cortina de color rojo&#10;&#10;Descripción generada automáticamente con confianza media">
            <a:extLst>
              <a:ext uri="{FF2B5EF4-FFF2-40B4-BE49-F238E27FC236}">
                <a16:creationId xmlns:a16="http://schemas.microsoft.com/office/drawing/2014/main" id="{31EE3254-63C6-4573-AEF1-D99203EAD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0" y="707886"/>
            <a:ext cx="4041569" cy="3031177"/>
          </a:xfrm>
          <a:prstGeom prst="rect">
            <a:avLst/>
          </a:prstGeom>
        </p:spPr>
      </p:pic>
      <p:pic>
        <p:nvPicPr>
          <p:cNvPr id="6" name="Imagen 5" descr="Imagen que contiene interior, tabla, hecho de madera, cuarto&#10;&#10;Descripción generada automáticamente">
            <a:extLst>
              <a:ext uri="{FF2B5EF4-FFF2-40B4-BE49-F238E27FC236}">
                <a16:creationId xmlns:a16="http://schemas.microsoft.com/office/drawing/2014/main" id="{6FA82ED2-FF0A-4610-81A6-23ED91CCC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89" y="707887"/>
            <a:ext cx="3415394" cy="3031176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DCD6ED1-54CE-4958-9AB7-BA779014D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76" y="639544"/>
            <a:ext cx="3803568" cy="2954104"/>
          </a:xfrm>
          <a:prstGeom prst="rect">
            <a:avLst/>
          </a:prstGeom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CB73779-2FBA-4282-BFC4-9719D1987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8" y="3917192"/>
            <a:ext cx="2076580" cy="2774554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E956E5-8617-43A9-8304-71D8490B6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7" y="3917190"/>
            <a:ext cx="1962429" cy="2774554"/>
          </a:xfrm>
          <a:prstGeom prst="rect">
            <a:avLst/>
          </a:prstGeom>
        </p:spPr>
      </p:pic>
      <p:pic>
        <p:nvPicPr>
          <p:cNvPr id="14" name="Imagen 1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36C669-61AF-457E-A895-7F015DB5F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19" y="3917190"/>
            <a:ext cx="1560687" cy="2774555"/>
          </a:xfrm>
          <a:prstGeom prst="rect">
            <a:avLst/>
          </a:prstGeom>
        </p:spPr>
      </p:pic>
      <p:pic>
        <p:nvPicPr>
          <p:cNvPr id="16" name="Imagen 1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F0B23FA-33A4-4FCC-84C1-C3BB7EC74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16" y="3917190"/>
            <a:ext cx="1560687" cy="2774555"/>
          </a:xfrm>
          <a:prstGeom prst="rect">
            <a:avLst/>
          </a:prstGeom>
        </p:spPr>
      </p:pic>
      <p:pic>
        <p:nvPicPr>
          <p:cNvPr id="18" name="Imagen 1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9D9A66C-E4FA-49A1-8052-6211AF45D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42" y="3737639"/>
            <a:ext cx="1661684" cy="29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E48FB7-5593-41E6-96C2-CE9D3BBD553A}"/>
              </a:ext>
            </a:extLst>
          </p:cNvPr>
          <p:cNvSpPr txBox="1"/>
          <p:nvPr/>
        </p:nvSpPr>
        <p:spPr>
          <a:xfrm>
            <a:off x="712519" y="237506"/>
            <a:ext cx="1085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Escenas de la obra</a:t>
            </a:r>
          </a:p>
        </p:txBody>
      </p:sp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886B9982-AB36-4BC0-81D0-0146A85F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825830"/>
            <a:ext cx="5206340" cy="5206340"/>
          </a:xfrm>
          <a:prstGeom prst="rect">
            <a:avLst/>
          </a:prstGeom>
        </p:spPr>
      </p:pic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450E6785-84C3-42B3-855C-167818754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59" y="825830"/>
            <a:ext cx="4909457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56EECF93-77F9-4EC9-A6DC-01163DD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" y="701634"/>
            <a:ext cx="4790704" cy="4790704"/>
          </a:xfrm>
          <a:prstGeom prst="rect">
            <a:avLst/>
          </a:prstGeom>
        </p:spPr>
      </p:pic>
      <p:pic>
        <p:nvPicPr>
          <p:cNvPr id="7" name="Imagen 6" descr="Una muñeca de juguete&#10;&#10;Descripción generada automáticamente con confianza baja">
            <a:extLst>
              <a:ext uri="{FF2B5EF4-FFF2-40B4-BE49-F238E27FC236}">
                <a16:creationId xmlns:a16="http://schemas.microsoft.com/office/drawing/2014/main" id="{3976EFC3-5CEF-4C40-A59C-93DBBB5A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6" y="701634"/>
            <a:ext cx="6112020" cy="45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18893E-CE59-4A8D-9591-7A75E9CB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8" y="1106601"/>
            <a:ext cx="5269776" cy="4644797"/>
          </a:xfrm>
          <a:prstGeom prst="rect">
            <a:avLst/>
          </a:prstGeom>
        </p:spPr>
      </p:pic>
      <p:pic>
        <p:nvPicPr>
          <p:cNvPr id="5" name="Imagen 4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4DFB2457-CEBA-41A7-81E1-66C1AA53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68" y="1310502"/>
            <a:ext cx="4877543" cy="37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A8B850DD-58D4-4A14-A857-EEC67A1A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806709"/>
            <a:ext cx="5320146" cy="5244582"/>
          </a:xfrm>
          <a:prstGeom prst="rect">
            <a:avLst/>
          </a:prstGeom>
        </p:spPr>
      </p:pic>
      <p:pic>
        <p:nvPicPr>
          <p:cNvPr id="5" name="Imagen 4" descr="Imagen que contiene cortina, muñeca, juguete, grupo&#10;&#10;Descripción generada automáticamente">
            <a:extLst>
              <a:ext uri="{FF2B5EF4-FFF2-40B4-BE49-F238E27FC236}">
                <a16:creationId xmlns:a16="http://schemas.microsoft.com/office/drawing/2014/main" id="{66347DB2-DA6D-4F0F-9ADE-7C5100486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6709"/>
            <a:ext cx="5656614" cy="52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1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66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</dc:creator>
  <cp:lastModifiedBy>jessica</cp:lastModifiedBy>
  <cp:revision>3</cp:revision>
  <dcterms:created xsi:type="dcterms:W3CDTF">2021-06-27T03:19:13Z</dcterms:created>
  <dcterms:modified xsi:type="dcterms:W3CDTF">2021-06-27T03:40:00Z</dcterms:modified>
</cp:coreProperties>
</file>