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Bellota Text" panose="020B0604020202020204" charset="0"/>
      <p:regular r:id="rId6"/>
      <p:bold r:id="rId7"/>
      <p:italic r:id="rId8"/>
      <p:boldItalic r:id="rId9"/>
    </p:embeddedFont>
    <p:embeddedFont>
      <p:font typeface="Odibee Sans" panose="020B0604020202020204" charset="0"/>
      <p:regular r:id="rId10"/>
    </p:embeddedFont>
    <p:embeddedFont>
      <p:font typeface="Didact Gothic" panose="020B0604020202020204" charset="0"/>
      <p:regular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F7EFFEC-2212-4C65-8EC5-6C37D89AA045}">
  <a:tblStyle styleId="{6F7EFFEC-2212-4C65-8EC5-6C37D89AA04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tableStyles" Target="tableStyle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86facabc84_0_15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86facabc84_0_15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86facabc84_0_8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86facabc84_0_8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 rot="-193354">
            <a:off x="2567022" y="1760744"/>
            <a:ext cx="4082556" cy="164960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latin typeface="Odibee Sans"/>
                <a:ea typeface="Odibee Sans"/>
                <a:cs typeface="Odibee Sans"/>
                <a:sym typeface="Odibee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 rot="-193396">
            <a:off x="2980592" y="2840067"/>
            <a:ext cx="3644165" cy="48526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latin typeface="Bellota Text"/>
                <a:ea typeface="Bellota Text"/>
                <a:cs typeface="Bellota Text"/>
                <a:sym typeface="Bellota Tex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-9000" y="-8685"/>
            <a:ext cx="9144000" cy="5160524"/>
            <a:chOff x="-8950" y="0"/>
            <a:chExt cx="9144000" cy="5143551"/>
          </a:xfrm>
        </p:grpSpPr>
        <p:sp>
          <p:nvSpPr>
            <p:cNvPr id="12" name="Google Shape;12;p2"/>
            <p:cNvSpPr/>
            <p:nvPr/>
          </p:nvSpPr>
          <p:spPr>
            <a:xfrm>
              <a:off x="-8950" y="0"/>
              <a:ext cx="9144000" cy="51435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-8950" y="1285817"/>
              <a:ext cx="9144000" cy="12861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-8950" y="2571634"/>
              <a:ext cx="9144000" cy="12861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-8950" y="3857451"/>
              <a:ext cx="9144000" cy="12861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1435800" y="345229"/>
            <a:ext cx="699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3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1"/>
          </p:nvPr>
        </p:nvSpPr>
        <p:spPr>
          <a:xfrm>
            <a:off x="1435800" y="1174250"/>
            <a:ext cx="6992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A000"/>
              </a:buClr>
              <a:buSzPts val="1200"/>
              <a:buFont typeface="Abel"/>
              <a:buChar char="●"/>
              <a:defRPr sz="12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9pPr>
          </a:lstStyle>
          <a:p>
            <a:endParaRPr/>
          </a:p>
        </p:txBody>
      </p:sp>
      <p:cxnSp>
        <p:nvCxnSpPr>
          <p:cNvPr id="36" name="Google Shape;36;p4"/>
          <p:cNvCxnSpPr/>
          <p:nvPr/>
        </p:nvCxnSpPr>
        <p:spPr>
          <a:xfrm>
            <a:off x="716700" y="8662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7" name="Google Shape;37;p4"/>
          <p:cNvCxnSpPr/>
          <p:nvPr/>
        </p:nvCxnSpPr>
        <p:spPr>
          <a:xfrm>
            <a:off x="716700" y="14196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8" name="Google Shape;38;p4"/>
          <p:cNvCxnSpPr/>
          <p:nvPr/>
        </p:nvCxnSpPr>
        <p:spPr>
          <a:xfrm>
            <a:off x="716700" y="19729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9" name="Google Shape;39;p4"/>
          <p:cNvCxnSpPr/>
          <p:nvPr/>
        </p:nvCxnSpPr>
        <p:spPr>
          <a:xfrm>
            <a:off x="716700" y="25263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0" name="Google Shape;40;p4"/>
          <p:cNvCxnSpPr/>
          <p:nvPr/>
        </p:nvCxnSpPr>
        <p:spPr>
          <a:xfrm>
            <a:off x="716700" y="30796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1" name="Google Shape;41;p4"/>
          <p:cNvCxnSpPr/>
          <p:nvPr/>
        </p:nvCxnSpPr>
        <p:spPr>
          <a:xfrm>
            <a:off x="716700" y="36330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2" name="Google Shape;42;p4"/>
          <p:cNvCxnSpPr/>
          <p:nvPr/>
        </p:nvCxnSpPr>
        <p:spPr>
          <a:xfrm>
            <a:off x="716700" y="41863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3" name="Google Shape;43;p4"/>
          <p:cNvCxnSpPr/>
          <p:nvPr/>
        </p:nvCxnSpPr>
        <p:spPr>
          <a:xfrm>
            <a:off x="716700" y="47397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4" name="Google Shape;44;p4"/>
          <p:cNvSpPr/>
          <p:nvPr/>
        </p:nvSpPr>
        <p:spPr>
          <a:xfrm>
            <a:off x="0" y="-16850"/>
            <a:ext cx="716700" cy="5160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4"/>
          <p:cNvSpPr/>
          <p:nvPr/>
        </p:nvSpPr>
        <p:spPr>
          <a:xfrm>
            <a:off x="273607" y="784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4"/>
          <p:cNvSpPr/>
          <p:nvPr/>
        </p:nvSpPr>
        <p:spPr>
          <a:xfrm>
            <a:off x="273607" y="18913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4"/>
          <p:cNvSpPr/>
          <p:nvPr/>
        </p:nvSpPr>
        <p:spPr>
          <a:xfrm>
            <a:off x="273607" y="3079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4"/>
          <p:cNvSpPr/>
          <p:nvPr/>
        </p:nvSpPr>
        <p:spPr>
          <a:xfrm>
            <a:off x="273607" y="41047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4"/>
          <p:cNvSpPr/>
          <p:nvPr/>
        </p:nvSpPr>
        <p:spPr>
          <a:xfrm rot="5400000" flipH="1">
            <a:off x="8521100" y="-93350"/>
            <a:ext cx="540300" cy="726900"/>
          </a:xfrm>
          <a:prstGeom prst="rtTriangle">
            <a:avLst/>
          </a:prstGeom>
          <a:solidFill>
            <a:schemeClr val="lt1"/>
          </a:solidFill>
          <a:ln>
            <a:noFill/>
          </a:ln>
          <a:effectLst>
            <a:outerShdw blurRad="57150" dist="19050" dir="1860000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0" name="Google Shape;50;p4"/>
          <p:cNvGrpSpPr/>
          <p:nvPr/>
        </p:nvGrpSpPr>
        <p:grpSpPr>
          <a:xfrm rot="637806">
            <a:off x="8036917" y="4091447"/>
            <a:ext cx="644715" cy="793076"/>
            <a:chOff x="7086900" y="2742275"/>
            <a:chExt cx="1912041" cy="2352039"/>
          </a:xfrm>
        </p:grpSpPr>
        <p:sp>
          <p:nvSpPr>
            <p:cNvPr id="51" name="Google Shape;51;p4"/>
            <p:cNvSpPr/>
            <p:nvPr/>
          </p:nvSpPr>
          <p:spPr>
            <a:xfrm>
              <a:off x="7086900" y="2742275"/>
              <a:ext cx="1912041" cy="2352039"/>
            </a:xfrm>
            <a:custGeom>
              <a:avLst/>
              <a:gdLst/>
              <a:ahLst/>
              <a:cxnLst/>
              <a:rect l="l" t="t" r="r" b="b"/>
              <a:pathLst>
                <a:path w="10538" h="12963" extrusionOk="0">
                  <a:moveTo>
                    <a:pt x="5129" y="1"/>
                  </a:moveTo>
                  <a:cubicBezTo>
                    <a:pt x="4967" y="1"/>
                    <a:pt x="4868" y="12"/>
                    <a:pt x="4855" y="36"/>
                  </a:cubicBezTo>
                  <a:cubicBezTo>
                    <a:pt x="4663" y="393"/>
                    <a:pt x="328" y="7625"/>
                    <a:pt x="189" y="7879"/>
                  </a:cubicBezTo>
                  <a:cubicBezTo>
                    <a:pt x="1" y="8224"/>
                    <a:pt x="3890" y="8601"/>
                    <a:pt x="4346" y="8653"/>
                  </a:cubicBezTo>
                  <a:cubicBezTo>
                    <a:pt x="4428" y="8663"/>
                    <a:pt x="4378" y="12919"/>
                    <a:pt x="4759" y="12962"/>
                  </a:cubicBezTo>
                  <a:cubicBezTo>
                    <a:pt x="4760" y="12962"/>
                    <a:pt x="4761" y="12962"/>
                    <a:pt x="4761" y="12962"/>
                  </a:cubicBezTo>
                  <a:cubicBezTo>
                    <a:pt x="5053" y="12962"/>
                    <a:pt x="10404" y="5409"/>
                    <a:pt x="10404" y="5409"/>
                  </a:cubicBezTo>
                  <a:cubicBezTo>
                    <a:pt x="10460" y="5327"/>
                    <a:pt x="10410" y="5214"/>
                    <a:pt x="10311" y="5194"/>
                  </a:cubicBezTo>
                  <a:lnTo>
                    <a:pt x="7927" y="4735"/>
                  </a:lnTo>
                  <a:cubicBezTo>
                    <a:pt x="7927" y="4735"/>
                    <a:pt x="10179" y="1312"/>
                    <a:pt x="10341" y="965"/>
                  </a:cubicBezTo>
                  <a:cubicBezTo>
                    <a:pt x="10537" y="543"/>
                    <a:pt x="6269" y="1"/>
                    <a:pt x="512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4"/>
            <p:cNvSpPr/>
            <p:nvPr/>
          </p:nvSpPr>
          <p:spPr>
            <a:xfrm>
              <a:off x="7376118" y="2897952"/>
              <a:ext cx="888705" cy="1206411"/>
            </a:xfrm>
            <a:custGeom>
              <a:avLst/>
              <a:gdLst/>
              <a:ahLst/>
              <a:cxnLst/>
              <a:rect l="l" t="t" r="r" b="b"/>
              <a:pathLst>
                <a:path w="4898" h="6649" extrusionOk="0">
                  <a:moveTo>
                    <a:pt x="4292" y="1"/>
                  </a:moveTo>
                  <a:cubicBezTo>
                    <a:pt x="4008" y="1"/>
                    <a:pt x="3816" y="25"/>
                    <a:pt x="3793" y="84"/>
                  </a:cubicBezTo>
                  <a:cubicBezTo>
                    <a:pt x="3674" y="402"/>
                    <a:pt x="54" y="6053"/>
                    <a:pt x="14" y="6374"/>
                  </a:cubicBezTo>
                  <a:cubicBezTo>
                    <a:pt x="0" y="6496"/>
                    <a:pt x="496" y="6582"/>
                    <a:pt x="1125" y="6648"/>
                  </a:cubicBezTo>
                  <a:cubicBezTo>
                    <a:pt x="2067" y="5299"/>
                    <a:pt x="4180" y="1377"/>
                    <a:pt x="4898" y="25"/>
                  </a:cubicBezTo>
                  <a:cubicBezTo>
                    <a:pt x="4673" y="10"/>
                    <a:pt x="4466" y="1"/>
                    <a:pt x="4292" y="1"/>
                  </a:cubicBezTo>
                  <a:close/>
                </a:path>
              </a:pathLst>
            </a:custGeom>
            <a:solidFill>
              <a:srgbClr val="DDA5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4"/>
            <p:cNvSpPr/>
            <p:nvPr/>
          </p:nvSpPr>
          <p:spPr>
            <a:xfrm>
              <a:off x="7376118" y="2897952"/>
              <a:ext cx="1344852" cy="1921476"/>
            </a:xfrm>
            <a:custGeom>
              <a:avLst/>
              <a:gdLst/>
              <a:ahLst/>
              <a:cxnLst/>
              <a:rect l="l" t="t" r="r" b="b"/>
              <a:pathLst>
                <a:path w="7412" h="10590" extrusionOk="0">
                  <a:moveTo>
                    <a:pt x="4292" y="1"/>
                  </a:moveTo>
                  <a:cubicBezTo>
                    <a:pt x="4008" y="1"/>
                    <a:pt x="3816" y="25"/>
                    <a:pt x="3793" y="84"/>
                  </a:cubicBezTo>
                  <a:cubicBezTo>
                    <a:pt x="3674" y="402"/>
                    <a:pt x="54" y="6053"/>
                    <a:pt x="14" y="6374"/>
                  </a:cubicBezTo>
                  <a:cubicBezTo>
                    <a:pt x="0" y="6496"/>
                    <a:pt x="496" y="6582"/>
                    <a:pt x="1125" y="6648"/>
                  </a:cubicBezTo>
                  <a:cubicBezTo>
                    <a:pt x="2146" y="6751"/>
                    <a:pt x="3523" y="6787"/>
                    <a:pt x="3657" y="6800"/>
                  </a:cubicBezTo>
                  <a:cubicBezTo>
                    <a:pt x="3661" y="6800"/>
                    <a:pt x="3665" y="6803"/>
                    <a:pt x="3665" y="6807"/>
                  </a:cubicBezTo>
                  <a:cubicBezTo>
                    <a:pt x="3856" y="6939"/>
                    <a:pt x="3334" y="10513"/>
                    <a:pt x="3538" y="10589"/>
                  </a:cubicBezTo>
                  <a:cubicBezTo>
                    <a:pt x="3546" y="10589"/>
                    <a:pt x="3558" y="10586"/>
                    <a:pt x="3575" y="10577"/>
                  </a:cubicBezTo>
                  <a:cubicBezTo>
                    <a:pt x="4002" y="10285"/>
                    <a:pt x="7242" y="5421"/>
                    <a:pt x="7325" y="5167"/>
                  </a:cubicBezTo>
                  <a:cubicBezTo>
                    <a:pt x="7411" y="4905"/>
                    <a:pt x="4825" y="4710"/>
                    <a:pt x="4511" y="4621"/>
                  </a:cubicBezTo>
                  <a:cubicBezTo>
                    <a:pt x="4197" y="4528"/>
                    <a:pt x="7245" y="759"/>
                    <a:pt x="7328" y="498"/>
                  </a:cubicBezTo>
                  <a:cubicBezTo>
                    <a:pt x="7384" y="329"/>
                    <a:pt x="5959" y="101"/>
                    <a:pt x="4901" y="25"/>
                  </a:cubicBezTo>
                  <a:lnTo>
                    <a:pt x="4898" y="25"/>
                  </a:lnTo>
                  <a:cubicBezTo>
                    <a:pt x="4673" y="10"/>
                    <a:pt x="4466" y="1"/>
                    <a:pt x="42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4"/>
            <p:cNvSpPr/>
            <p:nvPr/>
          </p:nvSpPr>
          <p:spPr>
            <a:xfrm>
              <a:off x="7980862" y="4126492"/>
              <a:ext cx="219183" cy="692929"/>
            </a:xfrm>
            <a:custGeom>
              <a:avLst/>
              <a:gdLst/>
              <a:ahLst/>
              <a:cxnLst/>
              <a:rect l="l" t="t" r="r" b="b"/>
              <a:pathLst>
                <a:path w="1208" h="3819" extrusionOk="0">
                  <a:moveTo>
                    <a:pt x="817" y="1"/>
                  </a:moveTo>
                  <a:cubicBezTo>
                    <a:pt x="649" y="1"/>
                    <a:pt x="459" y="20"/>
                    <a:pt x="332" y="36"/>
                  </a:cubicBezTo>
                  <a:cubicBezTo>
                    <a:pt x="523" y="168"/>
                    <a:pt x="1" y="3742"/>
                    <a:pt x="205" y="3818"/>
                  </a:cubicBezTo>
                  <a:cubicBezTo>
                    <a:pt x="213" y="3818"/>
                    <a:pt x="225" y="3815"/>
                    <a:pt x="242" y="3806"/>
                  </a:cubicBezTo>
                  <a:cubicBezTo>
                    <a:pt x="659" y="2770"/>
                    <a:pt x="1171" y="323"/>
                    <a:pt x="1194" y="131"/>
                  </a:cubicBezTo>
                  <a:cubicBezTo>
                    <a:pt x="1207" y="30"/>
                    <a:pt x="1028" y="1"/>
                    <a:pt x="817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4"/>
            <p:cNvSpPr/>
            <p:nvPr/>
          </p:nvSpPr>
          <p:spPr>
            <a:xfrm>
              <a:off x="8267721" y="3019880"/>
              <a:ext cx="325871" cy="353631"/>
            </a:xfrm>
            <a:custGeom>
              <a:avLst/>
              <a:gdLst/>
              <a:ahLst/>
              <a:cxnLst/>
              <a:rect l="l" t="t" r="r" b="b"/>
              <a:pathLst>
                <a:path w="1796" h="1949" extrusionOk="0">
                  <a:moveTo>
                    <a:pt x="1455" y="0"/>
                  </a:moveTo>
                  <a:cubicBezTo>
                    <a:pt x="1396" y="0"/>
                    <a:pt x="1336" y="27"/>
                    <a:pt x="1287" y="90"/>
                  </a:cubicBezTo>
                  <a:cubicBezTo>
                    <a:pt x="906" y="572"/>
                    <a:pt x="526" y="1059"/>
                    <a:pt x="146" y="1542"/>
                  </a:cubicBezTo>
                  <a:cubicBezTo>
                    <a:pt x="1" y="1726"/>
                    <a:pt x="169" y="1949"/>
                    <a:pt x="344" y="1949"/>
                  </a:cubicBezTo>
                  <a:cubicBezTo>
                    <a:pt x="401" y="1949"/>
                    <a:pt x="463" y="1922"/>
                    <a:pt x="513" y="1862"/>
                  </a:cubicBezTo>
                  <a:cubicBezTo>
                    <a:pt x="893" y="1376"/>
                    <a:pt x="1273" y="893"/>
                    <a:pt x="1654" y="407"/>
                  </a:cubicBezTo>
                  <a:cubicBezTo>
                    <a:pt x="1796" y="226"/>
                    <a:pt x="1627" y="0"/>
                    <a:pt x="1455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8168109" y="3399093"/>
              <a:ext cx="121385" cy="88362"/>
            </a:xfrm>
            <a:custGeom>
              <a:avLst/>
              <a:gdLst/>
              <a:ahLst/>
              <a:cxnLst/>
              <a:rect l="l" t="t" r="r" b="b"/>
              <a:pathLst>
                <a:path w="669" h="487" extrusionOk="0">
                  <a:moveTo>
                    <a:pt x="331" y="1"/>
                  </a:moveTo>
                  <a:cubicBezTo>
                    <a:pt x="63" y="1"/>
                    <a:pt x="0" y="427"/>
                    <a:pt x="292" y="483"/>
                  </a:cubicBezTo>
                  <a:cubicBezTo>
                    <a:pt x="308" y="486"/>
                    <a:pt x="324" y="486"/>
                    <a:pt x="341" y="486"/>
                  </a:cubicBezTo>
                  <a:cubicBezTo>
                    <a:pt x="606" y="486"/>
                    <a:pt x="669" y="60"/>
                    <a:pt x="380" y="7"/>
                  </a:cubicBezTo>
                  <a:cubicBezTo>
                    <a:pt x="364" y="4"/>
                    <a:pt x="344" y="1"/>
                    <a:pt x="331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4"/>
            <p:cNvSpPr/>
            <p:nvPr/>
          </p:nvSpPr>
          <p:spPr>
            <a:xfrm>
              <a:off x="8313988" y="3873018"/>
              <a:ext cx="299562" cy="381755"/>
            </a:xfrm>
            <a:custGeom>
              <a:avLst/>
              <a:gdLst/>
              <a:ahLst/>
              <a:cxnLst/>
              <a:rect l="l" t="t" r="r" b="b"/>
              <a:pathLst>
                <a:path w="1651" h="2104" extrusionOk="0">
                  <a:moveTo>
                    <a:pt x="1316" y="0"/>
                  </a:moveTo>
                  <a:cubicBezTo>
                    <a:pt x="1250" y="0"/>
                    <a:pt x="1187" y="31"/>
                    <a:pt x="1141" y="107"/>
                  </a:cubicBezTo>
                  <a:cubicBezTo>
                    <a:pt x="800" y="639"/>
                    <a:pt x="463" y="1175"/>
                    <a:pt x="122" y="1707"/>
                  </a:cubicBezTo>
                  <a:cubicBezTo>
                    <a:pt x="0" y="1896"/>
                    <a:pt x="169" y="2104"/>
                    <a:pt x="338" y="2104"/>
                  </a:cubicBezTo>
                  <a:cubicBezTo>
                    <a:pt x="400" y="2104"/>
                    <a:pt x="463" y="2074"/>
                    <a:pt x="509" y="1998"/>
                  </a:cubicBezTo>
                  <a:cubicBezTo>
                    <a:pt x="849" y="1465"/>
                    <a:pt x="1191" y="930"/>
                    <a:pt x="1528" y="397"/>
                  </a:cubicBezTo>
                  <a:cubicBezTo>
                    <a:pt x="1650" y="209"/>
                    <a:pt x="1481" y="0"/>
                    <a:pt x="1316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8" name="Google Shape;58;p4"/>
          <p:cNvSpPr/>
          <p:nvPr/>
        </p:nvSpPr>
        <p:spPr>
          <a:xfrm>
            <a:off x="8218162" y="961906"/>
            <a:ext cx="178624" cy="163200"/>
          </a:xfrm>
          <a:custGeom>
            <a:avLst/>
            <a:gdLst/>
            <a:ahLst/>
            <a:cxnLst/>
            <a:rect l="l" t="t" r="r" b="b"/>
            <a:pathLst>
              <a:path w="2827" h="2583" extrusionOk="0">
                <a:moveTo>
                  <a:pt x="2500" y="0"/>
                </a:moveTo>
                <a:cubicBezTo>
                  <a:pt x="1894" y="0"/>
                  <a:pt x="1392" y="1366"/>
                  <a:pt x="1326" y="1415"/>
                </a:cubicBezTo>
                <a:cubicBezTo>
                  <a:pt x="1322" y="1419"/>
                  <a:pt x="1322" y="1419"/>
                  <a:pt x="1319" y="1419"/>
                </a:cubicBezTo>
                <a:cubicBezTo>
                  <a:pt x="1276" y="1419"/>
                  <a:pt x="1094" y="1142"/>
                  <a:pt x="873" y="860"/>
                </a:cubicBezTo>
                <a:cubicBezTo>
                  <a:pt x="652" y="582"/>
                  <a:pt x="390" y="304"/>
                  <a:pt x="185" y="304"/>
                </a:cubicBezTo>
                <a:cubicBezTo>
                  <a:pt x="139" y="304"/>
                  <a:pt x="99" y="315"/>
                  <a:pt x="63" y="344"/>
                </a:cubicBezTo>
                <a:cubicBezTo>
                  <a:pt x="17" y="374"/>
                  <a:pt x="0" y="427"/>
                  <a:pt x="0" y="493"/>
                </a:cubicBezTo>
                <a:cubicBezTo>
                  <a:pt x="0" y="1035"/>
                  <a:pt x="1329" y="2576"/>
                  <a:pt x="1485" y="2583"/>
                </a:cubicBezTo>
                <a:lnTo>
                  <a:pt x="1488" y="2583"/>
                </a:lnTo>
                <a:cubicBezTo>
                  <a:pt x="1636" y="2583"/>
                  <a:pt x="2827" y="1015"/>
                  <a:pt x="2827" y="324"/>
                </a:cubicBezTo>
                <a:cubicBezTo>
                  <a:pt x="2827" y="185"/>
                  <a:pt x="2778" y="83"/>
                  <a:pt x="2665" y="37"/>
                </a:cubicBezTo>
                <a:cubicBezTo>
                  <a:pt x="2609" y="11"/>
                  <a:pt x="2556" y="0"/>
                  <a:pt x="2500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9525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4"/>
          <p:cNvSpPr/>
          <p:nvPr/>
        </p:nvSpPr>
        <p:spPr>
          <a:xfrm>
            <a:off x="1319512" y="4658131"/>
            <a:ext cx="178624" cy="163200"/>
          </a:xfrm>
          <a:custGeom>
            <a:avLst/>
            <a:gdLst/>
            <a:ahLst/>
            <a:cxnLst/>
            <a:rect l="l" t="t" r="r" b="b"/>
            <a:pathLst>
              <a:path w="2827" h="2583" extrusionOk="0">
                <a:moveTo>
                  <a:pt x="2500" y="0"/>
                </a:moveTo>
                <a:cubicBezTo>
                  <a:pt x="1894" y="0"/>
                  <a:pt x="1392" y="1366"/>
                  <a:pt x="1326" y="1415"/>
                </a:cubicBezTo>
                <a:cubicBezTo>
                  <a:pt x="1322" y="1419"/>
                  <a:pt x="1322" y="1419"/>
                  <a:pt x="1319" y="1419"/>
                </a:cubicBezTo>
                <a:cubicBezTo>
                  <a:pt x="1276" y="1419"/>
                  <a:pt x="1094" y="1142"/>
                  <a:pt x="873" y="860"/>
                </a:cubicBezTo>
                <a:cubicBezTo>
                  <a:pt x="652" y="582"/>
                  <a:pt x="390" y="304"/>
                  <a:pt x="185" y="304"/>
                </a:cubicBezTo>
                <a:cubicBezTo>
                  <a:pt x="139" y="304"/>
                  <a:pt x="99" y="315"/>
                  <a:pt x="63" y="344"/>
                </a:cubicBezTo>
                <a:cubicBezTo>
                  <a:pt x="17" y="374"/>
                  <a:pt x="0" y="427"/>
                  <a:pt x="0" y="493"/>
                </a:cubicBezTo>
                <a:cubicBezTo>
                  <a:pt x="0" y="1035"/>
                  <a:pt x="1329" y="2576"/>
                  <a:pt x="1485" y="2583"/>
                </a:cubicBezTo>
                <a:lnTo>
                  <a:pt x="1488" y="2583"/>
                </a:lnTo>
                <a:cubicBezTo>
                  <a:pt x="1636" y="2583"/>
                  <a:pt x="2827" y="1015"/>
                  <a:pt x="2827" y="324"/>
                </a:cubicBezTo>
                <a:cubicBezTo>
                  <a:pt x="2827" y="185"/>
                  <a:pt x="2778" y="83"/>
                  <a:pt x="2665" y="37"/>
                </a:cubicBezTo>
                <a:cubicBezTo>
                  <a:pt x="2609" y="11"/>
                  <a:pt x="2556" y="0"/>
                  <a:pt x="2500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9525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Char char="●"/>
              <a:defRPr sz="18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0"/>
          <p:cNvSpPr/>
          <p:nvPr/>
        </p:nvSpPr>
        <p:spPr>
          <a:xfrm rot="-180842">
            <a:off x="2168180" y="1388590"/>
            <a:ext cx="5089340" cy="2567052"/>
          </a:xfrm>
          <a:prstGeom prst="wedgeRectCallout">
            <a:avLst>
              <a:gd name="adj1" fmla="val 33265"/>
              <a:gd name="adj2" fmla="val 61268"/>
            </a:avLst>
          </a:prstGeom>
          <a:solidFill>
            <a:schemeClr val="lt1"/>
          </a:solidFill>
          <a:ln>
            <a:noFill/>
          </a:ln>
          <a:effectLst>
            <a:outerShdw blurRad="28575" dist="28575" dir="19320000" algn="bl" rotWithShape="0">
              <a:srgbClr val="434343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20"/>
          <p:cNvSpPr txBox="1">
            <a:spLocks noGrp="1"/>
          </p:cNvSpPr>
          <p:nvPr>
            <p:ph type="ctrTitle"/>
          </p:nvPr>
        </p:nvSpPr>
        <p:spPr>
          <a:xfrm rot="-193354">
            <a:off x="2567022" y="1760744"/>
            <a:ext cx="4082556" cy="164960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VIDEO </a:t>
            </a:r>
            <a:br>
              <a:rPr lang="es-MX" dirty="0" smtClean="0"/>
            </a:br>
            <a:r>
              <a:rPr lang="es-MX" dirty="0" smtClean="0"/>
              <a:t>Función de títeres </a:t>
            </a:r>
            <a:endParaRPr dirty="0"/>
          </a:p>
        </p:txBody>
      </p:sp>
      <p:grpSp>
        <p:nvGrpSpPr>
          <p:cNvPr id="306" name="Google Shape;306;p20"/>
          <p:cNvGrpSpPr/>
          <p:nvPr/>
        </p:nvGrpSpPr>
        <p:grpSpPr>
          <a:xfrm rot="889286">
            <a:off x="6044070" y="1075988"/>
            <a:ext cx="1912774" cy="1010181"/>
            <a:chOff x="5862862" y="867279"/>
            <a:chExt cx="1912829" cy="1010210"/>
          </a:xfrm>
        </p:grpSpPr>
        <p:sp>
          <p:nvSpPr>
            <p:cNvPr id="307" name="Google Shape;307;p20"/>
            <p:cNvSpPr/>
            <p:nvPr/>
          </p:nvSpPr>
          <p:spPr>
            <a:xfrm rot="1233980">
              <a:off x="7702903" y="1677825"/>
              <a:ext cx="968" cy="7906"/>
            </a:xfrm>
            <a:custGeom>
              <a:avLst/>
              <a:gdLst/>
              <a:ahLst/>
              <a:cxnLst/>
              <a:rect l="l" t="t" r="r" b="b"/>
              <a:pathLst>
                <a:path w="18" h="147" extrusionOk="0">
                  <a:moveTo>
                    <a:pt x="17" y="1"/>
                  </a:moveTo>
                  <a:lnTo>
                    <a:pt x="0" y="90"/>
                  </a:lnTo>
                  <a:cubicBezTo>
                    <a:pt x="5" y="118"/>
                    <a:pt x="9" y="146"/>
                    <a:pt x="12" y="146"/>
                  </a:cubicBezTo>
                  <a:cubicBezTo>
                    <a:pt x="15" y="146"/>
                    <a:pt x="17" y="111"/>
                    <a:pt x="17" y="1"/>
                  </a:cubicBezTo>
                  <a:close/>
                </a:path>
              </a:pathLst>
            </a:custGeom>
            <a:solidFill>
              <a:srgbClr val="F987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0"/>
            <p:cNvSpPr/>
            <p:nvPr/>
          </p:nvSpPr>
          <p:spPr>
            <a:xfrm rot="1233980">
              <a:off x="5865970" y="1190581"/>
              <a:ext cx="1906613" cy="363607"/>
            </a:xfrm>
            <a:custGeom>
              <a:avLst/>
              <a:gdLst/>
              <a:ahLst/>
              <a:cxnLst/>
              <a:rect l="l" t="t" r="r" b="b"/>
              <a:pathLst>
                <a:path w="35452" h="6761" extrusionOk="0">
                  <a:moveTo>
                    <a:pt x="13370" y="1"/>
                  </a:moveTo>
                  <a:lnTo>
                    <a:pt x="13370" y="1"/>
                  </a:lnTo>
                  <a:cubicBezTo>
                    <a:pt x="13358" y="32"/>
                    <a:pt x="13345" y="71"/>
                    <a:pt x="13334" y="71"/>
                  </a:cubicBezTo>
                  <a:cubicBezTo>
                    <a:pt x="13333" y="71"/>
                    <a:pt x="13331" y="70"/>
                    <a:pt x="13330" y="68"/>
                  </a:cubicBezTo>
                  <a:lnTo>
                    <a:pt x="13330" y="68"/>
                  </a:lnTo>
                  <a:cubicBezTo>
                    <a:pt x="13330" y="107"/>
                    <a:pt x="13330" y="147"/>
                    <a:pt x="13333" y="187"/>
                  </a:cubicBezTo>
                  <a:lnTo>
                    <a:pt x="11147" y="187"/>
                  </a:lnTo>
                  <a:cubicBezTo>
                    <a:pt x="11144" y="157"/>
                    <a:pt x="11144" y="123"/>
                    <a:pt x="11138" y="94"/>
                  </a:cubicBezTo>
                  <a:cubicBezTo>
                    <a:pt x="11134" y="123"/>
                    <a:pt x="11134" y="157"/>
                    <a:pt x="11131" y="187"/>
                  </a:cubicBezTo>
                  <a:lnTo>
                    <a:pt x="893" y="187"/>
                  </a:lnTo>
                  <a:cubicBezTo>
                    <a:pt x="893" y="187"/>
                    <a:pt x="318" y="633"/>
                    <a:pt x="195" y="1730"/>
                  </a:cubicBezTo>
                  <a:cubicBezTo>
                    <a:pt x="0" y="3433"/>
                    <a:pt x="519" y="3282"/>
                    <a:pt x="453" y="4115"/>
                  </a:cubicBezTo>
                  <a:cubicBezTo>
                    <a:pt x="351" y="5385"/>
                    <a:pt x="569" y="5877"/>
                    <a:pt x="404" y="6681"/>
                  </a:cubicBezTo>
                  <a:lnTo>
                    <a:pt x="10949" y="6681"/>
                  </a:lnTo>
                  <a:cubicBezTo>
                    <a:pt x="10955" y="6710"/>
                    <a:pt x="10963" y="6737"/>
                    <a:pt x="10972" y="6760"/>
                  </a:cubicBezTo>
                  <a:lnTo>
                    <a:pt x="10975" y="6681"/>
                  </a:lnTo>
                  <a:lnTo>
                    <a:pt x="19778" y="6681"/>
                  </a:lnTo>
                  <a:cubicBezTo>
                    <a:pt x="19784" y="6710"/>
                    <a:pt x="19795" y="6737"/>
                    <a:pt x="19804" y="6760"/>
                  </a:cubicBezTo>
                  <a:lnTo>
                    <a:pt x="19804" y="6681"/>
                  </a:lnTo>
                  <a:lnTo>
                    <a:pt x="28607" y="6681"/>
                  </a:lnTo>
                  <a:cubicBezTo>
                    <a:pt x="28613" y="6710"/>
                    <a:pt x="28624" y="6737"/>
                    <a:pt x="28633" y="6760"/>
                  </a:cubicBezTo>
                  <a:lnTo>
                    <a:pt x="28633" y="6681"/>
                  </a:lnTo>
                  <a:lnTo>
                    <a:pt x="35452" y="6681"/>
                  </a:lnTo>
                  <a:cubicBezTo>
                    <a:pt x="35452" y="6681"/>
                    <a:pt x="35412" y="6142"/>
                    <a:pt x="35161" y="5616"/>
                  </a:cubicBezTo>
                  <a:cubicBezTo>
                    <a:pt x="35038" y="5358"/>
                    <a:pt x="34860" y="5100"/>
                    <a:pt x="34612" y="4915"/>
                  </a:cubicBezTo>
                  <a:cubicBezTo>
                    <a:pt x="33858" y="4356"/>
                    <a:pt x="34454" y="3552"/>
                    <a:pt x="34371" y="2911"/>
                  </a:cubicBezTo>
                  <a:cubicBezTo>
                    <a:pt x="34288" y="2270"/>
                    <a:pt x="33799" y="1549"/>
                    <a:pt x="33465" y="1149"/>
                  </a:cubicBezTo>
                  <a:cubicBezTo>
                    <a:pt x="33343" y="1003"/>
                    <a:pt x="33220" y="834"/>
                    <a:pt x="33114" y="683"/>
                  </a:cubicBezTo>
                  <a:cubicBezTo>
                    <a:pt x="32929" y="414"/>
                    <a:pt x="32793" y="187"/>
                    <a:pt x="32793" y="187"/>
                  </a:cubicBezTo>
                  <a:lnTo>
                    <a:pt x="31018" y="187"/>
                  </a:lnTo>
                  <a:cubicBezTo>
                    <a:pt x="31021" y="123"/>
                    <a:pt x="31024" y="64"/>
                    <a:pt x="31028" y="1"/>
                  </a:cubicBezTo>
                  <a:lnTo>
                    <a:pt x="31028" y="1"/>
                  </a:lnTo>
                  <a:cubicBezTo>
                    <a:pt x="31019" y="32"/>
                    <a:pt x="31006" y="71"/>
                    <a:pt x="30994" y="71"/>
                  </a:cubicBezTo>
                  <a:cubicBezTo>
                    <a:pt x="30992" y="71"/>
                    <a:pt x="30990" y="70"/>
                    <a:pt x="30988" y="68"/>
                  </a:cubicBezTo>
                  <a:lnTo>
                    <a:pt x="30988" y="68"/>
                  </a:lnTo>
                  <a:cubicBezTo>
                    <a:pt x="30988" y="107"/>
                    <a:pt x="30991" y="147"/>
                    <a:pt x="30991" y="187"/>
                  </a:cubicBezTo>
                  <a:lnTo>
                    <a:pt x="28809" y="187"/>
                  </a:lnTo>
                  <a:cubicBezTo>
                    <a:pt x="28805" y="157"/>
                    <a:pt x="28802" y="123"/>
                    <a:pt x="28799" y="94"/>
                  </a:cubicBezTo>
                  <a:cubicBezTo>
                    <a:pt x="28796" y="123"/>
                    <a:pt x="28792" y="157"/>
                    <a:pt x="28789" y="187"/>
                  </a:cubicBezTo>
                  <a:lnTo>
                    <a:pt x="22189" y="187"/>
                  </a:lnTo>
                  <a:cubicBezTo>
                    <a:pt x="22192" y="123"/>
                    <a:pt x="22195" y="64"/>
                    <a:pt x="22199" y="1"/>
                  </a:cubicBezTo>
                  <a:lnTo>
                    <a:pt x="22199" y="1"/>
                  </a:lnTo>
                  <a:cubicBezTo>
                    <a:pt x="22190" y="32"/>
                    <a:pt x="22175" y="71"/>
                    <a:pt x="22164" y="71"/>
                  </a:cubicBezTo>
                  <a:cubicBezTo>
                    <a:pt x="22162" y="71"/>
                    <a:pt x="22160" y="70"/>
                    <a:pt x="22159" y="68"/>
                  </a:cubicBezTo>
                  <a:lnTo>
                    <a:pt x="22159" y="68"/>
                  </a:lnTo>
                  <a:cubicBezTo>
                    <a:pt x="22159" y="107"/>
                    <a:pt x="22159" y="147"/>
                    <a:pt x="22162" y="187"/>
                  </a:cubicBezTo>
                  <a:lnTo>
                    <a:pt x="19976" y="187"/>
                  </a:lnTo>
                  <a:cubicBezTo>
                    <a:pt x="19976" y="157"/>
                    <a:pt x="19973" y="123"/>
                    <a:pt x="19967" y="94"/>
                  </a:cubicBezTo>
                  <a:cubicBezTo>
                    <a:pt x="19967" y="123"/>
                    <a:pt x="19963" y="157"/>
                    <a:pt x="19960" y="187"/>
                  </a:cubicBezTo>
                  <a:lnTo>
                    <a:pt x="13360" y="187"/>
                  </a:lnTo>
                  <a:cubicBezTo>
                    <a:pt x="13363" y="123"/>
                    <a:pt x="13366" y="64"/>
                    <a:pt x="133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42863" dist="19050" dir="1938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0"/>
            <p:cNvSpPr/>
            <p:nvPr/>
          </p:nvSpPr>
          <p:spPr>
            <a:xfrm rot="1233980">
              <a:off x="7060840" y="1317101"/>
              <a:ext cx="136655" cy="349302"/>
            </a:xfrm>
            <a:custGeom>
              <a:avLst/>
              <a:gdLst/>
              <a:ahLst/>
              <a:cxnLst/>
              <a:rect l="l" t="t" r="r" b="b"/>
              <a:pathLst>
                <a:path w="2541" h="6495" extrusionOk="0">
                  <a:moveTo>
                    <a:pt x="70" y="2732"/>
                  </a:moveTo>
                  <a:cubicBezTo>
                    <a:pt x="72" y="2842"/>
                    <a:pt x="70" y="2877"/>
                    <a:pt x="67" y="2877"/>
                  </a:cubicBezTo>
                  <a:cubicBezTo>
                    <a:pt x="64" y="2877"/>
                    <a:pt x="60" y="2849"/>
                    <a:pt x="57" y="2821"/>
                  </a:cubicBezTo>
                  <a:lnTo>
                    <a:pt x="70" y="2732"/>
                  </a:lnTo>
                  <a:close/>
                  <a:moveTo>
                    <a:pt x="2382" y="3356"/>
                  </a:moveTo>
                  <a:cubicBezTo>
                    <a:pt x="2379" y="3382"/>
                    <a:pt x="2374" y="3429"/>
                    <a:pt x="2368" y="3485"/>
                  </a:cubicBezTo>
                  <a:lnTo>
                    <a:pt x="2368" y="3476"/>
                  </a:lnTo>
                  <a:cubicBezTo>
                    <a:pt x="2375" y="3416"/>
                    <a:pt x="2380" y="3378"/>
                    <a:pt x="2382" y="3356"/>
                  </a:cubicBezTo>
                  <a:close/>
                  <a:moveTo>
                    <a:pt x="2332" y="599"/>
                  </a:moveTo>
                  <a:cubicBezTo>
                    <a:pt x="2342" y="642"/>
                    <a:pt x="2352" y="695"/>
                    <a:pt x="2362" y="755"/>
                  </a:cubicBezTo>
                  <a:cubicBezTo>
                    <a:pt x="2379" y="854"/>
                    <a:pt x="2391" y="973"/>
                    <a:pt x="2402" y="1108"/>
                  </a:cubicBezTo>
                  <a:cubicBezTo>
                    <a:pt x="2408" y="1174"/>
                    <a:pt x="2411" y="1244"/>
                    <a:pt x="2418" y="1320"/>
                  </a:cubicBezTo>
                  <a:cubicBezTo>
                    <a:pt x="2421" y="1356"/>
                    <a:pt x="2421" y="1396"/>
                    <a:pt x="2425" y="1432"/>
                  </a:cubicBezTo>
                  <a:cubicBezTo>
                    <a:pt x="2421" y="1472"/>
                    <a:pt x="2421" y="1512"/>
                    <a:pt x="2418" y="1551"/>
                  </a:cubicBezTo>
                  <a:cubicBezTo>
                    <a:pt x="2403" y="1810"/>
                    <a:pt x="2386" y="1861"/>
                    <a:pt x="2373" y="1861"/>
                  </a:cubicBezTo>
                  <a:cubicBezTo>
                    <a:pt x="2365" y="1861"/>
                    <a:pt x="2359" y="1840"/>
                    <a:pt x="2356" y="1840"/>
                  </a:cubicBezTo>
                  <a:cubicBezTo>
                    <a:pt x="2355" y="1840"/>
                    <a:pt x="2355" y="1845"/>
                    <a:pt x="2356" y="1859"/>
                  </a:cubicBezTo>
                  <a:cubicBezTo>
                    <a:pt x="2302" y="2335"/>
                    <a:pt x="2309" y="2540"/>
                    <a:pt x="2332" y="2722"/>
                  </a:cubicBezTo>
                  <a:cubicBezTo>
                    <a:pt x="2348" y="2904"/>
                    <a:pt x="2362" y="3069"/>
                    <a:pt x="2316" y="3462"/>
                  </a:cubicBezTo>
                  <a:cubicBezTo>
                    <a:pt x="2296" y="3575"/>
                    <a:pt x="2278" y="3609"/>
                    <a:pt x="2263" y="3609"/>
                  </a:cubicBezTo>
                  <a:cubicBezTo>
                    <a:pt x="2240" y="3609"/>
                    <a:pt x="2221" y="3534"/>
                    <a:pt x="2202" y="3534"/>
                  </a:cubicBezTo>
                  <a:cubicBezTo>
                    <a:pt x="2198" y="3534"/>
                    <a:pt x="2194" y="3537"/>
                    <a:pt x="2190" y="3545"/>
                  </a:cubicBezTo>
                  <a:cubicBezTo>
                    <a:pt x="2193" y="3132"/>
                    <a:pt x="2249" y="2910"/>
                    <a:pt x="2263" y="2632"/>
                  </a:cubicBezTo>
                  <a:lnTo>
                    <a:pt x="2263" y="2632"/>
                  </a:lnTo>
                  <a:lnTo>
                    <a:pt x="2223" y="2977"/>
                  </a:lnTo>
                  <a:cubicBezTo>
                    <a:pt x="2217" y="2844"/>
                    <a:pt x="2213" y="2566"/>
                    <a:pt x="2243" y="2417"/>
                  </a:cubicBezTo>
                  <a:lnTo>
                    <a:pt x="2243" y="2417"/>
                  </a:lnTo>
                  <a:cubicBezTo>
                    <a:pt x="2233" y="2454"/>
                    <a:pt x="2226" y="2510"/>
                    <a:pt x="2217" y="2580"/>
                  </a:cubicBezTo>
                  <a:cubicBezTo>
                    <a:pt x="2246" y="2199"/>
                    <a:pt x="2279" y="1819"/>
                    <a:pt x="2325" y="1436"/>
                  </a:cubicBezTo>
                  <a:cubicBezTo>
                    <a:pt x="2332" y="1280"/>
                    <a:pt x="2332" y="1128"/>
                    <a:pt x="2332" y="973"/>
                  </a:cubicBezTo>
                  <a:lnTo>
                    <a:pt x="2332" y="599"/>
                  </a:lnTo>
                  <a:close/>
                  <a:moveTo>
                    <a:pt x="2309" y="5698"/>
                  </a:moveTo>
                  <a:lnTo>
                    <a:pt x="2309" y="5698"/>
                  </a:lnTo>
                  <a:cubicBezTo>
                    <a:pt x="2310" y="5706"/>
                    <a:pt x="2312" y="5715"/>
                    <a:pt x="2313" y="5725"/>
                  </a:cubicBezTo>
                  <a:lnTo>
                    <a:pt x="2313" y="5725"/>
                  </a:lnTo>
                  <a:cubicBezTo>
                    <a:pt x="2312" y="5715"/>
                    <a:pt x="2310" y="5706"/>
                    <a:pt x="2309" y="5698"/>
                  </a:cubicBezTo>
                  <a:close/>
                  <a:moveTo>
                    <a:pt x="2451" y="6336"/>
                  </a:moveTo>
                  <a:cubicBezTo>
                    <a:pt x="2448" y="6350"/>
                    <a:pt x="2448" y="6362"/>
                    <a:pt x="2444" y="6376"/>
                  </a:cubicBezTo>
                  <a:cubicBezTo>
                    <a:pt x="2448" y="6359"/>
                    <a:pt x="2448" y="6346"/>
                    <a:pt x="2451" y="6336"/>
                  </a:cubicBezTo>
                  <a:close/>
                  <a:moveTo>
                    <a:pt x="169" y="1"/>
                  </a:moveTo>
                  <a:lnTo>
                    <a:pt x="169" y="27"/>
                  </a:lnTo>
                  <a:cubicBezTo>
                    <a:pt x="166" y="367"/>
                    <a:pt x="163" y="705"/>
                    <a:pt x="160" y="1039"/>
                  </a:cubicBezTo>
                  <a:lnTo>
                    <a:pt x="222" y="886"/>
                  </a:lnTo>
                  <a:lnTo>
                    <a:pt x="222" y="886"/>
                  </a:lnTo>
                  <a:lnTo>
                    <a:pt x="216" y="1350"/>
                  </a:lnTo>
                  <a:cubicBezTo>
                    <a:pt x="209" y="1402"/>
                    <a:pt x="199" y="1439"/>
                    <a:pt x="190" y="1439"/>
                  </a:cubicBezTo>
                  <a:cubicBezTo>
                    <a:pt x="178" y="1439"/>
                    <a:pt x="169" y="1371"/>
                    <a:pt x="173" y="1181"/>
                  </a:cubicBezTo>
                  <a:lnTo>
                    <a:pt x="173" y="1181"/>
                  </a:lnTo>
                  <a:cubicBezTo>
                    <a:pt x="153" y="1270"/>
                    <a:pt x="163" y="1405"/>
                    <a:pt x="169" y="1524"/>
                  </a:cubicBezTo>
                  <a:cubicBezTo>
                    <a:pt x="169" y="1643"/>
                    <a:pt x="179" y="1743"/>
                    <a:pt x="186" y="1747"/>
                  </a:cubicBezTo>
                  <a:cubicBezTo>
                    <a:pt x="162" y="1924"/>
                    <a:pt x="147" y="1986"/>
                    <a:pt x="139" y="1986"/>
                  </a:cubicBezTo>
                  <a:cubicBezTo>
                    <a:pt x="119" y="1986"/>
                    <a:pt x="130" y="1664"/>
                    <a:pt x="124" y="1664"/>
                  </a:cubicBezTo>
                  <a:lnTo>
                    <a:pt x="124" y="1664"/>
                  </a:lnTo>
                  <a:cubicBezTo>
                    <a:pt x="123" y="1664"/>
                    <a:pt x="122" y="1673"/>
                    <a:pt x="120" y="1693"/>
                  </a:cubicBezTo>
                  <a:lnTo>
                    <a:pt x="97" y="1965"/>
                  </a:lnTo>
                  <a:lnTo>
                    <a:pt x="110" y="1901"/>
                  </a:lnTo>
                  <a:lnTo>
                    <a:pt x="110" y="1901"/>
                  </a:lnTo>
                  <a:cubicBezTo>
                    <a:pt x="114" y="2120"/>
                    <a:pt x="137" y="2143"/>
                    <a:pt x="97" y="2540"/>
                  </a:cubicBezTo>
                  <a:cubicBezTo>
                    <a:pt x="70" y="2794"/>
                    <a:pt x="50" y="2669"/>
                    <a:pt x="44" y="2768"/>
                  </a:cubicBezTo>
                  <a:cubicBezTo>
                    <a:pt x="41" y="2768"/>
                    <a:pt x="41" y="2778"/>
                    <a:pt x="37" y="2801"/>
                  </a:cubicBezTo>
                  <a:cubicBezTo>
                    <a:pt x="37" y="2824"/>
                    <a:pt x="37" y="2861"/>
                    <a:pt x="34" y="2924"/>
                  </a:cubicBezTo>
                  <a:lnTo>
                    <a:pt x="1" y="3508"/>
                  </a:lnTo>
                  <a:lnTo>
                    <a:pt x="60" y="3274"/>
                  </a:lnTo>
                  <a:lnTo>
                    <a:pt x="60" y="3274"/>
                  </a:lnTo>
                  <a:cubicBezTo>
                    <a:pt x="64" y="3406"/>
                    <a:pt x="57" y="3545"/>
                    <a:pt x="57" y="3615"/>
                  </a:cubicBezTo>
                  <a:cubicBezTo>
                    <a:pt x="59" y="3647"/>
                    <a:pt x="60" y="3665"/>
                    <a:pt x="64" y="3665"/>
                  </a:cubicBezTo>
                  <a:cubicBezTo>
                    <a:pt x="69" y="3665"/>
                    <a:pt x="77" y="3639"/>
                    <a:pt x="94" y="3578"/>
                  </a:cubicBezTo>
                  <a:lnTo>
                    <a:pt x="94" y="3578"/>
                  </a:lnTo>
                  <a:cubicBezTo>
                    <a:pt x="70" y="3681"/>
                    <a:pt x="64" y="3856"/>
                    <a:pt x="54" y="4071"/>
                  </a:cubicBezTo>
                  <a:cubicBezTo>
                    <a:pt x="54" y="4187"/>
                    <a:pt x="50" y="4309"/>
                    <a:pt x="47" y="4438"/>
                  </a:cubicBezTo>
                  <a:cubicBezTo>
                    <a:pt x="47" y="4567"/>
                    <a:pt x="44" y="4699"/>
                    <a:pt x="54" y="4831"/>
                  </a:cubicBezTo>
                  <a:cubicBezTo>
                    <a:pt x="80" y="5361"/>
                    <a:pt x="106" y="5870"/>
                    <a:pt x="114" y="5996"/>
                  </a:cubicBezTo>
                  <a:cubicBezTo>
                    <a:pt x="140" y="6161"/>
                    <a:pt x="169" y="6323"/>
                    <a:pt x="199" y="6495"/>
                  </a:cubicBezTo>
                  <a:lnTo>
                    <a:pt x="2306" y="6495"/>
                  </a:lnTo>
                  <a:cubicBezTo>
                    <a:pt x="2296" y="6409"/>
                    <a:pt x="2283" y="6323"/>
                    <a:pt x="2272" y="6240"/>
                  </a:cubicBezTo>
                  <a:cubicBezTo>
                    <a:pt x="2252" y="6062"/>
                    <a:pt x="2240" y="5883"/>
                    <a:pt x="2226" y="5704"/>
                  </a:cubicBezTo>
                  <a:cubicBezTo>
                    <a:pt x="2206" y="5477"/>
                    <a:pt x="2197" y="5245"/>
                    <a:pt x="2186" y="5013"/>
                  </a:cubicBezTo>
                  <a:lnTo>
                    <a:pt x="2186" y="5013"/>
                  </a:lnTo>
                  <a:cubicBezTo>
                    <a:pt x="2190" y="5033"/>
                    <a:pt x="2193" y="5043"/>
                    <a:pt x="2197" y="5043"/>
                  </a:cubicBezTo>
                  <a:cubicBezTo>
                    <a:pt x="2200" y="5043"/>
                    <a:pt x="2203" y="5035"/>
                    <a:pt x="2206" y="5016"/>
                  </a:cubicBezTo>
                  <a:lnTo>
                    <a:pt x="2186" y="4782"/>
                  </a:lnTo>
                  <a:cubicBezTo>
                    <a:pt x="2190" y="4751"/>
                    <a:pt x="2195" y="4738"/>
                    <a:pt x="2199" y="4738"/>
                  </a:cubicBezTo>
                  <a:cubicBezTo>
                    <a:pt x="2220" y="4738"/>
                    <a:pt x="2245" y="5003"/>
                    <a:pt x="2257" y="5003"/>
                  </a:cubicBezTo>
                  <a:cubicBezTo>
                    <a:pt x="2260" y="5003"/>
                    <a:pt x="2262" y="4981"/>
                    <a:pt x="2263" y="4924"/>
                  </a:cubicBezTo>
                  <a:cubicBezTo>
                    <a:pt x="2283" y="5083"/>
                    <a:pt x="2306" y="5248"/>
                    <a:pt x="2325" y="5430"/>
                  </a:cubicBezTo>
                  <a:cubicBezTo>
                    <a:pt x="2336" y="5520"/>
                    <a:pt x="2345" y="5616"/>
                    <a:pt x="2352" y="5715"/>
                  </a:cubicBezTo>
                  <a:cubicBezTo>
                    <a:pt x="2362" y="5814"/>
                    <a:pt x="2368" y="5916"/>
                    <a:pt x="2375" y="6025"/>
                  </a:cubicBezTo>
                  <a:lnTo>
                    <a:pt x="2332" y="6104"/>
                  </a:lnTo>
                  <a:cubicBezTo>
                    <a:pt x="2341" y="6074"/>
                    <a:pt x="2333" y="5851"/>
                    <a:pt x="2313" y="5725"/>
                  </a:cubicBezTo>
                  <a:lnTo>
                    <a:pt x="2313" y="5725"/>
                  </a:lnTo>
                  <a:cubicBezTo>
                    <a:pt x="2327" y="5816"/>
                    <a:pt x="2326" y="5962"/>
                    <a:pt x="2329" y="6111"/>
                  </a:cubicBezTo>
                  <a:lnTo>
                    <a:pt x="2329" y="6111"/>
                  </a:lnTo>
                  <a:lnTo>
                    <a:pt x="2332" y="6104"/>
                  </a:lnTo>
                  <a:lnTo>
                    <a:pt x="2332" y="6104"/>
                  </a:lnTo>
                  <a:cubicBezTo>
                    <a:pt x="2332" y="6108"/>
                    <a:pt x="2332" y="6108"/>
                    <a:pt x="2329" y="6111"/>
                  </a:cubicBezTo>
                  <a:lnTo>
                    <a:pt x="2329" y="6111"/>
                  </a:lnTo>
                  <a:cubicBezTo>
                    <a:pt x="2329" y="6111"/>
                    <a:pt x="2329" y="6111"/>
                    <a:pt x="2329" y="6111"/>
                  </a:cubicBezTo>
                  <a:lnTo>
                    <a:pt x="2329" y="6111"/>
                  </a:lnTo>
                  <a:lnTo>
                    <a:pt x="2329" y="6112"/>
                  </a:lnTo>
                  <a:cubicBezTo>
                    <a:pt x="2329" y="6112"/>
                    <a:pt x="2329" y="6112"/>
                    <a:pt x="2329" y="6111"/>
                  </a:cubicBezTo>
                  <a:lnTo>
                    <a:pt x="2329" y="6111"/>
                  </a:lnTo>
                  <a:cubicBezTo>
                    <a:pt x="2331" y="6249"/>
                    <a:pt x="2338" y="6390"/>
                    <a:pt x="2362" y="6495"/>
                  </a:cubicBezTo>
                  <a:lnTo>
                    <a:pt x="2388" y="6495"/>
                  </a:lnTo>
                  <a:lnTo>
                    <a:pt x="2391" y="6263"/>
                  </a:lnTo>
                  <a:cubicBezTo>
                    <a:pt x="2405" y="6336"/>
                    <a:pt x="2418" y="6416"/>
                    <a:pt x="2435" y="6495"/>
                  </a:cubicBezTo>
                  <a:lnTo>
                    <a:pt x="2494" y="6495"/>
                  </a:lnTo>
                  <a:cubicBezTo>
                    <a:pt x="2485" y="6383"/>
                    <a:pt x="2473" y="6300"/>
                    <a:pt x="2462" y="6300"/>
                  </a:cubicBezTo>
                  <a:cubicBezTo>
                    <a:pt x="2458" y="6300"/>
                    <a:pt x="2454" y="6311"/>
                    <a:pt x="2451" y="6336"/>
                  </a:cubicBezTo>
                  <a:cubicBezTo>
                    <a:pt x="2464" y="6211"/>
                    <a:pt x="2461" y="6098"/>
                    <a:pt x="2458" y="5976"/>
                  </a:cubicBezTo>
                  <a:cubicBezTo>
                    <a:pt x="2451" y="5843"/>
                    <a:pt x="2441" y="5701"/>
                    <a:pt x="2464" y="5512"/>
                  </a:cubicBezTo>
                  <a:lnTo>
                    <a:pt x="2464" y="5512"/>
                  </a:lnTo>
                  <a:cubicBezTo>
                    <a:pt x="2457" y="5518"/>
                    <a:pt x="2451" y="5545"/>
                    <a:pt x="2446" y="5545"/>
                  </a:cubicBezTo>
                  <a:cubicBezTo>
                    <a:pt x="2439" y="5545"/>
                    <a:pt x="2434" y="5502"/>
                    <a:pt x="2428" y="5318"/>
                  </a:cubicBezTo>
                  <a:cubicBezTo>
                    <a:pt x="2425" y="5304"/>
                    <a:pt x="2415" y="5268"/>
                    <a:pt x="2411" y="5248"/>
                  </a:cubicBezTo>
                  <a:lnTo>
                    <a:pt x="2411" y="5245"/>
                  </a:lnTo>
                  <a:cubicBezTo>
                    <a:pt x="2410" y="5237"/>
                    <a:pt x="2408" y="5233"/>
                    <a:pt x="2407" y="5233"/>
                  </a:cubicBezTo>
                  <a:lnTo>
                    <a:pt x="2407" y="5233"/>
                  </a:lnTo>
                  <a:cubicBezTo>
                    <a:pt x="2406" y="5233"/>
                    <a:pt x="2406" y="5239"/>
                    <a:pt x="2408" y="5251"/>
                  </a:cubicBezTo>
                  <a:cubicBezTo>
                    <a:pt x="2405" y="5327"/>
                    <a:pt x="2402" y="5390"/>
                    <a:pt x="2391" y="5417"/>
                  </a:cubicBezTo>
                  <a:cubicBezTo>
                    <a:pt x="2348" y="5254"/>
                    <a:pt x="2316" y="4735"/>
                    <a:pt x="2296" y="4560"/>
                  </a:cubicBezTo>
                  <a:cubicBezTo>
                    <a:pt x="2298" y="4506"/>
                    <a:pt x="2300" y="4488"/>
                    <a:pt x="2303" y="4488"/>
                  </a:cubicBezTo>
                  <a:cubicBezTo>
                    <a:pt x="2308" y="4488"/>
                    <a:pt x="2316" y="4559"/>
                    <a:pt x="2324" y="4559"/>
                  </a:cubicBezTo>
                  <a:cubicBezTo>
                    <a:pt x="2326" y="4559"/>
                    <a:pt x="2329" y="4552"/>
                    <a:pt x="2332" y="4534"/>
                  </a:cubicBezTo>
                  <a:lnTo>
                    <a:pt x="2302" y="4273"/>
                  </a:lnTo>
                  <a:cubicBezTo>
                    <a:pt x="2327" y="4255"/>
                    <a:pt x="2348" y="4020"/>
                    <a:pt x="2365" y="4020"/>
                  </a:cubicBezTo>
                  <a:cubicBezTo>
                    <a:pt x="2373" y="4020"/>
                    <a:pt x="2381" y="4069"/>
                    <a:pt x="2388" y="4213"/>
                  </a:cubicBezTo>
                  <a:lnTo>
                    <a:pt x="2388" y="3803"/>
                  </a:lnTo>
                  <a:cubicBezTo>
                    <a:pt x="2402" y="3562"/>
                    <a:pt x="2438" y="3228"/>
                    <a:pt x="2428" y="3023"/>
                  </a:cubicBezTo>
                  <a:cubicBezTo>
                    <a:pt x="2441" y="2868"/>
                    <a:pt x="2423" y="2652"/>
                    <a:pt x="2425" y="2652"/>
                  </a:cubicBezTo>
                  <a:lnTo>
                    <a:pt x="2425" y="2652"/>
                  </a:lnTo>
                  <a:cubicBezTo>
                    <a:pt x="2425" y="2652"/>
                    <a:pt x="2427" y="2667"/>
                    <a:pt x="2431" y="2702"/>
                  </a:cubicBezTo>
                  <a:cubicBezTo>
                    <a:pt x="2431" y="2702"/>
                    <a:pt x="2431" y="2663"/>
                    <a:pt x="2435" y="2603"/>
                  </a:cubicBezTo>
                  <a:cubicBezTo>
                    <a:pt x="2431" y="2540"/>
                    <a:pt x="2438" y="2461"/>
                    <a:pt x="2441" y="2378"/>
                  </a:cubicBezTo>
                  <a:cubicBezTo>
                    <a:pt x="2451" y="2219"/>
                    <a:pt x="2461" y="2057"/>
                    <a:pt x="2461" y="2057"/>
                  </a:cubicBezTo>
                  <a:lnTo>
                    <a:pt x="2471" y="2051"/>
                  </a:lnTo>
                  <a:cubicBezTo>
                    <a:pt x="2487" y="1892"/>
                    <a:pt x="2501" y="1730"/>
                    <a:pt x="2510" y="1564"/>
                  </a:cubicBezTo>
                  <a:cubicBezTo>
                    <a:pt x="2514" y="1524"/>
                    <a:pt x="2517" y="1482"/>
                    <a:pt x="2521" y="1442"/>
                  </a:cubicBezTo>
                  <a:lnTo>
                    <a:pt x="2521" y="1317"/>
                  </a:lnTo>
                  <a:cubicBezTo>
                    <a:pt x="2517" y="1234"/>
                    <a:pt x="2517" y="1147"/>
                    <a:pt x="2514" y="1062"/>
                  </a:cubicBezTo>
                  <a:cubicBezTo>
                    <a:pt x="2507" y="721"/>
                    <a:pt x="2507" y="371"/>
                    <a:pt x="2540" y="7"/>
                  </a:cubicBezTo>
                  <a:lnTo>
                    <a:pt x="25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0"/>
            <p:cNvSpPr/>
            <p:nvPr/>
          </p:nvSpPr>
          <p:spPr>
            <a:xfrm rot="1233980">
              <a:off x="7283457" y="1404371"/>
              <a:ext cx="156554" cy="349302"/>
            </a:xfrm>
            <a:custGeom>
              <a:avLst/>
              <a:gdLst/>
              <a:ahLst/>
              <a:cxnLst/>
              <a:rect l="l" t="t" r="r" b="b"/>
              <a:pathLst>
                <a:path w="2911" h="6495" extrusionOk="0">
                  <a:moveTo>
                    <a:pt x="286" y="1697"/>
                  </a:moveTo>
                  <a:lnTo>
                    <a:pt x="286" y="1697"/>
                  </a:lnTo>
                  <a:cubicBezTo>
                    <a:pt x="283" y="1866"/>
                    <a:pt x="283" y="2034"/>
                    <a:pt x="286" y="2203"/>
                  </a:cubicBezTo>
                  <a:lnTo>
                    <a:pt x="223" y="2213"/>
                  </a:lnTo>
                  <a:lnTo>
                    <a:pt x="286" y="2272"/>
                  </a:lnTo>
                  <a:cubicBezTo>
                    <a:pt x="286" y="2441"/>
                    <a:pt x="292" y="2606"/>
                    <a:pt x="295" y="2771"/>
                  </a:cubicBezTo>
                  <a:cubicBezTo>
                    <a:pt x="293" y="2771"/>
                    <a:pt x="291" y="2771"/>
                    <a:pt x="289" y="2771"/>
                  </a:cubicBezTo>
                  <a:cubicBezTo>
                    <a:pt x="245" y="2771"/>
                    <a:pt x="205" y="2742"/>
                    <a:pt x="187" y="2682"/>
                  </a:cubicBezTo>
                  <a:cubicBezTo>
                    <a:pt x="187" y="2655"/>
                    <a:pt x="196" y="2464"/>
                    <a:pt x="210" y="2259"/>
                  </a:cubicBezTo>
                  <a:cubicBezTo>
                    <a:pt x="229" y="2051"/>
                    <a:pt x="252" y="1832"/>
                    <a:pt x="266" y="1747"/>
                  </a:cubicBezTo>
                  <a:cubicBezTo>
                    <a:pt x="272" y="1720"/>
                    <a:pt x="279" y="1703"/>
                    <a:pt x="286" y="1697"/>
                  </a:cubicBezTo>
                  <a:close/>
                  <a:moveTo>
                    <a:pt x="338" y="4663"/>
                  </a:moveTo>
                  <a:lnTo>
                    <a:pt x="338" y="4663"/>
                  </a:lnTo>
                  <a:cubicBezTo>
                    <a:pt x="388" y="4778"/>
                    <a:pt x="467" y="4987"/>
                    <a:pt x="553" y="5219"/>
                  </a:cubicBezTo>
                  <a:cubicBezTo>
                    <a:pt x="567" y="5291"/>
                    <a:pt x="580" y="5364"/>
                    <a:pt x="596" y="5440"/>
                  </a:cubicBezTo>
                  <a:cubicBezTo>
                    <a:pt x="623" y="5625"/>
                    <a:pt x="643" y="5807"/>
                    <a:pt x="663" y="5993"/>
                  </a:cubicBezTo>
                  <a:lnTo>
                    <a:pt x="663" y="6002"/>
                  </a:lnTo>
                  <a:cubicBezTo>
                    <a:pt x="629" y="5900"/>
                    <a:pt x="590" y="5787"/>
                    <a:pt x="556" y="5668"/>
                  </a:cubicBezTo>
                  <a:cubicBezTo>
                    <a:pt x="536" y="5599"/>
                    <a:pt x="517" y="5529"/>
                    <a:pt x="501" y="5457"/>
                  </a:cubicBezTo>
                  <a:cubicBezTo>
                    <a:pt x="481" y="5384"/>
                    <a:pt x="461" y="5311"/>
                    <a:pt x="441" y="5235"/>
                  </a:cubicBezTo>
                  <a:lnTo>
                    <a:pt x="451" y="5120"/>
                  </a:lnTo>
                  <a:lnTo>
                    <a:pt x="338" y="4663"/>
                  </a:lnTo>
                  <a:close/>
                  <a:moveTo>
                    <a:pt x="94" y="1"/>
                  </a:moveTo>
                  <a:cubicBezTo>
                    <a:pt x="94" y="50"/>
                    <a:pt x="97" y="90"/>
                    <a:pt x="100" y="113"/>
                  </a:cubicBezTo>
                  <a:cubicBezTo>
                    <a:pt x="1" y="417"/>
                    <a:pt x="25" y="1475"/>
                    <a:pt x="21" y="1971"/>
                  </a:cubicBezTo>
                  <a:lnTo>
                    <a:pt x="60" y="1988"/>
                  </a:lnTo>
                  <a:cubicBezTo>
                    <a:pt x="54" y="2328"/>
                    <a:pt x="84" y="2655"/>
                    <a:pt x="113" y="3076"/>
                  </a:cubicBezTo>
                  <a:lnTo>
                    <a:pt x="147" y="3049"/>
                  </a:lnTo>
                  <a:cubicBezTo>
                    <a:pt x="176" y="3231"/>
                    <a:pt x="187" y="3466"/>
                    <a:pt x="193" y="3727"/>
                  </a:cubicBezTo>
                  <a:cubicBezTo>
                    <a:pt x="203" y="3989"/>
                    <a:pt x="233" y="4273"/>
                    <a:pt x="266" y="4560"/>
                  </a:cubicBezTo>
                  <a:cubicBezTo>
                    <a:pt x="246" y="4524"/>
                    <a:pt x="233" y="4375"/>
                    <a:pt x="229" y="4273"/>
                  </a:cubicBezTo>
                  <a:lnTo>
                    <a:pt x="229" y="4273"/>
                  </a:lnTo>
                  <a:cubicBezTo>
                    <a:pt x="219" y="4620"/>
                    <a:pt x="306" y="4981"/>
                    <a:pt x="385" y="5331"/>
                  </a:cubicBezTo>
                  <a:cubicBezTo>
                    <a:pt x="454" y="5685"/>
                    <a:pt x="517" y="6025"/>
                    <a:pt x="497" y="6336"/>
                  </a:cubicBezTo>
                  <a:cubicBezTo>
                    <a:pt x="504" y="6396"/>
                    <a:pt x="510" y="6445"/>
                    <a:pt x="513" y="6495"/>
                  </a:cubicBezTo>
                  <a:lnTo>
                    <a:pt x="2908" y="6495"/>
                  </a:lnTo>
                  <a:cubicBezTo>
                    <a:pt x="2911" y="6141"/>
                    <a:pt x="2878" y="5718"/>
                    <a:pt x="2792" y="5341"/>
                  </a:cubicBezTo>
                  <a:lnTo>
                    <a:pt x="2792" y="5341"/>
                  </a:lnTo>
                  <a:cubicBezTo>
                    <a:pt x="2798" y="5347"/>
                    <a:pt x="2809" y="5364"/>
                    <a:pt x="2825" y="5427"/>
                  </a:cubicBezTo>
                  <a:cubicBezTo>
                    <a:pt x="2815" y="5370"/>
                    <a:pt x="2805" y="5314"/>
                    <a:pt x="2792" y="5258"/>
                  </a:cubicBezTo>
                  <a:cubicBezTo>
                    <a:pt x="2778" y="5202"/>
                    <a:pt x="2766" y="5146"/>
                    <a:pt x="2749" y="5089"/>
                  </a:cubicBezTo>
                  <a:cubicBezTo>
                    <a:pt x="2726" y="4974"/>
                    <a:pt x="2699" y="4854"/>
                    <a:pt x="2673" y="4735"/>
                  </a:cubicBezTo>
                  <a:cubicBezTo>
                    <a:pt x="2613" y="4497"/>
                    <a:pt x="2597" y="4259"/>
                    <a:pt x="2567" y="4035"/>
                  </a:cubicBezTo>
                  <a:cubicBezTo>
                    <a:pt x="2554" y="3925"/>
                    <a:pt x="2540" y="3816"/>
                    <a:pt x="2528" y="3717"/>
                  </a:cubicBezTo>
                  <a:cubicBezTo>
                    <a:pt x="2521" y="3615"/>
                    <a:pt x="2511" y="3522"/>
                    <a:pt x="2501" y="3436"/>
                  </a:cubicBezTo>
                  <a:cubicBezTo>
                    <a:pt x="2481" y="3267"/>
                    <a:pt x="2451" y="3132"/>
                    <a:pt x="2409" y="3056"/>
                  </a:cubicBezTo>
                  <a:cubicBezTo>
                    <a:pt x="2409" y="3056"/>
                    <a:pt x="2386" y="2913"/>
                    <a:pt x="2375" y="2771"/>
                  </a:cubicBezTo>
                  <a:cubicBezTo>
                    <a:pt x="2362" y="2629"/>
                    <a:pt x="2349" y="2487"/>
                    <a:pt x="2349" y="2487"/>
                  </a:cubicBezTo>
                  <a:lnTo>
                    <a:pt x="2349" y="2487"/>
                  </a:lnTo>
                  <a:cubicBezTo>
                    <a:pt x="2352" y="2725"/>
                    <a:pt x="2346" y="2798"/>
                    <a:pt x="2336" y="2798"/>
                  </a:cubicBezTo>
                  <a:cubicBezTo>
                    <a:pt x="2320" y="2798"/>
                    <a:pt x="2294" y="2611"/>
                    <a:pt x="2276" y="2611"/>
                  </a:cubicBezTo>
                  <a:cubicBezTo>
                    <a:pt x="2271" y="2611"/>
                    <a:pt x="2266" y="2630"/>
                    <a:pt x="2263" y="2679"/>
                  </a:cubicBezTo>
                  <a:cubicBezTo>
                    <a:pt x="2251" y="2466"/>
                    <a:pt x="2271" y="2158"/>
                    <a:pt x="2289" y="2158"/>
                  </a:cubicBezTo>
                  <a:cubicBezTo>
                    <a:pt x="2296" y="2158"/>
                    <a:pt x="2302" y="2196"/>
                    <a:pt x="2306" y="2289"/>
                  </a:cubicBezTo>
                  <a:lnTo>
                    <a:pt x="2299" y="2342"/>
                  </a:lnTo>
                  <a:cubicBezTo>
                    <a:pt x="2304" y="2350"/>
                    <a:pt x="2309" y="2353"/>
                    <a:pt x="2313" y="2353"/>
                  </a:cubicBezTo>
                  <a:cubicBezTo>
                    <a:pt x="2341" y="2353"/>
                    <a:pt x="2340" y="2151"/>
                    <a:pt x="2349" y="1938"/>
                  </a:cubicBezTo>
                  <a:cubicBezTo>
                    <a:pt x="2355" y="1698"/>
                    <a:pt x="2362" y="1449"/>
                    <a:pt x="2387" y="1449"/>
                  </a:cubicBezTo>
                  <a:cubicBezTo>
                    <a:pt x="2388" y="1449"/>
                    <a:pt x="2388" y="1449"/>
                    <a:pt x="2389" y="1449"/>
                  </a:cubicBezTo>
                  <a:cubicBezTo>
                    <a:pt x="2395" y="1128"/>
                    <a:pt x="2412" y="810"/>
                    <a:pt x="2432" y="497"/>
                  </a:cubicBezTo>
                  <a:cubicBezTo>
                    <a:pt x="2247" y="228"/>
                    <a:pt x="2111" y="1"/>
                    <a:pt x="2111" y="1"/>
                  </a:cubicBezTo>
                  <a:lnTo>
                    <a:pt x="338" y="1"/>
                  </a:lnTo>
                  <a:cubicBezTo>
                    <a:pt x="335" y="76"/>
                    <a:pt x="332" y="152"/>
                    <a:pt x="329" y="225"/>
                  </a:cubicBezTo>
                  <a:cubicBezTo>
                    <a:pt x="318" y="152"/>
                    <a:pt x="315" y="76"/>
                    <a:pt x="3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0"/>
            <p:cNvSpPr/>
            <p:nvPr/>
          </p:nvSpPr>
          <p:spPr>
            <a:xfrm rot="1233980">
              <a:off x="6616301" y="1150288"/>
              <a:ext cx="136655" cy="349302"/>
            </a:xfrm>
            <a:custGeom>
              <a:avLst/>
              <a:gdLst/>
              <a:ahLst/>
              <a:cxnLst/>
              <a:rect l="l" t="t" r="r" b="b"/>
              <a:pathLst>
                <a:path w="2541" h="6495" extrusionOk="0">
                  <a:moveTo>
                    <a:pt x="70" y="2732"/>
                  </a:moveTo>
                  <a:cubicBezTo>
                    <a:pt x="70" y="2842"/>
                    <a:pt x="68" y="2877"/>
                    <a:pt x="65" y="2877"/>
                  </a:cubicBezTo>
                  <a:cubicBezTo>
                    <a:pt x="62" y="2877"/>
                    <a:pt x="59" y="2849"/>
                    <a:pt x="54" y="2821"/>
                  </a:cubicBezTo>
                  <a:lnTo>
                    <a:pt x="70" y="2732"/>
                  </a:lnTo>
                  <a:close/>
                  <a:moveTo>
                    <a:pt x="2384" y="3334"/>
                  </a:moveTo>
                  <a:cubicBezTo>
                    <a:pt x="2385" y="3334"/>
                    <a:pt x="2377" y="3397"/>
                    <a:pt x="2368" y="3485"/>
                  </a:cubicBezTo>
                  <a:cubicBezTo>
                    <a:pt x="2368" y="3479"/>
                    <a:pt x="2368" y="3479"/>
                    <a:pt x="2365" y="3476"/>
                  </a:cubicBezTo>
                  <a:cubicBezTo>
                    <a:pt x="2378" y="3374"/>
                    <a:pt x="2384" y="3334"/>
                    <a:pt x="2384" y="3334"/>
                  </a:cubicBezTo>
                  <a:close/>
                  <a:moveTo>
                    <a:pt x="2332" y="599"/>
                  </a:moveTo>
                  <a:cubicBezTo>
                    <a:pt x="2342" y="642"/>
                    <a:pt x="2352" y="695"/>
                    <a:pt x="2362" y="755"/>
                  </a:cubicBezTo>
                  <a:cubicBezTo>
                    <a:pt x="2375" y="854"/>
                    <a:pt x="2391" y="973"/>
                    <a:pt x="2402" y="1108"/>
                  </a:cubicBezTo>
                  <a:cubicBezTo>
                    <a:pt x="2408" y="1174"/>
                    <a:pt x="2411" y="1244"/>
                    <a:pt x="2418" y="1320"/>
                  </a:cubicBezTo>
                  <a:cubicBezTo>
                    <a:pt x="2418" y="1356"/>
                    <a:pt x="2421" y="1396"/>
                    <a:pt x="2425" y="1432"/>
                  </a:cubicBezTo>
                  <a:cubicBezTo>
                    <a:pt x="2421" y="1472"/>
                    <a:pt x="2421" y="1512"/>
                    <a:pt x="2418" y="1551"/>
                  </a:cubicBezTo>
                  <a:cubicBezTo>
                    <a:pt x="2403" y="1810"/>
                    <a:pt x="2386" y="1861"/>
                    <a:pt x="2373" y="1861"/>
                  </a:cubicBezTo>
                  <a:cubicBezTo>
                    <a:pt x="2365" y="1861"/>
                    <a:pt x="2359" y="1840"/>
                    <a:pt x="2356" y="1840"/>
                  </a:cubicBezTo>
                  <a:cubicBezTo>
                    <a:pt x="2355" y="1840"/>
                    <a:pt x="2355" y="1845"/>
                    <a:pt x="2356" y="1859"/>
                  </a:cubicBezTo>
                  <a:cubicBezTo>
                    <a:pt x="2302" y="2335"/>
                    <a:pt x="2309" y="2540"/>
                    <a:pt x="2329" y="2722"/>
                  </a:cubicBezTo>
                  <a:cubicBezTo>
                    <a:pt x="2348" y="2904"/>
                    <a:pt x="2362" y="3069"/>
                    <a:pt x="2316" y="3462"/>
                  </a:cubicBezTo>
                  <a:cubicBezTo>
                    <a:pt x="2296" y="3575"/>
                    <a:pt x="2278" y="3609"/>
                    <a:pt x="2263" y="3609"/>
                  </a:cubicBezTo>
                  <a:cubicBezTo>
                    <a:pt x="2240" y="3609"/>
                    <a:pt x="2221" y="3534"/>
                    <a:pt x="2202" y="3534"/>
                  </a:cubicBezTo>
                  <a:cubicBezTo>
                    <a:pt x="2198" y="3534"/>
                    <a:pt x="2194" y="3537"/>
                    <a:pt x="2190" y="3545"/>
                  </a:cubicBezTo>
                  <a:cubicBezTo>
                    <a:pt x="2193" y="3132"/>
                    <a:pt x="2249" y="2910"/>
                    <a:pt x="2263" y="2632"/>
                  </a:cubicBezTo>
                  <a:lnTo>
                    <a:pt x="2263" y="2632"/>
                  </a:lnTo>
                  <a:lnTo>
                    <a:pt x="2223" y="2977"/>
                  </a:lnTo>
                  <a:cubicBezTo>
                    <a:pt x="2217" y="2844"/>
                    <a:pt x="2213" y="2566"/>
                    <a:pt x="2243" y="2417"/>
                  </a:cubicBezTo>
                  <a:lnTo>
                    <a:pt x="2243" y="2417"/>
                  </a:lnTo>
                  <a:cubicBezTo>
                    <a:pt x="2233" y="2454"/>
                    <a:pt x="2223" y="2510"/>
                    <a:pt x="2217" y="2580"/>
                  </a:cubicBezTo>
                  <a:cubicBezTo>
                    <a:pt x="2243" y="2199"/>
                    <a:pt x="2279" y="1819"/>
                    <a:pt x="2325" y="1436"/>
                  </a:cubicBezTo>
                  <a:cubicBezTo>
                    <a:pt x="2329" y="1280"/>
                    <a:pt x="2329" y="1128"/>
                    <a:pt x="2332" y="973"/>
                  </a:cubicBezTo>
                  <a:lnTo>
                    <a:pt x="2332" y="599"/>
                  </a:lnTo>
                  <a:close/>
                  <a:moveTo>
                    <a:pt x="2309" y="5698"/>
                  </a:moveTo>
                  <a:cubicBezTo>
                    <a:pt x="2310" y="5706"/>
                    <a:pt x="2312" y="5715"/>
                    <a:pt x="2313" y="5725"/>
                  </a:cubicBezTo>
                  <a:lnTo>
                    <a:pt x="2313" y="5725"/>
                  </a:lnTo>
                  <a:cubicBezTo>
                    <a:pt x="2312" y="5715"/>
                    <a:pt x="2310" y="5706"/>
                    <a:pt x="2309" y="5698"/>
                  </a:cubicBezTo>
                  <a:close/>
                  <a:moveTo>
                    <a:pt x="2332" y="6104"/>
                  </a:moveTo>
                  <a:lnTo>
                    <a:pt x="2332" y="6104"/>
                  </a:lnTo>
                  <a:cubicBezTo>
                    <a:pt x="2332" y="6106"/>
                    <a:pt x="2331" y="6107"/>
                    <a:pt x="2330" y="6107"/>
                  </a:cubicBezTo>
                  <a:lnTo>
                    <a:pt x="2330" y="6107"/>
                  </a:lnTo>
                  <a:lnTo>
                    <a:pt x="2332" y="6104"/>
                  </a:lnTo>
                  <a:close/>
                  <a:moveTo>
                    <a:pt x="2448" y="6339"/>
                  </a:moveTo>
                  <a:cubicBezTo>
                    <a:pt x="2448" y="6353"/>
                    <a:pt x="2448" y="6362"/>
                    <a:pt x="2444" y="6376"/>
                  </a:cubicBezTo>
                  <a:cubicBezTo>
                    <a:pt x="2444" y="6362"/>
                    <a:pt x="2448" y="6350"/>
                    <a:pt x="2448" y="6339"/>
                  </a:cubicBezTo>
                  <a:close/>
                  <a:moveTo>
                    <a:pt x="169" y="1"/>
                  </a:moveTo>
                  <a:lnTo>
                    <a:pt x="169" y="27"/>
                  </a:lnTo>
                  <a:cubicBezTo>
                    <a:pt x="166" y="367"/>
                    <a:pt x="163" y="705"/>
                    <a:pt x="160" y="1039"/>
                  </a:cubicBezTo>
                  <a:lnTo>
                    <a:pt x="219" y="886"/>
                  </a:lnTo>
                  <a:lnTo>
                    <a:pt x="216" y="1350"/>
                  </a:lnTo>
                  <a:cubicBezTo>
                    <a:pt x="209" y="1402"/>
                    <a:pt x="199" y="1439"/>
                    <a:pt x="190" y="1439"/>
                  </a:cubicBezTo>
                  <a:cubicBezTo>
                    <a:pt x="178" y="1439"/>
                    <a:pt x="167" y="1371"/>
                    <a:pt x="169" y="1181"/>
                  </a:cubicBezTo>
                  <a:lnTo>
                    <a:pt x="169" y="1181"/>
                  </a:lnTo>
                  <a:cubicBezTo>
                    <a:pt x="153" y="1270"/>
                    <a:pt x="163" y="1405"/>
                    <a:pt x="166" y="1524"/>
                  </a:cubicBezTo>
                  <a:cubicBezTo>
                    <a:pt x="169" y="1643"/>
                    <a:pt x="179" y="1743"/>
                    <a:pt x="186" y="1747"/>
                  </a:cubicBezTo>
                  <a:cubicBezTo>
                    <a:pt x="162" y="1924"/>
                    <a:pt x="147" y="1986"/>
                    <a:pt x="138" y="1986"/>
                  </a:cubicBezTo>
                  <a:cubicBezTo>
                    <a:pt x="119" y="1986"/>
                    <a:pt x="129" y="1664"/>
                    <a:pt x="122" y="1664"/>
                  </a:cubicBezTo>
                  <a:lnTo>
                    <a:pt x="122" y="1664"/>
                  </a:lnTo>
                  <a:cubicBezTo>
                    <a:pt x="121" y="1664"/>
                    <a:pt x="119" y="1673"/>
                    <a:pt x="117" y="1693"/>
                  </a:cubicBezTo>
                  <a:lnTo>
                    <a:pt x="97" y="1965"/>
                  </a:lnTo>
                  <a:lnTo>
                    <a:pt x="110" y="1901"/>
                  </a:lnTo>
                  <a:lnTo>
                    <a:pt x="110" y="1901"/>
                  </a:lnTo>
                  <a:cubicBezTo>
                    <a:pt x="114" y="2120"/>
                    <a:pt x="137" y="2143"/>
                    <a:pt x="94" y="2540"/>
                  </a:cubicBezTo>
                  <a:cubicBezTo>
                    <a:pt x="70" y="2794"/>
                    <a:pt x="50" y="2669"/>
                    <a:pt x="44" y="2768"/>
                  </a:cubicBezTo>
                  <a:cubicBezTo>
                    <a:pt x="41" y="2768"/>
                    <a:pt x="41" y="2778"/>
                    <a:pt x="37" y="2801"/>
                  </a:cubicBezTo>
                  <a:cubicBezTo>
                    <a:pt x="37" y="2824"/>
                    <a:pt x="37" y="2861"/>
                    <a:pt x="34" y="2924"/>
                  </a:cubicBezTo>
                  <a:lnTo>
                    <a:pt x="1" y="3508"/>
                  </a:lnTo>
                  <a:lnTo>
                    <a:pt x="1" y="3508"/>
                  </a:lnTo>
                  <a:lnTo>
                    <a:pt x="60" y="3274"/>
                  </a:lnTo>
                  <a:lnTo>
                    <a:pt x="60" y="3274"/>
                  </a:lnTo>
                  <a:cubicBezTo>
                    <a:pt x="64" y="3406"/>
                    <a:pt x="57" y="3545"/>
                    <a:pt x="57" y="3615"/>
                  </a:cubicBezTo>
                  <a:cubicBezTo>
                    <a:pt x="59" y="3647"/>
                    <a:pt x="60" y="3665"/>
                    <a:pt x="64" y="3665"/>
                  </a:cubicBezTo>
                  <a:cubicBezTo>
                    <a:pt x="69" y="3665"/>
                    <a:pt x="77" y="3639"/>
                    <a:pt x="94" y="3578"/>
                  </a:cubicBezTo>
                  <a:lnTo>
                    <a:pt x="94" y="3578"/>
                  </a:lnTo>
                  <a:cubicBezTo>
                    <a:pt x="70" y="3681"/>
                    <a:pt x="60" y="3856"/>
                    <a:pt x="54" y="4071"/>
                  </a:cubicBezTo>
                  <a:cubicBezTo>
                    <a:pt x="50" y="4187"/>
                    <a:pt x="50" y="4309"/>
                    <a:pt x="47" y="4438"/>
                  </a:cubicBezTo>
                  <a:cubicBezTo>
                    <a:pt x="47" y="4567"/>
                    <a:pt x="44" y="4699"/>
                    <a:pt x="54" y="4831"/>
                  </a:cubicBezTo>
                  <a:cubicBezTo>
                    <a:pt x="80" y="5361"/>
                    <a:pt x="106" y="5870"/>
                    <a:pt x="114" y="5996"/>
                  </a:cubicBezTo>
                  <a:cubicBezTo>
                    <a:pt x="137" y="6161"/>
                    <a:pt x="169" y="6323"/>
                    <a:pt x="199" y="6495"/>
                  </a:cubicBezTo>
                  <a:lnTo>
                    <a:pt x="2302" y="6495"/>
                  </a:lnTo>
                  <a:cubicBezTo>
                    <a:pt x="2292" y="6409"/>
                    <a:pt x="2283" y="6323"/>
                    <a:pt x="2272" y="6240"/>
                  </a:cubicBezTo>
                  <a:cubicBezTo>
                    <a:pt x="2252" y="6062"/>
                    <a:pt x="2236" y="5883"/>
                    <a:pt x="2223" y="5704"/>
                  </a:cubicBezTo>
                  <a:cubicBezTo>
                    <a:pt x="2206" y="5477"/>
                    <a:pt x="2197" y="5245"/>
                    <a:pt x="2186" y="5013"/>
                  </a:cubicBezTo>
                  <a:lnTo>
                    <a:pt x="2186" y="5013"/>
                  </a:lnTo>
                  <a:cubicBezTo>
                    <a:pt x="2190" y="5033"/>
                    <a:pt x="2193" y="5043"/>
                    <a:pt x="2197" y="5043"/>
                  </a:cubicBezTo>
                  <a:cubicBezTo>
                    <a:pt x="2200" y="5043"/>
                    <a:pt x="2203" y="5035"/>
                    <a:pt x="2206" y="5016"/>
                  </a:cubicBezTo>
                  <a:lnTo>
                    <a:pt x="2186" y="4782"/>
                  </a:lnTo>
                  <a:cubicBezTo>
                    <a:pt x="2190" y="4751"/>
                    <a:pt x="2195" y="4738"/>
                    <a:pt x="2199" y="4738"/>
                  </a:cubicBezTo>
                  <a:cubicBezTo>
                    <a:pt x="2219" y="4738"/>
                    <a:pt x="2245" y="5003"/>
                    <a:pt x="2255" y="5003"/>
                  </a:cubicBezTo>
                  <a:cubicBezTo>
                    <a:pt x="2258" y="5003"/>
                    <a:pt x="2260" y="4981"/>
                    <a:pt x="2260" y="4924"/>
                  </a:cubicBezTo>
                  <a:cubicBezTo>
                    <a:pt x="2283" y="5083"/>
                    <a:pt x="2306" y="5248"/>
                    <a:pt x="2325" y="5430"/>
                  </a:cubicBezTo>
                  <a:cubicBezTo>
                    <a:pt x="2336" y="5520"/>
                    <a:pt x="2345" y="5616"/>
                    <a:pt x="2352" y="5715"/>
                  </a:cubicBezTo>
                  <a:cubicBezTo>
                    <a:pt x="2362" y="5814"/>
                    <a:pt x="2368" y="5916"/>
                    <a:pt x="2371" y="6025"/>
                  </a:cubicBezTo>
                  <a:lnTo>
                    <a:pt x="2332" y="6104"/>
                  </a:lnTo>
                  <a:cubicBezTo>
                    <a:pt x="2341" y="6074"/>
                    <a:pt x="2333" y="5851"/>
                    <a:pt x="2313" y="5725"/>
                  </a:cubicBezTo>
                  <a:lnTo>
                    <a:pt x="2313" y="5725"/>
                  </a:lnTo>
                  <a:cubicBezTo>
                    <a:pt x="2339" y="5900"/>
                    <a:pt x="2311" y="6275"/>
                    <a:pt x="2359" y="6495"/>
                  </a:cubicBezTo>
                  <a:lnTo>
                    <a:pt x="2385" y="6495"/>
                  </a:lnTo>
                  <a:lnTo>
                    <a:pt x="2391" y="6263"/>
                  </a:lnTo>
                  <a:cubicBezTo>
                    <a:pt x="2405" y="6336"/>
                    <a:pt x="2418" y="6416"/>
                    <a:pt x="2435" y="6495"/>
                  </a:cubicBezTo>
                  <a:lnTo>
                    <a:pt x="2494" y="6495"/>
                  </a:lnTo>
                  <a:cubicBezTo>
                    <a:pt x="2482" y="6384"/>
                    <a:pt x="2472" y="6301"/>
                    <a:pt x="2461" y="6301"/>
                  </a:cubicBezTo>
                  <a:cubicBezTo>
                    <a:pt x="2456" y="6301"/>
                    <a:pt x="2452" y="6313"/>
                    <a:pt x="2448" y="6339"/>
                  </a:cubicBezTo>
                  <a:cubicBezTo>
                    <a:pt x="2464" y="6211"/>
                    <a:pt x="2461" y="6098"/>
                    <a:pt x="2455" y="5976"/>
                  </a:cubicBezTo>
                  <a:cubicBezTo>
                    <a:pt x="2451" y="5843"/>
                    <a:pt x="2441" y="5701"/>
                    <a:pt x="2461" y="5512"/>
                  </a:cubicBezTo>
                  <a:lnTo>
                    <a:pt x="2461" y="5512"/>
                  </a:lnTo>
                  <a:cubicBezTo>
                    <a:pt x="2454" y="5518"/>
                    <a:pt x="2448" y="5545"/>
                    <a:pt x="2444" y="5545"/>
                  </a:cubicBezTo>
                  <a:cubicBezTo>
                    <a:pt x="2438" y="5545"/>
                    <a:pt x="2434" y="5502"/>
                    <a:pt x="2428" y="5318"/>
                  </a:cubicBezTo>
                  <a:cubicBezTo>
                    <a:pt x="2421" y="5304"/>
                    <a:pt x="2415" y="5268"/>
                    <a:pt x="2411" y="5248"/>
                  </a:cubicBezTo>
                  <a:lnTo>
                    <a:pt x="2411" y="5225"/>
                  </a:lnTo>
                  <a:cubicBezTo>
                    <a:pt x="2408" y="5231"/>
                    <a:pt x="2408" y="5235"/>
                    <a:pt x="2408" y="5245"/>
                  </a:cubicBezTo>
                  <a:cubicBezTo>
                    <a:pt x="2406" y="5237"/>
                    <a:pt x="2406" y="5233"/>
                    <a:pt x="2406" y="5233"/>
                  </a:cubicBezTo>
                  <a:lnTo>
                    <a:pt x="2406" y="5233"/>
                  </a:lnTo>
                  <a:cubicBezTo>
                    <a:pt x="2405" y="5233"/>
                    <a:pt x="2406" y="5239"/>
                    <a:pt x="2408" y="5251"/>
                  </a:cubicBezTo>
                  <a:cubicBezTo>
                    <a:pt x="2405" y="5327"/>
                    <a:pt x="2398" y="5390"/>
                    <a:pt x="2391" y="5417"/>
                  </a:cubicBezTo>
                  <a:cubicBezTo>
                    <a:pt x="2345" y="5254"/>
                    <a:pt x="2316" y="4735"/>
                    <a:pt x="2296" y="4560"/>
                  </a:cubicBezTo>
                  <a:cubicBezTo>
                    <a:pt x="2298" y="4506"/>
                    <a:pt x="2300" y="4488"/>
                    <a:pt x="2303" y="4488"/>
                  </a:cubicBezTo>
                  <a:cubicBezTo>
                    <a:pt x="2308" y="4488"/>
                    <a:pt x="2316" y="4559"/>
                    <a:pt x="2324" y="4559"/>
                  </a:cubicBezTo>
                  <a:cubicBezTo>
                    <a:pt x="2326" y="4559"/>
                    <a:pt x="2329" y="4552"/>
                    <a:pt x="2332" y="4534"/>
                  </a:cubicBezTo>
                  <a:lnTo>
                    <a:pt x="2302" y="4273"/>
                  </a:lnTo>
                  <a:cubicBezTo>
                    <a:pt x="2327" y="4255"/>
                    <a:pt x="2348" y="4020"/>
                    <a:pt x="2364" y="4020"/>
                  </a:cubicBezTo>
                  <a:cubicBezTo>
                    <a:pt x="2372" y="4020"/>
                    <a:pt x="2379" y="4069"/>
                    <a:pt x="2385" y="4213"/>
                  </a:cubicBezTo>
                  <a:lnTo>
                    <a:pt x="2388" y="3803"/>
                  </a:lnTo>
                  <a:cubicBezTo>
                    <a:pt x="2402" y="3562"/>
                    <a:pt x="2435" y="3228"/>
                    <a:pt x="2428" y="3023"/>
                  </a:cubicBezTo>
                  <a:cubicBezTo>
                    <a:pt x="2441" y="2868"/>
                    <a:pt x="2423" y="2652"/>
                    <a:pt x="2425" y="2652"/>
                  </a:cubicBezTo>
                  <a:lnTo>
                    <a:pt x="2425" y="2652"/>
                  </a:lnTo>
                  <a:cubicBezTo>
                    <a:pt x="2425" y="2652"/>
                    <a:pt x="2427" y="2667"/>
                    <a:pt x="2431" y="2702"/>
                  </a:cubicBezTo>
                  <a:lnTo>
                    <a:pt x="2431" y="2603"/>
                  </a:lnTo>
                  <a:cubicBezTo>
                    <a:pt x="2431" y="2540"/>
                    <a:pt x="2435" y="2461"/>
                    <a:pt x="2441" y="2378"/>
                  </a:cubicBezTo>
                  <a:cubicBezTo>
                    <a:pt x="2451" y="2219"/>
                    <a:pt x="2461" y="2057"/>
                    <a:pt x="2461" y="2057"/>
                  </a:cubicBezTo>
                  <a:lnTo>
                    <a:pt x="2471" y="2051"/>
                  </a:lnTo>
                  <a:cubicBezTo>
                    <a:pt x="2487" y="1892"/>
                    <a:pt x="2501" y="1730"/>
                    <a:pt x="2510" y="1564"/>
                  </a:cubicBezTo>
                  <a:cubicBezTo>
                    <a:pt x="2514" y="1524"/>
                    <a:pt x="2517" y="1482"/>
                    <a:pt x="2521" y="1442"/>
                  </a:cubicBezTo>
                  <a:cubicBezTo>
                    <a:pt x="2521" y="1399"/>
                    <a:pt x="2521" y="1359"/>
                    <a:pt x="2517" y="1317"/>
                  </a:cubicBezTo>
                  <a:cubicBezTo>
                    <a:pt x="2517" y="1234"/>
                    <a:pt x="2514" y="1147"/>
                    <a:pt x="2514" y="1062"/>
                  </a:cubicBezTo>
                  <a:cubicBezTo>
                    <a:pt x="2507" y="721"/>
                    <a:pt x="2507" y="371"/>
                    <a:pt x="2540" y="7"/>
                  </a:cubicBezTo>
                  <a:lnTo>
                    <a:pt x="25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0"/>
            <p:cNvSpPr/>
            <p:nvPr/>
          </p:nvSpPr>
          <p:spPr>
            <a:xfrm rot="1233980">
              <a:off x="6838918" y="1237558"/>
              <a:ext cx="156554" cy="349302"/>
            </a:xfrm>
            <a:custGeom>
              <a:avLst/>
              <a:gdLst/>
              <a:ahLst/>
              <a:cxnLst/>
              <a:rect l="l" t="t" r="r" b="b"/>
              <a:pathLst>
                <a:path w="2911" h="6495" extrusionOk="0">
                  <a:moveTo>
                    <a:pt x="283" y="1697"/>
                  </a:moveTo>
                  <a:lnTo>
                    <a:pt x="283" y="2203"/>
                  </a:lnTo>
                  <a:lnTo>
                    <a:pt x="219" y="2213"/>
                  </a:lnTo>
                  <a:lnTo>
                    <a:pt x="283" y="2272"/>
                  </a:lnTo>
                  <a:cubicBezTo>
                    <a:pt x="286" y="2441"/>
                    <a:pt x="289" y="2606"/>
                    <a:pt x="295" y="2771"/>
                  </a:cubicBezTo>
                  <a:cubicBezTo>
                    <a:pt x="293" y="2771"/>
                    <a:pt x="291" y="2771"/>
                    <a:pt x="289" y="2771"/>
                  </a:cubicBezTo>
                  <a:cubicBezTo>
                    <a:pt x="245" y="2771"/>
                    <a:pt x="205" y="2742"/>
                    <a:pt x="183" y="2682"/>
                  </a:cubicBezTo>
                  <a:cubicBezTo>
                    <a:pt x="187" y="2655"/>
                    <a:pt x="196" y="2464"/>
                    <a:pt x="210" y="2259"/>
                  </a:cubicBezTo>
                  <a:cubicBezTo>
                    <a:pt x="226" y="2051"/>
                    <a:pt x="249" y="1832"/>
                    <a:pt x="266" y="1747"/>
                  </a:cubicBezTo>
                  <a:cubicBezTo>
                    <a:pt x="272" y="1720"/>
                    <a:pt x="279" y="1703"/>
                    <a:pt x="283" y="1697"/>
                  </a:cubicBezTo>
                  <a:close/>
                  <a:moveTo>
                    <a:pt x="338" y="4663"/>
                  </a:moveTo>
                  <a:lnTo>
                    <a:pt x="338" y="4663"/>
                  </a:lnTo>
                  <a:cubicBezTo>
                    <a:pt x="388" y="4778"/>
                    <a:pt x="467" y="4987"/>
                    <a:pt x="553" y="5219"/>
                  </a:cubicBezTo>
                  <a:cubicBezTo>
                    <a:pt x="567" y="5291"/>
                    <a:pt x="580" y="5364"/>
                    <a:pt x="593" y="5440"/>
                  </a:cubicBezTo>
                  <a:cubicBezTo>
                    <a:pt x="620" y="5625"/>
                    <a:pt x="643" y="5807"/>
                    <a:pt x="663" y="5993"/>
                  </a:cubicBezTo>
                  <a:lnTo>
                    <a:pt x="663" y="6002"/>
                  </a:lnTo>
                  <a:cubicBezTo>
                    <a:pt x="629" y="5900"/>
                    <a:pt x="586" y="5787"/>
                    <a:pt x="553" y="5668"/>
                  </a:cubicBezTo>
                  <a:cubicBezTo>
                    <a:pt x="533" y="5599"/>
                    <a:pt x="517" y="5529"/>
                    <a:pt x="501" y="5457"/>
                  </a:cubicBezTo>
                  <a:cubicBezTo>
                    <a:pt x="481" y="5384"/>
                    <a:pt x="457" y="5311"/>
                    <a:pt x="441" y="5235"/>
                  </a:cubicBezTo>
                  <a:lnTo>
                    <a:pt x="448" y="5120"/>
                  </a:lnTo>
                  <a:lnTo>
                    <a:pt x="338" y="4663"/>
                  </a:lnTo>
                  <a:close/>
                  <a:moveTo>
                    <a:pt x="94" y="1"/>
                  </a:moveTo>
                  <a:cubicBezTo>
                    <a:pt x="94" y="50"/>
                    <a:pt x="97" y="90"/>
                    <a:pt x="100" y="113"/>
                  </a:cubicBezTo>
                  <a:cubicBezTo>
                    <a:pt x="1" y="417"/>
                    <a:pt x="25" y="1475"/>
                    <a:pt x="17" y="1971"/>
                  </a:cubicBezTo>
                  <a:lnTo>
                    <a:pt x="60" y="1988"/>
                  </a:lnTo>
                  <a:cubicBezTo>
                    <a:pt x="54" y="2328"/>
                    <a:pt x="84" y="2655"/>
                    <a:pt x="114" y="3076"/>
                  </a:cubicBezTo>
                  <a:lnTo>
                    <a:pt x="147" y="3049"/>
                  </a:lnTo>
                  <a:cubicBezTo>
                    <a:pt x="176" y="3231"/>
                    <a:pt x="187" y="3466"/>
                    <a:pt x="193" y="3727"/>
                  </a:cubicBezTo>
                  <a:cubicBezTo>
                    <a:pt x="203" y="3989"/>
                    <a:pt x="233" y="4273"/>
                    <a:pt x="266" y="4560"/>
                  </a:cubicBezTo>
                  <a:cubicBezTo>
                    <a:pt x="246" y="4524"/>
                    <a:pt x="233" y="4375"/>
                    <a:pt x="229" y="4273"/>
                  </a:cubicBezTo>
                  <a:lnTo>
                    <a:pt x="229" y="4273"/>
                  </a:lnTo>
                  <a:cubicBezTo>
                    <a:pt x="219" y="4620"/>
                    <a:pt x="306" y="4981"/>
                    <a:pt x="382" y="5331"/>
                  </a:cubicBezTo>
                  <a:cubicBezTo>
                    <a:pt x="454" y="5685"/>
                    <a:pt x="517" y="6025"/>
                    <a:pt x="497" y="6336"/>
                  </a:cubicBezTo>
                  <a:cubicBezTo>
                    <a:pt x="504" y="6396"/>
                    <a:pt x="510" y="6445"/>
                    <a:pt x="513" y="6495"/>
                  </a:cubicBezTo>
                  <a:lnTo>
                    <a:pt x="2905" y="6495"/>
                  </a:lnTo>
                  <a:cubicBezTo>
                    <a:pt x="2911" y="6141"/>
                    <a:pt x="2878" y="5718"/>
                    <a:pt x="2792" y="5341"/>
                  </a:cubicBezTo>
                  <a:lnTo>
                    <a:pt x="2792" y="5341"/>
                  </a:lnTo>
                  <a:cubicBezTo>
                    <a:pt x="2798" y="5347"/>
                    <a:pt x="2809" y="5364"/>
                    <a:pt x="2825" y="5427"/>
                  </a:cubicBezTo>
                  <a:cubicBezTo>
                    <a:pt x="2815" y="5370"/>
                    <a:pt x="2802" y="5314"/>
                    <a:pt x="2792" y="5258"/>
                  </a:cubicBezTo>
                  <a:cubicBezTo>
                    <a:pt x="2778" y="5202"/>
                    <a:pt x="2763" y="5146"/>
                    <a:pt x="2749" y="5089"/>
                  </a:cubicBezTo>
                  <a:cubicBezTo>
                    <a:pt x="2723" y="4974"/>
                    <a:pt x="2696" y="4854"/>
                    <a:pt x="2670" y="4735"/>
                  </a:cubicBezTo>
                  <a:cubicBezTo>
                    <a:pt x="2613" y="4497"/>
                    <a:pt x="2594" y="4259"/>
                    <a:pt x="2567" y="4035"/>
                  </a:cubicBezTo>
                  <a:cubicBezTo>
                    <a:pt x="2554" y="3925"/>
                    <a:pt x="2540" y="3816"/>
                    <a:pt x="2528" y="3717"/>
                  </a:cubicBezTo>
                  <a:cubicBezTo>
                    <a:pt x="2521" y="3615"/>
                    <a:pt x="2511" y="3522"/>
                    <a:pt x="2501" y="3436"/>
                  </a:cubicBezTo>
                  <a:cubicBezTo>
                    <a:pt x="2481" y="3267"/>
                    <a:pt x="2451" y="3132"/>
                    <a:pt x="2409" y="3056"/>
                  </a:cubicBezTo>
                  <a:cubicBezTo>
                    <a:pt x="2409" y="3056"/>
                    <a:pt x="2386" y="2913"/>
                    <a:pt x="2375" y="2771"/>
                  </a:cubicBezTo>
                  <a:cubicBezTo>
                    <a:pt x="2362" y="2629"/>
                    <a:pt x="2349" y="2487"/>
                    <a:pt x="2349" y="2487"/>
                  </a:cubicBezTo>
                  <a:lnTo>
                    <a:pt x="2349" y="2487"/>
                  </a:lnTo>
                  <a:cubicBezTo>
                    <a:pt x="2351" y="2725"/>
                    <a:pt x="2345" y="2798"/>
                    <a:pt x="2334" y="2798"/>
                  </a:cubicBezTo>
                  <a:cubicBezTo>
                    <a:pt x="2318" y="2798"/>
                    <a:pt x="2292" y="2611"/>
                    <a:pt x="2275" y="2611"/>
                  </a:cubicBezTo>
                  <a:cubicBezTo>
                    <a:pt x="2270" y="2611"/>
                    <a:pt x="2265" y="2630"/>
                    <a:pt x="2263" y="2679"/>
                  </a:cubicBezTo>
                  <a:cubicBezTo>
                    <a:pt x="2251" y="2466"/>
                    <a:pt x="2271" y="2158"/>
                    <a:pt x="2289" y="2158"/>
                  </a:cubicBezTo>
                  <a:cubicBezTo>
                    <a:pt x="2296" y="2158"/>
                    <a:pt x="2302" y="2196"/>
                    <a:pt x="2306" y="2289"/>
                  </a:cubicBezTo>
                  <a:lnTo>
                    <a:pt x="2299" y="2342"/>
                  </a:lnTo>
                  <a:cubicBezTo>
                    <a:pt x="2304" y="2350"/>
                    <a:pt x="2309" y="2353"/>
                    <a:pt x="2312" y="2353"/>
                  </a:cubicBezTo>
                  <a:cubicBezTo>
                    <a:pt x="2341" y="2353"/>
                    <a:pt x="2337" y="2151"/>
                    <a:pt x="2349" y="1938"/>
                  </a:cubicBezTo>
                  <a:cubicBezTo>
                    <a:pt x="2355" y="1698"/>
                    <a:pt x="2359" y="1449"/>
                    <a:pt x="2384" y="1449"/>
                  </a:cubicBezTo>
                  <a:cubicBezTo>
                    <a:pt x="2385" y="1449"/>
                    <a:pt x="2385" y="1449"/>
                    <a:pt x="2386" y="1449"/>
                  </a:cubicBezTo>
                  <a:cubicBezTo>
                    <a:pt x="2402" y="959"/>
                    <a:pt x="2432" y="480"/>
                    <a:pt x="2465" y="1"/>
                  </a:cubicBezTo>
                  <a:lnTo>
                    <a:pt x="338" y="1"/>
                  </a:lnTo>
                  <a:cubicBezTo>
                    <a:pt x="335" y="76"/>
                    <a:pt x="332" y="152"/>
                    <a:pt x="325" y="225"/>
                  </a:cubicBezTo>
                  <a:cubicBezTo>
                    <a:pt x="318" y="152"/>
                    <a:pt x="312" y="76"/>
                    <a:pt x="3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0"/>
            <p:cNvSpPr/>
            <p:nvPr/>
          </p:nvSpPr>
          <p:spPr>
            <a:xfrm rot="1233980">
              <a:off x="6171762" y="983475"/>
              <a:ext cx="136655" cy="349302"/>
            </a:xfrm>
            <a:custGeom>
              <a:avLst/>
              <a:gdLst/>
              <a:ahLst/>
              <a:cxnLst/>
              <a:rect l="l" t="t" r="r" b="b"/>
              <a:pathLst>
                <a:path w="2541" h="6495" extrusionOk="0">
                  <a:moveTo>
                    <a:pt x="70" y="2732"/>
                  </a:moveTo>
                  <a:cubicBezTo>
                    <a:pt x="70" y="2842"/>
                    <a:pt x="68" y="2877"/>
                    <a:pt x="65" y="2877"/>
                  </a:cubicBezTo>
                  <a:cubicBezTo>
                    <a:pt x="62" y="2877"/>
                    <a:pt x="59" y="2849"/>
                    <a:pt x="54" y="2821"/>
                  </a:cubicBezTo>
                  <a:lnTo>
                    <a:pt x="70" y="2732"/>
                  </a:lnTo>
                  <a:close/>
                  <a:moveTo>
                    <a:pt x="2382" y="3334"/>
                  </a:moveTo>
                  <a:lnTo>
                    <a:pt x="2382" y="3334"/>
                  </a:lnTo>
                  <a:cubicBezTo>
                    <a:pt x="2382" y="3334"/>
                    <a:pt x="2376" y="3397"/>
                    <a:pt x="2368" y="3485"/>
                  </a:cubicBezTo>
                  <a:cubicBezTo>
                    <a:pt x="2365" y="3479"/>
                    <a:pt x="2365" y="3479"/>
                    <a:pt x="2365" y="3476"/>
                  </a:cubicBezTo>
                  <a:cubicBezTo>
                    <a:pt x="2377" y="3374"/>
                    <a:pt x="2381" y="3334"/>
                    <a:pt x="2382" y="3334"/>
                  </a:cubicBezTo>
                  <a:close/>
                  <a:moveTo>
                    <a:pt x="2329" y="599"/>
                  </a:moveTo>
                  <a:cubicBezTo>
                    <a:pt x="2339" y="642"/>
                    <a:pt x="2352" y="695"/>
                    <a:pt x="2359" y="755"/>
                  </a:cubicBezTo>
                  <a:cubicBezTo>
                    <a:pt x="2375" y="854"/>
                    <a:pt x="2391" y="973"/>
                    <a:pt x="2402" y="1108"/>
                  </a:cubicBezTo>
                  <a:cubicBezTo>
                    <a:pt x="2405" y="1174"/>
                    <a:pt x="2411" y="1244"/>
                    <a:pt x="2418" y="1320"/>
                  </a:cubicBezTo>
                  <a:cubicBezTo>
                    <a:pt x="2418" y="1356"/>
                    <a:pt x="2421" y="1396"/>
                    <a:pt x="2421" y="1432"/>
                  </a:cubicBezTo>
                  <a:cubicBezTo>
                    <a:pt x="2421" y="1472"/>
                    <a:pt x="2421" y="1512"/>
                    <a:pt x="2418" y="1551"/>
                  </a:cubicBezTo>
                  <a:cubicBezTo>
                    <a:pt x="2401" y="1810"/>
                    <a:pt x="2384" y="1861"/>
                    <a:pt x="2371" y="1861"/>
                  </a:cubicBezTo>
                  <a:cubicBezTo>
                    <a:pt x="2363" y="1861"/>
                    <a:pt x="2357" y="1840"/>
                    <a:pt x="2354" y="1840"/>
                  </a:cubicBezTo>
                  <a:cubicBezTo>
                    <a:pt x="2352" y="1840"/>
                    <a:pt x="2352" y="1845"/>
                    <a:pt x="2352" y="1859"/>
                  </a:cubicBezTo>
                  <a:cubicBezTo>
                    <a:pt x="2299" y="2335"/>
                    <a:pt x="2309" y="2540"/>
                    <a:pt x="2329" y="2722"/>
                  </a:cubicBezTo>
                  <a:cubicBezTo>
                    <a:pt x="2345" y="2904"/>
                    <a:pt x="2359" y="3069"/>
                    <a:pt x="2316" y="3462"/>
                  </a:cubicBezTo>
                  <a:cubicBezTo>
                    <a:pt x="2296" y="3575"/>
                    <a:pt x="2278" y="3609"/>
                    <a:pt x="2262" y="3609"/>
                  </a:cubicBezTo>
                  <a:cubicBezTo>
                    <a:pt x="2239" y="3609"/>
                    <a:pt x="2219" y="3534"/>
                    <a:pt x="2201" y="3534"/>
                  </a:cubicBezTo>
                  <a:cubicBezTo>
                    <a:pt x="2197" y="3534"/>
                    <a:pt x="2193" y="3537"/>
                    <a:pt x="2190" y="3545"/>
                  </a:cubicBezTo>
                  <a:cubicBezTo>
                    <a:pt x="2193" y="3132"/>
                    <a:pt x="2249" y="2910"/>
                    <a:pt x="2263" y="2632"/>
                  </a:cubicBezTo>
                  <a:lnTo>
                    <a:pt x="2263" y="2632"/>
                  </a:lnTo>
                  <a:lnTo>
                    <a:pt x="2223" y="2977"/>
                  </a:lnTo>
                  <a:cubicBezTo>
                    <a:pt x="2217" y="2844"/>
                    <a:pt x="2213" y="2566"/>
                    <a:pt x="2243" y="2417"/>
                  </a:cubicBezTo>
                  <a:lnTo>
                    <a:pt x="2243" y="2417"/>
                  </a:lnTo>
                  <a:cubicBezTo>
                    <a:pt x="2233" y="2454"/>
                    <a:pt x="2223" y="2510"/>
                    <a:pt x="2217" y="2580"/>
                  </a:cubicBezTo>
                  <a:cubicBezTo>
                    <a:pt x="2243" y="2199"/>
                    <a:pt x="2279" y="1819"/>
                    <a:pt x="2325" y="1436"/>
                  </a:cubicBezTo>
                  <a:cubicBezTo>
                    <a:pt x="2329" y="1280"/>
                    <a:pt x="2329" y="1128"/>
                    <a:pt x="2329" y="973"/>
                  </a:cubicBezTo>
                  <a:lnTo>
                    <a:pt x="2329" y="599"/>
                  </a:lnTo>
                  <a:close/>
                  <a:moveTo>
                    <a:pt x="2309" y="5698"/>
                  </a:moveTo>
                  <a:cubicBezTo>
                    <a:pt x="2310" y="5706"/>
                    <a:pt x="2312" y="5715"/>
                    <a:pt x="2313" y="5725"/>
                  </a:cubicBezTo>
                  <a:lnTo>
                    <a:pt x="2313" y="5725"/>
                  </a:lnTo>
                  <a:cubicBezTo>
                    <a:pt x="2312" y="5715"/>
                    <a:pt x="2310" y="5706"/>
                    <a:pt x="2309" y="5698"/>
                  </a:cubicBezTo>
                  <a:close/>
                  <a:moveTo>
                    <a:pt x="2448" y="6339"/>
                  </a:moveTo>
                  <a:cubicBezTo>
                    <a:pt x="2448" y="6353"/>
                    <a:pt x="2444" y="6362"/>
                    <a:pt x="2444" y="6376"/>
                  </a:cubicBezTo>
                  <a:cubicBezTo>
                    <a:pt x="2444" y="6362"/>
                    <a:pt x="2448" y="6350"/>
                    <a:pt x="2448" y="6339"/>
                  </a:cubicBezTo>
                  <a:close/>
                  <a:moveTo>
                    <a:pt x="169" y="1"/>
                  </a:moveTo>
                  <a:cubicBezTo>
                    <a:pt x="166" y="10"/>
                    <a:pt x="166" y="21"/>
                    <a:pt x="166" y="27"/>
                  </a:cubicBezTo>
                  <a:cubicBezTo>
                    <a:pt x="166" y="367"/>
                    <a:pt x="163" y="705"/>
                    <a:pt x="160" y="1039"/>
                  </a:cubicBezTo>
                  <a:lnTo>
                    <a:pt x="219" y="886"/>
                  </a:lnTo>
                  <a:lnTo>
                    <a:pt x="213" y="1350"/>
                  </a:lnTo>
                  <a:cubicBezTo>
                    <a:pt x="207" y="1402"/>
                    <a:pt x="198" y="1439"/>
                    <a:pt x="189" y="1439"/>
                  </a:cubicBezTo>
                  <a:cubicBezTo>
                    <a:pt x="178" y="1439"/>
                    <a:pt x="167" y="1371"/>
                    <a:pt x="169" y="1181"/>
                  </a:cubicBezTo>
                  <a:lnTo>
                    <a:pt x="169" y="1181"/>
                  </a:lnTo>
                  <a:cubicBezTo>
                    <a:pt x="149" y="1270"/>
                    <a:pt x="163" y="1405"/>
                    <a:pt x="166" y="1524"/>
                  </a:cubicBezTo>
                  <a:cubicBezTo>
                    <a:pt x="169" y="1643"/>
                    <a:pt x="179" y="1743"/>
                    <a:pt x="183" y="1747"/>
                  </a:cubicBezTo>
                  <a:cubicBezTo>
                    <a:pt x="159" y="1924"/>
                    <a:pt x="145" y="1986"/>
                    <a:pt x="137" y="1986"/>
                  </a:cubicBezTo>
                  <a:cubicBezTo>
                    <a:pt x="118" y="1986"/>
                    <a:pt x="129" y="1664"/>
                    <a:pt x="122" y="1664"/>
                  </a:cubicBezTo>
                  <a:lnTo>
                    <a:pt x="122" y="1664"/>
                  </a:lnTo>
                  <a:cubicBezTo>
                    <a:pt x="121" y="1664"/>
                    <a:pt x="119" y="1673"/>
                    <a:pt x="117" y="1693"/>
                  </a:cubicBezTo>
                  <a:lnTo>
                    <a:pt x="97" y="1965"/>
                  </a:lnTo>
                  <a:lnTo>
                    <a:pt x="110" y="1901"/>
                  </a:lnTo>
                  <a:lnTo>
                    <a:pt x="110" y="1901"/>
                  </a:lnTo>
                  <a:cubicBezTo>
                    <a:pt x="114" y="2120"/>
                    <a:pt x="137" y="2143"/>
                    <a:pt x="94" y="2540"/>
                  </a:cubicBezTo>
                  <a:cubicBezTo>
                    <a:pt x="67" y="2794"/>
                    <a:pt x="50" y="2669"/>
                    <a:pt x="44" y="2768"/>
                  </a:cubicBezTo>
                  <a:cubicBezTo>
                    <a:pt x="41" y="2768"/>
                    <a:pt x="37" y="2778"/>
                    <a:pt x="37" y="2801"/>
                  </a:cubicBezTo>
                  <a:cubicBezTo>
                    <a:pt x="37" y="2824"/>
                    <a:pt x="34" y="2861"/>
                    <a:pt x="34" y="2924"/>
                  </a:cubicBezTo>
                  <a:lnTo>
                    <a:pt x="1" y="3508"/>
                  </a:lnTo>
                  <a:lnTo>
                    <a:pt x="57" y="3274"/>
                  </a:lnTo>
                  <a:cubicBezTo>
                    <a:pt x="64" y="3406"/>
                    <a:pt x="57" y="3545"/>
                    <a:pt x="57" y="3615"/>
                  </a:cubicBezTo>
                  <a:cubicBezTo>
                    <a:pt x="59" y="3647"/>
                    <a:pt x="60" y="3665"/>
                    <a:pt x="64" y="3665"/>
                  </a:cubicBezTo>
                  <a:cubicBezTo>
                    <a:pt x="68" y="3665"/>
                    <a:pt x="76" y="3639"/>
                    <a:pt x="90" y="3578"/>
                  </a:cubicBezTo>
                  <a:lnTo>
                    <a:pt x="90" y="3578"/>
                  </a:lnTo>
                  <a:cubicBezTo>
                    <a:pt x="67" y="3681"/>
                    <a:pt x="60" y="3856"/>
                    <a:pt x="54" y="4071"/>
                  </a:cubicBezTo>
                  <a:cubicBezTo>
                    <a:pt x="50" y="4187"/>
                    <a:pt x="50" y="4309"/>
                    <a:pt x="47" y="4438"/>
                  </a:cubicBezTo>
                  <a:cubicBezTo>
                    <a:pt x="44" y="4567"/>
                    <a:pt x="44" y="4699"/>
                    <a:pt x="50" y="4831"/>
                  </a:cubicBezTo>
                  <a:cubicBezTo>
                    <a:pt x="80" y="5361"/>
                    <a:pt x="106" y="5870"/>
                    <a:pt x="114" y="5996"/>
                  </a:cubicBezTo>
                  <a:cubicBezTo>
                    <a:pt x="137" y="6161"/>
                    <a:pt x="169" y="6323"/>
                    <a:pt x="199" y="6495"/>
                  </a:cubicBezTo>
                  <a:lnTo>
                    <a:pt x="2302" y="6495"/>
                  </a:lnTo>
                  <a:cubicBezTo>
                    <a:pt x="2292" y="6409"/>
                    <a:pt x="2283" y="6323"/>
                    <a:pt x="2269" y="6240"/>
                  </a:cubicBezTo>
                  <a:cubicBezTo>
                    <a:pt x="2252" y="6062"/>
                    <a:pt x="2236" y="5883"/>
                    <a:pt x="2223" y="5704"/>
                  </a:cubicBezTo>
                  <a:cubicBezTo>
                    <a:pt x="2206" y="5477"/>
                    <a:pt x="2193" y="5245"/>
                    <a:pt x="2183" y="5013"/>
                  </a:cubicBezTo>
                  <a:lnTo>
                    <a:pt x="2183" y="5013"/>
                  </a:lnTo>
                  <a:cubicBezTo>
                    <a:pt x="2188" y="5033"/>
                    <a:pt x="2193" y="5043"/>
                    <a:pt x="2196" y="5043"/>
                  </a:cubicBezTo>
                  <a:cubicBezTo>
                    <a:pt x="2199" y="5043"/>
                    <a:pt x="2202" y="5035"/>
                    <a:pt x="2203" y="5016"/>
                  </a:cubicBezTo>
                  <a:lnTo>
                    <a:pt x="2186" y="4782"/>
                  </a:lnTo>
                  <a:cubicBezTo>
                    <a:pt x="2190" y="4751"/>
                    <a:pt x="2195" y="4738"/>
                    <a:pt x="2199" y="4738"/>
                  </a:cubicBezTo>
                  <a:cubicBezTo>
                    <a:pt x="2219" y="4738"/>
                    <a:pt x="2245" y="5003"/>
                    <a:pt x="2255" y="5003"/>
                  </a:cubicBezTo>
                  <a:cubicBezTo>
                    <a:pt x="2258" y="5003"/>
                    <a:pt x="2260" y="4981"/>
                    <a:pt x="2260" y="4924"/>
                  </a:cubicBezTo>
                  <a:cubicBezTo>
                    <a:pt x="2279" y="5083"/>
                    <a:pt x="2306" y="5248"/>
                    <a:pt x="2325" y="5430"/>
                  </a:cubicBezTo>
                  <a:cubicBezTo>
                    <a:pt x="2336" y="5520"/>
                    <a:pt x="2342" y="5616"/>
                    <a:pt x="2348" y="5715"/>
                  </a:cubicBezTo>
                  <a:cubicBezTo>
                    <a:pt x="2359" y="5814"/>
                    <a:pt x="2368" y="5916"/>
                    <a:pt x="2371" y="6025"/>
                  </a:cubicBezTo>
                  <a:lnTo>
                    <a:pt x="2332" y="6104"/>
                  </a:lnTo>
                  <a:cubicBezTo>
                    <a:pt x="2341" y="6074"/>
                    <a:pt x="2333" y="5851"/>
                    <a:pt x="2313" y="5725"/>
                  </a:cubicBezTo>
                  <a:lnTo>
                    <a:pt x="2313" y="5725"/>
                  </a:lnTo>
                  <a:cubicBezTo>
                    <a:pt x="2339" y="5900"/>
                    <a:pt x="2311" y="6275"/>
                    <a:pt x="2359" y="6495"/>
                  </a:cubicBezTo>
                  <a:lnTo>
                    <a:pt x="2385" y="6495"/>
                  </a:lnTo>
                  <a:lnTo>
                    <a:pt x="2391" y="6263"/>
                  </a:lnTo>
                  <a:cubicBezTo>
                    <a:pt x="2405" y="6336"/>
                    <a:pt x="2418" y="6416"/>
                    <a:pt x="2435" y="6495"/>
                  </a:cubicBezTo>
                  <a:lnTo>
                    <a:pt x="2494" y="6495"/>
                  </a:lnTo>
                  <a:cubicBezTo>
                    <a:pt x="2482" y="6384"/>
                    <a:pt x="2472" y="6301"/>
                    <a:pt x="2461" y="6301"/>
                  </a:cubicBezTo>
                  <a:cubicBezTo>
                    <a:pt x="2456" y="6301"/>
                    <a:pt x="2452" y="6313"/>
                    <a:pt x="2448" y="6339"/>
                  </a:cubicBezTo>
                  <a:cubicBezTo>
                    <a:pt x="2464" y="6211"/>
                    <a:pt x="2461" y="6098"/>
                    <a:pt x="2455" y="5976"/>
                  </a:cubicBezTo>
                  <a:cubicBezTo>
                    <a:pt x="2451" y="5843"/>
                    <a:pt x="2438" y="5701"/>
                    <a:pt x="2461" y="5512"/>
                  </a:cubicBezTo>
                  <a:lnTo>
                    <a:pt x="2461" y="5512"/>
                  </a:lnTo>
                  <a:cubicBezTo>
                    <a:pt x="2454" y="5518"/>
                    <a:pt x="2448" y="5545"/>
                    <a:pt x="2443" y="5545"/>
                  </a:cubicBezTo>
                  <a:cubicBezTo>
                    <a:pt x="2437" y="5545"/>
                    <a:pt x="2432" y="5502"/>
                    <a:pt x="2428" y="5318"/>
                  </a:cubicBezTo>
                  <a:cubicBezTo>
                    <a:pt x="2421" y="5304"/>
                    <a:pt x="2415" y="5268"/>
                    <a:pt x="2408" y="5248"/>
                  </a:cubicBezTo>
                  <a:lnTo>
                    <a:pt x="2408" y="5245"/>
                  </a:lnTo>
                  <a:cubicBezTo>
                    <a:pt x="2406" y="5237"/>
                    <a:pt x="2406" y="5233"/>
                    <a:pt x="2406" y="5233"/>
                  </a:cubicBezTo>
                  <a:lnTo>
                    <a:pt x="2406" y="5233"/>
                  </a:lnTo>
                  <a:cubicBezTo>
                    <a:pt x="2405" y="5233"/>
                    <a:pt x="2406" y="5239"/>
                    <a:pt x="2408" y="5251"/>
                  </a:cubicBezTo>
                  <a:cubicBezTo>
                    <a:pt x="2405" y="5327"/>
                    <a:pt x="2398" y="5390"/>
                    <a:pt x="2391" y="5417"/>
                  </a:cubicBezTo>
                  <a:cubicBezTo>
                    <a:pt x="2345" y="5254"/>
                    <a:pt x="2316" y="4735"/>
                    <a:pt x="2296" y="4560"/>
                  </a:cubicBezTo>
                  <a:cubicBezTo>
                    <a:pt x="2298" y="4506"/>
                    <a:pt x="2300" y="4488"/>
                    <a:pt x="2302" y="4488"/>
                  </a:cubicBezTo>
                  <a:cubicBezTo>
                    <a:pt x="2307" y="4488"/>
                    <a:pt x="2313" y="4559"/>
                    <a:pt x="2322" y="4559"/>
                  </a:cubicBezTo>
                  <a:cubicBezTo>
                    <a:pt x="2325" y="4559"/>
                    <a:pt x="2328" y="4552"/>
                    <a:pt x="2332" y="4534"/>
                  </a:cubicBezTo>
                  <a:lnTo>
                    <a:pt x="2302" y="4273"/>
                  </a:lnTo>
                  <a:cubicBezTo>
                    <a:pt x="2327" y="4255"/>
                    <a:pt x="2346" y="4020"/>
                    <a:pt x="2363" y="4020"/>
                  </a:cubicBezTo>
                  <a:cubicBezTo>
                    <a:pt x="2370" y="4020"/>
                    <a:pt x="2378" y="4069"/>
                    <a:pt x="2385" y="4213"/>
                  </a:cubicBezTo>
                  <a:lnTo>
                    <a:pt x="2388" y="3803"/>
                  </a:lnTo>
                  <a:cubicBezTo>
                    <a:pt x="2402" y="3562"/>
                    <a:pt x="2435" y="3228"/>
                    <a:pt x="2428" y="3023"/>
                  </a:cubicBezTo>
                  <a:cubicBezTo>
                    <a:pt x="2441" y="2868"/>
                    <a:pt x="2421" y="2652"/>
                    <a:pt x="2423" y="2652"/>
                  </a:cubicBezTo>
                  <a:lnTo>
                    <a:pt x="2423" y="2652"/>
                  </a:lnTo>
                  <a:cubicBezTo>
                    <a:pt x="2424" y="2652"/>
                    <a:pt x="2426" y="2667"/>
                    <a:pt x="2431" y="2702"/>
                  </a:cubicBezTo>
                  <a:lnTo>
                    <a:pt x="2431" y="2603"/>
                  </a:lnTo>
                  <a:cubicBezTo>
                    <a:pt x="2431" y="2540"/>
                    <a:pt x="2435" y="2461"/>
                    <a:pt x="2441" y="2378"/>
                  </a:cubicBezTo>
                  <a:cubicBezTo>
                    <a:pt x="2451" y="2219"/>
                    <a:pt x="2461" y="2057"/>
                    <a:pt x="2461" y="2057"/>
                  </a:cubicBezTo>
                  <a:lnTo>
                    <a:pt x="2471" y="2051"/>
                  </a:lnTo>
                  <a:cubicBezTo>
                    <a:pt x="2487" y="1892"/>
                    <a:pt x="2501" y="1730"/>
                    <a:pt x="2510" y="1564"/>
                  </a:cubicBezTo>
                  <a:cubicBezTo>
                    <a:pt x="2514" y="1524"/>
                    <a:pt x="2517" y="1482"/>
                    <a:pt x="2521" y="1442"/>
                  </a:cubicBezTo>
                  <a:cubicBezTo>
                    <a:pt x="2517" y="1399"/>
                    <a:pt x="2517" y="1359"/>
                    <a:pt x="2517" y="1317"/>
                  </a:cubicBezTo>
                  <a:cubicBezTo>
                    <a:pt x="2517" y="1234"/>
                    <a:pt x="2514" y="1147"/>
                    <a:pt x="2514" y="1062"/>
                  </a:cubicBezTo>
                  <a:cubicBezTo>
                    <a:pt x="2507" y="721"/>
                    <a:pt x="2507" y="371"/>
                    <a:pt x="2540" y="7"/>
                  </a:cubicBezTo>
                  <a:lnTo>
                    <a:pt x="25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0"/>
            <p:cNvSpPr/>
            <p:nvPr/>
          </p:nvSpPr>
          <p:spPr>
            <a:xfrm rot="1233980">
              <a:off x="6394228" y="1070688"/>
              <a:ext cx="156554" cy="349302"/>
            </a:xfrm>
            <a:custGeom>
              <a:avLst/>
              <a:gdLst/>
              <a:ahLst/>
              <a:cxnLst/>
              <a:rect l="l" t="t" r="r" b="b"/>
              <a:pathLst>
                <a:path w="2911" h="6495" extrusionOk="0">
                  <a:moveTo>
                    <a:pt x="286" y="1697"/>
                  </a:moveTo>
                  <a:lnTo>
                    <a:pt x="286" y="2203"/>
                  </a:lnTo>
                  <a:lnTo>
                    <a:pt x="222" y="2213"/>
                  </a:lnTo>
                  <a:lnTo>
                    <a:pt x="286" y="2272"/>
                  </a:lnTo>
                  <a:cubicBezTo>
                    <a:pt x="289" y="2441"/>
                    <a:pt x="292" y="2606"/>
                    <a:pt x="298" y="2771"/>
                  </a:cubicBezTo>
                  <a:cubicBezTo>
                    <a:pt x="296" y="2771"/>
                    <a:pt x="294" y="2771"/>
                    <a:pt x="292" y="2771"/>
                  </a:cubicBezTo>
                  <a:cubicBezTo>
                    <a:pt x="248" y="2771"/>
                    <a:pt x="208" y="2742"/>
                    <a:pt x="186" y="2682"/>
                  </a:cubicBezTo>
                  <a:cubicBezTo>
                    <a:pt x="190" y="2655"/>
                    <a:pt x="199" y="2464"/>
                    <a:pt x="209" y="2259"/>
                  </a:cubicBezTo>
                  <a:cubicBezTo>
                    <a:pt x="229" y="2051"/>
                    <a:pt x="252" y="1832"/>
                    <a:pt x="269" y="1747"/>
                  </a:cubicBezTo>
                  <a:cubicBezTo>
                    <a:pt x="275" y="1720"/>
                    <a:pt x="278" y="1703"/>
                    <a:pt x="286" y="1697"/>
                  </a:cubicBezTo>
                  <a:close/>
                  <a:moveTo>
                    <a:pt x="341" y="4663"/>
                  </a:moveTo>
                  <a:lnTo>
                    <a:pt x="341" y="4663"/>
                  </a:lnTo>
                  <a:cubicBezTo>
                    <a:pt x="391" y="4778"/>
                    <a:pt x="470" y="4987"/>
                    <a:pt x="556" y="5219"/>
                  </a:cubicBezTo>
                  <a:cubicBezTo>
                    <a:pt x="570" y="5291"/>
                    <a:pt x="583" y="5364"/>
                    <a:pt x="596" y="5440"/>
                  </a:cubicBezTo>
                  <a:cubicBezTo>
                    <a:pt x="623" y="5625"/>
                    <a:pt x="646" y="5807"/>
                    <a:pt x="662" y="5992"/>
                  </a:cubicBezTo>
                  <a:lnTo>
                    <a:pt x="662" y="5992"/>
                  </a:lnTo>
                  <a:cubicBezTo>
                    <a:pt x="630" y="5893"/>
                    <a:pt x="588" y="5783"/>
                    <a:pt x="556" y="5668"/>
                  </a:cubicBezTo>
                  <a:cubicBezTo>
                    <a:pt x="536" y="5599"/>
                    <a:pt x="516" y="5529"/>
                    <a:pt x="500" y="5457"/>
                  </a:cubicBezTo>
                  <a:cubicBezTo>
                    <a:pt x="480" y="5384"/>
                    <a:pt x="460" y="5311"/>
                    <a:pt x="444" y="5235"/>
                  </a:cubicBezTo>
                  <a:lnTo>
                    <a:pt x="451" y="5120"/>
                  </a:lnTo>
                  <a:lnTo>
                    <a:pt x="341" y="4663"/>
                  </a:lnTo>
                  <a:close/>
                  <a:moveTo>
                    <a:pt x="97" y="1"/>
                  </a:moveTo>
                  <a:cubicBezTo>
                    <a:pt x="97" y="50"/>
                    <a:pt x="97" y="90"/>
                    <a:pt x="103" y="113"/>
                  </a:cubicBezTo>
                  <a:cubicBezTo>
                    <a:pt x="1" y="417"/>
                    <a:pt x="28" y="1475"/>
                    <a:pt x="20" y="1971"/>
                  </a:cubicBezTo>
                  <a:lnTo>
                    <a:pt x="63" y="1988"/>
                  </a:lnTo>
                  <a:cubicBezTo>
                    <a:pt x="54" y="2328"/>
                    <a:pt x="87" y="2655"/>
                    <a:pt x="113" y="3076"/>
                  </a:cubicBezTo>
                  <a:lnTo>
                    <a:pt x="150" y="3049"/>
                  </a:lnTo>
                  <a:cubicBezTo>
                    <a:pt x="176" y="3231"/>
                    <a:pt x="186" y="3466"/>
                    <a:pt x="196" y="3727"/>
                  </a:cubicBezTo>
                  <a:cubicBezTo>
                    <a:pt x="206" y="3989"/>
                    <a:pt x="232" y="4273"/>
                    <a:pt x="266" y="4560"/>
                  </a:cubicBezTo>
                  <a:cubicBezTo>
                    <a:pt x="249" y="4524"/>
                    <a:pt x="236" y="4375"/>
                    <a:pt x="232" y="4273"/>
                  </a:cubicBezTo>
                  <a:lnTo>
                    <a:pt x="232" y="4273"/>
                  </a:lnTo>
                  <a:cubicBezTo>
                    <a:pt x="222" y="4620"/>
                    <a:pt x="305" y="4981"/>
                    <a:pt x="385" y="5331"/>
                  </a:cubicBezTo>
                  <a:cubicBezTo>
                    <a:pt x="457" y="5685"/>
                    <a:pt x="516" y="6025"/>
                    <a:pt x="497" y="6336"/>
                  </a:cubicBezTo>
                  <a:cubicBezTo>
                    <a:pt x="507" y="6396"/>
                    <a:pt x="510" y="6445"/>
                    <a:pt x="513" y="6495"/>
                  </a:cubicBezTo>
                  <a:lnTo>
                    <a:pt x="2908" y="6495"/>
                  </a:lnTo>
                  <a:cubicBezTo>
                    <a:pt x="2911" y="6141"/>
                    <a:pt x="2881" y="5718"/>
                    <a:pt x="2795" y="5341"/>
                  </a:cubicBezTo>
                  <a:lnTo>
                    <a:pt x="2795" y="5341"/>
                  </a:lnTo>
                  <a:cubicBezTo>
                    <a:pt x="2801" y="5347"/>
                    <a:pt x="2812" y="5364"/>
                    <a:pt x="2825" y="5427"/>
                  </a:cubicBezTo>
                  <a:cubicBezTo>
                    <a:pt x="2815" y="5370"/>
                    <a:pt x="2805" y="5314"/>
                    <a:pt x="2795" y="5258"/>
                  </a:cubicBezTo>
                  <a:cubicBezTo>
                    <a:pt x="2781" y="5202"/>
                    <a:pt x="2766" y="5146"/>
                    <a:pt x="2752" y="5089"/>
                  </a:cubicBezTo>
                  <a:cubicBezTo>
                    <a:pt x="2726" y="4974"/>
                    <a:pt x="2699" y="4854"/>
                    <a:pt x="2673" y="4735"/>
                  </a:cubicBezTo>
                  <a:cubicBezTo>
                    <a:pt x="2613" y="4497"/>
                    <a:pt x="2597" y="4259"/>
                    <a:pt x="2570" y="4035"/>
                  </a:cubicBezTo>
                  <a:cubicBezTo>
                    <a:pt x="2557" y="3925"/>
                    <a:pt x="2543" y="3816"/>
                    <a:pt x="2531" y="3717"/>
                  </a:cubicBezTo>
                  <a:cubicBezTo>
                    <a:pt x="2520" y="3615"/>
                    <a:pt x="2514" y="3522"/>
                    <a:pt x="2504" y="3436"/>
                  </a:cubicBezTo>
                  <a:cubicBezTo>
                    <a:pt x="2484" y="3267"/>
                    <a:pt x="2455" y="3132"/>
                    <a:pt x="2412" y="3056"/>
                  </a:cubicBezTo>
                  <a:cubicBezTo>
                    <a:pt x="2412" y="3056"/>
                    <a:pt x="2389" y="2913"/>
                    <a:pt x="2378" y="2771"/>
                  </a:cubicBezTo>
                  <a:cubicBezTo>
                    <a:pt x="2365" y="2629"/>
                    <a:pt x="2352" y="2487"/>
                    <a:pt x="2352" y="2487"/>
                  </a:cubicBezTo>
                  <a:lnTo>
                    <a:pt x="2352" y="2487"/>
                  </a:lnTo>
                  <a:cubicBezTo>
                    <a:pt x="2354" y="2725"/>
                    <a:pt x="2348" y="2798"/>
                    <a:pt x="2337" y="2798"/>
                  </a:cubicBezTo>
                  <a:cubicBezTo>
                    <a:pt x="2321" y="2798"/>
                    <a:pt x="2295" y="2611"/>
                    <a:pt x="2278" y="2611"/>
                  </a:cubicBezTo>
                  <a:cubicBezTo>
                    <a:pt x="2273" y="2611"/>
                    <a:pt x="2268" y="2630"/>
                    <a:pt x="2266" y="2679"/>
                  </a:cubicBezTo>
                  <a:cubicBezTo>
                    <a:pt x="2254" y="2466"/>
                    <a:pt x="2274" y="2158"/>
                    <a:pt x="2292" y="2158"/>
                  </a:cubicBezTo>
                  <a:cubicBezTo>
                    <a:pt x="2299" y="2158"/>
                    <a:pt x="2305" y="2196"/>
                    <a:pt x="2309" y="2289"/>
                  </a:cubicBezTo>
                  <a:lnTo>
                    <a:pt x="2302" y="2342"/>
                  </a:lnTo>
                  <a:cubicBezTo>
                    <a:pt x="2307" y="2350"/>
                    <a:pt x="2312" y="2353"/>
                    <a:pt x="2315" y="2353"/>
                  </a:cubicBezTo>
                  <a:cubicBezTo>
                    <a:pt x="2344" y="2353"/>
                    <a:pt x="2340" y="2151"/>
                    <a:pt x="2352" y="1938"/>
                  </a:cubicBezTo>
                  <a:cubicBezTo>
                    <a:pt x="2358" y="1698"/>
                    <a:pt x="2362" y="1449"/>
                    <a:pt x="2387" y="1449"/>
                  </a:cubicBezTo>
                  <a:cubicBezTo>
                    <a:pt x="2388" y="1449"/>
                    <a:pt x="2388" y="1449"/>
                    <a:pt x="2389" y="1449"/>
                  </a:cubicBezTo>
                  <a:cubicBezTo>
                    <a:pt x="2401" y="959"/>
                    <a:pt x="2435" y="480"/>
                    <a:pt x="2468" y="1"/>
                  </a:cubicBezTo>
                  <a:lnTo>
                    <a:pt x="338" y="1"/>
                  </a:lnTo>
                  <a:cubicBezTo>
                    <a:pt x="335" y="76"/>
                    <a:pt x="332" y="152"/>
                    <a:pt x="328" y="225"/>
                  </a:cubicBezTo>
                  <a:cubicBezTo>
                    <a:pt x="321" y="152"/>
                    <a:pt x="315" y="76"/>
                    <a:pt x="3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7" name="Google Shape;397;p20"/>
          <p:cNvSpPr/>
          <p:nvPr/>
        </p:nvSpPr>
        <p:spPr>
          <a:xfrm rot="-1657558">
            <a:off x="1958675" y="1637598"/>
            <a:ext cx="36231" cy="59047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20"/>
          <p:cNvSpPr/>
          <p:nvPr/>
        </p:nvSpPr>
        <p:spPr>
          <a:xfrm rot="-1657558">
            <a:off x="2158250" y="1528748"/>
            <a:ext cx="36231" cy="59047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9" name="Google Shape;399;p20"/>
          <p:cNvGrpSpPr/>
          <p:nvPr/>
        </p:nvGrpSpPr>
        <p:grpSpPr>
          <a:xfrm>
            <a:off x="1619858" y="3028726"/>
            <a:ext cx="1762332" cy="1404699"/>
            <a:chOff x="1619858" y="3028726"/>
            <a:chExt cx="1762332" cy="1404699"/>
          </a:xfrm>
        </p:grpSpPr>
        <p:sp>
          <p:nvSpPr>
            <p:cNvPr id="400" name="Google Shape;400;p20"/>
            <p:cNvSpPr/>
            <p:nvPr/>
          </p:nvSpPr>
          <p:spPr>
            <a:xfrm rot="-8665993">
              <a:off x="1726628" y="3199477"/>
              <a:ext cx="968" cy="7905"/>
            </a:xfrm>
            <a:custGeom>
              <a:avLst/>
              <a:gdLst/>
              <a:ahLst/>
              <a:cxnLst/>
              <a:rect l="l" t="t" r="r" b="b"/>
              <a:pathLst>
                <a:path w="18" h="147" extrusionOk="0">
                  <a:moveTo>
                    <a:pt x="17" y="1"/>
                  </a:moveTo>
                  <a:lnTo>
                    <a:pt x="0" y="90"/>
                  </a:lnTo>
                  <a:cubicBezTo>
                    <a:pt x="5" y="118"/>
                    <a:pt x="9" y="146"/>
                    <a:pt x="12" y="146"/>
                  </a:cubicBezTo>
                  <a:cubicBezTo>
                    <a:pt x="15" y="146"/>
                    <a:pt x="17" y="111"/>
                    <a:pt x="17" y="1"/>
                  </a:cubicBezTo>
                  <a:close/>
                </a:path>
              </a:pathLst>
            </a:custGeom>
            <a:solidFill>
              <a:srgbClr val="F987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0"/>
            <p:cNvSpPr/>
            <p:nvPr/>
          </p:nvSpPr>
          <p:spPr>
            <a:xfrm rot="-8665993">
              <a:off x="1547757" y="3549279"/>
              <a:ext cx="1906534" cy="363592"/>
            </a:xfrm>
            <a:custGeom>
              <a:avLst/>
              <a:gdLst/>
              <a:ahLst/>
              <a:cxnLst/>
              <a:rect l="l" t="t" r="r" b="b"/>
              <a:pathLst>
                <a:path w="35452" h="6761" extrusionOk="0">
                  <a:moveTo>
                    <a:pt x="13370" y="1"/>
                  </a:moveTo>
                  <a:lnTo>
                    <a:pt x="13370" y="1"/>
                  </a:lnTo>
                  <a:cubicBezTo>
                    <a:pt x="13358" y="32"/>
                    <a:pt x="13345" y="71"/>
                    <a:pt x="13334" y="71"/>
                  </a:cubicBezTo>
                  <a:cubicBezTo>
                    <a:pt x="13333" y="71"/>
                    <a:pt x="13331" y="70"/>
                    <a:pt x="13330" y="68"/>
                  </a:cubicBezTo>
                  <a:lnTo>
                    <a:pt x="13330" y="68"/>
                  </a:lnTo>
                  <a:cubicBezTo>
                    <a:pt x="13330" y="107"/>
                    <a:pt x="13330" y="147"/>
                    <a:pt x="13333" y="187"/>
                  </a:cubicBezTo>
                  <a:lnTo>
                    <a:pt x="11147" y="187"/>
                  </a:lnTo>
                  <a:cubicBezTo>
                    <a:pt x="11144" y="157"/>
                    <a:pt x="11144" y="123"/>
                    <a:pt x="11138" y="94"/>
                  </a:cubicBezTo>
                  <a:cubicBezTo>
                    <a:pt x="11134" y="123"/>
                    <a:pt x="11134" y="157"/>
                    <a:pt x="11131" y="187"/>
                  </a:cubicBezTo>
                  <a:lnTo>
                    <a:pt x="893" y="187"/>
                  </a:lnTo>
                  <a:cubicBezTo>
                    <a:pt x="893" y="187"/>
                    <a:pt x="318" y="633"/>
                    <a:pt x="195" y="1730"/>
                  </a:cubicBezTo>
                  <a:cubicBezTo>
                    <a:pt x="0" y="3433"/>
                    <a:pt x="519" y="3282"/>
                    <a:pt x="453" y="4115"/>
                  </a:cubicBezTo>
                  <a:cubicBezTo>
                    <a:pt x="351" y="5385"/>
                    <a:pt x="569" y="5877"/>
                    <a:pt x="404" y="6681"/>
                  </a:cubicBezTo>
                  <a:lnTo>
                    <a:pt x="10949" y="6681"/>
                  </a:lnTo>
                  <a:cubicBezTo>
                    <a:pt x="10955" y="6710"/>
                    <a:pt x="10963" y="6737"/>
                    <a:pt x="10972" y="6760"/>
                  </a:cubicBezTo>
                  <a:lnTo>
                    <a:pt x="10975" y="6681"/>
                  </a:lnTo>
                  <a:lnTo>
                    <a:pt x="19778" y="6681"/>
                  </a:lnTo>
                  <a:cubicBezTo>
                    <a:pt x="19784" y="6710"/>
                    <a:pt x="19795" y="6737"/>
                    <a:pt x="19804" y="6760"/>
                  </a:cubicBezTo>
                  <a:lnTo>
                    <a:pt x="19804" y="6681"/>
                  </a:lnTo>
                  <a:lnTo>
                    <a:pt x="28607" y="6681"/>
                  </a:lnTo>
                  <a:cubicBezTo>
                    <a:pt x="28613" y="6710"/>
                    <a:pt x="28624" y="6737"/>
                    <a:pt x="28633" y="6760"/>
                  </a:cubicBezTo>
                  <a:lnTo>
                    <a:pt x="28633" y="6681"/>
                  </a:lnTo>
                  <a:lnTo>
                    <a:pt x="35452" y="6681"/>
                  </a:lnTo>
                  <a:cubicBezTo>
                    <a:pt x="35452" y="6681"/>
                    <a:pt x="35412" y="6142"/>
                    <a:pt x="35161" y="5616"/>
                  </a:cubicBezTo>
                  <a:cubicBezTo>
                    <a:pt x="35038" y="5358"/>
                    <a:pt x="34860" y="5100"/>
                    <a:pt x="34612" y="4915"/>
                  </a:cubicBezTo>
                  <a:cubicBezTo>
                    <a:pt x="33858" y="4356"/>
                    <a:pt x="34454" y="3552"/>
                    <a:pt x="34371" y="2911"/>
                  </a:cubicBezTo>
                  <a:cubicBezTo>
                    <a:pt x="34288" y="2270"/>
                    <a:pt x="33799" y="1549"/>
                    <a:pt x="33465" y="1149"/>
                  </a:cubicBezTo>
                  <a:cubicBezTo>
                    <a:pt x="33343" y="1003"/>
                    <a:pt x="33220" y="834"/>
                    <a:pt x="33114" y="683"/>
                  </a:cubicBezTo>
                  <a:cubicBezTo>
                    <a:pt x="32929" y="414"/>
                    <a:pt x="32793" y="187"/>
                    <a:pt x="32793" y="187"/>
                  </a:cubicBezTo>
                  <a:lnTo>
                    <a:pt x="31018" y="187"/>
                  </a:lnTo>
                  <a:cubicBezTo>
                    <a:pt x="31021" y="123"/>
                    <a:pt x="31024" y="64"/>
                    <a:pt x="31028" y="1"/>
                  </a:cubicBezTo>
                  <a:lnTo>
                    <a:pt x="31028" y="1"/>
                  </a:lnTo>
                  <a:cubicBezTo>
                    <a:pt x="31019" y="32"/>
                    <a:pt x="31006" y="71"/>
                    <a:pt x="30994" y="71"/>
                  </a:cubicBezTo>
                  <a:cubicBezTo>
                    <a:pt x="30992" y="71"/>
                    <a:pt x="30990" y="70"/>
                    <a:pt x="30988" y="68"/>
                  </a:cubicBezTo>
                  <a:lnTo>
                    <a:pt x="30988" y="68"/>
                  </a:lnTo>
                  <a:cubicBezTo>
                    <a:pt x="30988" y="107"/>
                    <a:pt x="30991" y="147"/>
                    <a:pt x="30991" y="187"/>
                  </a:cubicBezTo>
                  <a:lnTo>
                    <a:pt x="28809" y="187"/>
                  </a:lnTo>
                  <a:cubicBezTo>
                    <a:pt x="28805" y="157"/>
                    <a:pt x="28802" y="123"/>
                    <a:pt x="28799" y="94"/>
                  </a:cubicBezTo>
                  <a:cubicBezTo>
                    <a:pt x="28796" y="123"/>
                    <a:pt x="28792" y="157"/>
                    <a:pt x="28789" y="187"/>
                  </a:cubicBezTo>
                  <a:lnTo>
                    <a:pt x="22189" y="187"/>
                  </a:lnTo>
                  <a:cubicBezTo>
                    <a:pt x="22192" y="123"/>
                    <a:pt x="22195" y="64"/>
                    <a:pt x="22199" y="1"/>
                  </a:cubicBezTo>
                  <a:lnTo>
                    <a:pt x="22199" y="1"/>
                  </a:lnTo>
                  <a:cubicBezTo>
                    <a:pt x="22190" y="32"/>
                    <a:pt x="22175" y="71"/>
                    <a:pt x="22164" y="71"/>
                  </a:cubicBezTo>
                  <a:cubicBezTo>
                    <a:pt x="22162" y="71"/>
                    <a:pt x="22160" y="70"/>
                    <a:pt x="22159" y="68"/>
                  </a:cubicBezTo>
                  <a:lnTo>
                    <a:pt x="22159" y="68"/>
                  </a:lnTo>
                  <a:cubicBezTo>
                    <a:pt x="22159" y="107"/>
                    <a:pt x="22159" y="147"/>
                    <a:pt x="22162" y="187"/>
                  </a:cubicBezTo>
                  <a:lnTo>
                    <a:pt x="19976" y="187"/>
                  </a:lnTo>
                  <a:cubicBezTo>
                    <a:pt x="19976" y="157"/>
                    <a:pt x="19973" y="123"/>
                    <a:pt x="19967" y="94"/>
                  </a:cubicBezTo>
                  <a:cubicBezTo>
                    <a:pt x="19967" y="123"/>
                    <a:pt x="19963" y="157"/>
                    <a:pt x="19960" y="187"/>
                  </a:cubicBezTo>
                  <a:lnTo>
                    <a:pt x="13360" y="187"/>
                  </a:lnTo>
                  <a:cubicBezTo>
                    <a:pt x="13363" y="123"/>
                    <a:pt x="13366" y="64"/>
                    <a:pt x="133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42863" dist="19050" dir="19200000" algn="bl" rotWithShape="0">
                <a:srgbClr val="000000">
                  <a:alpha val="2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0"/>
            <p:cNvSpPr/>
            <p:nvPr/>
          </p:nvSpPr>
          <p:spPr>
            <a:xfrm>
              <a:off x="1832325" y="333034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0"/>
            <p:cNvSpPr/>
            <p:nvPr/>
          </p:nvSpPr>
          <p:spPr>
            <a:xfrm>
              <a:off x="1993875" y="344992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0"/>
            <p:cNvSpPr/>
            <p:nvPr/>
          </p:nvSpPr>
          <p:spPr>
            <a:xfrm>
              <a:off x="1968263" y="328367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0"/>
            <p:cNvSpPr/>
            <p:nvPr/>
          </p:nvSpPr>
          <p:spPr>
            <a:xfrm>
              <a:off x="2252425" y="3416053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0"/>
            <p:cNvSpPr/>
            <p:nvPr/>
          </p:nvSpPr>
          <p:spPr>
            <a:xfrm>
              <a:off x="2104188" y="337817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0"/>
            <p:cNvSpPr/>
            <p:nvPr/>
          </p:nvSpPr>
          <p:spPr>
            <a:xfrm>
              <a:off x="2104188" y="355007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0"/>
            <p:cNvSpPr/>
            <p:nvPr/>
          </p:nvSpPr>
          <p:spPr>
            <a:xfrm>
              <a:off x="1868488" y="313379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20"/>
            <p:cNvSpPr/>
            <p:nvPr/>
          </p:nvSpPr>
          <p:spPr>
            <a:xfrm>
              <a:off x="2252425" y="365049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0"/>
            <p:cNvSpPr/>
            <p:nvPr/>
          </p:nvSpPr>
          <p:spPr>
            <a:xfrm>
              <a:off x="2349400" y="3745216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0"/>
            <p:cNvSpPr/>
            <p:nvPr/>
          </p:nvSpPr>
          <p:spPr>
            <a:xfrm>
              <a:off x="2471175" y="365049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0"/>
            <p:cNvSpPr/>
            <p:nvPr/>
          </p:nvSpPr>
          <p:spPr>
            <a:xfrm>
              <a:off x="2512675" y="384954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20"/>
            <p:cNvSpPr/>
            <p:nvPr/>
          </p:nvSpPr>
          <p:spPr>
            <a:xfrm>
              <a:off x="2616300" y="370337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0"/>
            <p:cNvSpPr/>
            <p:nvPr/>
          </p:nvSpPr>
          <p:spPr>
            <a:xfrm>
              <a:off x="2657125" y="384954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0"/>
            <p:cNvSpPr/>
            <p:nvPr/>
          </p:nvSpPr>
          <p:spPr>
            <a:xfrm>
              <a:off x="2381150" y="3550066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0"/>
            <p:cNvSpPr/>
            <p:nvPr/>
          </p:nvSpPr>
          <p:spPr>
            <a:xfrm>
              <a:off x="2826988" y="3868403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0"/>
            <p:cNvSpPr/>
            <p:nvPr/>
          </p:nvSpPr>
          <p:spPr>
            <a:xfrm>
              <a:off x="2937625" y="401557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0"/>
            <p:cNvSpPr/>
            <p:nvPr/>
          </p:nvSpPr>
          <p:spPr>
            <a:xfrm>
              <a:off x="2767300" y="401557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0"/>
            <p:cNvSpPr/>
            <p:nvPr/>
          </p:nvSpPr>
          <p:spPr>
            <a:xfrm>
              <a:off x="2997325" y="417159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0"/>
            <p:cNvSpPr/>
            <p:nvPr/>
          </p:nvSpPr>
          <p:spPr>
            <a:xfrm>
              <a:off x="3107950" y="4056853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0"/>
            <p:cNvSpPr/>
            <p:nvPr/>
          </p:nvSpPr>
          <p:spPr>
            <a:xfrm>
              <a:off x="3107950" y="4203016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0" name="Google Shape;430;p20"/>
          <p:cNvSpPr/>
          <p:nvPr/>
        </p:nvSpPr>
        <p:spPr>
          <a:xfrm>
            <a:off x="707350" y="-16850"/>
            <a:ext cx="138300" cy="5160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Google Shape;431;p20"/>
          <p:cNvSpPr/>
          <p:nvPr/>
        </p:nvSpPr>
        <p:spPr>
          <a:xfrm>
            <a:off x="845350" y="-16850"/>
            <a:ext cx="138300" cy="5160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20"/>
          <p:cNvSpPr/>
          <p:nvPr/>
        </p:nvSpPr>
        <p:spPr>
          <a:xfrm>
            <a:off x="977118" y="-16850"/>
            <a:ext cx="138300" cy="51603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28575" dist="19050" dir="19380000" algn="bl" rotWithShape="0">
              <a:srgbClr val="434343">
                <a:alpha val="2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p20"/>
          <p:cNvSpPr/>
          <p:nvPr/>
        </p:nvSpPr>
        <p:spPr>
          <a:xfrm>
            <a:off x="-9000" y="-16525"/>
            <a:ext cx="707700" cy="51606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8575" dist="38100" dir="2040000" algn="bl" rotWithShape="0">
              <a:srgbClr val="000000">
                <a:alpha val="2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20"/>
          <p:cNvSpPr/>
          <p:nvPr/>
        </p:nvSpPr>
        <p:spPr>
          <a:xfrm>
            <a:off x="0" y="-16850"/>
            <a:ext cx="716700" cy="5160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500000" algn="bl" rotWithShape="0">
              <a:srgbClr val="434343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5" name="Google Shape;435;p20"/>
          <p:cNvSpPr/>
          <p:nvPr/>
        </p:nvSpPr>
        <p:spPr>
          <a:xfrm>
            <a:off x="273607" y="784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" name="Google Shape;436;p20"/>
          <p:cNvSpPr/>
          <p:nvPr/>
        </p:nvSpPr>
        <p:spPr>
          <a:xfrm>
            <a:off x="273607" y="18913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" name="Google Shape;437;p20"/>
          <p:cNvSpPr/>
          <p:nvPr/>
        </p:nvSpPr>
        <p:spPr>
          <a:xfrm>
            <a:off x="273607" y="3079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" name="Google Shape;438;p20"/>
          <p:cNvSpPr/>
          <p:nvPr/>
        </p:nvSpPr>
        <p:spPr>
          <a:xfrm>
            <a:off x="273607" y="41047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20"/>
          <p:cNvSpPr/>
          <p:nvPr/>
        </p:nvSpPr>
        <p:spPr>
          <a:xfrm>
            <a:off x="3568325" y="1056100"/>
            <a:ext cx="2242425" cy="786566"/>
          </a:xfrm>
          <a:custGeom>
            <a:avLst/>
            <a:gdLst/>
            <a:ahLst/>
            <a:cxnLst/>
            <a:rect l="l" t="t" r="r" b="b"/>
            <a:pathLst>
              <a:path w="89697" h="30490" extrusionOk="0">
                <a:moveTo>
                  <a:pt x="0" y="10657"/>
                </a:moveTo>
                <a:lnTo>
                  <a:pt x="2072" y="30490"/>
                </a:lnTo>
                <a:lnTo>
                  <a:pt x="54766" y="22794"/>
                </a:lnTo>
                <a:lnTo>
                  <a:pt x="89697" y="20722"/>
                </a:lnTo>
                <a:lnTo>
                  <a:pt x="87921" y="0"/>
                </a:lnTo>
                <a:lnTo>
                  <a:pt x="54766" y="7400"/>
                </a:lnTo>
                <a:lnTo>
                  <a:pt x="50325" y="3256"/>
                </a:lnTo>
                <a:close/>
              </a:path>
            </a:pathLst>
          </a:custGeom>
          <a:solidFill>
            <a:schemeClr val="dk2"/>
          </a:solidFill>
          <a:ln w="762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28575" dist="19050" dir="19320000" algn="bl" rotWithShape="0">
              <a:srgbClr val="000000">
                <a:alpha val="24000"/>
              </a:srgbClr>
            </a:outerShdw>
          </a:effectLst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8" name="Google Shape;458;p21"/>
          <p:cNvGrpSpPr/>
          <p:nvPr/>
        </p:nvGrpSpPr>
        <p:grpSpPr>
          <a:xfrm>
            <a:off x="2006019" y="49159"/>
            <a:ext cx="5930106" cy="1251496"/>
            <a:chOff x="2006019" y="49159"/>
            <a:chExt cx="5930106" cy="1251496"/>
          </a:xfrm>
        </p:grpSpPr>
        <p:sp>
          <p:nvSpPr>
            <p:cNvPr id="459" name="Google Shape;459;p21"/>
            <p:cNvSpPr/>
            <p:nvPr/>
          </p:nvSpPr>
          <p:spPr>
            <a:xfrm>
              <a:off x="2294413" y="374887"/>
              <a:ext cx="5438514" cy="625071"/>
            </a:xfrm>
            <a:custGeom>
              <a:avLst/>
              <a:gdLst/>
              <a:ahLst/>
              <a:cxnLst/>
              <a:rect l="l" t="t" r="r" b="b"/>
              <a:pathLst>
                <a:path w="35452" h="6761" extrusionOk="0">
                  <a:moveTo>
                    <a:pt x="13370" y="1"/>
                  </a:moveTo>
                  <a:lnTo>
                    <a:pt x="13370" y="1"/>
                  </a:lnTo>
                  <a:cubicBezTo>
                    <a:pt x="13358" y="32"/>
                    <a:pt x="13345" y="71"/>
                    <a:pt x="13334" y="71"/>
                  </a:cubicBezTo>
                  <a:cubicBezTo>
                    <a:pt x="13333" y="71"/>
                    <a:pt x="13331" y="70"/>
                    <a:pt x="13330" y="68"/>
                  </a:cubicBezTo>
                  <a:lnTo>
                    <a:pt x="13330" y="68"/>
                  </a:lnTo>
                  <a:cubicBezTo>
                    <a:pt x="13330" y="107"/>
                    <a:pt x="13330" y="147"/>
                    <a:pt x="13333" y="187"/>
                  </a:cubicBezTo>
                  <a:lnTo>
                    <a:pt x="11147" y="187"/>
                  </a:lnTo>
                  <a:cubicBezTo>
                    <a:pt x="11144" y="157"/>
                    <a:pt x="11144" y="123"/>
                    <a:pt x="11138" y="94"/>
                  </a:cubicBezTo>
                  <a:cubicBezTo>
                    <a:pt x="11134" y="123"/>
                    <a:pt x="11134" y="157"/>
                    <a:pt x="11131" y="187"/>
                  </a:cubicBezTo>
                  <a:lnTo>
                    <a:pt x="893" y="187"/>
                  </a:lnTo>
                  <a:cubicBezTo>
                    <a:pt x="893" y="187"/>
                    <a:pt x="318" y="633"/>
                    <a:pt x="195" y="1730"/>
                  </a:cubicBezTo>
                  <a:cubicBezTo>
                    <a:pt x="0" y="3433"/>
                    <a:pt x="519" y="3282"/>
                    <a:pt x="453" y="4115"/>
                  </a:cubicBezTo>
                  <a:cubicBezTo>
                    <a:pt x="351" y="5385"/>
                    <a:pt x="569" y="5877"/>
                    <a:pt x="404" y="6681"/>
                  </a:cubicBezTo>
                  <a:lnTo>
                    <a:pt x="10949" y="6681"/>
                  </a:lnTo>
                  <a:cubicBezTo>
                    <a:pt x="10955" y="6710"/>
                    <a:pt x="10963" y="6737"/>
                    <a:pt x="10972" y="6760"/>
                  </a:cubicBezTo>
                  <a:lnTo>
                    <a:pt x="10975" y="6681"/>
                  </a:lnTo>
                  <a:lnTo>
                    <a:pt x="19778" y="6681"/>
                  </a:lnTo>
                  <a:cubicBezTo>
                    <a:pt x="19784" y="6710"/>
                    <a:pt x="19795" y="6737"/>
                    <a:pt x="19804" y="6760"/>
                  </a:cubicBezTo>
                  <a:lnTo>
                    <a:pt x="19804" y="6681"/>
                  </a:lnTo>
                  <a:lnTo>
                    <a:pt x="28607" y="6681"/>
                  </a:lnTo>
                  <a:cubicBezTo>
                    <a:pt x="28613" y="6710"/>
                    <a:pt x="28624" y="6737"/>
                    <a:pt x="28633" y="6760"/>
                  </a:cubicBezTo>
                  <a:lnTo>
                    <a:pt x="28633" y="6681"/>
                  </a:lnTo>
                  <a:lnTo>
                    <a:pt x="35452" y="6681"/>
                  </a:lnTo>
                  <a:cubicBezTo>
                    <a:pt x="35452" y="6681"/>
                    <a:pt x="35412" y="6142"/>
                    <a:pt x="35161" y="5616"/>
                  </a:cubicBezTo>
                  <a:cubicBezTo>
                    <a:pt x="35038" y="5358"/>
                    <a:pt x="34860" y="5100"/>
                    <a:pt x="34612" y="4915"/>
                  </a:cubicBezTo>
                  <a:cubicBezTo>
                    <a:pt x="33858" y="4356"/>
                    <a:pt x="34454" y="3552"/>
                    <a:pt x="34371" y="2911"/>
                  </a:cubicBezTo>
                  <a:cubicBezTo>
                    <a:pt x="34288" y="2270"/>
                    <a:pt x="33799" y="1549"/>
                    <a:pt x="33465" y="1149"/>
                  </a:cubicBezTo>
                  <a:cubicBezTo>
                    <a:pt x="33343" y="1003"/>
                    <a:pt x="33220" y="834"/>
                    <a:pt x="33114" y="683"/>
                  </a:cubicBezTo>
                  <a:cubicBezTo>
                    <a:pt x="32929" y="414"/>
                    <a:pt x="32793" y="187"/>
                    <a:pt x="32793" y="187"/>
                  </a:cubicBezTo>
                  <a:lnTo>
                    <a:pt x="31018" y="187"/>
                  </a:lnTo>
                  <a:cubicBezTo>
                    <a:pt x="31021" y="123"/>
                    <a:pt x="31024" y="64"/>
                    <a:pt x="31028" y="1"/>
                  </a:cubicBezTo>
                  <a:lnTo>
                    <a:pt x="31028" y="1"/>
                  </a:lnTo>
                  <a:cubicBezTo>
                    <a:pt x="31019" y="32"/>
                    <a:pt x="31006" y="71"/>
                    <a:pt x="30994" y="71"/>
                  </a:cubicBezTo>
                  <a:cubicBezTo>
                    <a:pt x="30992" y="71"/>
                    <a:pt x="30990" y="70"/>
                    <a:pt x="30988" y="68"/>
                  </a:cubicBezTo>
                  <a:lnTo>
                    <a:pt x="30988" y="68"/>
                  </a:lnTo>
                  <a:cubicBezTo>
                    <a:pt x="30988" y="107"/>
                    <a:pt x="30991" y="147"/>
                    <a:pt x="30991" y="187"/>
                  </a:cubicBezTo>
                  <a:lnTo>
                    <a:pt x="28809" y="187"/>
                  </a:lnTo>
                  <a:cubicBezTo>
                    <a:pt x="28805" y="157"/>
                    <a:pt x="28802" y="123"/>
                    <a:pt x="28799" y="94"/>
                  </a:cubicBezTo>
                  <a:cubicBezTo>
                    <a:pt x="28796" y="123"/>
                    <a:pt x="28792" y="157"/>
                    <a:pt x="28789" y="187"/>
                  </a:cubicBezTo>
                  <a:lnTo>
                    <a:pt x="22189" y="187"/>
                  </a:lnTo>
                  <a:cubicBezTo>
                    <a:pt x="22192" y="123"/>
                    <a:pt x="22195" y="64"/>
                    <a:pt x="22199" y="1"/>
                  </a:cubicBezTo>
                  <a:lnTo>
                    <a:pt x="22199" y="1"/>
                  </a:lnTo>
                  <a:cubicBezTo>
                    <a:pt x="22190" y="32"/>
                    <a:pt x="22175" y="71"/>
                    <a:pt x="22164" y="71"/>
                  </a:cubicBezTo>
                  <a:cubicBezTo>
                    <a:pt x="22162" y="71"/>
                    <a:pt x="22160" y="70"/>
                    <a:pt x="22159" y="68"/>
                  </a:cubicBezTo>
                  <a:lnTo>
                    <a:pt x="22159" y="68"/>
                  </a:lnTo>
                  <a:cubicBezTo>
                    <a:pt x="22159" y="107"/>
                    <a:pt x="22159" y="147"/>
                    <a:pt x="22162" y="187"/>
                  </a:cubicBezTo>
                  <a:lnTo>
                    <a:pt x="19976" y="187"/>
                  </a:lnTo>
                  <a:cubicBezTo>
                    <a:pt x="19976" y="157"/>
                    <a:pt x="19973" y="123"/>
                    <a:pt x="19967" y="94"/>
                  </a:cubicBezTo>
                  <a:cubicBezTo>
                    <a:pt x="19967" y="123"/>
                    <a:pt x="19963" y="157"/>
                    <a:pt x="19960" y="187"/>
                  </a:cubicBezTo>
                  <a:lnTo>
                    <a:pt x="13360" y="187"/>
                  </a:lnTo>
                  <a:cubicBezTo>
                    <a:pt x="13363" y="123"/>
                    <a:pt x="13366" y="64"/>
                    <a:pt x="13370" y="1"/>
                  </a:cubicBezTo>
                  <a:close/>
                </a:path>
              </a:pathLst>
            </a:custGeom>
            <a:solidFill>
              <a:srgbClr val="65C1C9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1"/>
            <p:cNvSpPr/>
            <p:nvPr/>
          </p:nvSpPr>
          <p:spPr>
            <a:xfrm rot="7791998">
              <a:off x="7097580" y="716709"/>
              <a:ext cx="882084" cy="299122"/>
            </a:xfrm>
            <a:custGeom>
              <a:avLst/>
              <a:gdLst/>
              <a:ahLst/>
              <a:cxnLst/>
              <a:rect l="l" t="t" r="r" b="b"/>
              <a:pathLst>
                <a:path w="9177" h="3112" extrusionOk="0">
                  <a:moveTo>
                    <a:pt x="9011" y="1"/>
                  </a:moveTo>
                  <a:lnTo>
                    <a:pt x="1" y="655"/>
                  </a:lnTo>
                  <a:lnTo>
                    <a:pt x="1" y="682"/>
                  </a:lnTo>
                  <a:lnTo>
                    <a:pt x="34" y="728"/>
                  </a:lnTo>
                  <a:lnTo>
                    <a:pt x="7" y="741"/>
                  </a:lnTo>
                  <a:lnTo>
                    <a:pt x="7" y="758"/>
                  </a:lnTo>
                  <a:lnTo>
                    <a:pt x="106" y="821"/>
                  </a:lnTo>
                  <a:lnTo>
                    <a:pt x="14" y="827"/>
                  </a:lnTo>
                  <a:lnTo>
                    <a:pt x="109" y="867"/>
                  </a:lnTo>
                  <a:lnTo>
                    <a:pt x="57" y="897"/>
                  </a:lnTo>
                  <a:lnTo>
                    <a:pt x="117" y="940"/>
                  </a:lnTo>
                  <a:lnTo>
                    <a:pt x="63" y="986"/>
                  </a:lnTo>
                  <a:lnTo>
                    <a:pt x="120" y="1022"/>
                  </a:lnTo>
                  <a:cubicBezTo>
                    <a:pt x="120" y="1022"/>
                    <a:pt x="60" y="1042"/>
                    <a:pt x="67" y="1055"/>
                  </a:cubicBezTo>
                  <a:cubicBezTo>
                    <a:pt x="77" y="1068"/>
                    <a:pt x="126" y="1112"/>
                    <a:pt x="126" y="1112"/>
                  </a:cubicBezTo>
                  <a:lnTo>
                    <a:pt x="86" y="1128"/>
                  </a:lnTo>
                  <a:lnTo>
                    <a:pt x="109" y="1181"/>
                  </a:lnTo>
                  <a:lnTo>
                    <a:pt x="100" y="1227"/>
                  </a:lnTo>
                  <a:lnTo>
                    <a:pt x="126" y="1297"/>
                  </a:lnTo>
                  <a:lnTo>
                    <a:pt x="113" y="1419"/>
                  </a:lnTo>
                  <a:lnTo>
                    <a:pt x="159" y="1541"/>
                  </a:lnTo>
                  <a:lnTo>
                    <a:pt x="143" y="1660"/>
                  </a:lnTo>
                  <a:lnTo>
                    <a:pt x="176" y="1782"/>
                  </a:lnTo>
                  <a:lnTo>
                    <a:pt x="140" y="2014"/>
                  </a:lnTo>
                  <a:lnTo>
                    <a:pt x="209" y="2246"/>
                  </a:lnTo>
                  <a:lnTo>
                    <a:pt x="179" y="2394"/>
                  </a:lnTo>
                  <a:lnTo>
                    <a:pt x="216" y="2563"/>
                  </a:lnTo>
                  <a:lnTo>
                    <a:pt x="216" y="2705"/>
                  </a:lnTo>
                  <a:lnTo>
                    <a:pt x="248" y="2788"/>
                  </a:lnTo>
                  <a:cubicBezTo>
                    <a:pt x="248" y="2788"/>
                    <a:pt x="202" y="2805"/>
                    <a:pt x="216" y="2814"/>
                  </a:cubicBezTo>
                  <a:cubicBezTo>
                    <a:pt x="225" y="2824"/>
                    <a:pt x="265" y="2861"/>
                    <a:pt x="255" y="2874"/>
                  </a:cubicBezTo>
                  <a:cubicBezTo>
                    <a:pt x="248" y="2890"/>
                    <a:pt x="213" y="3026"/>
                    <a:pt x="213" y="3026"/>
                  </a:cubicBezTo>
                  <a:lnTo>
                    <a:pt x="272" y="3052"/>
                  </a:lnTo>
                  <a:lnTo>
                    <a:pt x="228" y="3076"/>
                  </a:lnTo>
                  <a:lnTo>
                    <a:pt x="239" y="3112"/>
                  </a:lnTo>
                  <a:lnTo>
                    <a:pt x="9177" y="2461"/>
                  </a:lnTo>
                  <a:lnTo>
                    <a:pt x="9038" y="2368"/>
                  </a:lnTo>
                  <a:lnTo>
                    <a:pt x="9094" y="2252"/>
                  </a:lnTo>
                  <a:lnTo>
                    <a:pt x="8958" y="2143"/>
                  </a:lnTo>
                  <a:lnTo>
                    <a:pt x="9097" y="2044"/>
                  </a:lnTo>
                  <a:lnTo>
                    <a:pt x="8946" y="1935"/>
                  </a:lnTo>
                  <a:cubicBezTo>
                    <a:pt x="8946" y="1935"/>
                    <a:pt x="9081" y="1782"/>
                    <a:pt x="9101" y="1759"/>
                  </a:cubicBezTo>
                  <a:cubicBezTo>
                    <a:pt x="9124" y="1736"/>
                    <a:pt x="8992" y="1620"/>
                    <a:pt x="8992" y="1620"/>
                  </a:cubicBezTo>
                  <a:lnTo>
                    <a:pt x="9081" y="1532"/>
                  </a:lnTo>
                  <a:lnTo>
                    <a:pt x="8935" y="1290"/>
                  </a:lnTo>
                  <a:lnTo>
                    <a:pt x="9097" y="1164"/>
                  </a:lnTo>
                  <a:lnTo>
                    <a:pt x="9061" y="691"/>
                  </a:lnTo>
                  <a:lnTo>
                    <a:pt x="8879" y="513"/>
                  </a:lnTo>
                  <a:lnTo>
                    <a:pt x="9038" y="341"/>
                  </a:lnTo>
                  <a:lnTo>
                    <a:pt x="9028" y="228"/>
                  </a:lnTo>
                  <a:lnTo>
                    <a:pt x="8859" y="242"/>
                  </a:lnTo>
                  <a:lnTo>
                    <a:pt x="8859" y="242"/>
                  </a:lnTo>
                  <a:lnTo>
                    <a:pt x="901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1"/>
            <p:cNvSpPr/>
            <p:nvPr/>
          </p:nvSpPr>
          <p:spPr>
            <a:xfrm rot="7791998">
              <a:off x="1962480" y="333984"/>
              <a:ext cx="882084" cy="299122"/>
            </a:xfrm>
            <a:custGeom>
              <a:avLst/>
              <a:gdLst/>
              <a:ahLst/>
              <a:cxnLst/>
              <a:rect l="l" t="t" r="r" b="b"/>
              <a:pathLst>
                <a:path w="9177" h="3112" extrusionOk="0">
                  <a:moveTo>
                    <a:pt x="9011" y="1"/>
                  </a:moveTo>
                  <a:lnTo>
                    <a:pt x="1" y="655"/>
                  </a:lnTo>
                  <a:lnTo>
                    <a:pt x="1" y="682"/>
                  </a:lnTo>
                  <a:lnTo>
                    <a:pt x="34" y="728"/>
                  </a:lnTo>
                  <a:lnTo>
                    <a:pt x="7" y="741"/>
                  </a:lnTo>
                  <a:lnTo>
                    <a:pt x="7" y="758"/>
                  </a:lnTo>
                  <a:lnTo>
                    <a:pt x="106" y="821"/>
                  </a:lnTo>
                  <a:lnTo>
                    <a:pt x="14" y="827"/>
                  </a:lnTo>
                  <a:lnTo>
                    <a:pt x="109" y="867"/>
                  </a:lnTo>
                  <a:lnTo>
                    <a:pt x="57" y="897"/>
                  </a:lnTo>
                  <a:lnTo>
                    <a:pt x="117" y="940"/>
                  </a:lnTo>
                  <a:lnTo>
                    <a:pt x="63" y="986"/>
                  </a:lnTo>
                  <a:lnTo>
                    <a:pt x="120" y="1022"/>
                  </a:lnTo>
                  <a:cubicBezTo>
                    <a:pt x="120" y="1022"/>
                    <a:pt x="60" y="1042"/>
                    <a:pt x="67" y="1055"/>
                  </a:cubicBezTo>
                  <a:cubicBezTo>
                    <a:pt x="77" y="1068"/>
                    <a:pt x="126" y="1112"/>
                    <a:pt x="126" y="1112"/>
                  </a:cubicBezTo>
                  <a:lnTo>
                    <a:pt x="86" y="1128"/>
                  </a:lnTo>
                  <a:lnTo>
                    <a:pt x="109" y="1181"/>
                  </a:lnTo>
                  <a:lnTo>
                    <a:pt x="100" y="1227"/>
                  </a:lnTo>
                  <a:lnTo>
                    <a:pt x="126" y="1297"/>
                  </a:lnTo>
                  <a:lnTo>
                    <a:pt x="113" y="1419"/>
                  </a:lnTo>
                  <a:lnTo>
                    <a:pt x="159" y="1541"/>
                  </a:lnTo>
                  <a:lnTo>
                    <a:pt x="143" y="1660"/>
                  </a:lnTo>
                  <a:lnTo>
                    <a:pt x="176" y="1782"/>
                  </a:lnTo>
                  <a:lnTo>
                    <a:pt x="140" y="2014"/>
                  </a:lnTo>
                  <a:lnTo>
                    <a:pt x="209" y="2246"/>
                  </a:lnTo>
                  <a:lnTo>
                    <a:pt x="179" y="2394"/>
                  </a:lnTo>
                  <a:lnTo>
                    <a:pt x="216" y="2563"/>
                  </a:lnTo>
                  <a:lnTo>
                    <a:pt x="216" y="2705"/>
                  </a:lnTo>
                  <a:lnTo>
                    <a:pt x="248" y="2788"/>
                  </a:lnTo>
                  <a:cubicBezTo>
                    <a:pt x="248" y="2788"/>
                    <a:pt x="202" y="2805"/>
                    <a:pt x="216" y="2814"/>
                  </a:cubicBezTo>
                  <a:cubicBezTo>
                    <a:pt x="225" y="2824"/>
                    <a:pt x="265" y="2861"/>
                    <a:pt x="255" y="2874"/>
                  </a:cubicBezTo>
                  <a:cubicBezTo>
                    <a:pt x="248" y="2890"/>
                    <a:pt x="213" y="3026"/>
                    <a:pt x="213" y="3026"/>
                  </a:cubicBezTo>
                  <a:lnTo>
                    <a:pt x="272" y="3052"/>
                  </a:lnTo>
                  <a:lnTo>
                    <a:pt x="228" y="3076"/>
                  </a:lnTo>
                  <a:lnTo>
                    <a:pt x="239" y="3112"/>
                  </a:lnTo>
                  <a:lnTo>
                    <a:pt x="9177" y="2461"/>
                  </a:lnTo>
                  <a:lnTo>
                    <a:pt x="9038" y="2368"/>
                  </a:lnTo>
                  <a:lnTo>
                    <a:pt x="9094" y="2252"/>
                  </a:lnTo>
                  <a:lnTo>
                    <a:pt x="8958" y="2143"/>
                  </a:lnTo>
                  <a:lnTo>
                    <a:pt x="9097" y="2044"/>
                  </a:lnTo>
                  <a:lnTo>
                    <a:pt x="8946" y="1935"/>
                  </a:lnTo>
                  <a:cubicBezTo>
                    <a:pt x="8946" y="1935"/>
                    <a:pt x="9081" y="1782"/>
                    <a:pt x="9101" y="1759"/>
                  </a:cubicBezTo>
                  <a:cubicBezTo>
                    <a:pt x="9124" y="1736"/>
                    <a:pt x="8992" y="1620"/>
                    <a:pt x="8992" y="1620"/>
                  </a:cubicBezTo>
                  <a:lnTo>
                    <a:pt x="9081" y="1532"/>
                  </a:lnTo>
                  <a:lnTo>
                    <a:pt x="8935" y="1290"/>
                  </a:lnTo>
                  <a:lnTo>
                    <a:pt x="9097" y="1164"/>
                  </a:lnTo>
                  <a:lnTo>
                    <a:pt x="9061" y="691"/>
                  </a:lnTo>
                  <a:lnTo>
                    <a:pt x="8879" y="513"/>
                  </a:lnTo>
                  <a:lnTo>
                    <a:pt x="9038" y="341"/>
                  </a:lnTo>
                  <a:lnTo>
                    <a:pt x="9028" y="228"/>
                  </a:lnTo>
                  <a:lnTo>
                    <a:pt x="8859" y="242"/>
                  </a:lnTo>
                  <a:lnTo>
                    <a:pt x="8859" y="242"/>
                  </a:lnTo>
                  <a:lnTo>
                    <a:pt x="901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2" name="Google Shape;462;p21"/>
          <p:cNvSpPr txBox="1">
            <a:spLocks noGrp="1"/>
          </p:cNvSpPr>
          <p:nvPr>
            <p:ph type="title"/>
          </p:nvPr>
        </p:nvSpPr>
        <p:spPr>
          <a:xfrm>
            <a:off x="1435800" y="345229"/>
            <a:ext cx="699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lt1"/>
                </a:solidFill>
              </a:rPr>
              <a:t>LINK DEL VIDEO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463" name="Google Shape;463;p21"/>
          <p:cNvSpPr txBox="1">
            <a:spLocks noGrp="1"/>
          </p:cNvSpPr>
          <p:nvPr>
            <p:ph type="body" idx="1"/>
          </p:nvPr>
        </p:nvSpPr>
        <p:spPr>
          <a:xfrm>
            <a:off x="1562202" y="1685952"/>
            <a:ext cx="6992400" cy="126080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Clr>
                <a:srgbClr val="002A49"/>
              </a:buClr>
              <a:buSzPts val="1100"/>
              <a:buNone/>
            </a:pPr>
            <a:r>
              <a:rPr lang="es-MX" sz="2000" dirty="0"/>
              <a:t>https://drive.google.com/file/d/19lLCjmTX_Ox1PGn2PfFtwf46MyOngdsT/view?usp=sharing</a:t>
            </a:r>
            <a:endParaRPr sz="2000" dirty="0"/>
          </a:p>
        </p:txBody>
      </p:sp>
      <p:grpSp>
        <p:nvGrpSpPr>
          <p:cNvPr id="8" name="Google Shape;4183;p83"/>
          <p:cNvGrpSpPr/>
          <p:nvPr/>
        </p:nvGrpSpPr>
        <p:grpSpPr>
          <a:xfrm rot="2375322">
            <a:off x="205406" y="233995"/>
            <a:ext cx="1266918" cy="738047"/>
            <a:chOff x="1836275" y="1230700"/>
            <a:chExt cx="1070075" cy="623375"/>
          </a:xfrm>
        </p:grpSpPr>
        <p:sp>
          <p:nvSpPr>
            <p:cNvPr id="9" name="Google Shape;4184;p83"/>
            <p:cNvSpPr/>
            <p:nvPr/>
          </p:nvSpPr>
          <p:spPr>
            <a:xfrm>
              <a:off x="1836275" y="1230700"/>
              <a:ext cx="1070075" cy="623375"/>
            </a:xfrm>
            <a:custGeom>
              <a:avLst/>
              <a:gdLst/>
              <a:ahLst/>
              <a:cxnLst/>
              <a:rect l="l" t="t" r="r" b="b"/>
              <a:pathLst>
                <a:path w="42803" h="24935" extrusionOk="0">
                  <a:moveTo>
                    <a:pt x="28230" y="1382"/>
                  </a:moveTo>
                  <a:cubicBezTo>
                    <a:pt x="32935" y="4810"/>
                    <a:pt x="37319" y="8626"/>
                    <a:pt x="41367" y="12809"/>
                  </a:cubicBezTo>
                  <a:cubicBezTo>
                    <a:pt x="35647" y="15578"/>
                    <a:pt x="30159" y="18774"/>
                    <a:pt x="24932" y="22385"/>
                  </a:cubicBezTo>
                  <a:cubicBezTo>
                    <a:pt x="25196" y="20114"/>
                    <a:pt x="25595" y="17874"/>
                    <a:pt x="26138" y="15655"/>
                  </a:cubicBezTo>
                  <a:cubicBezTo>
                    <a:pt x="26156" y="15588"/>
                    <a:pt x="26156" y="15528"/>
                    <a:pt x="26152" y="15472"/>
                  </a:cubicBezTo>
                  <a:cubicBezTo>
                    <a:pt x="26607" y="15262"/>
                    <a:pt x="26412" y="14623"/>
                    <a:pt x="25931" y="14623"/>
                  </a:cubicBezTo>
                  <a:cubicBezTo>
                    <a:pt x="25905" y="14623"/>
                    <a:pt x="25877" y="14625"/>
                    <a:pt x="25849" y="14629"/>
                  </a:cubicBezTo>
                  <a:cubicBezTo>
                    <a:pt x="18795" y="15652"/>
                    <a:pt x="11716" y="19415"/>
                    <a:pt x="6014" y="23612"/>
                  </a:cubicBezTo>
                  <a:cubicBezTo>
                    <a:pt x="4381" y="19596"/>
                    <a:pt x="2846" y="15497"/>
                    <a:pt x="959" y="11596"/>
                  </a:cubicBezTo>
                  <a:cubicBezTo>
                    <a:pt x="5138" y="10125"/>
                    <a:pt x="9294" y="8778"/>
                    <a:pt x="13713" y="8232"/>
                  </a:cubicBezTo>
                  <a:cubicBezTo>
                    <a:pt x="15404" y="8020"/>
                    <a:pt x="17073" y="7938"/>
                    <a:pt x="18737" y="7938"/>
                  </a:cubicBezTo>
                  <a:cubicBezTo>
                    <a:pt x="21201" y="7938"/>
                    <a:pt x="23654" y="8118"/>
                    <a:pt x="26149" y="8327"/>
                  </a:cubicBezTo>
                  <a:cubicBezTo>
                    <a:pt x="26220" y="8370"/>
                    <a:pt x="26304" y="8392"/>
                    <a:pt x="26388" y="8392"/>
                  </a:cubicBezTo>
                  <a:cubicBezTo>
                    <a:pt x="26467" y="8392"/>
                    <a:pt x="26546" y="8373"/>
                    <a:pt x="26614" y="8333"/>
                  </a:cubicBezTo>
                  <a:cubicBezTo>
                    <a:pt x="26871" y="8256"/>
                    <a:pt x="26974" y="7939"/>
                    <a:pt x="26886" y="7698"/>
                  </a:cubicBezTo>
                  <a:cubicBezTo>
                    <a:pt x="27394" y="5611"/>
                    <a:pt x="27778" y="3491"/>
                    <a:pt x="28230" y="1382"/>
                  </a:cubicBezTo>
                  <a:close/>
                  <a:moveTo>
                    <a:pt x="27913" y="1"/>
                  </a:moveTo>
                  <a:cubicBezTo>
                    <a:pt x="27688" y="1"/>
                    <a:pt x="27454" y="159"/>
                    <a:pt x="27408" y="376"/>
                  </a:cubicBezTo>
                  <a:cubicBezTo>
                    <a:pt x="26897" y="2680"/>
                    <a:pt x="26360" y="4997"/>
                    <a:pt x="26061" y="7339"/>
                  </a:cubicBezTo>
                  <a:cubicBezTo>
                    <a:pt x="23844" y="6915"/>
                    <a:pt x="21506" y="6709"/>
                    <a:pt x="19127" y="6709"/>
                  </a:cubicBezTo>
                  <a:cubicBezTo>
                    <a:pt x="12675" y="6709"/>
                    <a:pt x="5930" y="8226"/>
                    <a:pt x="536" y="11035"/>
                  </a:cubicBezTo>
                  <a:cubicBezTo>
                    <a:pt x="508" y="11050"/>
                    <a:pt x="497" y="11071"/>
                    <a:pt x="476" y="11089"/>
                  </a:cubicBezTo>
                  <a:cubicBezTo>
                    <a:pt x="243" y="11095"/>
                    <a:pt x="0" y="11307"/>
                    <a:pt x="95" y="11571"/>
                  </a:cubicBezTo>
                  <a:cubicBezTo>
                    <a:pt x="1573" y="15977"/>
                    <a:pt x="3527" y="20252"/>
                    <a:pt x="5294" y="24548"/>
                  </a:cubicBezTo>
                  <a:cubicBezTo>
                    <a:pt x="5374" y="24744"/>
                    <a:pt x="5583" y="24935"/>
                    <a:pt x="5805" y="24935"/>
                  </a:cubicBezTo>
                  <a:cubicBezTo>
                    <a:pt x="5885" y="24935"/>
                    <a:pt x="5967" y="24910"/>
                    <a:pt x="6045" y="24851"/>
                  </a:cubicBezTo>
                  <a:cubicBezTo>
                    <a:pt x="8944" y="22678"/>
                    <a:pt x="12023" y="20784"/>
                    <a:pt x="15300" y="19243"/>
                  </a:cubicBezTo>
                  <a:cubicBezTo>
                    <a:pt x="18478" y="17744"/>
                    <a:pt x="21737" y="16837"/>
                    <a:pt x="25056" y="15825"/>
                  </a:cubicBezTo>
                  <a:lnTo>
                    <a:pt x="25056" y="15825"/>
                  </a:lnTo>
                  <a:cubicBezTo>
                    <a:pt x="24459" y="18336"/>
                    <a:pt x="24036" y="20869"/>
                    <a:pt x="23782" y="23436"/>
                  </a:cubicBezTo>
                  <a:cubicBezTo>
                    <a:pt x="23755" y="23725"/>
                    <a:pt x="24043" y="23955"/>
                    <a:pt x="24316" y="23955"/>
                  </a:cubicBezTo>
                  <a:cubicBezTo>
                    <a:pt x="24400" y="23955"/>
                    <a:pt x="24483" y="23933"/>
                    <a:pt x="24555" y="23884"/>
                  </a:cubicBezTo>
                  <a:cubicBezTo>
                    <a:pt x="30233" y="19888"/>
                    <a:pt x="36218" y="16389"/>
                    <a:pt x="42485" y="13399"/>
                  </a:cubicBezTo>
                  <a:cubicBezTo>
                    <a:pt x="42793" y="13250"/>
                    <a:pt x="42803" y="12813"/>
                    <a:pt x="42588" y="12594"/>
                  </a:cubicBezTo>
                  <a:cubicBezTo>
                    <a:pt x="38176" y="7970"/>
                    <a:pt x="33351" y="3791"/>
                    <a:pt x="28152" y="73"/>
                  </a:cubicBezTo>
                  <a:cubicBezTo>
                    <a:pt x="28081" y="23"/>
                    <a:pt x="27997" y="1"/>
                    <a:pt x="2791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19050" dir="1950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4185;p83"/>
            <p:cNvSpPr/>
            <p:nvPr/>
          </p:nvSpPr>
          <p:spPr>
            <a:xfrm>
              <a:off x="1860250" y="1265250"/>
              <a:ext cx="1010225" cy="555775"/>
            </a:xfrm>
            <a:custGeom>
              <a:avLst/>
              <a:gdLst/>
              <a:ahLst/>
              <a:cxnLst/>
              <a:rect l="l" t="t" r="r" b="b"/>
              <a:pathLst>
                <a:path w="40409" h="22231" extrusionOk="0">
                  <a:moveTo>
                    <a:pt x="27271" y="0"/>
                  </a:moveTo>
                  <a:cubicBezTo>
                    <a:pt x="26819" y="2109"/>
                    <a:pt x="26435" y="4229"/>
                    <a:pt x="25927" y="6316"/>
                  </a:cubicBezTo>
                  <a:cubicBezTo>
                    <a:pt x="26015" y="6557"/>
                    <a:pt x="25912" y="6874"/>
                    <a:pt x="25655" y="6951"/>
                  </a:cubicBezTo>
                  <a:cubicBezTo>
                    <a:pt x="25587" y="6991"/>
                    <a:pt x="25508" y="7010"/>
                    <a:pt x="25429" y="7010"/>
                  </a:cubicBezTo>
                  <a:cubicBezTo>
                    <a:pt x="25345" y="7010"/>
                    <a:pt x="25261" y="6988"/>
                    <a:pt x="25190" y="6945"/>
                  </a:cubicBezTo>
                  <a:cubicBezTo>
                    <a:pt x="22695" y="6736"/>
                    <a:pt x="20242" y="6556"/>
                    <a:pt x="17778" y="6556"/>
                  </a:cubicBezTo>
                  <a:cubicBezTo>
                    <a:pt x="16114" y="6556"/>
                    <a:pt x="14445" y="6638"/>
                    <a:pt x="12754" y="6850"/>
                  </a:cubicBezTo>
                  <a:cubicBezTo>
                    <a:pt x="8335" y="7396"/>
                    <a:pt x="4179" y="8743"/>
                    <a:pt x="0" y="10214"/>
                  </a:cubicBezTo>
                  <a:cubicBezTo>
                    <a:pt x="1887" y="14115"/>
                    <a:pt x="3422" y="18214"/>
                    <a:pt x="5055" y="22230"/>
                  </a:cubicBezTo>
                  <a:cubicBezTo>
                    <a:pt x="10757" y="18033"/>
                    <a:pt x="17836" y="14270"/>
                    <a:pt x="24890" y="13247"/>
                  </a:cubicBezTo>
                  <a:cubicBezTo>
                    <a:pt x="24918" y="13243"/>
                    <a:pt x="24946" y="13241"/>
                    <a:pt x="24972" y="13241"/>
                  </a:cubicBezTo>
                  <a:cubicBezTo>
                    <a:pt x="25453" y="13241"/>
                    <a:pt x="25648" y="13880"/>
                    <a:pt x="25193" y="14090"/>
                  </a:cubicBezTo>
                  <a:cubicBezTo>
                    <a:pt x="25197" y="14146"/>
                    <a:pt x="25197" y="14206"/>
                    <a:pt x="25179" y="14273"/>
                  </a:cubicBezTo>
                  <a:cubicBezTo>
                    <a:pt x="24636" y="16492"/>
                    <a:pt x="24237" y="18732"/>
                    <a:pt x="23973" y="21003"/>
                  </a:cubicBezTo>
                  <a:cubicBezTo>
                    <a:pt x="29200" y="17392"/>
                    <a:pt x="34688" y="14196"/>
                    <a:pt x="40408" y="11427"/>
                  </a:cubicBezTo>
                  <a:cubicBezTo>
                    <a:pt x="36360" y="7244"/>
                    <a:pt x="31976" y="3428"/>
                    <a:pt x="272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" name="Google Shape;4162;p83"/>
          <p:cNvGrpSpPr/>
          <p:nvPr/>
        </p:nvGrpSpPr>
        <p:grpSpPr>
          <a:xfrm>
            <a:off x="1365338" y="1696847"/>
            <a:ext cx="393727" cy="1318759"/>
            <a:chOff x="7906875" y="-9525"/>
            <a:chExt cx="603876" cy="2022637"/>
          </a:xfrm>
        </p:grpSpPr>
        <p:sp>
          <p:nvSpPr>
            <p:cNvPr id="12" name="Google Shape;4163;p83"/>
            <p:cNvSpPr/>
            <p:nvPr/>
          </p:nvSpPr>
          <p:spPr>
            <a:xfrm>
              <a:off x="7906875" y="-9525"/>
              <a:ext cx="603876" cy="2022637"/>
            </a:xfrm>
            <a:custGeom>
              <a:avLst/>
              <a:gdLst/>
              <a:ahLst/>
              <a:cxnLst/>
              <a:rect l="l" t="t" r="r" b="b"/>
              <a:pathLst>
                <a:path w="10626" h="35591" extrusionOk="0">
                  <a:moveTo>
                    <a:pt x="1" y="0"/>
                  </a:moveTo>
                  <a:lnTo>
                    <a:pt x="1" y="35590"/>
                  </a:lnTo>
                  <a:lnTo>
                    <a:pt x="5315" y="31570"/>
                  </a:lnTo>
                  <a:lnTo>
                    <a:pt x="10626" y="35590"/>
                  </a:lnTo>
                  <a:lnTo>
                    <a:pt x="1062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4164;p83"/>
            <p:cNvSpPr/>
            <p:nvPr/>
          </p:nvSpPr>
          <p:spPr>
            <a:xfrm>
              <a:off x="7906875" y="-9525"/>
              <a:ext cx="603876" cy="641213"/>
            </a:xfrm>
            <a:custGeom>
              <a:avLst/>
              <a:gdLst/>
              <a:ahLst/>
              <a:cxnLst/>
              <a:rect l="l" t="t" r="r" b="b"/>
              <a:pathLst>
                <a:path w="10626" h="11283" extrusionOk="0">
                  <a:moveTo>
                    <a:pt x="1" y="0"/>
                  </a:moveTo>
                  <a:lnTo>
                    <a:pt x="1" y="658"/>
                  </a:lnTo>
                  <a:lnTo>
                    <a:pt x="10626" y="11283"/>
                  </a:lnTo>
                  <a:lnTo>
                    <a:pt x="10626" y="10449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4165;p83"/>
            <p:cNvSpPr/>
            <p:nvPr/>
          </p:nvSpPr>
          <p:spPr>
            <a:xfrm>
              <a:off x="7906875" y="135675"/>
              <a:ext cx="603876" cy="651272"/>
            </a:xfrm>
            <a:custGeom>
              <a:avLst/>
              <a:gdLst/>
              <a:ahLst/>
              <a:cxnLst/>
              <a:rect l="l" t="t" r="r" b="b"/>
              <a:pathLst>
                <a:path w="10626" h="11460" extrusionOk="0">
                  <a:moveTo>
                    <a:pt x="1" y="1"/>
                  </a:moveTo>
                  <a:lnTo>
                    <a:pt x="1" y="834"/>
                  </a:lnTo>
                  <a:lnTo>
                    <a:pt x="10626" y="11459"/>
                  </a:lnTo>
                  <a:lnTo>
                    <a:pt x="10626" y="1062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4166;p83"/>
            <p:cNvSpPr/>
            <p:nvPr/>
          </p:nvSpPr>
          <p:spPr>
            <a:xfrm>
              <a:off x="7906875" y="290933"/>
              <a:ext cx="603876" cy="651215"/>
            </a:xfrm>
            <a:custGeom>
              <a:avLst/>
              <a:gdLst/>
              <a:ahLst/>
              <a:cxnLst/>
              <a:rect l="l" t="t" r="r" b="b"/>
              <a:pathLst>
                <a:path w="10626" h="11459" extrusionOk="0">
                  <a:moveTo>
                    <a:pt x="1" y="1"/>
                  </a:moveTo>
                  <a:lnTo>
                    <a:pt x="1" y="834"/>
                  </a:lnTo>
                  <a:lnTo>
                    <a:pt x="10626" y="11459"/>
                  </a:lnTo>
                  <a:lnTo>
                    <a:pt x="10626" y="1062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4167;p83"/>
            <p:cNvSpPr/>
            <p:nvPr/>
          </p:nvSpPr>
          <p:spPr>
            <a:xfrm>
              <a:off x="7906875" y="446192"/>
              <a:ext cx="603876" cy="651329"/>
            </a:xfrm>
            <a:custGeom>
              <a:avLst/>
              <a:gdLst/>
              <a:ahLst/>
              <a:cxnLst/>
              <a:rect l="l" t="t" r="r" b="b"/>
              <a:pathLst>
                <a:path w="10626" h="11461" extrusionOk="0">
                  <a:moveTo>
                    <a:pt x="1" y="0"/>
                  </a:moveTo>
                  <a:lnTo>
                    <a:pt x="1" y="837"/>
                  </a:lnTo>
                  <a:lnTo>
                    <a:pt x="10626" y="11461"/>
                  </a:lnTo>
                  <a:lnTo>
                    <a:pt x="10626" y="1062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4168;p83"/>
            <p:cNvSpPr/>
            <p:nvPr/>
          </p:nvSpPr>
          <p:spPr>
            <a:xfrm>
              <a:off x="8335373" y="-9525"/>
              <a:ext cx="175377" cy="175548"/>
            </a:xfrm>
            <a:custGeom>
              <a:avLst/>
              <a:gdLst/>
              <a:ahLst/>
              <a:cxnLst/>
              <a:rect l="l" t="t" r="r" b="b"/>
              <a:pathLst>
                <a:path w="3086" h="3089" extrusionOk="0">
                  <a:moveTo>
                    <a:pt x="0" y="0"/>
                  </a:moveTo>
                  <a:lnTo>
                    <a:pt x="3086" y="3088"/>
                  </a:lnTo>
                  <a:lnTo>
                    <a:pt x="3086" y="2252"/>
                  </a:lnTo>
                  <a:lnTo>
                    <a:pt x="838" y="0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4169;p83"/>
            <p:cNvSpPr/>
            <p:nvPr/>
          </p:nvSpPr>
          <p:spPr>
            <a:xfrm>
              <a:off x="7906875" y="601394"/>
              <a:ext cx="603876" cy="651385"/>
            </a:xfrm>
            <a:custGeom>
              <a:avLst/>
              <a:gdLst/>
              <a:ahLst/>
              <a:cxnLst/>
              <a:rect l="l" t="t" r="r" b="b"/>
              <a:pathLst>
                <a:path w="10626" h="11462" extrusionOk="0">
                  <a:moveTo>
                    <a:pt x="1" y="0"/>
                  </a:moveTo>
                  <a:lnTo>
                    <a:pt x="1" y="837"/>
                  </a:lnTo>
                  <a:lnTo>
                    <a:pt x="10626" y="11461"/>
                  </a:lnTo>
                  <a:lnTo>
                    <a:pt x="10626" y="1062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4170;p83"/>
            <p:cNvSpPr/>
            <p:nvPr/>
          </p:nvSpPr>
          <p:spPr>
            <a:xfrm>
              <a:off x="8024911" y="-9525"/>
              <a:ext cx="485840" cy="486010"/>
            </a:xfrm>
            <a:custGeom>
              <a:avLst/>
              <a:gdLst/>
              <a:ahLst/>
              <a:cxnLst/>
              <a:rect l="l" t="t" r="r" b="b"/>
              <a:pathLst>
                <a:path w="8549" h="8552" extrusionOk="0">
                  <a:moveTo>
                    <a:pt x="1" y="0"/>
                  </a:moveTo>
                  <a:lnTo>
                    <a:pt x="8549" y="8552"/>
                  </a:lnTo>
                  <a:lnTo>
                    <a:pt x="8549" y="7714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4171;p83"/>
            <p:cNvSpPr/>
            <p:nvPr/>
          </p:nvSpPr>
          <p:spPr>
            <a:xfrm>
              <a:off x="8180170" y="-9525"/>
              <a:ext cx="330580" cy="330807"/>
            </a:xfrm>
            <a:custGeom>
              <a:avLst/>
              <a:gdLst/>
              <a:ahLst/>
              <a:cxnLst/>
              <a:rect l="l" t="t" r="r" b="b"/>
              <a:pathLst>
                <a:path w="5817" h="5821" extrusionOk="0">
                  <a:moveTo>
                    <a:pt x="0" y="0"/>
                  </a:moveTo>
                  <a:lnTo>
                    <a:pt x="5817" y="5820"/>
                  </a:lnTo>
                  <a:lnTo>
                    <a:pt x="5817" y="4984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4172;p83"/>
            <p:cNvSpPr/>
            <p:nvPr/>
          </p:nvSpPr>
          <p:spPr>
            <a:xfrm>
              <a:off x="7906875" y="1377687"/>
              <a:ext cx="603876" cy="635416"/>
            </a:xfrm>
            <a:custGeom>
              <a:avLst/>
              <a:gdLst/>
              <a:ahLst/>
              <a:cxnLst/>
              <a:rect l="l" t="t" r="r" b="b"/>
              <a:pathLst>
                <a:path w="10626" h="11181" extrusionOk="0">
                  <a:moveTo>
                    <a:pt x="1" y="1"/>
                  </a:moveTo>
                  <a:lnTo>
                    <a:pt x="1" y="837"/>
                  </a:lnTo>
                  <a:lnTo>
                    <a:pt x="9478" y="10311"/>
                  </a:lnTo>
                  <a:lnTo>
                    <a:pt x="10626" y="11180"/>
                  </a:lnTo>
                  <a:lnTo>
                    <a:pt x="10626" y="1062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4173;p83"/>
            <p:cNvSpPr/>
            <p:nvPr/>
          </p:nvSpPr>
          <p:spPr>
            <a:xfrm>
              <a:off x="7906875" y="1532946"/>
              <a:ext cx="273352" cy="293754"/>
            </a:xfrm>
            <a:custGeom>
              <a:avLst/>
              <a:gdLst/>
              <a:ahLst/>
              <a:cxnLst/>
              <a:rect l="l" t="t" r="r" b="b"/>
              <a:pathLst>
                <a:path w="4810" h="5169" extrusionOk="0">
                  <a:moveTo>
                    <a:pt x="1" y="0"/>
                  </a:moveTo>
                  <a:lnTo>
                    <a:pt x="1" y="837"/>
                  </a:lnTo>
                  <a:lnTo>
                    <a:pt x="4337" y="5168"/>
                  </a:lnTo>
                  <a:lnTo>
                    <a:pt x="4809" y="480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4174;p83"/>
            <p:cNvSpPr/>
            <p:nvPr/>
          </p:nvSpPr>
          <p:spPr>
            <a:xfrm>
              <a:off x="7906875" y="1688318"/>
              <a:ext cx="184982" cy="205270"/>
            </a:xfrm>
            <a:custGeom>
              <a:avLst/>
              <a:gdLst/>
              <a:ahLst/>
              <a:cxnLst/>
              <a:rect l="l" t="t" r="r" b="b"/>
              <a:pathLst>
                <a:path w="3255" h="3612" extrusionOk="0">
                  <a:moveTo>
                    <a:pt x="1" y="0"/>
                  </a:moveTo>
                  <a:lnTo>
                    <a:pt x="1" y="834"/>
                  </a:lnTo>
                  <a:lnTo>
                    <a:pt x="2783" y="3611"/>
                  </a:lnTo>
                  <a:lnTo>
                    <a:pt x="3255" y="325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4175;p83"/>
            <p:cNvSpPr/>
            <p:nvPr/>
          </p:nvSpPr>
          <p:spPr>
            <a:xfrm>
              <a:off x="7906875" y="1843520"/>
              <a:ext cx="96668" cy="116956"/>
            </a:xfrm>
            <a:custGeom>
              <a:avLst/>
              <a:gdLst/>
              <a:ahLst/>
              <a:cxnLst/>
              <a:rect l="l" t="t" r="r" b="b"/>
              <a:pathLst>
                <a:path w="1701" h="2058" extrusionOk="0">
                  <a:moveTo>
                    <a:pt x="1" y="1"/>
                  </a:moveTo>
                  <a:lnTo>
                    <a:pt x="1" y="834"/>
                  </a:lnTo>
                  <a:lnTo>
                    <a:pt x="1225" y="2058"/>
                  </a:lnTo>
                  <a:lnTo>
                    <a:pt x="1701" y="169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4176;p83"/>
            <p:cNvSpPr/>
            <p:nvPr/>
          </p:nvSpPr>
          <p:spPr>
            <a:xfrm>
              <a:off x="7906875" y="1067284"/>
              <a:ext cx="603876" cy="651158"/>
            </a:xfrm>
            <a:custGeom>
              <a:avLst/>
              <a:gdLst/>
              <a:ahLst/>
              <a:cxnLst/>
              <a:rect l="l" t="t" r="r" b="b"/>
              <a:pathLst>
                <a:path w="10626" h="11458" extrusionOk="0">
                  <a:moveTo>
                    <a:pt x="1" y="0"/>
                  </a:moveTo>
                  <a:lnTo>
                    <a:pt x="1" y="833"/>
                  </a:lnTo>
                  <a:lnTo>
                    <a:pt x="10626" y="11458"/>
                  </a:lnTo>
                  <a:lnTo>
                    <a:pt x="10626" y="1062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4177;p83"/>
            <p:cNvSpPr/>
            <p:nvPr/>
          </p:nvSpPr>
          <p:spPr>
            <a:xfrm>
              <a:off x="7906875" y="1222429"/>
              <a:ext cx="603876" cy="651272"/>
            </a:xfrm>
            <a:custGeom>
              <a:avLst/>
              <a:gdLst/>
              <a:ahLst/>
              <a:cxnLst/>
              <a:rect l="l" t="t" r="r" b="b"/>
              <a:pathLst>
                <a:path w="10626" h="11460" extrusionOk="0">
                  <a:moveTo>
                    <a:pt x="1" y="1"/>
                  </a:moveTo>
                  <a:lnTo>
                    <a:pt x="1" y="837"/>
                  </a:lnTo>
                  <a:lnTo>
                    <a:pt x="10626" y="11459"/>
                  </a:lnTo>
                  <a:lnTo>
                    <a:pt x="10626" y="1062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4178;p83"/>
            <p:cNvSpPr/>
            <p:nvPr/>
          </p:nvSpPr>
          <p:spPr>
            <a:xfrm>
              <a:off x="7906875" y="912025"/>
              <a:ext cx="603876" cy="651158"/>
            </a:xfrm>
            <a:custGeom>
              <a:avLst/>
              <a:gdLst/>
              <a:ahLst/>
              <a:cxnLst/>
              <a:rect l="l" t="t" r="r" b="b"/>
              <a:pathLst>
                <a:path w="10626" h="11458" extrusionOk="0">
                  <a:moveTo>
                    <a:pt x="1" y="0"/>
                  </a:moveTo>
                  <a:lnTo>
                    <a:pt x="1" y="834"/>
                  </a:lnTo>
                  <a:lnTo>
                    <a:pt x="10626" y="11458"/>
                  </a:lnTo>
                  <a:lnTo>
                    <a:pt x="10626" y="1062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4179;p83"/>
            <p:cNvSpPr/>
            <p:nvPr/>
          </p:nvSpPr>
          <p:spPr>
            <a:xfrm>
              <a:off x="7906875" y="756766"/>
              <a:ext cx="603876" cy="651272"/>
            </a:xfrm>
            <a:custGeom>
              <a:avLst/>
              <a:gdLst/>
              <a:ahLst/>
              <a:cxnLst/>
              <a:rect l="l" t="t" r="r" b="b"/>
              <a:pathLst>
                <a:path w="10626" h="11460" extrusionOk="0">
                  <a:moveTo>
                    <a:pt x="1" y="1"/>
                  </a:moveTo>
                  <a:lnTo>
                    <a:pt x="1" y="834"/>
                  </a:lnTo>
                  <a:lnTo>
                    <a:pt x="10626" y="11459"/>
                  </a:lnTo>
                  <a:lnTo>
                    <a:pt x="10626" y="1062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" name="Google Shape;3941;p83"/>
          <p:cNvGrpSpPr/>
          <p:nvPr/>
        </p:nvGrpSpPr>
        <p:grpSpPr>
          <a:xfrm rot="13444026">
            <a:off x="573216" y="4157964"/>
            <a:ext cx="585875" cy="1000700"/>
            <a:chOff x="1344025" y="2374725"/>
            <a:chExt cx="585875" cy="1000700"/>
          </a:xfrm>
        </p:grpSpPr>
        <p:sp>
          <p:nvSpPr>
            <p:cNvPr id="30" name="Google Shape;3942;p83"/>
            <p:cNvSpPr/>
            <p:nvPr/>
          </p:nvSpPr>
          <p:spPr>
            <a:xfrm>
              <a:off x="1344025" y="2374725"/>
              <a:ext cx="585875" cy="1000700"/>
            </a:xfrm>
            <a:custGeom>
              <a:avLst/>
              <a:gdLst/>
              <a:ahLst/>
              <a:cxnLst/>
              <a:rect l="l" t="t" r="r" b="b"/>
              <a:pathLst>
                <a:path w="23435" h="40028" extrusionOk="0">
                  <a:moveTo>
                    <a:pt x="2595" y="1079"/>
                  </a:moveTo>
                  <a:lnTo>
                    <a:pt x="2595" y="1079"/>
                  </a:lnTo>
                  <a:cubicBezTo>
                    <a:pt x="4112" y="1929"/>
                    <a:pt x="5787" y="2553"/>
                    <a:pt x="7314" y="3368"/>
                  </a:cubicBezTo>
                  <a:cubicBezTo>
                    <a:pt x="8217" y="3858"/>
                    <a:pt x="9112" y="4366"/>
                    <a:pt x="9991" y="4902"/>
                  </a:cubicBezTo>
                  <a:cubicBezTo>
                    <a:pt x="10548" y="5240"/>
                    <a:pt x="11307" y="5943"/>
                    <a:pt x="11984" y="5995"/>
                  </a:cubicBezTo>
                  <a:cubicBezTo>
                    <a:pt x="12030" y="5999"/>
                    <a:pt x="12076" y="6001"/>
                    <a:pt x="12123" y="6001"/>
                  </a:cubicBezTo>
                  <a:cubicBezTo>
                    <a:pt x="13400" y="6001"/>
                    <a:pt x="15085" y="4742"/>
                    <a:pt x="16163" y="4229"/>
                  </a:cubicBezTo>
                  <a:cubicBezTo>
                    <a:pt x="18149" y="3298"/>
                    <a:pt x="20159" y="2388"/>
                    <a:pt x="22120" y="1403"/>
                  </a:cubicBezTo>
                  <a:lnTo>
                    <a:pt x="22120" y="1403"/>
                  </a:lnTo>
                  <a:cubicBezTo>
                    <a:pt x="19810" y="8278"/>
                    <a:pt x="17592" y="15176"/>
                    <a:pt x="15472" y="22111"/>
                  </a:cubicBezTo>
                  <a:cubicBezTo>
                    <a:pt x="15373" y="22422"/>
                    <a:pt x="15639" y="22759"/>
                    <a:pt x="15961" y="22759"/>
                  </a:cubicBezTo>
                  <a:cubicBezTo>
                    <a:pt x="15962" y="22759"/>
                    <a:pt x="15964" y="22759"/>
                    <a:pt x="15966" y="22759"/>
                  </a:cubicBezTo>
                  <a:cubicBezTo>
                    <a:pt x="17940" y="22713"/>
                    <a:pt x="19913" y="22664"/>
                    <a:pt x="21887" y="22619"/>
                  </a:cubicBezTo>
                  <a:lnTo>
                    <a:pt x="21887" y="22619"/>
                  </a:lnTo>
                  <a:cubicBezTo>
                    <a:pt x="18855" y="28230"/>
                    <a:pt x="15373" y="33555"/>
                    <a:pt x="11444" y="38570"/>
                  </a:cubicBezTo>
                  <a:cubicBezTo>
                    <a:pt x="8622" y="33058"/>
                    <a:pt x="5367" y="27799"/>
                    <a:pt x="1696" y="22812"/>
                  </a:cubicBezTo>
                  <a:lnTo>
                    <a:pt x="1696" y="22812"/>
                  </a:lnTo>
                  <a:cubicBezTo>
                    <a:pt x="3843" y="22844"/>
                    <a:pt x="5992" y="22883"/>
                    <a:pt x="8136" y="22918"/>
                  </a:cubicBezTo>
                  <a:cubicBezTo>
                    <a:pt x="8137" y="22918"/>
                    <a:pt x="8139" y="22918"/>
                    <a:pt x="8141" y="22918"/>
                  </a:cubicBezTo>
                  <a:cubicBezTo>
                    <a:pt x="8477" y="22918"/>
                    <a:pt x="8710" y="22588"/>
                    <a:pt x="8629" y="22272"/>
                  </a:cubicBezTo>
                  <a:cubicBezTo>
                    <a:pt x="6841" y="15215"/>
                    <a:pt x="5194" y="7903"/>
                    <a:pt x="2595" y="1079"/>
                  </a:cubicBezTo>
                  <a:close/>
                  <a:moveTo>
                    <a:pt x="2007" y="0"/>
                  </a:moveTo>
                  <a:cubicBezTo>
                    <a:pt x="1772" y="0"/>
                    <a:pt x="1709" y="258"/>
                    <a:pt x="1709" y="465"/>
                  </a:cubicBezTo>
                  <a:cubicBezTo>
                    <a:pt x="2567" y="4066"/>
                    <a:pt x="3550" y="7636"/>
                    <a:pt x="4549" y="11198"/>
                  </a:cubicBezTo>
                  <a:cubicBezTo>
                    <a:pt x="5547" y="14756"/>
                    <a:pt x="6563" y="18312"/>
                    <a:pt x="7483" y="21888"/>
                  </a:cubicBezTo>
                  <a:cubicBezTo>
                    <a:pt x="5215" y="21849"/>
                    <a:pt x="2948" y="21810"/>
                    <a:pt x="683" y="21772"/>
                  </a:cubicBezTo>
                  <a:cubicBezTo>
                    <a:pt x="682" y="21772"/>
                    <a:pt x="680" y="21772"/>
                    <a:pt x="678" y="21772"/>
                  </a:cubicBezTo>
                  <a:cubicBezTo>
                    <a:pt x="324" y="21772"/>
                    <a:pt x="0" y="22225"/>
                    <a:pt x="236" y="22541"/>
                  </a:cubicBezTo>
                  <a:cubicBezTo>
                    <a:pt x="4305" y="27968"/>
                    <a:pt x="7867" y="33717"/>
                    <a:pt x="10911" y="39773"/>
                  </a:cubicBezTo>
                  <a:cubicBezTo>
                    <a:pt x="10992" y="39933"/>
                    <a:pt x="11186" y="40028"/>
                    <a:pt x="11373" y="40028"/>
                  </a:cubicBezTo>
                  <a:cubicBezTo>
                    <a:pt x="11504" y="40028"/>
                    <a:pt x="11632" y="39981"/>
                    <a:pt x="11715" y="39876"/>
                  </a:cubicBezTo>
                  <a:cubicBezTo>
                    <a:pt x="16082" y="34388"/>
                    <a:pt x="19919" y="28540"/>
                    <a:pt x="23203" y="22350"/>
                  </a:cubicBezTo>
                  <a:cubicBezTo>
                    <a:pt x="23378" y="22018"/>
                    <a:pt x="23164" y="21577"/>
                    <a:pt x="22768" y="21577"/>
                  </a:cubicBezTo>
                  <a:cubicBezTo>
                    <a:pt x="22765" y="21577"/>
                    <a:pt x="22761" y="21577"/>
                    <a:pt x="22758" y="21577"/>
                  </a:cubicBezTo>
                  <a:cubicBezTo>
                    <a:pt x="20727" y="21624"/>
                    <a:pt x="18699" y="21673"/>
                    <a:pt x="16664" y="21719"/>
                  </a:cubicBezTo>
                  <a:cubicBezTo>
                    <a:pt x="18787" y="14806"/>
                    <a:pt x="21002" y="7921"/>
                    <a:pt x="23305" y="1068"/>
                  </a:cubicBezTo>
                  <a:cubicBezTo>
                    <a:pt x="23434" y="693"/>
                    <a:pt x="23127" y="448"/>
                    <a:pt x="22815" y="448"/>
                  </a:cubicBezTo>
                  <a:cubicBezTo>
                    <a:pt x="22693" y="448"/>
                    <a:pt x="22570" y="485"/>
                    <a:pt x="22473" y="568"/>
                  </a:cubicBezTo>
                  <a:cubicBezTo>
                    <a:pt x="22375" y="465"/>
                    <a:pt x="22237" y="392"/>
                    <a:pt x="22082" y="392"/>
                  </a:cubicBezTo>
                  <a:cubicBezTo>
                    <a:pt x="22015" y="392"/>
                    <a:pt x="21945" y="406"/>
                    <a:pt x="21873" y="437"/>
                  </a:cubicBezTo>
                  <a:cubicBezTo>
                    <a:pt x="20145" y="1188"/>
                    <a:pt x="18448" y="2024"/>
                    <a:pt x="16745" y="2828"/>
                  </a:cubicBezTo>
                  <a:cubicBezTo>
                    <a:pt x="15892" y="3234"/>
                    <a:pt x="15034" y="3636"/>
                    <a:pt x="14185" y="4038"/>
                  </a:cubicBezTo>
                  <a:cubicBezTo>
                    <a:pt x="13821" y="4208"/>
                    <a:pt x="13451" y="4380"/>
                    <a:pt x="13088" y="4556"/>
                  </a:cubicBezTo>
                  <a:cubicBezTo>
                    <a:pt x="12753" y="4774"/>
                    <a:pt x="12438" y="4881"/>
                    <a:pt x="12143" y="4881"/>
                  </a:cubicBezTo>
                  <a:cubicBezTo>
                    <a:pt x="11790" y="4881"/>
                    <a:pt x="11465" y="4728"/>
                    <a:pt x="11165" y="4423"/>
                  </a:cubicBezTo>
                  <a:cubicBezTo>
                    <a:pt x="9564" y="3816"/>
                    <a:pt x="8002" y="2560"/>
                    <a:pt x="6454" y="1788"/>
                  </a:cubicBezTo>
                  <a:cubicBezTo>
                    <a:pt x="5049" y="1093"/>
                    <a:pt x="3618" y="321"/>
                    <a:pt x="2073" y="7"/>
                  </a:cubicBezTo>
                  <a:cubicBezTo>
                    <a:pt x="2050" y="2"/>
                    <a:pt x="2027" y="0"/>
                    <a:pt x="200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14288" dist="19050" dir="1926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943;p83"/>
            <p:cNvSpPr/>
            <p:nvPr/>
          </p:nvSpPr>
          <p:spPr>
            <a:xfrm>
              <a:off x="1386400" y="2401700"/>
              <a:ext cx="510650" cy="937300"/>
            </a:xfrm>
            <a:custGeom>
              <a:avLst/>
              <a:gdLst/>
              <a:ahLst/>
              <a:cxnLst/>
              <a:rect l="l" t="t" r="r" b="b"/>
              <a:pathLst>
                <a:path w="20426" h="37492" extrusionOk="0">
                  <a:moveTo>
                    <a:pt x="900" y="0"/>
                  </a:moveTo>
                  <a:lnTo>
                    <a:pt x="900" y="0"/>
                  </a:lnTo>
                  <a:cubicBezTo>
                    <a:pt x="3499" y="6824"/>
                    <a:pt x="5146" y="14136"/>
                    <a:pt x="6934" y="21193"/>
                  </a:cubicBezTo>
                  <a:cubicBezTo>
                    <a:pt x="7015" y="21509"/>
                    <a:pt x="6782" y="21839"/>
                    <a:pt x="6446" y="21839"/>
                  </a:cubicBezTo>
                  <a:cubicBezTo>
                    <a:pt x="6444" y="21839"/>
                    <a:pt x="6442" y="21839"/>
                    <a:pt x="6441" y="21839"/>
                  </a:cubicBezTo>
                  <a:cubicBezTo>
                    <a:pt x="4297" y="21804"/>
                    <a:pt x="2148" y="21765"/>
                    <a:pt x="1" y="21733"/>
                  </a:cubicBezTo>
                  <a:lnTo>
                    <a:pt x="1" y="21733"/>
                  </a:lnTo>
                  <a:cubicBezTo>
                    <a:pt x="3672" y="26720"/>
                    <a:pt x="6927" y="31979"/>
                    <a:pt x="9749" y="37491"/>
                  </a:cubicBezTo>
                  <a:cubicBezTo>
                    <a:pt x="13678" y="32476"/>
                    <a:pt x="17160" y="27151"/>
                    <a:pt x="20192" y="21540"/>
                  </a:cubicBezTo>
                  <a:lnTo>
                    <a:pt x="20192" y="21540"/>
                  </a:lnTo>
                  <a:cubicBezTo>
                    <a:pt x="18218" y="21585"/>
                    <a:pt x="16245" y="21634"/>
                    <a:pt x="14271" y="21680"/>
                  </a:cubicBezTo>
                  <a:cubicBezTo>
                    <a:pt x="14269" y="21680"/>
                    <a:pt x="14267" y="21680"/>
                    <a:pt x="14266" y="21680"/>
                  </a:cubicBezTo>
                  <a:cubicBezTo>
                    <a:pt x="13944" y="21680"/>
                    <a:pt x="13678" y="21343"/>
                    <a:pt x="13777" y="21032"/>
                  </a:cubicBezTo>
                  <a:cubicBezTo>
                    <a:pt x="15897" y="14097"/>
                    <a:pt x="18115" y="7199"/>
                    <a:pt x="20425" y="324"/>
                  </a:cubicBezTo>
                  <a:lnTo>
                    <a:pt x="20425" y="324"/>
                  </a:lnTo>
                  <a:cubicBezTo>
                    <a:pt x="18464" y="1309"/>
                    <a:pt x="16454" y="2219"/>
                    <a:pt x="14468" y="3150"/>
                  </a:cubicBezTo>
                  <a:cubicBezTo>
                    <a:pt x="13390" y="3663"/>
                    <a:pt x="11705" y="4922"/>
                    <a:pt x="10428" y="4922"/>
                  </a:cubicBezTo>
                  <a:cubicBezTo>
                    <a:pt x="10381" y="4922"/>
                    <a:pt x="10335" y="4920"/>
                    <a:pt x="10289" y="4916"/>
                  </a:cubicBezTo>
                  <a:cubicBezTo>
                    <a:pt x="9612" y="4864"/>
                    <a:pt x="8853" y="4161"/>
                    <a:pt x="8296" y="3823"/>
                  </a:cubicBezTo>
                  <a:cubicBezTo>
                    <a:pt x="7417" y="3287"/>
                    <a:pt x="6522" y="2779"/>
                    <a:pt x="5619" y="2289"/>
                  </a:cubicBezTo>
                  <a:cubicBezTo>
                    <a:pt x="4092" y="1474"/>
                    <a:pt x="2417" y="850"/>
                    <a:pt x="9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" name="Google Shape;4112;p83"/>
          <p:cNvGrpSpPr/>
          <p:nvPr/>
        </p:nvGrpSpPr>
        <p:grpSpPr>
          <a:xfrm>
            <a:off x="7936125" y="3848590"/>
            <a:ext cx="1101134" cy="1071527"/>
            <a:chOff x="2352154" y="1188130"/>
            <a:chExt cx="630682" cy="779030"/>
          </a:xfrm>
        </p:grpSpPr>
        <p:sp>
          <p:nvSpPr>
            <p:cNvPr id="33" name="Google Shape;4113;p83"/>
            <p:cNvSpPr/>
            <p:nvPr/>
          </p:nvSpPr>
          <p:spPr>
            <a:xfrm>
              <a:off x="2352154" y="1188130"/>
              <a:ext cx="630682" cy="779030"/>
            </a:xfrm>
            <a:custGeom>
              <a:avLst/>
              <a:gdLst/>
              <a:ahLst/>
              <a:cxnLst/>
              <a:rect l="l" t="t" r="r" b="b"/>
              <a:pathLst>
                <a:path w="17639" h="21788" extrusionOk="0">
                  <a:moveTo>
                    <a:pt x="9637" y="1"/>
                  </a:moveTo>
                  <a:lnTo>
                    <a:pt x="6743" y="120"/>
                  </a:lnTo>
                  <a:cubicBezTo>
                    <a:pt x="6319" y="160"/>
                    <a:pt x="5883" y="210"/>
                    <a:pt x="5452" y="273"/>
                  </a:cubicBezTo>
                  <a:cubicBezTo>
                    <a:pt x="4485" y="416"/>
                    <a:pt x="3651" y="619"/>
                    <a:pt x="2977" y="871"/>
                  </a:cubicBezTo>
                  <a:cubicBezTo>
                    <a:pt x="2170" y="1177"/>
                    <a:pt x="1522" y="1645"/>
                    <a:pt x="1054" y="2266"/>
                  </a:cubicBezTo>
                  <a:cubicBezTo>
                    <a:pt x="639" y="2815"/>
                    <a:pt x="363" y="3482"/>
                    <a:pt x="234" y="4256"/>
                  </a:cubicBezTo>
                  <a:cubicBezTo>
                    <a:pt x="1" y="5628"/>
                    <a:pt x="260" y="7175"/>
                    <a:pt x="513" y="8371"/>
                  </a:cubicBezTo>
                  <a:cubicBezTo>
                    <a:pt x="602" y="8783"/>
                    <a:pt x="692" y="9182"/>
                    <a:pt x="781" y="9564"/>
                  </a:cubicBezTo>
                  <a:lnTo>
                    <a:pt x="781" y="9567"/>
                  </a:lnTo>
                  <a:cubicBezTo>
                    <a:pt x="1123" y="11055"/>
                    <a:pt x="1635" y="12234"/>
                    <a:pt x="2299" y="13071"/>
                  </a:cubicBezTo>
                  <a:cubicBezTo>
                    <a:pt x="2463" y="13274"/>
                    <a:pt x="2628" y="13450"/>
                    <a:pt x="2794" y="13603"/>
                  </a:cubicBezTo>
                  <a:cubicBezTo>
                    <a:pt x="2542" y="13743"/>
                    <a:pt x="2306" y="13922"/>
                    <a:pt x="2090" y="14144"/>
                  </a:cubicBezTo>
                  <a:lnTo>
                    <a:pt x="1446" y="15035"/>
                  </a:lnTo>
                  <a:cubicBezTo>
                    <a:pt x="1290" y="15317"/>
                    <a:pt x="1147" y="15642"/>
                    <a:pt x="1017" y="16001"/>
                  </a:cubicBezTo>
                  <a:cubicBezTo>
                    <a:pt x="928" y="16251"/>
                    <a:pt x="871" y="16510"/>
                    <a:pt x="851" y="16772"/>
                  </a:cubicBezTo>
                  <a:lnTo>
                    <a:pt x="851" y="16781"/>
                  </a:lnTo>
                  <a:cubicBezTo>
                    <a:pt x="848" y="16809"/>
                    <a:pt x="844" y="16832"/>
                    <a:pt x="844" y="16855"/>
                  </a:cubicBezTo>
                  <a:lnTo>
                    <a:pt x="844" y="16881"/>
                  </a:lnTo>
                  <a:lnTo>
                    <a:pt x="844" y="16885"/>
                  </a:lnTo>
                  <a:cubicBezTo>
                    <a:pt x="841" y="16895"/>
                    <a:pt x="841" y="16901"/>
                    <a:pt x="841" y="16911"/>
                  </a:cubicBezTo>
                  <a:lnTo>
                    <a:pt x="841" y="16931"/>
                  </a:lnTo>
                  <a:lnTo>
                    <a:pt x="841" y="16988"/>
                  </a:lnTo>
                  <a:lnTo>
                    <a:pt x="841" y="17011"/>
                  </a:lnTo>
                  <a:lnTo>
                    <a:pt x="841" y="17074"/>
                  </a:lnTo>
                  <a:lnTo>
                    <a:pt x="841" y="17091"/>
                  </a:lnTo>
                  <a:cubicBezTo>
                    <a:pt x="841" y="17114"/>
                    <a:pt x="841" y="17134"/>
                    <a:pt x="844" y="17157"/>
                  </a:cubicBezTo>
                  <a:lnTo>
                    <a:pt x="844" y="17171"/>
                  </a:lnTo>
                  <a:cubicBezTo>
                    <a:pt x="844" y="17194"/>
                    <a:pt x="848" y="17220"/>
                    <a:pt x="848" y="17244"/>
                  </a:cubicBezTo>
                  <a:lnTo>
                    <a:pt x="851" y="17250"/>
                  </a:lnTo>
                  <a:cubicBezTo>
                    <a:pt x="861" y="17406"/>
                    <a:pt x="888" y="17566"/>
                    <a:pt x="924" y="17718"/>
                  </a:cubicBezTo>
                  <a:lnTo>
                    <a:pt x="928" y="17735"/>
                  </a:lnTo>
                  <a:cubicBezTo>
                    <a:pt x="934" y="17762"/>
                    <a:pt x="941" y="17785"/>
                    <a:pt x="948" y="17811"/>
                  </a:cubicBezTo>
                  <a:lnTo>
                    <a:pt x="948" y="17818"/>
                  </a:lnTo>
                  <a:cubicBezTo>
                    <a:pt x="954" y="17842"/>
                    <a:pt x="961" y="17862"/>
                    <a:pt x="968" y="17885"/>
                  </a:cubicBezTo>
                  <a:lnTo>
                    <a:pt x="971" y="17891"/>
                  </a:lnTo>
                  <a:cubicBezTo>
                    <a:pt x="977" y="17917"/>
                    <a:pt x="984" y="17941"/>
                    <a:pt x="994" y="17965"/>
                  </a:cubicBezTo>
                  <a:lnTo>
                    <a:pt x="997" y="17977"/>
                  </a:lnTo>
                  <a:cubicBezTo>
                    <a:pt x="1068" y="18193"/>
                    <a:pt x="1167" y="18413"/>
                    <a:pt x="1287" y="18622"/>
                  </a:cubicBezTo>
                  <a:lnTo>
                    <a:pt x="1290" y="18632"/>
                  </a:lnTo>
                  <a:cubicBezTo>
                    <a:pt x="1303" y="18652"/>
                    <a:pt x="1313" y="18672"/>
                    <a:pt x="1323" y="18692"/>
                  </a:cubicBezTo>
                  <a:lnTo>
                    <a:pt x="1327" y="18692"/>
                  </a:lnTo>
                  <a:cubicBezTo>
                    <a:pt x="1339" y="18715"/>
                    <a:pt x="1350" y="18735"/>
                    <a:pt x="1362" y="18755"/>
                  </a:cubicBezTo>
                  <a:lnTo>
                    <a:pt x="1370" y="18762"/>
                  </a:lnTo>
                  <a:cubicBezTo>
                    <a:pt x="1370" y="18765"/>
                    <a:pt x="1373" y="18771"/>
                    <a:pt x="1376" y="18774"/>
                  </a:cubicBezTo>
                  <a:lnTo>
                    <a:pt x="1409" y="18825"/>
                  </a:lnTo>
                  <a:cubicBezTo>
                    <a:pt x="1492" y="18954"/>
                    <a:pt x="1589" y="19084"/>
                    <a:pt x="1692" y="19210"/>
                  </a:cubicBezTo>
                  <a:lnTo>
                    <a:pt x="1692" y="19213"/>
                  </a:lnTo>
                  <a:cubicBezTo>
                    <a:pt x="1708" y="19230"/>
                    <a:pt x="1725" y="19250"/>
                    <a:pt x="1738" y="19266"/>
                  </a:cubicBezTo>
                  <a:lnTo>
                    <a:pt x="1745" y="19277"/>
                  </a:lnTo>
                  <a:cubicBezTo>
                    <a:pt x="1761" y="19293"/>
                    <a:pt x="1775" y="19309"/>
                    <a:pt x="1788" y="19326"/>
                  </a:cubicBezTo>
                  <a:lnTo>
                    <a:pt x="1798" y="19336"/>
                  </a:lnTo>
                  <a:cubicBezTo>
                    <a:pt x="1811" y="19352"/>
                    <a:pt x="1828" y="19369"/>
                    <a:pt x="1841" y="19383"/>
                  </a:cubicBezTo>
                  <a:lnTo>
                    <a:pt x="1851" y="19396"/>
                  </a:lnTo>
                  <a:cubicBezTo>
                    <a:pt x="1865" y="19412"/>
                    <a:pt x="1881" y="19426"/>
                    <a:pt x="1894" y="19442"/>
                  </a:cubicBezTo>
                  <a:lnTo>
                    <a:pt x="1905" y="19456"/>
                  </a:lnTo>
                  <a:cubicBezTo>
                    <a:pt x="1920" y="19469"/>
                    <a:pt x="1934" y="19486"/>
                    <a:pt x="1948" y="19499"/>
                  </a:cubicBezTo>
                  <a:lnTo>
                    <a:pt x="1960" y="19512"/>
                  </a:lnTo>
                  <a:cubicBezTo>
                    <a:pt x="1974" y="19525"/>
                    <a:pt x="1991" y="19542"/>
                    <a:pt x="2004" y="19559"/>
                  </a:cubicBezTo>
                  <a:lnTo>
                    <a:pt x="2014" y="19568"/>
                  </a:lnTo>
                  <a:cubicBezTo>
                    <a:pt x="2030" y="19582"/>
                    <a:pt x="2047" y="19599"/>
                    <a:pt x="2064" y="19615"/>
                  </a:cubicBezTo>
                  <a:lnTo>
                    <a:pt x="2070" y="19622"/>
                  </a:lnTo>
                  <a:cubicBezTo>
                    <a:pt x="2124" y="19678"/>
                    <a:pt x="2184" y="19731"/>
                    <a:pt x="2243" y="19784"/>
                  </a:cubicBezTo>
                  <a:lnTo>
                    <a:pt x="2256" y="19798"/>
                  </a:lnTo>
                  <a:cubicBezTo>
                    <a:pt x="2270" y="19811"/>
                    <a:pt x="2286" y="19824"/>
                    <a:pt x="2299" y="19835"/>
                  </a:cubicBezTo>
                  <a:lnTo>
                    <a:pt x="2319" y="19855"/>
                  </a:lnTo>
                  <a:cubicBezTo>
                    <a:pt x="2333" y="19864"/>
                    <a:pt x="2346" y="19875"/>
                    <a:pt x="2359" y="19887"/>
                  </a:cubicBezTo>
                  <a:lnTo>
                    <a:pt x="2383" y="19907"/>
                  </a:lnTo>
                  <a:cubicBezTo>
                    <a:pt x="2396" y="19918"/>
                    <a:pt x="2406" y="19927"/>
                    <a:pt x="2419" y="19938"/>
                  </a:cubicBezTo>
                  <a:cubicBezTo>
                    <a:pt x="2426" y="19944"/>
                    <a:pt x="2435" y="19950"/>
                    <a:pt x="2446" y="19957"/>
                  </a:cubicBezTo>
                  <a:cubicBezTo>
                    <a:pt x="2455" y="19967"/>
                    <a:pt x="2469" y="19977"/>
                    <a:pt x="2479" y="19984"/>
                  </a:cubicBezTo>
                  <a:cubicBezTo>
                    <a:pt x="2489" y="19994"/>
                    <a:pt x="2495" y="20001"/>
                    <a:pt x="2506" y="20007"/>
                  </a:cubicBezTo>
                  <a:cubicBezTo>
                    <a:pt x="2518" y="20017"/>
                    <a:pt x="2529" y="20027"/>
                    <a:pt x="2538" y="20034"/>
                  </a:cubicBezTo>
                  <a:cubicBezTo>
                    <a:pt x="2549" y="20040"/>
                    <a:pt x="2558" y="20050"/>
                    <a:pt x="2569" y="20057"/>
                  </a:cubicBezTo>
                  <a:cubicBezTo>
                    <a:pt x="2578" y="20067"/>
                    <a:pt x="2592" y="20074"/>
                    <a:pt x="2602" y="20083"/>
                  </a:cubicBezTo>
                  <a:cubicBezTo>
                    <a:pt x="2612" y="20090"/>
                    <a:pt x="2622" y="20097"/>
                    <a:pt x="2632" y="20107"/>
                  </a:cubicBezTo>
                  <a:cubicBezTo>
                    <a:pt x="2642" y="20114"/>
                    <a:pt x="2652" y="20120"/>
                    <a:pt x="2662" y="20126"/>
                  </a:cubicBezTo>
                  <a:lnTo>
                    <a:pt x="2665" y="20130"/>
                  </a:lnTo>
                  <a:cubicBezTo>
                    <a:pt x="2675" y="20140"/>
                    <a:pt x="2685" y="20146"/>
                    <a:pt x="2695" y="20154"/>
                  </a:cubicBezTo>
                  <a:cubicBezTo>
                    <a:pt x="2702" y="20160"/>
                    <a:pt x="2711" y="20163"/>
                    <a:pt x="2718" y="20170"/>
                  </a:cubicBezTo>
                  <a:lnTo>
                    <a:pt x="2731" y="20180"/>
                  </a:lnTo>
                  <a:cubicBezTo>
                    <a:pt x="2742" y="20186"/>
                    <a:pt x="2751" y="20193"/>
                    <a:pt x="2758" y="20200"/>
                  </a:cubicBezTo>
                  <a:lnTo>
                    <a:pt x="2785" y="20217"/>
                  </a:lnTo>
                  <a:cubicBezTo>
                    <a:pt x="2834" y="20253"/>
                    <a:pt x="2887" y="20289"/>
                    <a:pt x="2937" y="20326"/>
                  </a:cubicBezTo>
                  <a:lnTo>
                    <a:pt x="2950" y="20333"/>
                  </a:lnTo>
                  <a:cubicBezTo>
                    <a:pt x="2964" y="20343"/>
                    <a:pt x="2981" y="20353"/>
                    <a:pt x="2997" y="20366"/>
                  </a:cubicBezTo>
                  <a:lnTo>
                    <a:pt x="3017" y="20376"/>
                  </a:lnTo>
                  <a:cubicBezTo>
                    <a:pt x="3030" y="20386"/>
                    <a:pt x="3047" y="20396"/>
                    <a:pt x="3060" y="20405"/>
                  </a:cubicBezTo>
                  <a:lnTo>
                    <a:pt x="3080" y="20419"/>
                  </a:lnTo>
                  <a:cubicBezTo>
                    <a:pt x="3096" y="20429"/>
                    <a:pt x="3113" y="20439"/>
                    <a:pt x="3130" y="20449"/>
                  </a:cubicBezTo>
                  <a:lnTo>
                    <a:pt x="3147" y="20462"/>
                  </a:lnTo>
                  <a:cubicBezTo>
                    <a:pt x="3163" y="20472"/>
                    <a:pt x="3180" y="20482"/>
                    <a:pt x="3196" y="20492"/>
                  </a:cubicBezTo>
                  <a:lnTo>
                    <a:pt x="3216" y="20502"/>
                  </a:lnTo>
                  <a:cubicBezTo>
                    <a:pt x="3233" y="20512"/>
                    <a:pt x="3246" y="20522"/>
                    <a:pt x="3263" y="20532"/>
                  </a:cubicBezTo>
                  <a:lnTo>
                    <a:pt x="3283" y="20545"/>
                  </a:lnTo>
                  <a:cubicBezTo>
                    <a:pt x="3300" y="20555"/>
                    <a:pt x="3316" y="20565"/>
                    <a:pt x="3332" y="20572"/>
                  </a:cubicBezTo>
                  <a:lnTo>
                    <a:pt x="3349" y="20582"/>
                  </a:lnTo>
                  <a:cubicBezTo>
                    <a:pt x="3366" y="20595"/>
                    <a:pt x="3386" y="20605"/>
                    <a:pt x="3402" y="20615"/>
                  </a:cubicBezTo>
                  <a:lnTo>
                    <a:pt x="3415" y="20622"/>
                  </a:lnTo>
                  <a:cubicBezTo>
                    <a:pt x="3432" y="20632"/>
                    <a:pt x="3452" y="20641"/>
                    <a:pt x="3472" y="20655"/>
                  </a:cubicBezTo>
                  <a:lnTo>
                    <a:pt x="3479" y="20658"/>
                  </a:lnTo>
                  <a:cubicBezTo>
                    <a:pt x="3608" y="20732"/>
                    <a:pt x="3748" y="20801"/>
                    <a:pt x="3887" y="20871"/>
                  </a:cubicBezTo>
                  <a:lnTo>
                    <a:pt x="3901" y="20877"/>
                  </a:lnTo>
                  <a:cubicBezTo>
                    <a:pt x="3921" y="20887"/>
                    <a:pt x="3937" y="20897"/>
                    <a:pt x="3957" y="20904"/>
                  </a:cubicBezTo>
                  <a:lnTo>
                    <a:pt x="3964" y="20907"/>
                  </a:lnTo>
                  <a:cubicBezTo>
                    <a:pt x="3984" y="20917"/>
                    <a:pt x="4007" y="20927"/>
                    <a:pt x="4027" y="20937"/>
                  </a:cubicBezTo>
                  <a:lnTo>
                    <a:pt x="4033" y="20940"/>
                  </a:lnTo>
                  <a:cubicBezTo>
                    <a:pt x="4057" y="20951"/>
                    <a:pt x="4077" y="20960"/>
                    <a:pt x="4100" y="20971"/>
                  </a:cubicBezTo>
                  <a:lnTo>
                    <a:pt x="4106" y="20974"/>
                  </a:lnTo>
                  <a:cubicBezTo>
                    <a:pt x="4129" y="20983"/>
                    <a:pt x="4153" y="20994"/>
                    <a:pt x="4173" y="21003"/>
                  </a:cubicBezTo>
                  <a:lnTo>
                    <a:pt x="4180" y="21007"/>
                  </a:lnTo>
                  <a:cubicBezTo>
                    <a:pt x="4439" y="21123"/>
                    <a:pt x="4711" y="21226"/>
                    <a:pt x="4986" y="21319"/>
                  </a:cubicBezTo>
                  <a:lnTo>
                    <a:pt x="5003" y="21322"/>
                  </a:lnTo>
                  <a:cubicBezTo>
                    <a:pt x="5256" y="21409"/>
                    <a:pt x="5518" y="21482"/>
                    <a:pt x="5777" y="21541"/>
                  </a:cubicBezTo>
                  <a:lnTo>
                    <a:pt x="5784" y="21545"/>
                  </a:lnTo>
                  <a:lnTo>
                    <a:pt x="5794" y="21549"/>
                  </a:lnTo>
                  <a:cubicBezTo>
                    <a:pt x="5817" y="21552"/>
                    <a:pt x="5840" y="21558"/>
                    <a:pt x="5860" y="21561"/>
                  </a:cubicBezTo>
                  <a:lnTo>
                    <a:pt x="5867" y="21565"/>
                  </a:lnTo>
                  <a:cubicBezTo>
                    <a:pt x="5890" y="21569"/>
                    <a:pt x="5917" y="21575"/>
                    <a:pt x="5940" y="21581"/>
                  </a:cubicBezTo>
                  <a:lnTo>
                    <a:pt x="5950" y="21581"/>
                  </a:lnTo>
                  <a:cubicBezTo>
                    <a:pt x="5973" y="21589"/>
                    <a:pt x="5996" y="21592"/>
                    <a:pt x="6023" y="21598"/>
                  </a:cubicBezTo>
                  <a:lnTo>
                    <a:pt x="6030" y="21598"/>
                  </a:lnTo>
                  <a:cubicBezTo>
                    <a:pt x="6056" y="21604"/>
                    <a:pt x="6079" y="21608"/>
                    <a:pt x="6106" y="21615"/>
                  </a:cubicBezTo>
                  <a:lnTo>
                    <a:pt x="6110" y="21615"/>
                  </a:lnTo>
                  <a:cubicBezTo>
                    <a:pt x="6295" y="21651"/>
                    <a:pt x="6481" y="21684"/>
                    <a:pt x="6668" y="21708"/>
                  </a:cubicBezTo>
                  <a:lnTo>
                    <a:pt x="6680" y="21711"/>
                  </a:lnTo>
                  <a:cubicBezTo>
                    <a:pt x="6700" y="21714"/>
                    <a:pt x="6723" y="21718"/>
                    <a:pt x="6747" y="21718"/>
                  </a:cubicBezTo>
                  <a:lnTo>
                    <a:pt x="6763" y="21721"/>
                  </a:lnTo>
                  <a:cubicBezTo>
                    <a:pt x="6787" y="21724"/>
                    <a:pt x="6807" y="21728"/>
                    <a:pt x="6827" y="21728"/>
                  </a:cubicBezTo>
                  <a:lnTo>
                    <a:pt x="6850" y="21731"/>
                  </a:lnTo>
                  <a:cubicBezTo>
                    <a:pt x="6870" y="21734"/>
                    <a:pt x="6890" y="21738"/>
                    <a:pt x="6910" y="21738"/>
                  </a:cubicBezTo>
                  <a:lnTo>
                    <a:pt x="6936" y="21741"/>
                  </a:lnTo>
                  <a:cubicBezTo>
                    <a:pt x="6956" y="21744"/>
                    <a:pt x="6976" y="21744"/>
                    <a:pt x="6996" y="21748"/>
                  </a:cubicBezTo>
                  <a:lnTo>
                    <a:pt x="7022" y="21751"/>
                  </a:lnTo>
                  <a:cubicBezTo>
                    <a:pt x="7042" y="21751"/>
                    <a:pt x="7062" y="21754"/>
                    <a:pt x="7079" y="21754"/>
                  </a:cubicBezTo>
                  <a:lnTo>
                    <a:pt x="7109" y="21758"/>
                  </a:lnTo>
                  <a:cubicBezTo>
                    <a:pt x="7129" y="21758"/>
                    <a:pt x="7146" y="21761"/>
                    <a:pt x="7166" y="21761"/>
                  </a:cubicBezTo>
                  <a:lnTo>
                    <a:pt x="7199" y="21764"/>
                  </a:lnTo>
                  <a:cubicBezTo>
                    <a:pt x="7215" y="21764"/>
                    <a:pt x="7232" y="21768"/>
                    <a:pt x="7252" y="21768"/>
                  </a:cubicBezTo>
                  <a:lnTo>
                    <a:pt x="7286" y="21771"/>
                  </a:lnTo>
                  <a:cubicBezTo>
                    <a:pt x="7301" y="21771"/>
                    <a:pt x="7318" y="21774"/>
                    <a:pt x="7335" y="21774"/>
                  </a:cubicBezTo>
                  <a:lnTo>
                    <a:pt x="7358" y="21774"/>
                  </a:lnTo>
                  <a:cubicBezTo>
                    <a:pt x="7392" y="21777"/>
                    <a:pt x="7428" y="21777"/>
                    <a:pt x="7461" y="21781"/>
                  </a:cubicBezTo>
                  <a:lnTo>
                    <a:pt x="7508" y="21781"/>
                  </a:lnTo>
                  <a:lnTo>
                    <a:pt x="7551" y="21784"/>
                  </a:lnTo>
                  <a:lnTo>
                    <a:pt x="7631" y="21784"/>
                  </a:lnTo>
                  <a:cubicBezTo>
                    <a:pt x="7647" y="21788"/>
                    <a:pt x="7664" y="21788"/>
                    <a:pt x="7684" y="21788"/>
                  </a:cubicBezTo>
                  <a:lnTo>
                    <a:pt x="7979" y="21788"/>
                  </a:lnTo>
                  <a:cubicBezTo>
                    <a:pt x="7999" y="21788"/>
                    <a:pt x="8019" y="21788"/>
                    <a:pt x="8039" y="21784"/>
                  </a:cubicBezTo>
                  <a:lnTo>
                    <a:pt x="8066" y="21784"/>
                  </a:lnTo>
                  <a:cubicBezTo>
                    <a:pt x="8089" y="21784"/>
                    <a:pt x="8112" y="21784"/>
                    <a:pt x="8135" y="21781"/>
                  </a:cubicBezTo>
                  <a:lnTo>
                    <a:pt x="8152" y="21781"/>
                  </a:lnTo>
                  <a:cubicBezTo>
                    <a:pt x="8178" y="21781"/>
                    <a:pt x="8205" y="21781"/>
                    <a:pt x="8235" y="21777"/>
                  </a:cubicBezTo>
                  <a:lnTo>
                    <a:pt x="8238" y="21777"/>
                  </a:lnTo>
                  <a:cubicBezTo>
                    <a:pt x="8302" y="21774"/>
                    <a:pt x="8362" y="21771"/>
                    <a:pt x="8418" y="21768"/>
                  </a:cubicBezTo>
                  <a:cubicBezTo>
                    <a:pt x="8451" y="21764"/>
                    <a:pt x="8484" y="21761"/>
                    <a:pt x="8514" y="21758"/>
                  </a:cubicBezTo>
                  <a:lnTo>
                    <a:pt x="8547" y="21758"/>
                  </a:lnTo>
                  <a:cubicBezTo>
                    <a:pt x="8571" y="21754"/>
                    <a:pt x="8594" y="21754"/>
                    <a:pt x="8617" y="21751"/>
                  </a:cubicBezTo>
                  <a:lnTo>
                    <a:pt x="8650" y="21748"/>
                  </a:lnTo>
                  <a:cubicBezTo>
                    <a:pt x="8681" y="21744"/>
                    <a:pt x="8713" y="21744"/>
                    <a:pt x="8747" y="21741"/>
                  </a:cubicBezTo>
                  <a:lnTo>
                    <a:pt x="8760" y="21738"/>
                  </a:lnTo>
                  <a:cubicBezTo>
                    <a:pt x="8790" y="21738"/>
                    <a:pt x="8820" y="21734"/>
                    <a:pt x="8846" y="21731"/>
                  </a:cubicBezTo>
                  <a:lnTo>
                    <a:pt x="8880" y="21728"/>
                  </a:lnTo>
                  <a:cubicBezTo>
                    <a:pt x="8906" y="21728"/>
                    <a:pt x="8929" y="21724"/>
                    <a:pt x="8952" y="21721"/>
                  </a:cubicBezTo>
                  <a:lnTo>
                    <a:pt x="8986" y="21718"/>
                  </a:lnTo>
                  <a:cubicBezTo>
                    <a:pt x="9019" y="21714"/>
                    <a:pt x="9052" y="21711"/>
                    <a:pt x="9086" y="21711"/>
                  </a:cubicBezTo>
                  <a:lnTo>
                    <a:pt x="9099" y="21708"/>
                  </a:lnTo>
                  <a:cubicBezTo>
                    <a:pt x="9129" y="21704"/>
                    <a:pt x="9159" y="21701"/>
                    <a:pt x="9192" y="21698"/>
                  </a:cubicBezTo>
                  <a:lnTo>
                    <a:pt x="9222" y="21695"/>
                  </a:lnTo>
                  <a:cubicBezTo>
                    <a:pt x="9248" y="21695"/>
                    <a:pt x="9274" y="21691"/>
                    <a:pt x="9302" y="21688"/>
                  </a:cubicBezTo>
                  <a:lnTo>
                    <a:pt x="9328" y="21684"/>
                  </a:lnTo>
                  <a:cubicBezTo>
                    <a:pt x="9365" y="21681"/>
                    <a:pt x="9401" y="21678"/>
                    <a:pt x="9434" y="21675"/>
                  </a:cubicBezTo>
                  <a:lnTo>
                    <a:pt x="9444" y="21671"/>
                  </a:lnTo>
                  <a:cubicBezTo>
                    <a:pt x="9478" y="21668"/>
                    <a:pt x="9510" y="21664"/>
                    <a:pt x="9544" y="21661"/>
                  </a:cubicBezTo>
                  <a:lnTo>
                    <a:pt x="9567" y="21658"/>
                  </a:lnTo>
                  <a:cubicBezTo>
                    <a:pt x="9601" y="21655"/>
                    <a:pt x="9630" y="21651"/>
                    <a:pt x="9660" y="21648"/>
                  </a:cubicBezTo>
                  <a:lnTo>
                    <a:pt x="9677" y="21644"/>
                  </a:lnTo>
                  <a:cubicBezTo>
                    <a:pt x="9753" y="21638"/>
                    <a:pt x="9826" y="21628"/>
                    <a:pt x="9903" y="21618"/>
                  </a:cubicBezTo>
                  <a:lnTo>
                    <a:pt x="9919" y="21615"/>
                  </a:lnTo>
                  <a:cubicBezTo>
                    <a:pt x="9956" y="21612"/>
                    <a:pt x="9992" y="21604"/>
                    <a:pt x="10025" y="21601"/>
                  </a:cubicBezTo>
                  <a:lnTo>
                    <a:pt x="10032" y="21598"/>
                  </a:lnTo>
                  <a:cubicBezTo>
                    <a:pt x="10112" y="21589"/>
                    <a:pt x="10191" y="21578"/>
                    <a:pt x="10271" y="21565"/>
                  </a:cubicBezTo>
                  <a:lnTo>
                    <a:pt x="10275" y="21565"/>
                  </a:lnTo>
                  <a:cubicBezTo>
                    <a:pt x="12297" y="21259"/>
                    <a:pt x="13858" y="20698"/>
                    <a:pt x="15044" y="19844"/>
                  </a:cubicBezTo>
                  <a:cubicBezTo>
                    <a:pt x="15819" y="19289"/>
                    <a:pt x="16429" y="18605"/>
                    <a:pt x="16858" y="17815"/>
                  </a:cubicBezTo>
                  <a:cubicBezTo>
                    <a:pt x="17330" y="16945"/>
                    <a:pt x="17592" y="15935"/>
                    <a:pt x="17632" y="14812"/>
                  </a:cubicBezTo>
                  <a:cubicBezTo>
                    <a:pt x="17632" y="14782"/>
                    <a:pt x="17635" y="14749"/>
                    <a:pt x="17635" y="14716"/>
                  </a:cubicBezTo>
                  <a:lnTo>
                    <a:pt x="17635" y="14713"/>
                  </a:lnTo>
                  <a:cubicBezTo>
                    <a:pt x="17635" y="14656"/>
                    <a:pt x="17638" y="14600"/>
                    <a:pt x="17638" y="14543"/>
                  </a:cubicBezTo>
                  <a:lnTo>
                    <a:pt x="17638" y="14500"/>
                  </a:lnTo>
                  <a:lnTo>
                    <a:pt x="17638" y="14344"/>
                  </a:lnTo>
                  <a:lnTo>
                    <a:pt x="17638" y="14310"/>
                  </a:lnTo>
                  <a:lnTo>
                    <a:pt x="17638" y="14297"/>
                  </a:lnTo>
                  <a:lnTo>
                    <a:pt x="17638" y="14191"/>
                  </a:lnTo>
                  <a:cubicBezTo>
                    <a:pt x="17638" y="14161"/>
                    <a:pt x="17638" y="14135"/>
                    <a:pt x="17635" y="14105"/>
                  </a:cubicBezTo>
                  <a:lnTo>
                    <a:pt x="17635" y="14065"/>
                  </a:lnTo>
                  <a:cubicBezTo>
                    <a:pt x="17629" y="13786"/>
                    <a:pt x="17612" y="13510"/>
                    <a:pt x="17589" y="13248"/>
                  </a:cubicBezTo>
                  <a:lnTo>
                    <a:pt x="17589" y="13244"/>
                  </a:lnTo>
                  <a:cubicBezTo>
                    <a:pt x="17539" y="12736"/>
                    <a:pt x="17456" y="12251"/>
                    <a:pt x="17343" y="11796"/>
                  </a:cubicBezTo>
                  <a:cubicBezTo>
                    <a:pt x="17154" y="11039"/>
                    <a:pt x="16875" y="10344"/>
                    <a:pt x="16513" y="9730"/>
                  </a:cubicBezTo>
                  <a:cubicBezTo>
                    <a:pt x="16035" y="8920"/>
                    <a:pt x="15423" y="8259"/>
                    <a:pt x="14695" y="7764"/>
                  </a:cubicBezTo>
                  <a:cubicBezTo>
                    <a:pt x="14304" y="7498"/>
                    <a:pt x="13882" y="7285"/>
                    <a:pt x="13450" y="7136"/>
                  </a:cubicBezTo>
                  <a:cubicBezTo>
                    <a:pt x="13539" y="7106"/>
                    <a:pt x="13626" y="7069"/>
                    <a:pt x="13712" y="7033"/>
                  </a:cubicBezTo>
                  <a:cubicBezTo>
                    <a:pt x="14161" y="6833"/>
                    <a:pt x="14546" y="6542"/>
                    <a:pt x="14859" y="6163"/>
                  </a:cubicBezTo>
                  <a:cubicBezTo>
                    <a:pt x="14879" y="6143"/>
                    <a:pt x="14895" y="6119"/>
                    <a:pt x="14915" y="6093"/>
                  </a:cubicBezTo>
                  <a:cubicBezTo>
                    <a:pt x="15420" y="5807"/>
                    <a:pt x="15739" y="5292"/>
                    <a:pt x="15739" y="4728"/>
                  </a:cubicBezTo>
                  <a:cubicBezTo>
                    <a:pt x="15739" y="4601"/>
                    <a:pt x="15722" y="4475"/>
                    <a:pt x="15692" y="4356"/>
                  </a:cubicBezTo>
                  <a:cubicBezTo>
                    <a:pt x="15771" y="3934"/>
                    <a:pt x="15788" y="3496"/>
                    <a:pt x="15742" y="3067"/>
                  </a:cubicBezTo>
                  <a:cubicBezTo>
                    <a:pt x="15685" y="2529"/>
                    <a:pt x="15526" y="2014"/>
                    <a:pt x="15287" y="1582"/>
                  </a:cubicBezTo>
                  <a:cubicBezTo>
                    <a:pt x="14954" y="991"/>
                    <a:pt x="14483" y="579"/>
                    <a:pt x="13928" y="393"/>
                  </a:cubicBezTo>
                  <a:cubicBezTo>
                    <a:pt x="13487" y="247"/>
                    <a:pt x="12762" y="160"/>
                    <a:pt x="12231" y="114"/>
                  </a:cubicBezTo>
                  <a:cubicBezTo>
                    <a:pt x="12175" y="111"/>
                    <a:pt x="12121" y="104"/>
                    <a:pt x="12065" y="100"/>
                  </a:cubicBezTo>
                  <a:lnTo>
                    <a:pt x="12041" y="97"/>
                  </a:lnTo>
                  <a:cubicBezTo>
                    <a:pt x="11321" y="37"/>
                    <a:pt x="10487" y="5"/>
                    <a:pt x="963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4114;p83"/>
            <p:cNvSpPr/>
            <p:nvPr/>
          </p:nvSpPr>
          <p:spPr>
            <a:xfrm>
              <a:off x="2377219" y="1221776"/>
              <a:ext cx="569649" cy="706412"/>
            </a:xfrm>
            <a:custGeom>
              <a:avLst/>
              <a:gdLst/>
              <a:ahLst/>
              <a:cxnLst/>
              <a:rect l="l" t="t" r="r" b="b"/>
              <a:pathLst>
                <a:path w="15932" h="19757" extrusionOk="0">
                  <a:moveTo>
                    <a:pt x="8828" y="0"/>
                  </a:moveTo>
                  <a:cubicBezTo>
                    <a:pt x="7551" y="0"/>
                    <a:pt x="6158" y="72"/>
                    <a:pt x="4900" y="263"/>
                  </a:cubicBezTo>
                  <a:cubicBezTo>
                    <a:pt x="4060" y="386"/>
                    <a:pt x="3279" y="565"/>
                    <a:pt x="2634" y="807"/>
                  </a:cubicBezTo>
                  <a:cubicBezTo>
                    <a:pt x="1" y="1794"/>
                    <a:pt x="276" y="4640"/>
                    <a:pt x="808" y="7145"/>
                  </a:cubicBezTo>
                  <a:cubicBezTo>
                    <a:pt x="891" y="7550"/>
                    <a:pt x="984" y="7945"/>
                    <a:pt x="1070" y="8321"/>
                  </a:cubicBezTo>
                  <a:cubicBezTo>
                    <a:pt x="1698" y="11037"/>
                    <a:pt x="2887" y="12483"/>
                    <a:pt x="4332" y="12483"/>
                  </a:cubicBezTo>
                  <a:cubicBezTo>
                    <a:pt x="5183" y="12483"/>
                    <a:pt x="6641" y="12143"/>
                    <a:pt x="7736" y="12143"/>
                  </a:cubicBezTo>
                  <a:cubicBezTo>
                    <a:pt x="8474" y="12143"/>
                    <a:pt x="9048" y="12297"/>
                    <a:pt x="9159" y="12815"/>
                  </a:cubicBezTo>
                  <a:cubicBezTo>
                    <a:pt x="9165" y="12831"/>
                    <a:pt x="9168" y="12845"/>
                    <a:pt x="9171" y="12861"/>
                  </a:cubicBezTo>
                  <a:cubicBezTo>
                    <a:pt x="9294" y="13661"/>
                    <a:pt x="8321" y="13961"/>
                    <a:pt x="7196" y="13961"/>
                  </a:cubicBezTo>
                  <a:cubicBezTo>
                    <a:pt x="6405" y="13961"/>
                    <a:pt x="5539" y="13813"/>
                    <a:pt x="4926" y="13585"/>
                  </a:cubicBezTo>
                  <a:cubicBezTo>
                    <a:pt x="4418" y="13397"/>
                    <a:pt x="3929" y="13263"/>
                    <a:pt x="3473" y="13263"/>
                  </a:cubicBezTo>
                  <a:cubicBezTo>
                    <a:pt x="2770" y="13263"/>
                    <a:pt x="2142" y="13581"/>
                    <a:pt x="1635" y="14509"/>
                  </a:cubicBezTo>
                  <a:cubicBezTo>
                    <a:pt x="1506" y="14741"/>
                    <a:pt x="1386" y="15014"/>
                    <a:pt x="1273" y="15326"/>
                  </a:cubicBezTo>
                  <a:cubicBezTo>
                    <a:pt x="1204" y="15522"/>
                    <a:pt x="1167" y="15718"/>
                    <a:pt x="1157" y="15914"/>
                  </a:cubicBezTo>
                  <a:cubicBezTo>
                    <a:pt x="1065" y="17943"/>
                    <a:pt x="4185" y="19756"/>
                    <a:pt x="7123" y="19756"/>
                  </a:cubicBezTo>
                  <a:cubicBezTo>
                    <a:pt x="7296" y="19756"/>
                    <a:pt x="7469" y="19750"/>
                    <a:pt x="7641" y="19737"/>
                  </a:cubicBezTo>
                  <a:cubicBezTo>
                    <a:pt x="9893" y="19567"/>
                    <a:pt x="12789" y="19133"/>
                    <a:pt x="14493" y="17362"/>
                  </a:cubicBezTo>
                  <a:cubicBezTo>
                    <a:pt x="14988" y="16851"/>
                    <a:pt x="15380" y="16226"/>
                    <a:pt x="15625" y="15466"/>
                  </a:cubicBezTo>
                  <a:cubicBezTo>
                    <a:pt x="15772" y="15023"/>
                    <a:pt x="15868" y="14536"/>
                    <a:pt x="15901" y="13994"/>
                  </a:cubicBezTo>
                  <a:cubicBezTo>
                    <a:pt x="15912" y="13887"/>
                    <a:pt x="15915" y="13781"/>
                    <a:pt x="15918" y="13672"/>
                  </a:cubicBezTo>
                  <a:cubicBezTo>
                    <a:pt x="15931" y="13194"/>
                    <a:pt x="15915" y="12748"/>
                    <a:pt x="15875" y="12327"/>
                  </a:cubicBezTo>
                  <a:cubicBezTo>
                    <a:pt x="15832" y="11862"/>
                    <a:pt x="15755" y="11426"/>
                    <a:pt x="15656" y="11025"/>
                  </a:cubicBezTo>
                  <a:cubicBezTo>
                    <a:pt x="15483" y="10334"/>
                    <a:pt x="15234" y="9736"/>
                    <a:pt x="14935" y="9228"/>
                  </a:cubicBezTo>
                  <a:cubicBezTo>
                    <a:pt x="13973" y="7596"/>
                    <a:pt x="12476" y="6873"/>
                    <a:pt x="11233" y="6873"/>
                  </a:cubicBezTo>
                  <a:cubicBezTo>
                    <a:pt x="11167" y="6873"/>
                    <a:pt x="11102" y="6875"/>
                    <a:pt x="11038" y="6879"/>
                  </a:cubicBezTo>
                  <a:cubicBezTo>
                    <a:pt x="10197" y="6930"/>
                    <a:pt x="9281" y="7023"/>
                    <a:pt x="8476" y="7023"/>
                  </a:cubicBezTo>
                  <a:cubicBezTo>
                    <a:pt x="7287" y="7023"/>
                    <a:pt x="6342" y="6821"/>
                    <a:pt x="6239" y="5986"/>
                  </a:cubicBezTo>
                  <a:cubicBezTo>
                    <a:pt x="6239" y="5986"/>
                    <a:pt x="6077" y="5051"/>
                    <a:pt x="7822" y="5051"/>
                  </a:cubicBezTo>
                  <a:cubicBezTo>
                    <a:pt x="7860" y="5051"/>
                    <a:pt x="7899" y="5051"/>
                    <a:pt x="7940" y="5052"/>
                  </a:cubicBezTo>
                  <a:cubicBezTo>
                    <a:pt x="8958" y="5076"/>
                    <a:pt x="10128" y="5339"/>
                    <a:pt x="11175" y="5339"/>
                  </a:cubicBezTo>
                  <a:cubicBezTo>
                    <a:pt x="12047" y="5339"/>
                    <a:pt x="12833" y="5156"/>
                    <a:pt x="13373" y="4501"/>
                  </a:cubicBezTo>
                  <a:cubicBezTo>
                    <a:pt x="14563" y="3056"/>
                    <a:pt x="14051" y="724"/>
                    <a:pt x="12905" y="339"/>
                  </a:cubicBezTo>
                  <a:cubicBezTo>
                    <a:pt x="12679" y="266"/>
                    <a:pt x="12264" y="193"/>
                    <a:pt x="11716" y="136"/>
                  </a:cubicBezTo>
                  <a:cubicBezTo>
                    <a:pt x="11573" y="120"/>
                    <a:pt x="11420" y="106"/>
                    <a:pt x="11258" y="93"/>
                  </a:cubicBezTo>
                  <a:cubicBezTo>
                    <a:pt x="10594" y="36"/>
                    <a:pt x="9789" y="4"/>
                    <a:pt x="8932" y="0"/>
                  </a:cubicBezTo>
                  <a:cubicBezTo>
                    <a:pt x="8897" y="0"/>
                    <a:pt x="8863" y="0"/>
                    <a:pt x="88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4115;p83"/>
            <p:cNvSpPr/>
            <p:nvPr/>
          </p:nvSpPr>
          <p:spPr>
            <a:xfrm>
              <a:off x="2946480" y="1705010"/>
              <a:ext cx="36" cy="393"/>
            </a:xfrm>
            <a:custGeom>
              <a:avLst/>
              <a:gdLst/>
              <a:ahLst/>
              <a:cxnLst/>
              <a:rect l="l" t="t" r="r" b="b"/>
              <a:pathLst>
                <a:path w="1" h="11" extrusionOk="0">
                  <a:moveTo>
                    <a:pt x="0" y="1"/>
                  </a:move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4116;p83"/>
            <p:cNvSpPr/>
            <p:nvPr/>
          </p:nvSpPr>
          <p:spPr>
            <a:xfrm>
              <a:off x="2680675" y="1710624"/>
              <a:ext cx="265695" cy="214137"/>
            </a:xfrm>
            <a:custGeom>
              <a:avLst/>
              <a:gdLst/>
              <a:ahLst/>
              <a:cxnLst/>
              <a:rect l="l" t="t" r="r" b="b"/>
              <a:pathLst>
                <a:path w="7431" h="5989" extrusionOk="0">
                  <a:moveTo>
                    <a:pt x="7431" y="0"/>
                  </a:moveTo>
                  <a:lnTo>
                    <a:pt x="7431" y="0"/>
                  </a:lnTo>
                  <a:cubicBezTo>
                    <a:pt x="7430" y="37"/>
                    <a:pt x="7429" y="73"/>
                    <a:pt x="7427" y="109"/>
                  </a:cubicBezTo>
                  <a:lnTo>
                    <a:pt x="7427" y="109"/>
                  </a:lnTo>
                  <a:cubicBezTo>
                    <a:pt x="7429" y="73"/>
                    <a:pt x="7430" y="37"/>
                    <a:pt x="7431" y="0"/>
                  </a:cubicBezTo>
                  <a:close/>
                  <a:moveTo>
                    <a:pt x="7427" y="109"/>
                  </a:moveTo>
                  <a:lnTo>
                    <a:pt x="7427" y="109"/>
                  </a:lnTo>
                  <a:cubicBezTo>
                    <a:pt x="7426" y="138"/>
                    <a:pt x="7425" y="166"/>
                    <a:pt x="7424" y="195"/>
                  </a:cubicBezTo>
                  <a:lnTo>
                    <a:pt x="7424" y="195"/>
                  </a:lnTo>
                  <a:cubicBezTo>
                    <a:pt x="7425" y="166"/>
                    <a:pt x="7426" y="138"/>
                    <a:pt x="7427" y="109"/>
                  </a:cubicBezTo>
                  <a:close/>
                  <a:moveTo>
                    <a:pt x="7424" y="195"/>
                  </a:moveTo>
                  <a:cubicBezTo>
                    <a:pt x="7421" y="237"/>
                    <a:pt x="7418" y="280"/>
                    <a:pt x="7414" y="322"/>
                  </a:cubicBezTo>
                  <a:cubicBezTo>
                    <a:pt x="7405" y="464"/>
                    <a:pt x="7392" y="603"/>
                    <a:pt x="7375" y="738"/>
                  </a:cubicBezTo>
                  <a:lnTo>
                    <a:pt x="7375" y="738"/>
                  </a:lnTo>
                  <a:cubicBezTo>
                    <a:pt x="7398" y="563"/>
                    <a:pt x="7414" y="382"/>
                    <a:pt x="7424" y="195"/>
                  </a:cubicBezTo>
                  <a:close/>
                  <a:moveTo>
                    <a:pt x="7375" y="738"/>
                  </a:moveTo>
                  <a:cubicBezTo>
                    <a:pt x="7350" y="933"/>
                    <a:pt x="7316" y="1121"/>
                    <a:pt x="7276" y="1301"/>
                  </a:cubicBezTo>
                  <a:lnTo>
                    <a:pt x="7276" y="1301"/>
                  </a:lnTo>
                  <a:cubicBezTo>
                    <a:pt x="7317" y="1121"/>
                    <a:pt x="7350" y="933"/>
                    <a:pt x="7375" y="738"/>
                  </a:cubicBezTo>
                  <a:close/>
                  <a:moveTo>
                    <a:pt x="7276" y="1301"/>
                  </a:moveTo>
                  <a:cubicBezTo>
                    <a:pt x="7237" y="1472"/>
                    <a:pt x="7191" y="1636"/>
                    <a:pt x="7138" y="1794"/>
                  </a:cubicBezTo>
                  <a:cubicBezTo>
                    <a:pt x="6893" y="2554"/>
                    <a:pt x="6501" y="3179"/>
                    <a:pt x="6006" y="3690"/>
                  </a:cubicBezTo>
                  <a:cubicBezTo>
                    <a:pt x="4508" y="5245"/>
                    <a:pt x="2093" y="5769"/>
                    <a:pt x="0" y="5989"/>
                  </a:cubicBezTo>
                  <a:cubicBezTo>
                    <a:pt x="2924" y="5685"/>
                    <a:pt x="6490" y="4777"/>
                    <a:pt x="7276" y="130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4117;p83"/>
            <p:cNvSpPr/>
            <p:nvPr/>
          </p:nvSpPr>
          <p:spPr>
            <a:xfrm>
              <a:off x="2418445" y="1722137"/>
              <a:ext cx="527350" cy="206092"/>
            </a:xfrm>
            <a:custGeom>
              <a:avLst/>
              <a:gdLst/>
              <a:ahLst/>
              <a:cxnLst/>
              <a:rect l="l" t="t" r="r" b="b"/>
              <a:pathLst>
                <a:path w="14749" h="5764" extrusionOk="0">
                  <a:moveTo>
                    <a:pt x="14748" y="0"/>
                  </a:moveTo>
                  <a:cubicBezTo>
                    <a:pt x="14523" y="80"/>
                    <a:pt x="14290" y="140"/>
                    <a:pt x="14054" y="186"/>
                  </a:cubicBezTo>
                  <a:cubicBezTo>
                    <a:pt x="13937" y="695"/>
                    <a:pt x="13858" y="1119"/>
                    <a:pt x="13755" y="1488"/>
                  </a:cubicBezTo>
                  <a:cubicBezTo>
                    <a:pt x="14044" y="1475"/>
                    <a:pt x="14283" y="1472"/>
                    <a:pt x="14443" y="1472"/>
                  </a:cubicBezTo>
                  <a:lnTo>
                    <a:pt x="14472" y="1472"/>
                  </a:lnTo>
                  <a:cubicBezTo>
                    <a:pt x="14619" y="1029"/>
                    <a:pt x="14715" y="542"/>
                    <a:pt x="14748" y="0"/>
                  </a:cubicBezTo>
                  <a:close/>
                  <a:moveTo>
                    <a:pt x="4" y="1920"/>
                  </a:moveTo>
                  <a:cubicBezTo>
                    <a:pt x="4" y="1950"/>
                    <a:pt x="0" y="1980"/>
                    <a:pt x="0" y="2010"/>
                  </a:cubicBezTo>
                  <a:cubicBezTo>
                    <a:pt x="4" y="4003"/>
                    <a:pt x="3076" y="5763"/>
                    <a:pt x="5973" y="5763"/>
                  </a:cubicBezTo>
                  <a:cubicBezTo>
                    <a:pt x="6145" y="5763"/>
                    <a:pt x="6318" y="5757"/>
                    <a:pt x="6488" y="5743"/>
                  </a:cubicBezTo>
                  <a:cubicBezTo>
                    <a:pt x="6753" y="5723"/>
                    <a:pt x="7029" y="5700"/>
                    <a:pt x="7308" y="5670"/>
                  </a:cubicBezTo>
                  <a:lnTo>
                    <a:pt x="7321" y="5670"/>
                  </a:lnTo>
                  <a:cubicBezTo>
                    <a:pt x="7321" y="5670"/>
                    <a:pt x="7325" y="5670"/>
                    <a:pt x="7328" y="5667"/>
                  </a:cubicBezTo>
                  <a:lnTo>
                    <a:pt x="7334" y="5667"/>
                  </a:lnTo>
                  <a:cubicBezTo>
                    <a:pt x="9427" y="5447"/>
                    <a:pt x="11842" y="4923"/>
                    <a:pt x="13340" y="3368"/>
                  </a:cubicBezTo>
                  <a:lnTo>
                    <a:pt x="13296" y="3368"/>
                  </a:lnTo>
                  <a:cubicBezTo>
                    <a:pt x="12991" y="3368"/>
                    <a:pt x="12546" y="3341"/>
                    <a:pt x="12111" y="3275"/>
                  </a:cubicBezTo>
                  <a:cubicBezTo>
                    <a:pt x="11829" y="3401"/>
                    <a:pt x="11500" y="3528"/>
                    <a:pt x="11111" y="3657"/>
                  </a:cubicBezTo>
                  <a:cubicBezTo>
                    <a:pt x="10178" y="3969"/>
                    <a:pt x="8875" y="4126"/>
                    <a:pt x="7484" y="4126"/>
                  </a:cubicBezTo>
                  <a:cubicBezTo>
                    <a:pt x="4850" y="4126"/>
                    <a:pt x="1900" y="3564"/>
                    <a:pt x="572" y="2421"/>
                  </a:cubicBezTo>
                  <a:cubicBezTo>
                    <a:pt x="369" y="2245"/>
                    <a:pt x="180" y="2079"/>
                    <a:pt x="4" y="192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4118;p83"/>
            <p:cNvSpPr/>
            <p:nvPr/>
          </p:nvSpPr>
          <p:spPr>
            <a:xfrm>
              <a:off x="2790908" y="1554659"/>
              <a:ext cx="119743" cy="67863"/>
            </a:xfrm>
            <a:custGeom>
              <a:avLst/>
              <a:gdLst/>
              <a:ahLst/>
              <a:cxnLst/>
              <a:rect l="l" t="t" r="r" b="b"/>
              <a:pathLst>
                <a:path w="3349" h="1898" extrusionOk="0">
                  <a:moveTo>
                    <a:pt x="2551" y="1"/>
                  </a:moveTo>
                  <a:cubicBezTo>
                    <a:pt x="1631" y="133"/>
                    <a:pt x="239" y="459"/>
                    <a:pt x="97" y="1223"/>
                  </a:cubicBezTo>
                  <a:cubicBezTo>
                    <a:pt x="0" y="1755"/>
                    <a:pt x="857" y="1897"/>
                    <a:pt x="1810" y="1897"/>
                  </a:cubicBezTo>
                  <a:cubicBezTo>
                    <a:pt x="2345" y="1897"/>
                    <a:pt x="2907" y="1854"/>
                    <a:pt x="3348" y="1807"/>
                  </a:cubicBezTo>
                  <a:cubicBezTo>
                    <a:pt x="3132" y="1166"/>
                    <a:pt x="2853" y="542"/>
                    <a:pt x="255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4119;p83"/>
            <p:cNvSpPr/>
            <p:nvPr/>
          </p:nvSpPr>
          <p:spPr>
            <a:xfrm>
              <a:off x="2882120" y="1551691"/>
              <a:ext cx="54884" cy="67613"/>
            </a:xfrm>
            <a:custGeom>
              <a:avLst/>
              <a:gdLst/>
              <a:ahLst/>
              <a:cxnLst/>
              <a:rect l="l" t="t" r="r" b="b"/>
              <a:pathLst>
                <a:path w="1535" h="1891" extrusionOk="0">
                  <a:moveTo>
                    <a:pt x="810" y="1"/>
                  </a:moveTo>
                  <a:cubicBezTo>
                    <a:pt x="810" y="1"/>
                    <a:pt x="465" y="17"/>
                    <a:pt x="0" y="84"/>
                  </a:cubicBezTo>
                  <a:cubicBezTo>
                    <a:pt x="302" y="625"/>
                    <a:pt x="581" y="1249"/>
                    <a:pt x="797" y="1890"/>
                  </a:cubicBezTo>
                  <a:cubicBezTo>
                    <a:pt x="1139" y="1854"/>
                    <a:pt x="1408" y="1814"/>
                    <a:pt x="1535" y="1798"/>
                  </a:cubicBezTo>
                  <a:cubicBezTo>
                    <a:pt x="1362" y="1107"/>
                    <a:pt x="1113" y="509"/>
                    <a:pt x="814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120;p83"/>
            <p:cNvSpPr/>
            <p:nvPr/>
          </p:nvSpPr>
          <p:spPr>
            <a:xfrm>
              <a:off x="2800276" y="1662497"/>
              <a:ext cx="146417" cy="69758"/>
            </a:xfrm>
            <a:custGeom>
              <a:avLst/>
              <a:gdLst/>
              <a:ahLst/>
              <a:cxnLst/>
              <a:rect l="l" t="t" r="r" b="b"/>
              <a:pathLst>
                <a:path w="4095" h="1951" extrusionOk="0">
                  <a:moveTo>
                    <a:pt x="4043" y="1"/>
                  </a:moveTo>
                  <a:cubicBezTo>
                    <a:pt x="4078" y="362"/>
                    <a:pt x="4094" y="741"/>
                    <a:pt x="4090" y="1142"/>
                  </a:cubicBezTo>
                  <a:lnTo>
                    <a:pt x="4090" y="1142"/>
                  </a:lnTo>
                  <a:cubicBezTo>
                    <a:pt x="4091" y="1103"/>
                    <a:pt x="4092" y="1065"/>
                    <a:pt x="4092" y="1027"/>
                  </a:cubicBezTo>
                  <a:cubicBezTo>
                    <a:pt x="4092" y="669"/>
                    <a:pt x="4076" y="326"/>
                    <a:pt x="4043" y="1"/>
                  </a:cubicBezTo>
                  <a:close/>
                  <a:moveTo>
                    <a:pt x="4090" y="1142"/>
                  </a:moveTo>
                  <a:lnTo>
                    <a:pt x="4090" y="1142"/>
                  </a:lnTo>
                  <a:cubicBezTo>
                    <a:pt x="4089" y="1158"/>
                    <a:pt x="4089" y="1174"/>
                    <a:pt x="4089" y="1190"/>
                  </a:cubicBezTo>
                  <a:cubicBezTo>
                    <a:pt x="4089" y="1174"/>
                    <a:pt x="4090" y="1158"/>
                    <a:pt x="4090" y="1142"/>
                  </a:cubicBezTo>
                  <a:close/>
                  <a:moveTo>
                    <a:pt x="3405" y="51"/>
                  </a:moveTo>
                  <a:cubicBezTo>
                    <a:pt x="2286" y="154"/>
                    <a:pt x="173" y="425"/>
                    <a:pt x="83" y="1003"/>
                  </a:cubicBezTo>
                  <a:cubicBezTo>
                    <a:pt x="0" y="1541"/>
                    <a:pt x="1066" y="1950"/>
                    <a:pt x="2322" y="1950"/>
                  </a:cubicBezTo>
                  <a:cubicBezTo>
                    <a:pt x="2665" y="1950"/>
                    <a:pt x="3023" y="1920"/>
                    <a:pt x="3375" y="1854"/>
                  </a:cubicBezTo>
                  <a:cubicBezTo>
                    <a:pt x="3385" y="1805"/>
                    <a:pt x="3398" y="1751"/>
                    <a:pt x="3411" y="1701"/>
                  </a:cubicBezTo>
                  <a:cubicBezTo>
                    <a:pt x="3525" y="1227"/>
                    <a:pt x="3508" y="655"/>
                    <a:pt x="3405" y="5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21;p83"/>
            <p:cNvSpPr/>
            <p:nvPr/>
          </p:nvSpPr>
          <p:spPr>
            <a:xfrm>
              <a:off x="2920915" y="1662497"/>
              <a:ext cx="25815" cy="66290"/>
            </a:xfrm>
            <a:custGeom>
              <a:avLst/>
              <a:gdLst/>
              <a:ahLst/>
              <a:cxnLst/>
              <a:rect l="l" t="t" r="r" b="b"/>
              <a:pathLst>
                <a:path w="722" h="1854" extrusionOk="0">
                  <a:moveTo>
                    <a:pt x="669" y="1"/>
                  </a:moveTo>
                  <a:cubicBezTo>
                    <a:pt x="572" y="7"/>
                    <a:pt x="340" y="24"/>
                    <a:pt x="31" y="51"/>
                  </a:cubicBezTo>
                  <a:cubicBezTo>
                    <a:pt x="134" y="655"/>
                    <a:pt x="151" y="1227"/>
                    <a:pt x="37" y="1701"/>
                  </a:cubicBezTo>
                  <a:cubicBezTo>
                    <a:pt x="24" y="1751"/>
                    <a:pt x="11" y="1805"/>
                    <a:pt x="1" y="1854"/>
                  </a:cubicBezTo>
                  <a:cubicBezTo>
                    <a:pt x="237" y="1808"/>
                    <a:pt x="470" y="1748"/>
                    <a:pt x="695" y="1668"/>
                  </a:cubicBezTo>
                  <a:cubicBezTo>
                    <a:pt x="706" y="1561"/>
                    <a:pt x="709" y="1455"/>
                    <a:pt x="712" y="1346"/>
                  </a:cubicBezTo>
                  <a:cubicBezTo>
                    <a:pt x="715" y="1296"/>
                    <a:pt x="715" y="1250"/>
                    <a:pt x="715" y="1199"/>
                  </a:cubicBezTo>
                  <a:lnTo>
                    <a:pt x="715" y="1190"/>
                  </a:lnTo>
                  <a:cubicBezTo>
                    <a:pt x="721" y="771"/>
                    <a:pt x="706" y="376"/>
                    <a:pt x="669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122;p83"/>
            <p:cNvSpPr/>
            <p:nvPr/>
          </p:nvSpPr>
          <p:spPr>
            <a:xfrm>
              <a:off x="2789693" y="1775305"/>
              <a:ext cx="120566" cy="63966"/>
            </a:xfrm>
            <a:custGeom>
              <a:avLst/>
              <a:gdLst/>
              <a:ahLst/>
              <a:cxnLst/>
              <a:rect l="l" t="t" r="r" b="b"/>
              <a:pathLst>
                <a:path w="3372" h="1789" extrusionOk="0">
                  <a:moveTo>
                    <a:pt x="3372" y="1"/>
                  </a:moveTo>
                  <a:lnTo>
                    <a:pt x="3372" y="1"/>
                  </a:lnTo>
                  <a:cubicBezTo>
                    <a:pt x="2303" y="41"/>
                    <a:pt x="595" y="204"/>
                    <a:pt x="283" y="811"/>
                  </a:cubicBezTo>
                  <a:cubicBezTo>
                    <a:pt x="1" y="1360"/>
                    <a:pt x="851" y="1652"/>
                    <a:pt x="1728" y="1788"/>
                  </a:cubicBezTo>
                  <a:cubicBezTo>
                    <a:pt x="2821" y="1290"/>
                    <a:pt x="3156" y="778"/>
                    <a:pt x="337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123;p83"/>
            <p:cNvSpPr/>
            <p:nvPr/>
          </p:nvSpPr>
          <p:spPr>
            <a:xfrm>
              <a:off x="2851478" y="1774733"/>
              <a:ext cx="84453" cy="67863"/>
            </a:xfrm>
            <a:custGeom>
              <a:avLst/>
              <a:gdLst/>
              <a:ahLst/>
              <a:cxnLst/>
              <a:rect l="l" t="t" r="r" b="b"/>
              <a:pathLst>
                <a:path w="2362" h="1898" extrusionOk="0">
                  <a:moveTo>
                    <a:pt x="2332" y="1"/>
                  </a:moveTo>
                  <a:cubicBezTo>
                    <a:pt x="2172" y="1"/>
                    <a:pt x="1933" y="4"/>
                    <a:pt x="1644" y="17"/>
                  </a:cubicBezTo>
                  <a:cubicBezTo>
                    <a:pt x="1428" y="794"/>
                    <a:pt x="1093" y="1306"/>
                    <a:pt x="0" y="1804"/>
                  </a:cubicBezTo>
                  <a:cubicBezTo>
                    <a:pt x="435" y="1870"/>
                    <a:pt x="880" y="1897"/>
                    <a:pt x="1185" y="1897"/>
                  </a:cubicBezTo>
                  <a:lnTo>
                    <a:pt x="1229" y="1897"/>
                  </a:lnTo>
                  <a:cubicBezTo>
                    <a:pt x="1724" y="1386"/>
                    <a:pt x="2116" y="761"/>
                    <a:pt x="2361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124;p83"/>
            <p:cNvSpPr/>
            <p:nvPr/>
          </p:nvSpPr>
          <p:spPr>
            <a:xfrm>
              <a:off x="2736739" y="1326647"/>
              <a:ext cx="52989" cy="39831"/>
            </a:xfrm>
            <a:custGeom>
              <a:avLst/>
              <a:gdLst/>
              <a:ahLst/>
              <a:cxnLst/>
              <a:rect l="l" t="t" r="r" b="b"/>
              <a:pathLst>
                <a:path w="1482" h="1114" extrusionOk="0">
                  <a:moveTo>
                    <a:pt x="0" y="0"/>
                  </a:moveTo>
                  <a:lnTo>
                    <a:pt x="0" y="50"/>
                  </a:lnTo>
                  <a:cubicBezTo>
                    <a:pt x="0" y="50"/>
                    <a:pt x="80" y="309"/>
                    <a:pt x="50" y="575"/>
                  </a:cubicBezTo>
                  <a:cubicBezTo>
                    <a:pt x="123" y="844"/>
                    <a:pt x="296" y="1113"/>
                    <a:pt x="691" y="1113"/>
                  </a:cubicBezTo>
                  <a:cubicBezTo>
                    <a:pt x="1482" y="1113"/>
                    <a:pt x="1395" y="0"/>
                    <a:pt x="13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125;p83"/>
            <p:cNvSpPr/>
            <p:nvPr/>
          </p:nvSpPr>
          <p:spPr>
            <a:xfrm>
              <a:off x="2690865" y="1326647"/>
              <a:ext cx="47661" cy="39831"/>
            </a:xfrm>
            <a:custGeom>
              <a:avLst/>
              <a:gdLst/>
              <a:ahLst/>
              <a:cxnLst/>
              <a:rect l="l" t="t" r="r" b="b"/>
              <a:pathLst>
                <a:path w="1333" h="1114" extrusionOk="0">
                  <a:moveTo>
                    <a:pt x="54" y="0"/>
                  </a:moveTo>
                  <a:lnTo>
                    <a:pt x="54" y="50"/>
                  </a:lnTo>
                  <a:cubicBezTo>
                    <a:pt x="54" y="50"/>
                    <a:pt x="51" y="220"/>
                    <a:pt x="1" y="419"/>
                  </a:cubicBezTo>
                  <a:cubicBezTo>
                    <a:pt x="1" y="727"/>
                    <a:pt x="111" y="1113"/>
                    <a:pt x="675" y="1113"/>
                  </a:cubicBezTo>
                  <a:cubicBezTo>
                    <a:pt x="1150" y="1113"/>
                    <a:pt x="1300" y="844"/>
                    <a:pt x="1333" y="575"/>
                  </a:cubicBezTo>
                  <a:cubicBezTo>
                    <a:pt x="1260" y="309"/>
                    <a:pt x="1283" y="50"/>
                    <a:pt x="1283" y="50"/>
                  </a:cubicBezTo>
                  <a:lnTo>
                    <a:pt x="12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126;p83"/>
            <p:cNvSpPr/>
            <p:nvPr/>
          </p:nvSpPr>
          <p:spPr>
            <a:xfrm>
              <a:off x="2640271" y="1326647"/>
              <a:ext cx="52560" cy="40046"/>
            </a:xfrm>
            <a:custGeom>
              <a:avLst/>
              <a:gdLst/>
              <a:ahLst/>
              <a:cxnLst/>
              <a:rect l="l" t="t" r="r" b="b"/>
              <a:pathLst>
                <a:path w="1470" h="1120" extrusionOk="0">
                  <a:moveTo>
                    <a:pt x="1" y="0"/>
                  </a:moveTo>
                  <a:lnTo>
                    <a:pt x="1" y="7"/>
                  </a:lnTo>
                  <a:cubicBezTo>
                    <a:pt x="1" y="7"/>
                    <a:pt x="37" y="157"/>
                    <a:pt x="37" y="349"/>
                  </a:cubicBezTo>
                  <a:cubicBezTo>
                    <a:pt x="37" y="349"/>
                    <a:pt x="41" y="352"/>
                    <a:pt x="37" y="352"/>
                  </a:cubicBezTo>
                  <a:cubicBezTo>
                    <a:pt x="104" y="680"/>
                    <a:pt x="275" y="1120"/>
                    <a:pt x="724" y="1120"/>
                  </a:cubicBezTo>
                  <a:cubicBezTo>
                    <a:pt x="725" y="1120"/>
                    <a:pt x="727" y="1120"/>
                    <a:pt x="729" y="1120"/>
                  </a:cubicBezTo>
                  <a:cubicBezTo>
                    <a:pt x="1164" y="1116"/>
                    <a:pt x="1343" y="727"/>
                    <a:pt x="1416" y="419"/>
                  </a:cubicBezTo>
                  <a:cubicBezTo>
                    <a:pt x="1420" y="216"/>
                    <a:pt x="1469" y="50"/>
                    <a:pt x="1469" y="50"/>
                  </a:cubicBezTo>
                  <a:lnTo>
                    <a:pt x="14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127;p83"/>
            <p:cNvSpPr/>
            <p:nvPr/>
          </p:nvSpPr>
          <p:spPr>
            <a:xfrm>
              <a:off x="2594218" y="1326647"/>
              <a:ext cx="47518" cy="39974"/>
            </a:xfrm>
            <a:custGeom>
              <a:avLst/>
              <a:gdLst/>
              <a:ahLst/>
              <a:cxnLst/>
              <a:rect l="l" t="t" r="r" b="b"/>
              <a:pathLst>
                <a:path w="1329" h="1118" extrusionOk="0">
                  <a:moveTo>
                    <a:pt x="1" y="0"/>
                  </a:moveTo>
                  <a:lnTo>
                    <a:pt x="1" y="7"/>
                  </a:lnTo>
                  <a:cubicBezTo>
                    <a:pt x="1" y="7"/>
                    <a:pt x="13" y="123"/>
                    <a:pt x="7" y="283"/>
                  </a:cubicBezTo>
                  <a:cubicBezTo>
                    <a:pt x="36" y="610"/>
                    <a:pt x="163" y="1118"/>
                    <a:pt x="652" y="1118"/>
                  </a:cubicBezTo>
                  <a:cubicBezTo>
                    <a:pt x="679" y="1118"/>
                    <a:pt x="706" y="1116"/>
                    <a:pt x="735" y="1113"/>
                  </a:cubicBezTo>
                  <a:cubicBezTo>
                    <a:pt x="1233" y="1060"/>
                    <a:pt x="1325" y="658"/>
                    <a:pt x="1325" y="352"/>
                  </a:cubicBezTo>
                  <a:cubicBezTo>
                    <a:pt x="1329" y="352"/>
                    <a:pt x="1325" y="349"/>
                    <a:pt x="1325" y="349"/>
                  </a:cubicBezTo>
                  <a:cubicBezTo>
                    <a:pt x="1293" y="157"/>
                    <a:pt x="1289" y="7"/>
                    <a:pt x="1289" y="7"/>
                  </a:cubicBezTo>
                  <a:lnTo>
                    <a:pt x="12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128;p83"/>
            <p:cNvSpPr/>
            <p:nvPr/>
          </p:nvSpPr>
          <p:spPr>
            <a:xfrm>
              <a:off x="2544232" y="1326647"/>
              <a:ext cx="50236" cy="39831"/>
            </a:xfrm>
            <a:custGeom>
              <a:avLst/>
              <a:gdLst/>
              <a:ahLst/>
              <a:cxnLst/>
              <a:rect l="l" t="t" r="r" b="b"/>
              <a:pathLst>
                <a:path w="1405" h="1114" extrusionOk="0">
                  <a:moveTo>
                    <a:pt x="229" y="0"/>
                  </a:moveTo>
                  <a:cubicBezTo>
                    <a:pt x="229" y="0"/>
                    <a:pt x="0" y="1113"/>
                    <a:pt x="767" y="1113"/>
                  </a:cubicBezTo>
                  <a:cubicBezTo>
                    <a:pt x="1285" y="1113"/>
                    <a:pt x="1391" y="608"/>
                    <a:pt x="1405" y="283"/>
                  </a:cubicBezTo>
                  <a:cubicBezTo>
                    <a:pt x="1391" y="123"/>
                    <a:pt x="1399" y="7"/>
                    <a:pt x="1399" y="7"/>
                  </a:cubicBezTo>
                  <a:lnTo>
                    <a:pt x="13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129;p83"/>
            <p:cNvSpPr/>
            <p:nvPr/>
          </p:nvSpPr>
          <p:spPr>
            <a:xfrm>
              <a:off x="2470934" y="1303727"/>
              <a:ext cx="36720" cy="36613"/>
            </a:xfrm>
            <a:custGeom>
              <a:avLst/>
              <a:gdLst/>
              <a:ahLst/>
              <a:cxnLst/>
              <a:rect l="l" t="t" r="r" b="b"/>
              <a:pathLst>
                <a:path w="1027" h="1024" extrusionOk="0">
                  <a:moveTo>
                    <a:pt x="512" y="0"/>
                  </a:moveTo>
                  <a:cubicBezTo>
                    <a:pt x="230" y="0"/>
                    <a:pt x="1" y="229"/>
                    <a:pt x="1" y="511"/>
                  </a:cubicBezTo>
                  <a:cubicBezTo>
                    <a:pt x="1" y="794"/>
                    <a:pt x="230" y="1023"/>
                    <a:pt x="512" y="1023"/>
                  </a:cubicBezTo>
                  <a:cubicBezTo>
                    <a:pt x="798" y="1023"/>
                    <a:pt x="1027" y="794"/>
                    <a:pt x="1027" y="511"/>
                  </a:cubicBezTo>
                  <a:cubicBezTo>
                    <a:pt x="1027" y="229"/>
                    <a:pt x="798" y="0"/>
                    <a:pt x="5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4130;p83"/>
            <p:cNvSpPr/>
            <p:nvPr/>
          </p:nvSpPr>
          <p:spPr>
            <a:xfrm>
              <a:off x="2815723" y="1291606"/>
              <a:ext cx="36613" cy="36613"/>
            </a:xfrm>
            <a:custGeom>
              <a:avLst/>
              <a:gdLst/>
              <a:ahLst/>
              <a:cxnLst/>
              <a:rect l="l" t="t" r="r" b="b"/>
              <a:pathLst>
                <a:path w="1024" h="1024" extrusionOk="0">
                  <a:moveTo>
                    <a:pt x="511" y="1"/>
                  </a:moveTo>
                  <a:cubicBezTo>
                    <a:pt x="229" y="1"/>
                    <a:pt x="0" y="229"/>
                    <a:pt x="0" y="512"/>
                  </a:cubicBezTo>
                  <a:cubicBezTo>
                    <a:pt x="0" y="794"/>
                    <a:pt x="229" y="1023"/>
                    <a:pt x="511" y="1023"/>
                  </a:cubicBezTo>
                  <a:cubicBezTo>
                    <a:pt x="794" y="1023"/>
                    <a:pt x="1023" y="794"/>
                    <a:pt x="1023" y="512"/>
                  </a:cubicBezTo>
                  <a:cubicBezTo>
                    <a:pt x="1023" y="229"/>
                    <a:pt x="794" y="1"/>
                    <a:pt x="5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4131;p83"/>
            <p:cNvSpPr/>
            <p:nvPr/>
          </p:nvSpPr>
          <p:spPr>
            <a:xfrm>
              <a:off x="2438861" y="1354429"/>
              <a:ext cx="52524" cy="42405"/>
            </a:xfrm>
            <a:custGeom>
              <a:avLst/>
              <a:gdLst/>
              <a:ahLst/>
              <a:cxnLst/>
              <a:rect l="l" t="t" r="r" b="b"/>
              <a:pathLst>
                <a:path w="1469" h="1186" extrusionOk="0">
                  <a:moveTo>
                    <a:pt x="735" y="1"/>
                  </a:moveTo>
                  <a:cubicBezTo>
                    <a:pt x="329" y="1"/>
                    <a:pt x="1" y="266"/>
                    <a:pt x="1" y="591"/>
                  </a:cubicBezTo>
                  <a:cubicBezTo>
                    <a:pt x="1" y="921"/>
                    <a:pt x="329" y="1186"/>
                    <a:pt x="735" y="1186"/>
                  </a:cubicBezTo>
                  <a:cubicBezTo>
                    <a:pt x="1140" y="1186"/>
                    <a:pt x="1469" y="921"/>
                    <a:pt x="1469" y="591"/>
                  </a:cubicBezTo>
                  <a:cubicBezTo>
                    <a:pt x="1469" y="266"/>
                    <a:pt x="1140" y="1"/>
                    <a:pt x="735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4132;p83"/>
            <p:cNvSpPr/>
            <p:nvPr/>
          </p:nvSpPr>
          <p:spPr>
            <a:xfrm>
              <a:off x="2826020" y="1333154"/>
              <a:ext cx="52560" cy="42441"/>
            </a:xfrm>
            <a:custGeom>
              <a:avLst/>
              <a:gdLst/>
              <a:ahLst/>
              <a:cxnLst/>
              <a:rect l="l" t="t" r="r" b="b"/>
              <a:pathLst>
                <a:path w="1470" h="1187" extrusionOk="0">
                  <a:moveTo>
                    <a:pt x="735" y="1"/>
                  </a:moveTo>
                  <a:cubicBezTo>
                    <a:pt x="330" y="1"/>
                    <a:pt x="1" y="266"/>
                    <a:pt x="1" y="596"/>
                  </a:cubicBezTo>
                  <a:cubicBezTo>
                    <a:pt x="1" y="921"/>
                    <a:pt x="330" y="1186"/>
                    <a:pt x="735" y="1186"/>
                  </a:cubicBezTo>
                  <a:cubicBezTo>
                    <a:pt x="1140" y="1186"/>
                    <a:pt x="1469" y="921"/>
                    <a:pt x="1469" y="596"/>
                  </a:cubicBezTo>
                  <a:cubicBezTo>
                    <a:pt x="1469" y="266"/>
                    <a:pt x="1140" y="1"/>
                    <a:pt x="735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30000" t="16868" r="26103" b="21477"/>
          <a:stretch/>
        </p:blipFill>
        <p:spPr>
          <a:xfrm>
            <a:off x="2081719" y="969014"/>
            <a:ext cx="5875506" cy="3719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396864"/>
      </p:ext>
    </p:extLst>
  </p:cSld>
  <p:clrMapOvr>
    <a:masterClrMapping/>
  </p:clrMapOvr>
</p:sld>
</file>

<file path=ppt/theme/theme1.xml><?xml version="1.0" encoding="utf-8"?>
<a:theme xmlns:a="http://schemas.openxmlformats.org/drawingml/2006/main" name="End of the School Year by Slidesgo">
  <a:themeElements>
    <a:clrScheme name="Simple Light">
      <a:dk1>
        <a:srgbClr val="434343"/>
      </a:dk1>
      <a:lt1>
        <a:srgbClr val="FFFBEF"/>
      </a:lt1>
      <a:dk2>
        <a:srgbClr val="FFE466"/>
      </a:dk2>
      <a:lt2>
        <a:srgbClr val="FFAE24"/>
      </a:lt2>
      <a:accent1>
        <a:srgbClr val="F95858"/>
      </a:accent1>
      <a:accent2>
        <a:srgbClr val="8F357D"/>
      </a:accent2>
      <a:accent3>
        <a:srgbClr val="5295AF"/>
      </a:accent3>
      <a:accent4>
        <a:srgbClr val="65C1C9"/>
      </a:accent4>
      <a:accent5>
        <a:srgbClr val="9CE8D9"/>
      </a:accent5>
      <a:accent6>
        <a:srgbClr val="BFE8E0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</Words>
  <Application>Microsoft Office PowerPoint</Application>
  <PresentationFormat>Presentación en pantalla (16:9)</PresentationFormat>
  <Paragraphs>3</Paragraphs>
  <Slides>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Bellota Text</vt:lpstr>
      <vt:lpstr>Abel</vt:lpstr>
      <vt:lpstr>Odibee Sans</vt:lpstr>
      <vt:lpstr>Didact Gothic</vt:lpstr>
      <vt:lpstr>End of the School Year by Slidesgo</vt:lpstr>
      <vt:lpstr>VIDEO  Función de títeres </vt:lpstr>
      <vt:lpstr>LINK DEL VIDEO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  Función de títeres</dc:title>
  <dc:creator>HP</dc:creator>
  <cp:lastModifiedBy>HP</cp:lastModifiedBy>
  <cp:revision>3</cp:revision>
  <dcterms:modified xsi:type="dcterms:W3CDTF">2021-06-29T17:13:53Z</dcterms:modified>
</cp:coreProperties>
</file>