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56" r:id="rId2"/>
    <p:sldId id="257" r:id="rId3"/>
    <p:sldId id="258" r:id="rId4"/>
    <p:sldId id="259" r:id="rId5"/>
    <p:sldId id="260" r:id="rId6"/>
    <p:sldId id="293" r:id="rId7"/>
    <p:sldId id="262" r:id="rId8"/>
    <p:sldId id="294" r:id="rId9"/>
    <p:sldId id="261" r:id="rId10"/>
    <p:sldId id="266" r:id="rId11"/>
    <p:sldId id="264" r:id="rId12"/>
    <p:sldId id="295" r:id="rId13"/>
    <p:sldId id="267" r:id="rId14"/>
    <p:sldId id="281" r:id="rId15"/>
    <p:sldId id="296" r:id="rId16"/>
  </p:sldIdLst>
  <p:sldSz cx="9144000" cy="5143500" type="screen16x9"/>
  <p:notesSz cx="6858000" cy="9144000"/>
  <p:embeddedFontLst>
    <p:embeddedFont>
      <p:font typeface="Jua" panose="020B0604020202020204" charset="-127"/>
      <p:regular r:id="rId18"/>
    </p:embeddedFont>
    <p:embeddedFont>
      <p:font typeface="Century Gothic" panose="020B0502020202020204" pitchFamily="34" charset="0"/>
      <p:regular r:id="rId19"/>
      <p:bold r:id="rId20"/>
      <p:italic r:id="rId21"/>
      <p:boldItalic r:id="rId22"/>
    </p:embeddedFont>
    <p:embeddedFont>
      <p:font typeface="Comfortaa" panose="020B0604020202020204" charset="0"/>
      <p:regular r:id="rId23"/>
      <p:bold r:id="rId24"/>
    </p:embeddedFont>
    <p:embeddedFont>
      <p:font typeface="Garamond" panose="02020404030301010803" pitchFamily="18" charset="0"/>
      <p:regular r:id="rId25"/>
      <p:bold r:id="rId26"/>
      <p: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386935-2F12-48D7-82AB-6FFBDE672F90}">
  <a:tblStyle styleId="{B5386935-2F12-48D7-82AB-6FFBDE672F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249" autoAdjust="0"/>
  </p:normalViewPr>
  <p:slideViewPr>
    <p:cSldViewPr snapToGrid="0">
      <p:cViewPr varScale="1">
        <p:scale>
          <a:sx n="87" d="100"/>
          <a:sy n="87" d="100"/>
        </p:scale>
        <p:origin x="3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d4233ee9df_4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d4233ee9df_4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d4233ee9d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d4233ee9d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cd4bcee1a8_0_2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cd4bcee1a8_0_2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7a3aad4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7a3aad4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d4233ee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d4233ee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57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d4233ee9df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d4233ee9df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53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4233ee9d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d4233ee9d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 name="Google Shape;10;p2"/>
          <p:cNvSpPr txBox="1">
            <a:spLocks noGrp="1"/>
          </p:cNvSpPr>
          <p:nvPr>
            <p:ph type="subTitle" idx="1"/>
          </p:nvPr>
        </p:nvSpPr>
        <p:spPr>
          <a:xfrm>
            <a:off x="2288100" y="3568175"/>
            <a:ext cx="45675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3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900">
                <a:solidFill>
                  <a:srgbClr val="191919"/>
                </a:solidFill>
                <a:latin typeface="Jua"/>
                <a:ea typeface="Jua"/>
                <a:cs typeface="Jua"/>
                <a:sym typeface="Ju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p:nvPr/>
        </p:nvSpPr>
        <p:spPr>
          <a:xfrm>
            <a:off x="6856663" y="-104000"/>
            <a:ext cx="1263000" cy="1533050"/>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753100" y="329150"/>
            <a:ext cx="351750" cy="522100"/>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372400" y="2907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818150" y="-261550"/>
            <a:ext cx="351750" cy="522100"/>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45388" y="-515325"/>
            <a:ext cx="1644575" cy="16059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219325" y="208868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42775" y="3272575"/>
            <a:ext cx="1347200" cy="594200"/>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957300" y="2921425"/>
            <a:ext cx="351750" cy="522100"/>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309050" y="4472376"/>
            <a:ext cx="637896" cy="837378"/>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977201">
            <a:off x="3235621" y="4538963"/>
            <a:ext cx="2068346" cy="1494164"/>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719975" y="4502650"/>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6793550" y="4603488"/>
            <a:ext cx="1389225" cy="1193600"/>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53100" y="4398450"/>
            <a:ext cx="351750" cy="522100"/>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8517500" y="289053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24775" y="2963175"/>
            <a:ext cx="1117556" cy="837340"/>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356625" y="14592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39"/>
        <p:cNvGrpSpPr/>
        <p:nvPr/>
      </p:nvGrpSpPr>
      <p:grpSpPr>
        <a:xfrm>
          <a:off x="0" y="0"/>
          <a:ext cx="0" cy="0"/>
          <a:chOff x="0" y="0"/>
          <a:chExt cx="0" cy="0"/>
        </a:xfrm>
      </p:grpSpPr>
      <p:pic>
        <p:nvPicPr>
          <p:cNvPr id="340" name="Google Shape;340;p15"/>
          <p:cNvPicPr preferRelativeResize="0"/>
          <p:nvPr/>
        </p:nvPicPr>
        <p:blipFill>
          <a:blip r:embed="rId2">
            <a:alphaModFix/>
          </a:blip>
          <a:stretch>
            <a:fillRect/>
          </a:stretch>
        </p:blipFill>
        <p:spPr>
          <a:xfrm>
            <a:off x="1" y="0"/>
            <a:ext cx="9144003" cy="5143501"/>
          </a:xfrm>
          <a:prstGeom prst="rect">
            <a:avLst/>
          </a:prstGeom>
          <a:noFill/>
          <a:ln>
            <a:noFill/>
          </a:ln>
        </p:spPr>
      </p:pic>
      <p:sp>
        <p:nvSpPr>
          <p:cNvPr id="341" name="Google Shape;341;p15"/>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5"/>
          <p:cNvSpPr/>
          <p:nvPr/>
        </p:nvSpPr>
        <p:spPr>
          <a:xfrm>
            <a:off x="7423000" y="-43550"/>
            <a:ext cx="1178675" cy="974925"/>
          </a:xfrm>
          <a:custGeom>
            <a:avLst/>
            <a:gdLst/>
            <a:ahLst/>
            <a:cxnLst/>
            <a:rect l="l" t="t" r="r" b="b"/>
            <a:pathLst>
              <a:path w="47147" h="38997" extrusionOk="0">
                <a:moveTo>
                  <a:pt x="41171" y="21764"/>
                </a:moveTo>
                <a:cubicBezTo>
                  <a:pt x="42061" y="22105"/>
                  <a:pt x="42986" y="22344"/>
                  <a:pt x="43932" y="22464"/>
                </a:cubicBezTo>
                <a:cubicBezTo>
                  <a:pt x="44000" y="22471"/>
                  <a:pt x="44093" y="22483"/>
                  <a:pt x="44202" y="22483"/>
                </a:cubicBezTo>
                <a:cubicBezTo>
                  <a:pt x="44348" y="22483"/>
                  <a:pt x="44519" y="22462"/>
                  <a:pt x="44691" y="22385"/>
                </a:cubicBezTo>
                <a:cubicBezTo>
                  <a:pt x="44889" y="22294"/>
                  <a:pt x="45052" y="22149"/>
                  <a:pt x="45184" y="21943"/>
                </a:cubicBezTo>
                <a:cubicBezTo>
                  <a:pt x="45596" y="23699"/>
                  <a:pt x="45576" y="24170"/>
                  <a:pt x="45562" y="24268"/>
                </a:cubicBezTo>
                <a:cubicBezTo>
                  <a:pt x="45559" y="24274"/>
                  <a:pt x="45555" y="24281"/>
                  <a:pt x="45552" y="24287"/>
                </a:cubicBezTo>
                <a:cubicBezTo>
                  <a:pt x="45523" y="24283"/>
                  <a:pt x="45494" y="24279"/>
                  <a:pt x="45479" y="24278"/>
                </a:cubicBezTo>
                <a:cubicBezTo>
                  <a:pt x="44736" y="24185"/>
                  <a:pt x="43803" y="23774"/>
                  <a:pt x="42980" y="23411"/>
                </a:cubicBezTo>
                <a:cubicBezTo>
                  <a:pt x="42813" y="23337"/>
                  <a:pt x="42655" y="23268"/>
                  <a:pt x="42501" y="23203"/>
                </a:cubicBezTo>
                <a:cubicBezTo>
                  <a:pt x="42398" y="22993"/>
                  <a:pt x="42185" y="22854"/>
                  <a:pt x="41945" y="22854"/>
                </a:cubicBezTo>
                <a:cubicBezTo>
                  <a:pt x="41917" y="22854"/>
                  <a:pt x="41888" y="22856"/>
                  <a:pt x="41860" y="22860"/>
                </a:cubicBezTo>
                <a:cubicBezTo>
                  <a:pt x="41520" y="22909"/>
                  <a:pt x="41284" y="23223"/>
                  <a:pt x="41332" y="23562"/>
                </a:cubicBezTo>
                <a:cubicBezTo>
                  <a:pt x="41773" y="26682"/>
                  <a:pt x="41039" y="29440"/>
                  <a:pt x="39152" y="31756"/>
                </a:cubicBezTo>
                <a:cubicBezTo>
                  <a:pt x="36441" y="35080"/>
                  <a:pt x="31271" y="37364"/>
                  <a:pt x="25660" y="37717"/>
                </a:cubicBezTo>
                <a:cubicBezTo>
                  <a:pt x="25257" y="37742"/>
                  <a:pt x="24855" y="37754"/>
                  <a:pt x="24453" y="37754"/>
                </a:cubicBezTo>
                <a:cubicBezTo>
                  <a:pt x="15957" y="37754"/>
                  <a:pt x="7647" y="32209"/>
                  <a:pt x="3933" y="23922"/>
                </a:cubicBezTo>
                <a:cubicBezTo>
                  <a:pt x="3871" y="23784"/>
                  <a:pt x="3807" y="23624"/>
                  <a:pt x="3741" y="23452"/>
                </a:cubicBezTo>
                <a:lnTo>
                  <a:pt x="3741" y="23452"/>
                </a:lnTo>
                <a:cubicBezTo>
                  <a:pt x="7951" y="30482"/>
                  <a:pt x="15259" y="34755"/>
                  <a:pt x="23249" y="34755"/>
                </a:cubicBezTo>
                <a:cubicBezTo>
                  <a:pt x="23250" y="34755"/>
                  <a:pt x="23252" y="34755"/>
                  <a:pt x="23254" y="34755"/>
                </a:cubicBezTo>
                <a:cubicBezTo>
                  <a:pt x="23722" y="34755"/>
                  <a:pt x="24192" y="34742"/>
                  <a:pt x="24664" y="34711"/>
                </a:cubicBezTo>
                <a:cubicBezTo>
                  <a:pt x="30536" y="34343"/>
                  <a:pt x="35748" y="32029"/>
                  <a:pt x="38608" y="28521"/>
                </a:cubicBezTo>
                <a:cubicBezTo>
                  <a:pt x="40210" y="26556"/>
                  <a:pt x="41067" y="24290"/>
                  <a:pt x="41171" y="21764"/>
                </a:cubicBezTo>
                <a:close/>
                <a:moveTo>
                  <a:pt x="7479" y="1"/>
                </a:moveTo>
                <a:cubicBezTo>
                  <a:pt x="7371" y="1"/>
                  <a:pt x="7262" y="29"/>
                  <a:pt x="7163" y="88"/>
                </a:cubicBezTo>
                <a:cubicBezTo>
                  <a:pt x="1723" y="3301"/>
                  <a:pt x="1" y="8811"/>
                  <a:pt x="572" y="14254"/>
                </a:cubicBezTo>
                <a:cubicBezTo>
                  <a:pt x="488" y="14373"/>
                  <a:pt x="444" y="14521"/>
                  <a:pt x="461" y="14678"/>
                </a:cubicBezTo>
                <a:cubicBezTo>
                  <a:pt x="687" y="16740"/>
                  <a:pt x="1828" y="22275"/>
                  <a:pt x="2795" y="24431"/>
                </a:cubicBezTo>
                <a:cubicBezTo>
                  <a:pt x="6708" y="33158"/>
                  <a:pt x="15479" y="38997"/>
                  <a:pt x="24451" y="38997"/>
                </a:cubicBezTo>
                <a:cubicBezTo>
                  <a:pt x="24878" y="38997"/>
                  <a:pt x="25306" y="38983"/>
                  <a:pt x="25733" y="38956"/>
                </a:cubicBezTo>
                <a:cubicBezTo>
                  <a:pt x="31679" y="38584"/>
                  <a:pt x="37188" y="36125"/>
                  <a:pt x="40110" y="32541"/>
                </a:cubicBezTo>
                <a:cubicBezTo>
                  <a:pt x="41969" y="30260"/>
                  <a:pt x="42829" y="27605"/>
                  <a:pt x="42677" y="24636"/>
                </a:cubicBezTo>
                <a:lnTo>
                  <a:pt x="42677" y="24636"/>
                </a:lnTo>
                <a:cubicBezTo>
                  <a:pt x="43526" y="25010"/>
                  <a:pt x="44465" y="25404"/>
                  <a:pt x="45321" y="25510"/>
                </a:cubicBezTo>
                <a:cubicBezTo>
                  <a:pt x="45390" y="25520"/>
                  <a:pt x="45484" y="25531"/>
                  <a:pt x="45593" y="25531"/>
                </a:cubicBezTo>
                <a:cubicBezTo>
                  <a:pt x="45738" y="25531"/>
                  <a:pt x="45909" y="25510"/>
                  <a:pt x="46080" y="25433"/>
                </a:cubicBezTo>
                <a:cubicBezTo>
                  <a:pt x="46349" y="25311"/>
                  <a:pt x="46553" y="25089"/>
                  <a:pt x="46703" y="24751"/>
                </a:cubicBezTo>
                <a:cubicBezTo>
                  <a:pt x="46850" y="24431"/>
                  <a:pt x="47147" y="23765"/>
                  <a:pt x="45111" y="17044"/>
                </a:cubicBezTo>
                <a:lnTo>
                  <a:pt x="45080" y="16939"/>
                </a:lnTo>
                <a:cubicBezTo>
                  <a:pt x="45023" y="16752"/>
                  <a:pt x="44887" y="16615"/>
                  <a:pt x="44721" y="16547"/>
                </a:cubicBezTo>
                <a:cubicBezTo>
                  <a:pt x="44112" y="14531"/>
                  <a:pt x="43359" y="12557"/>
                  <a:pt x="42472" y="10653"/>
                </a:cubicBezTo>
                <a:cubicBezTo>
                  <a:pt x="42073" y="9798"/>
                  <a:pt x="41401" y="8649"/>
                  <a:pt x="40181" y="8552"/>
                </a:cubicBezTo>
                <a:cubicBezTo>
                  <a:pt x="40126" y="8547"/>
                  <a:pt x="40072" y="8545"/>
                  <a:pt x="40018" y="8545"/>
                </a:cubicBezTo>
                <a:cubicBezTo>
                  <a:pt x="39458" y="8545"/>
                  <a:pt x="38963" y="8783"/>
                  <a:pt x="38502" y="9029"/>
                </a:cubicBezTo>
                <a:cubicBezTo>
                  <a:pt x="35906" y="10416"/>
                  <a:pt x="33442" y="12073"/>
                  <a:pt x="31179" y="13954"/>
                </a:cubicBezTo>
                <a:cubicBezTo>
                  <a:pt x="30866" y="14215"/>
                  <a:pt x="30132" y="14827"/>
                  <a:pt x="30213" y="15703"/>
                </a:cubicBezTo>
                <a:cubicBezTo>
                  <a:pt x="30266" y="16280"/>
                  <a:pt x="30648" y="16688"/>
                  <a:pt x="30975" y="16980"/>
                </a:cubicBezTo>
                <a:cubicBezTo>
                  <a:pt x="31819" y="17731"/>
                  <a:pt x="32833" y="18306"/>
                  <a:pt x="33912" y="18643"/>
                </a:cubicBezTo>
                <a:cubicBezTo>
                  <a:pt x="33754" y="22387"/>
                  <a:pt x="30745" y="25006"/>
                  <a:pt x="27734" y="26270"/>
                </a:cubicBezTo>
                <a:cubicBezTo>
                  <a:pt x="26054" y="26975"/>
                  <a:pt x="24399" y="27283"/>
                  <a:pt x="22806" y="27283"/>
                </a:cubicBezTo>
                <a:cubicBezTo>
                  <a:pt x="18148" y="27283"/>
                  <a:pt x="14015" y="24651"/>
                  <a:pt x="11323" y="21627"/>
                </a:cubicBezTo>
                <a:cubicBezTo>
                  <a:pt x="7159" y="16946"/>
                  <a:pt x="4358" y="8931"/>
                  <a:pt x="8051" y="2395"/>
                </a:cubicBezTo>
                <a:cubicBezTo>
                  <a:pt x="8220" y="2096"/>
                  <a:pt x="8113" y="1718"/>
                  <a:pt x="7815" y="1549"/>
                </a:cubicBezTo>
                <a:cubicBezTo>
                  <a:pt x="7719" y="1495"/>
                  <a:pt x="7614" y="1469"/>
                  <a:pt x="7511" y="1469"/>
                </a:cubicBezTo>
                <a:cubicBezTo>
                  <a:pt x="7294" y="1469"/>
                  <a:pt x="7084" y="1583"/>
                  <a:pt x="6970" y="1785"/>
                </a:cubicBezTo>
                <a:cubicBezTo>
                  <a:pt x="5193" y="4930"/>
                  <a:pt x="4654" y="8652"/>
                  <a:pt x="5415" y="12547"/>
                </a:cubicBezTo>
                <a:cubicBezTo>
                  <a:pt x="6110" y="16107"/>
                  <a:pt x="7879" y="19626"/>
                  <a:pt x="10396" y="22454"/>
                </a:cubicBezTo>
                <a:cubicBezTo>
                  <a:pt x="13915" y="26409"/>
                  <a:pt x="18362" y="28517"/>
                  <a:pt x="22793" y="28517"/>
                </a:cubicBezTo>
                <a:cubicBezTo>
                  <a:pt x="24626" y="28517"/>
                  <a:pt x="26456" y="28156"/>
                  <a:pt x="28216" y="27417"/>
                </a:cubicBezTo>
                <a:cubicBezTo>
                  <a:pt x="32012" y="25822"/>
                  <a:pt x="35808" y="22269"/>
                  <a:pt x="35074" y="17081"/>
                </a:cubicBezTo>
                <a:cubicBezTo>
                  <a:pt x="35030" y="16771"/>
                  <a:pt x="34766" y="16547"/>
                  <a:pt x="34462" y="16547"/>
                </a:cubicBezTo>
                <a:cubicBezTo>
                  <a:pt x="34433" y="16547"/>
                  <a:pt x="34403" y="16549"/>
                  <a:pt x="34374" y="16553"/>
                </a:cubicBezTo>
                <a:cubicBezTo>
                  <a:pt x="34034" y="16602"/>
                  <a:pt x="33797" y="16917"/>
                  <a:pt x="33846" y="17255"/>
                </a:cubicBezTo>
                <a:cubicBezTo>
                  <a:pt x="33848" y="17273"/>
                  <a:pt x="33850" y="17290"/>
                  <a:pt x="33851" y="17305"/>
                </a:cubicBezTo>
                <a:cubicBezTo>
                  <a:pt x="33102" y="17013"/>
                  <a:pt x="32401" y="16587"/>
                  <a:pt x="31803" y="16053"/>
                </a:cubicBezTo>
                <a:cubicBezTo>
                  <a:pt x="31719" y="15978"/>
                  <a:pt x="31464" y="15752"/>
                  <a:pt x="31450" y="15588"/>
                </a:cubicBezTo>
                <a:cubicBezTo>
                  <a:pt x="31429" y="15362"/>
                  <a:pt x="31839" y="15022"/>
                  <a:pt x="31974" y="14908"/>
                </a:cubicBezTo>
                <a:cubicBezTo>
                  <a:pt x="34172" y="13080"/>
                  <a:pt x="36565" y="11471"/>
                  <a:pt x="39087" y="10124"/>
                </a:cubicBezTo>
                <a:cubicBezTo>
                  <a:pt x="39419" y="9947"/>
                  <a:pt x="39738" y="9786"/>
                  <a:pt x="40021" y="9786"/>
                </a:cubicBezTo>
                <a:cubicBezTo>
                  <a:pt x="40041" y="9786"/>
                  <a:pt x="40061" y="9787"/>
                  <a:pt x="40081" y="9789"/>
                </a:cubicBezTo>
                <a:cubicBezTo>
                  <a:pt x="40519" y="9824"/>
                  <a:pt x="40919" y="10265"/>
                  <a:pt x="41344" y="11177"/>
                </a:cubicBezTo>
                <a:cubicBezTo>
                  <a:pt x="42512" y="13683"/>
                  <a:pt x="43443" y="16315"/>
                  <a:pt x="44109" y="18999"/>
                </a:cubicBezTo>
                <a:cubicBezTo>
                  <a:pt x="44290" y="19731"/>
                  <a:pt x="44460" y="20563"/>
                  <a:pt x="44177" y="21196"/>
                </a:cubicBezTo>
                <a:cubicBezTo>
                  <a:pt x="44170" y="21213"/>
                  <a:pt x="44162" y="21228"/>
                  <a:pt x="44156" y="21239"/>
                </a:cubicBezTo>
                <a:cubicBezTo>
                  <a:pt x="44128" y="21236"/>
                  <a:pt x="44097" y="21233"/>
                  <a:pt x="44083" y="21231"/>
                </a:cubicBezTo>
                <a:cubicBezTo>
                  <a:pt x="43120" y="21110"/>
                  <a:pt x="42179" y="20858"/>
                  <a:pt x="41285" y="20480"/>
                </a:cubicBezTo>
                <a:cubicBezTo>
                  <a:pt x="41243" y="20461"/>
                  <a:pt x="41200" y="20449"/>
                  <a:pt x="41156" y="20442"/>
                </a:cubicBezTo>
                <a:cubicBezTo>
                  <a:pt x="41133" y="20049"/>
                  <a:pt x="41095" y="19649"/>
                  <a:pt x="41038" y="19244"/>
                </a:cubicBezTo>
                <a:cubicBezTo>
                  <a:pt x="40994" y="18935"/>
                  <a:pt x="40730" y="18710"/>
                  <a:pt x="40425" y="18710"/>
                </a:cubicBezTo>
                <a:cubicBezTo>
                  <a:pt x="40396" y="18710"/>
                  <a:pt x="40366" y="18712"/>
                  <a:pt x="40337" y="18716"/>
                </a:cubicBezTo>
                <a:cubicBezTo>
                  <a:pt x="39997" y="18766"/>
                  <a:pt x="39760" y="19080"/>
                  <a:pt x="39809" y="19418"/>
                </a:cubicBezTo>
                <a:cubicBezTo>
                  <a:pt x="40262" y="22621"/>
                  <a:pt x="39532" y="25419"/>
                  <a:pt x="37643" y="27738"/>
                </a:cubicBezTo>
                <a:cubicBezTo>
                  <a:pt x="34998" y="30983"/>
                  <a:pt x="30116" y="33126"/>
                  <a:pt x="24585" y="33474"/>
                </a:cubicBezTo>
                <a:cubicBezTo>
                  <a:pt x="24139" y="33502"/>
                  <a:pt x="23694" y="33516"/>
                  <a:pt x="23252" y="33516"/>
                </a:cubicBezTo>
                <a:cubicBezTo>
                  <a:pt x="14798" y="33516"/>
                  <a:pt x="7144" y="28448"/>
                  <a:pt x="3500" y="20319"/>
                </a:cubicBezTo>
                <a:cubicBezTo>
                  <a:pt x="567" y="13777"/>
                  <a:pt x="758" y="5316"/>
                  <a:pt x="7795" y="1158"/>
                </a:cubicBezTo>
                <a:cubicBezTo>
                  <a:pt x="8091" y="984"/>
                  <a:pt x="8188" y="602"/>
                  <a:pt x="8014" y="307"/>
                </a:cubicBezTo>
                <a:cubicBezTo>
                  <a:pt x="7898" y="111"/>
                  <a:pt x="7691" y="1"/>
                  <a:pt x="7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MAIN_POINT_1">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1" y="0"/>
            <a:ext cx="9144003" cy="5143501"/>
          </a:xfrm>
          <a:prstGeom prst="rect">
            <a:avLst/>
          </a:prstGeom>
          <a:noFill/>
          <a:ln>
            <a:noFill/>
          </a:ln>
        </p:spPr>
      </p:pic>
      <p:sp>
        <p:nvSpPr>
          <p:cNvPr id="396" name="Google Shape;396;p19"/>
          <p:cNvSpPr/>
          <p:nvPr/>
        </p:nvSpPr>
        <p:spPr>
          <a:xfrm rot="-9133527">
            <a:off x="4927722" y="132892"/>
            <a:ext cx="884912" cy="1303068"/>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rot="-3955367">
            <a:off x="8431501" y="1677195"/>
            <a:ext cx="605591" cy="814512"/>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rot="10800000">
            <a:off x="558406" y="2395178"/>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10800000">
            <a:off x="1779944" y="1322825"/>
            <a:ext cx="549096" cy="537788"/>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rot="10800000">
            <a:off x="4090614" y="4415863"/>
            <a:ext cx="363250" cy="341075"/>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rot="10800000">
            <a:off x="593414" y="3671863"/>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rot="10800000">
            <a:off x="379064" y="3743838"/>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rot="10800000">
            <a:off x="4828764" y="4601038"/>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10800000">
            <a:off x="4614414" y="4673013"/>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7222770" y="2704496"/>
            <a:ext cx="891968" cy="1542418"/>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7910408" y="3787551"/>
            <a:ext cx="141895" cy="132444"/>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a:spLocks noGrp="1"/>
          </p:cNvSpPr>
          <p:nvPr>
            <p:ph type="subTitle" idx="1"/>
          </p:nvPr>
        </p:nvSpPr>
        <p:spPr>
          <a:xfrm>
            <a:off x="2674775" y="3091488"/>
            <a:ext cx="37944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8" name="Google Shape;408;p19"/>
          <p:cNvSpPr txBox="1">
            <a:spLocks noGrp="1"/>
          </p:cNvSpPr>
          <p:nvPr>
            <p:ph type="title"/>
          </p:nvPr>
        </p:nvSpPr>
        <p:spPr>
          <a:xfrm>
            <a:off x="2104750" y="1212013"/>
            <a:ext cx="4934400" cy="2088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88"/>
        <p:cNvGrpSpPr/>
        <p:nvPr/>
      </p:nvGrpSpPr>
      <p:grpSpPr>
        <a:xfrm>
          <a:off x="0" y="0"/>
          <a:ext cx="0" cy="0"/>
          <a:chOff x="0" y="0"/>
          <a:chExt cx="0" cy="0"/>
        </a:xfrm>
      </p:grpSpPr>
      <p:pic>
        <p:nvPicPr>
          <p:cNvPr id="489" name="Google Shape;489;p25"/>
          <p:cNvPicPr preferRelativeResize="0"/>
          <p:nvPr/>
        </p:nvPicPr>
        <p:blipFill>
          <a:blip r:embed="rId2">
            <a:alphaModFix/>
          </a:blip>
          <a:stretch>
            <a:fillRect/>
          </a:stretch>
        </p:blipFill>
        <p:spPr>
          <a:xfrm>
            <a:off x="1" y="0"/>
            <a:ext cx="9144003" cy="5143501"/>
          </a:xfrm>
          <a:prstGeom prst="rect">
            <a:avLst/>
          </a:prstGeom>
          <a:noFill/>
          <a:ln>
            <a:noFill/>
          </a:ln>
        </p:spPr>
      </p:pic>
      <p:sp>
        <p:nvSpPr>
          <p:cNvPr id="490" name="Google Shape;490;p25"/>
          <p:cNvSpPr/>
          <p:nvPr/>
        </p:nvSpPr>
        <p:spPr>
          <a:xfrm>
            <a:off x="720000" y="540000"/>
            <a:ext cx="7704000" cy="564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92" name="Google Shape;492;p25"/>
          <p:cNvSpPr txBox="1">
            <a:spLocks noGrp="1"/>
          </p:cNvSpPr>
          <p:nvPr>
            <p:ph type="title" idx="2"/>
          </p:nvPr>
        </p:nvSpPr>
        <p:spPr>
          <a:xfrm>
            <a:off x="720000" y="1950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93" name="Google Shape;493;p25"/>
          <p:cNvSpPr txBox="1">
            <a:spLocks noGrp="1"/>
          </p:cNvSpPr>
          <p:nvPr>
            <p:ph type="subTitle" idx="1"/>
          </p:nvPr>
        </p:nvSpPr>
        <p:spPr>
          <a:xfrm>
            <a:off x="720000" y="2431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4" name="Google Shape;494;p25"/>
          <p:cNvSpPr txBox="1">
            <a:spLocks noGrp="1"/>
          </p:cNvSpPr>
          <p:nvPr>
            <p:ph type="title" idx="3"/>
          </p:nvPr>
        </p:nvSpPr>
        <p:spPr>
          <a:xfrm>
            <a:off x="3419269" y="1950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95" name="Google Shape;495;p25"/>
          <p:cNvSpPr txBox="1">
            <a:spLocks noGrp="1"/>
          </p:cNvSpPr>
          <p:nvPr>
            <p:ph type="subTitle" idx="4"/>
          </p:nvPr>
        </p:nvSpPr>
        <p:spPr>
          <a:xfrm>
            <a:off x="3419269" y="2431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6" name="Google Shape;496;p25"/>
          <p:cNvSpPr txBox="1">
            <a:spLocks noGrp="1"/>
          </p:cNvSpPr>
          <p:nvPr>
            <p:ph type="title" idx="5"/>
          </p:nvPr>
        </p:nvSpPr>
        <p:spPr>
          <a:xfrm>
            <a:off x="720000" y="36377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97" name="Google Shape;497;p25"/>
          <p:cNvSpPr txBox="1">
            <a:spLocks noGrp="1"/>
          </p:cNvSpPr>
          <p:nvPr>
            <p:ph type="subTitle" idx="6"/>
          </p:nvPr>
        </p:nvSpPr>
        <p:spPr>
          <a:xfrm>
            <a:off x="720000"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8" name="Google Shape;498;p25"/>
          <p:cNvSpPr txBox="1">
            <a:spLocks noGrp="1"/>
          </p:cNvSpPr>
          <p:nvPr>
            <p:ph type="title" idx="7"/>
          </p:nvPr>
        </p:nvSpPr>
        <p:spPr>
          <a:xfrm>
            <a:off x="3419269" y="36377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99" name="Google Shape;499;p25"/>
          <p:cNvSpPr txBox="1">
            <a:spLocks noGrp="1"/>
          </p:cNvSpPr>
          <p:nvPr>
            <p:ph type="subTitle" idx="8"/>
          </p:nvPr>
        </p:nvSpPr>
        <p:spPr>
          <a:xfrm>
            <a:off x="3419269"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0" name="Google Shape;500;p25"/>
          <p:cNvSpPr txBox="1">
            <a:spLocks noGrp="1"/>
          </p:cNvSpPr>
          <p:nvPr>
            <p:ph type="title" idx="9"/>
          </p:nvPr>
        </p:nvSpPr>
        <p:spPr>
          <a:xfrm>
            <a:off x="6118545" y="1950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501" name="Google Shape;501;p25"/>
          <p:cNvSpPr txBox="1">
            <a:spLocks noGrp="1"/>
          </p:cNvSpPr>
          <p:nvPr>
            <p:ph type="subTitle" idx="13"/>
          </p:nvPr>
        </p:nvSpPr>
        <p:spPr>
          <a:xfrm>
            <a:off x="6118545" y="2431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25"/>
          <p:cNvSpPr txBox="1">
            <a:spLocks noGrp="1"/>
          </p:cNvSpPr>
          <p:nvPr>
            <p:ph type="title" idx="14"/>
          </p:nvPr>
        </p:nvSpPr>
        <p:spPr>
          <a:xfrm>
            <a:off x="6118545" y="36377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503" name="Google Shape;503;p25"/>
          <p:cNvSpPr txBox="1">
            <a:spLocks noGrp="1"/>
          </p:cNvSpPr>
          <p:nvPr>
            <p:ph type="subTitle" idx="15"/>
          </p:nvPr>
        </p:nvSpPr>
        <p:spPr>
          <a:xfrm>
            <a:off x="6118545"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04" name="Google Shape;504;p25"/>
          <p:cNvGrpSpPr/>
          <p:nvPr/>
        </p:nvGrpSpPr>
        <p:grpSpPr>
          <a:xfrm>
            <a:off x="8501843" y="1564980"/>
            <a:ext cx="835063" cy="670550"/>
            <a:chOff x="8501843" y="1564980"/>
            <a:chExt cx="835063" cy="670550"/>
          </a:xfrm>
        </p:grpSpPr>
        <p:sp>
          <p:nvSpPr>
            <p:cNvPr id="505" name="Google Shape;505;p25"/>
            <p:cNvSpPr/>
            <p:nvPr/>
          </p:nvSpPr>
          <p:spPr>
            <a:xfrm rot="10406909">
              <a:off x="8548169" y="1840063"/>
              <a:ext cx="774399" cy="295659"/>
            </a:xfrm>
            <a:custGeom>
              <a:avLst/>
              <a:gdLst/>
              <a:ahLst/>
              <a:cxnLst/>
              <a:rect l="l" t="t" r="r" b="b"/>
              <a:pathLst>
                <a:path w="30975" h="11826" extrusionOk="0">
                  <a:moveTo>
                    <a:pt x="30288" y="0"/>
                  </a:moveTo>
                  <a:cubicBezTo>
                    <a:pt x="30237" y="0"/>
                    <a:pt x="30186" y="6"/>
                    <a:pt x="30134" y="20"/>
                  </a:cubicBezTo>
                  <a:cubicBezTo>
                    <a:pt x="19960" y="2638"/>
                    <a:pt x="9971" y="6211"/>
                    <a:pt x="445" y="10641"/>
                  </a:cubicBezTo>
                  <a:cubicBezTo>
                    <a:pt x="134" y="10786"/>
                    <a:pt x="0" y="11156"/>
                    <a:pt x="144" y="11467"/>
                  </a:cubicBezTo>
                  <a:cubicBezTo>
                    <a:pt x="248" y="11692"/>
                    <a:pt x="472" y="11825"/>
                    <a:pt x="707" y="11825"/>
                  </a:cubicBezTo>
                  <a:cubicBezTo>
                    <a:pt x="794" y="11825"/>
                    <a:pt x="883" y="11807"/>
                    <a:pt x="967" y="11766"/>
                  </a:cubicBezTo>
                  <a:cubicBezTo>
                    <a:pt x="10426" y="7368"/>
                    <a:pt x="20342" y="3820"/>
                    <a:pt x="30442" y="1222"/>
                  </a:cubicBezTo>
                  <a:cubicBezTo>
                    <a:pt x="30774" y="1137"/>
                    <a:pt x="30974" y="799"/>
                    <a:pt x="30889" y="467"/>
                  </a:cubicBezTo>
                  <a:cubicBezTo>
                    <a:pt x="30818" y="186"/>
                    <a:pt x="30564" y="0"/>
                    <a:pt x="30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rot="10406909">
              <a:off x="8508252" y="2112780"/>
              <a:ext cx="94328" cy="117754"/>
            </a:xfrm>
            <a:custGeom>
              <a:avLst/>
              <a:gdLst/>
              <a:ahLst/>
              <a:cxnLst/>
              <a:rect l="l" t="t" r="r" b="b"/>
              <a:pathLst>
                <a:path w="3773" h="4710" extrusionOk="0">
                  <a:moveTo>
                    <a:pt x="706" y="1"/>
                  </a:moveTo>
                  <a:cubicBezTo>
                    <a:pt x="467" y="1"/>
                    <a:pt x="238" y="140"/>
                    <a:pt x="137" y="373"/>
                  </a:cubicBezTo>
                  <a:cubicBezTo>
                    <a:pt x="0" y="688"/>
                    <a:pt x="144" y="1053"/>
                    <a:pt x="458" y="1191"/>
                  </a:cubicBezTo>
                  <a:lnTo>
                    <a:pt x="2321" y="2001"/>
                  </a:lnTo>
                  <a:cubicBezTo>
                    <a:pt x="2354" y="2017"/>
                    <a:pt x="2383" y="2030"/>
                    <a:pt x="2406" y="2042"/>
                  </a:cubicBezTo>
                  <a:cubicBezTo>
                    <a:pt x="2404" y="2048"/>
                    <a:pt x="2400" y="2054"/>
                    <a:pt x="2396" y="2060"/>
                  </a:cubicBezTo>
                  <a:cubicBezTo>
                    <a:pt x="2059" y="2637"/>
                    <a:pt x="1651" y="3175"/>
                    <a:pt x="1187" y="3657"/>
                  </a:cubicBezTo>
                  <a:cubicBezTo>
                    <a:pt x="949" y="3904"/>
                    <a:pt x="957" y="4297"/>
                    <a:pt x="1204" y="4536"/>
                  </a:cubicBezTo>
                  <a:cubicBezTo>
                    <a:pt x="1324" y="4652"/>
                    <a:pt x="1479" y="4709"/>
                    <a:pt x="1634" y="4709"/>
                  </a:cubicBezTo>
                  <a:cubicBezTo>
                    <a:pt x="1798" y="4709"/>
                    <a:pt x="1960" y="4646"/>
                    <a:pt x="2081" y="4520"/>
                  </a:cubicBezTo>
                  <a:cubicBezTo>
                    <a:pt x="2613" y="3967"/>
                    <a:pt x="3079" y="3352"/>
                    <a:pt x="3468" y="2692"/>
                  </a:cubicBezTo>
                  <a:cubicBezTo>
                    <a:pt x="3559" y="2536"/>
                    <a:pt x="3772" y="2173"/>
                    <a:pt x="3679" y="1746"/>
                  </a:cubicBezTo>
                  <a:cubicBezTo>
                    <a:pt x="3558" y="1185"/>
                    <a:pt x="3038" y="960"/>
                    <a:pt x="2817" y="864"/>
                  </a:cubicBezTo>
                  <a:lnTo>
                    <a:pt x="954" y="53"/>
                  </a:lnTo>
                  <a:cubicBezTo>
                    <a:pt x="874" y="18"/>
                    <a:pt x="789"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rot="10406909">
              <a:off x="8591470" y="1783642"/>
              <a:ext cx="585818" cy="117354"/>
            </a:xfrm>
            <a:custGeom>
              <a:avLst/>
              <a:gdLst/>
              <a:ahLst/>
              <a:cxnLst/>
              <a:rect l="l" t="t" r="r" b="b"/>
              <a:pathLst>
                <a:path w="23432" h="4694" extrusionOk="0">
                  <a:moveTo>
                    <a:pt x="22776" y="1"/>
                  </a:moveTo>
                  <a:cubicBezTo>
                    <a:pt x="22750" y="1"/>
                    <a:pt x="22724" y="2"/>
                    <a:pt x="22697" y="5"/>
                  </a:cubicBezTo>
                  <a:cubicBezTo>
                    <a:pt x="15316" y="918"/>
                    <a:pt x="7868" y="2082"/>
                    <a:pt x="559" y="3463"/>
                  </a:cubicBezTo>
                  <a:cubicBezTo>
                    <a:pt x="222" y="3525"/>
                    <a:pt x="0" y="3852"/>
                    <a:pt x="64" y="4189"/>
                  </a:cubicBezTo>
                  <a:cubicBezTo>
                    <a:pt x="121" y="4486"/>
                    <a:pt x="381" y="4693"/>
                    <a:pt x="673" y="4693"/>
                  </a:cubicBezTo>
                  <a:cubicBezTo>
                    <a:pt x="710" y="4693"/>
                    <a:pt x="750" y="4690"/>
                    <a:pt x="791" y="4683"/>
                  </a:cubicBezTo>
                  <a:cubicBezTo>
                    <a:pt x="8073" y="3307"/>
                    <a:pt x="15495" y="2148"/>
                    <a:pt x="22850" y="1238"/>
                  </a:cubicBezTo>
                  <a:cubicBezTo>
                    <a:pt x="23191" y="1196"/>
                    <a:pt x="23432" y="885"/>
                    <a:pt x="23390" y="545"/>
                  </a:cubicBezTo>
                  <a:cubicBezTo>
                    <a:pt x="23351" y="231"/>
                    <a:pt x="23084" y="1"/>
                    <a:pt x="2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rot="10406909">
              <a:off x="8536091" y="1874041"/>
              <a:ext cx="84778" cy="110978"/>
            </a:xfrm>
            <a:custGeom>
              <a:avLst/>
              <a:gdLst/>
              <a:ahLst/>
              <a:cxnLst/>
              <a:rect l="l" t="t" r="r" b="b"/>
              <a:pathLst>
                <a:path w="3391" h="4439" extrusionOk="0">
                  <a:moveTo>
                    <a:pt x="689" y="0"/>
                  </a:moveTo>
                  <a:cubicBezTo>
                    <a:pt x="416" y="0"/>
                    <a:pt x="165" y="182"/>
                    <a:pt x="90" y="459"/>
                  </a:cubicBezTo>
                  <a:cubicBezTo>
                    <a:pt x="1" y="790"/>
                    <a:pt x="196" y="1130"/>
                    <a:pt x="527" y="1222"/>
                  </a:cubicBezTo>
                  <a:lnTo>
                    <a:pt x="1907" y="1596"/>
                  </a:lnTo>
                  <a:cubicBezTo>
                    <a:pt x="1877" y="1650"/>
                    <a:pt x="1832" y="1716"/>
                    <a:pt x="1772" y="1789"/>
                  </a:cubicBezTo>
                  <a:lnTo>
                    <a:pt x="431" y="3424"/>
                  </a:lnTo>
                  <a:cubicBezTo>
                    <a:pt x="214" y="3689"/>
                    <a:pt x="252" y="4080"/>
                    <a:pt x="517" y="4297"/>
                  </a:cubicBezTo>
                  <a:cubicBezTo>
                    <a:pt x="633" y="4393"/>
                    <a:pt x="772" y="4439"/>
                    <a:pt x="910" y="4439"/>
                  </a:cubicBezTo>
                  <a:cubicBezTo>
                    <a:pt x="1090" y="4439"/>
                    <a:pt x="1269" y="4361"/>
                    <a:pt x="1391" y="4211"/>
                  </a:cubicBezTo>
                  <a:lnTo>
                    <a:pt x="2733" y="2578"/>
                  </a:lnTo>
                  <a:cubicBezTo>
                    <a:pt x="3391" y="1775"/>
                    <a:pt x="3259" y="1107"/>
                    <a:pt x="2916" y="751"/>
                  </a:cubicBezTo>
                  <a:cubicBezTo>
                    <a:pt x="2698" y="522"/>
                    <a:pt x="2422" y="447"/>
                    <a:pt x="2256" y="403"/>
                  </a:cubicBezTo>
                  <a:lnTo>
                    <a:pt x="852" y="22"/>
                  </a:lnTo>
                  <a:cubicBezTo>
                    <a:pt x="797" y="7"/>
                    <a:pt x="743" y="0"/>
                    <a:pt x="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rot="10406909">
              <a:off x="8643852" y="1595426"/>
              <a:ext cx="540792" cy="124254"/>
            </a:xfrm>
            <a:custGeom>
              <a:avLst/>
              <a:gdLst/>
              <a:ahLst/>
              <a:cxnLst/>
              <a:rect l="l" t="t" r="r" b="b"/>
              <a:pathLst>
                <a:path w="21631" h="4970" extrusionOk="0">
                  <a:moveTo>
                    <a:pt x="640" y="1"/>
                  </a:moveTo>
                  <a:cubicBezTo>
                    <a:pt x="311" y="1"/>
                    <a:pt x="32" y="258"/>
                    <a:pt x="17" y="593"/>
                  </a:cubicBezTo>
                  <a:cubicBezTo>
                    <a:pt x="1" y="935"/>
                    <a:pt x="266" y="1226"/>
                    <a:pt x="609" y="1242"/>
                  </a:cubicBezTo>
                  <a:cubicBezTo>
                    <a:pt x="7455" y="1553"/>
                    <a:pt x="14228" y="2797"/>
                    <a:pt x="20740" y="4938"/>
                  </a:cubicBezTo>
                  <a:cubicBezTo>
                    <a:pt x="20805" y="4959"/>
                    <a:pt x="20870" y="4969"/>
                    <a:pt x="20935" y="4969"/>
                  </a:cubicBezTo>
                  <a:cubicBezTo>
                    <a:pt x="21195" y="4969"/>
                    <a:pt x="21438" y="4804"/>
                    <a:pt x="21524" y="4543"/>
                  </a:cubicBezTo>
                  <a:cubicBezTo>
                    <a:pt x="21631" y="4217"/>
                    <a:pt x="21455" y="3866"/>
                    <a:pt x="21129" y="3758"/>
                  </a:cubicBezTo>
                  <a:cubicBezTo>
                    <a:pt x="14510" y="1583"/>
                    <a:pt x="7625" y="318"/>
                    <a:pt x="665" y="1"/>
                  </a:cubicBezTo>
                  <a:cubicBezTo>
                    <a:pt x="657" y="1"/>
                    <a:pt x="648"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rot="10406909">
              <a:off x="8576101" y="1593026"/>
              <a:ext cx="105603" cy="111978"/>
            </a:xfrm>
            <a:custGeom>
              <a:avLst/>
              <a:gdLst/>
              <a:ahLst/>
              <a:cxnLst/>
              <a:rect l="l" t="t" r="r" b="b"/>
              <a:pathLst>
                <a:path w="4224" h="4479" extrusionOk="0">
                  <a:moveTo>
                    <a:pt x="1202" y="1"/>
                  </a:moveTo>
                  <a:cubicBezTo>
                    <a:pt x="1010" y="1"/>
                    <a:pt x="820" y="90"/>
                    <a:pt x="698" y="257"/>
                  </a:cubicBezTo>
                  <a:cubicBezTo>
                    <a:pt x="497" y="533"/>
                    <a:pt x="559" y="922"/>
                    <a:pt x="837" y="1124"/>
                  </a:cubicBezTo>
                  <a:cubicBezTo>
                    <a:pt x="1413" y="1541"/>
                    <a:pt x="1977" y="1985"/>
                    <a:pt x="2523" y="2446"/>
                  </a:cubicBezTo>
                  <a:cubicBezTo>
                    <a:pt x="1882" y="2782"/>
                    <a:pt x="1210" y="3055"/>
                    <a:pt x="515" y="3263"/>
                  </a:cubicBezTo>
                  <a:cubicBezTo>
                    <a:pt x="187" y="3362"/>
                    <a:pt x="1" y="3708"/>
                    <a:pt x="99" y="4035"/>
                  </a:cubicBezTo>
                  <a:cubicBezTo>
                    <a:pt x="179" y="4305"/>
                    <a:pt x="426" y="4479"/>
                    <a:pt x="693" y="4479"/>
                  </a:cubicBezTo>
                  <a:cubicBezTo>
                    <a:pt x="753" y="4479"/>
                    <a:pt x="813" y="4469"/>
                    <a:pt x="869" y="4453"/>
                  </a:cubicBezTo>
                  <a:cubicBezTo>
                    <a:pt x="1942" y="4133"/>
                    <a:pt x="2967" y="3669"/>
                    <a:pt x="3917" y="3078"/>
                  </a:cubicBezTo>
                  <a:cubicBezTo>
                    <a:pt x="4082" y="2974"/>
                    <a:pt x="4190" y="2799"/>
                    <a:pt x="4207" y="2604"/>
                  </a:cubicBezTo>
                  <a:cubicBezTo>
                    <a:pt x="4224" y="2411"/>
                    <a:pt x="4148" y="2220"/>
                    <a:pt x="4003" y="2089"/>
                  </a:cubicBezTo>
                  <a:cubicBezTo>
                    <a:pt x="3227" y="1394"/>
                    <a:pt x="2408" y="731"/>
                    <a:pt x="1566" y="120"/>
                  </a:cubicBezTo>
                  <a:cubicBezTo>
                    <a:pt x="1456" y="39"/>
                    <a:pt x="1328" y="1"/>
                    <a:pt x="1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5"/>
          <p:cNvGrpSpPr/>
          <p:nvPr/>
        </p:nvGrpSpPr>
        <p:grpSpPr>
          <a:xfrm>
            <a:off x="-291703" y="3438925"/>
            <a:ext cx="827906" cy="734167"/>
            <a:chOff x="8160872" y="899900"/>
            <a:chExt cx="827906" cy="734167"/>
          </a:xfrm>
        </p:grpSpPr>
        <p:sp>
          <p:nvSpPr>
            <p:cNvPr id="512" name="Google Shape;512;p25"/>
            <p:cNvSpPr/>
            <p:nvPr/>
          </p:nvSpPr>
          <p:spPr>
            <a:xfrm rot="-742780">
              <a:off x="8183563" y="1041095"/>
              <a:ext cx="774416" cy="295666"/>
            </a:xfrm>
            <a:custGeom>
              <a:avLst/>
              <a:gdLst/>
              <a:ahLst/>
              <a:cxnLst/>
              <a:rect l="l" t="t" r="r" b="b"/>
              <a:pathLst>
                <a:path w="30975" h="11826" extrusionOk="0">
                  <a:moveTo>
                    <a:pt x="30288" y="0"/>
                  </a:moveTo>
                  <a:cubicBezTo>
                    <a:pt x="30237" y="0"/>
                    <a:pt x="30186" y="6"/>
                    <a:pt x="30134" y="20"/>
                  </a:cubicBezTo>
                  <a:cubicBezTo>
                    <a:pt x="19960" y="2638"/>
                    <a:pt x="9971" y="6211"/>
                    <a:pt x="445" y="10641"/>
                  </a:cubicBezTo>
                  <a:cubicBezTo>
                    <a:pt x="134" y="10786"/>
                    <a:pt x="0" y="11156"/>
                    <a:pt x="144" y="11467"/>
                  </a:cubicBezTo>
                  <a:cubicBezTo>
                    <a:pt x="248" y="11692"/>
                    <a:pt x="472" y="11825"/>
                    <a:pt x="707" y="11825"/>
                  </a:cubicBezTo>
                  <a:cubicBezTo>
                    <a:pt x="794" y="11825"/>
                    <a:pt x="883" y="11807"/>
                    <a:pt x="967" y="11766"/>
                  </a:cubicBezTo>
                  <a:cubicBezTo>
                    <a:pt x="10426" y="7368"/>
                    <a:pt x="20342" y="3820"/>
                    <a:pt x="30442" y="1222"/>
                  </a:cubicBezTo>
                  <a:cubicBezTo>
                    <a:pt x="30774" y="1137"/>
                    <a:pt x="30974" y="799"/>
                    <a:pt x="30889" y="467"/>
                  </a:cubicBezTo>
                  <a:cubicBezTo>
                    <a:pt x="30818" y="186"/>
                    <a:pt x="30564" y="0"/>
                    <a:pt x="30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rot="-742780">
              <a:off x="8882922" y="908643"/>
              <a:ext cx="94330" cy="117756"/>
            </a:xfrm>
            <a:custGeom>
              <a:avLst/>
              <a:gdLst/>
              <a:ahLst/>
              <a:cxnLst/>
              <a:rect l="l" t="t" r="r" b="b"/>
              <a:pathLst>
                <a:path w="3773" h="4710" extrusionOk="0">
                  <a:moveTo>
                    <a:pt x="706" y="1"/>
                  </a:moveTo>
                  <a:cubicBezTo>
                    <a:pt x="467" y="1"/>
                    <a:pt x="238" y="140"/>
                    <a:pt x="137" y="373"/>
                  </a:cubicBezTo>
                  <a:cubicBezTo>
                    <a:pt x="0" y="688"/>
                    <a:pt x="144" y="1053"/>
                    <a:pt x="458" y="1191"/>
                  </a:cubicBezTo>
                  <a:lnTo>
                    <a:pt x="2321" y="2001"/>
                  </a:lnTo>
                  <a:cubicBezTo>
                    <a:pt x="2354" y="2017"/>
                    <a:pt x="2383" y="2030"/>
                    <a:pt x="2406" y="2042"/>
                  </a:cubicBezTo>
                  <a:cubicBezTo>
                    <a:pt x="2404" y="2048"/>
                    <a:pt x="2400" y="2054"/>
                    <a:pt x="2396" y="2060"/>
                  </a:cubicBezTo>
                  <a:cubicBezTo>
                    <a:pt x="2059" y="2637"/>
                    <a:pt x="1651" y="3175"/>
                    <a:pt x="1187" y="3657"/>
                  </a:cubicBezTo>
                  <a:cubicBezTo>
                    <a:pt x="949" y="3904"/>
                    <a:pt x="957" y="4297"/>
                    <a:pt x="1204" y="4536"/>
                  </a:cubicBezTo>
                  <a:cubicBezTo>
                    <a:pt x="1324" y="4652"/>
                    <a:pt x="1479" y="4709"/>
                    <a:pt x="1634" y="4709"/>
                  </a:cubicBezTo>
                  <a:cubicBezTo>
                    <a:pt x="1798" y="4709"/>
                    <a:pt x="1960" y="4646"/>
                    <a:pt x="2081" y="4520"/>
                  </a:cubicBezTo>
                  <a:cubicBezTo>
                    <a:pt x="2613" y="3967"/>
                    <a:pt x="3079" y="3352"/>
                    <a:pt x="3468" y="2692"/>
                  </a:cubicBezTo>
                  <a:cubicBezTo>
                    <a:pt x="3559" y="2536"/>
                    <a:pt x="3772" y="2173"/>
                    <a:pt x="3679" y="1746"/>
                  </a:cubicBezTo>
                  <a:cubicBezTo>
                    <a:pt x="3558" y="1185"/>
                    <a:pt x="3038" y="960"/>
                    <a:pt x="2817" y="864"/>
                  </a:cubicBezTo>
                  <a:lnTo>
                    <a:pt x="954" y="53"/>
                  </a:lnTo>
                  <a:cubicBezTo>
                    <a:pt x="874" y="18"/>
                    <a:pt x="789" y="1"/>
                    <a:pt x="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rot="-742780">
              <a:off x="8343363" y="1269890"/>
              <a:ext cx="585831" cy="117356"/>
            </a:xfrm>
            <a:custGeom>
              <a:avLst/>
              <a:gdLst/>
              <a:ahLst/>
              <a:cxnLst/>
              <a:rect l="l" t="t" r="r" b="b"/>
              <a:pathLst>
                <a:path w="23432" h="4694" extrusionOk="0">
                  <a:moveTo>
                    <a:pt x="22776" y="1"/>
                  </a:moveTo>
                  <a:cubicBezTo>
                    <a:pt x="22750" y="1"/>
                    <a:pt x="22724" y="2"/>
                    <a:pt x="22697" y="5"/>
                  </a:cubicBezTo>
                  <a:cubicBezTo>
                    <a:pt x="15316" y="918"/>
                    <a:pt x="7868" y="2082"/>
                    <a:pt x="559" y="3463"/>
                  </a:cubicBezTo>
                  <a:cubicBezTo>
                    <a:pt x="222" y="3525"/>
                    <a:pt x="0" y="3852"/>
                    <a:pt x="64" y="4189"/>
                  </a:cubicBezTo>
                  <a:cubicBezTo>
                    <a:pt x="121" y="4486"/>
                    <a:pt x="381" y="4693"/>
                    <a:pt x="673" y="4693"/>
                  </a:cubicBezTo>
                  <a:cubicBezTo>
                    <a:pt x="710" y="4693"/>
                    <a:pt x="750" y="4690"/>
                    <a:pt x="791" y="4683"/>
                  </a:cubicBezTo>
                  <a:cubicBezTo>
                    <a:pt x="8073" y="3307"/>
                    <a:pt x="15495" y="2148"/>
                    <a:pt x="22850" y="1238"/>
                  </a:cubicBezTo>
                  <a:cubicBezTo>
                    <a:pt x="23191" y="1196"/>
                    <a:pt x="23432" y="885"/>
                    <a:pt x="23390" y="545"/>
                  </a:cubicBezTo>
                  <a:cubicBezTo>
                    <a:pt x="23351" y="231"/>
                    <a:pt x="23084" y="1"/>
                    <a:pt x="2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rot="-742780">
              <a:off x="8889344" y="1155248"/>
              <a:ext cx="84779" cy="110981"/>
            </a:xfrm>
            <a:custGeom>
              <a:avLst/>
              <a:gdLst/>
              <a:ahLst/>
              <a:cxnLst/>
              <a:rect l="l" t="t" r="r" b="b"/>
              <a:pathLst>
                <a:path w="3391" h="4439" extrusionOk="0">
                  <a:moveTo>
                    <a:pt x="689" y="0"/>
                  </a:moveTo>
                  <a:cubicBezTo>
                    <a:pt x="416" y="0"/>
                    <a:pt x="165" y="182"/>
                    <a:pt x="90" y="459"/>
                  </a:cubicBezTo>
                  <a:cubicBezTo>
                    <a:pt x="1" y="790"/>
                    <a:pt x="196" y="1130"/>
                    <a:pt x="527" y="1222"/>
                  </a:cubicBezTo>
                  <a:lnTo>
                    <a:pt x="1907" y="1596"/>
                  </a:lnTo>
                  <a:cubicBezTo>
                    <a:pt x="1877" y="1650"/>
                    <a:pt x="1832" y="1716"/>
                    <a:pt x="1772" y="1789"/>
                  </a:cubicBezTo>
                  <a:lnTo>
                    <a:pt x="431" y="3424"/>
                  </a:lnTo>
                  <a:cubicBezTo>
                    <a:pt x="214" y="3689"/>
                    <a:pt x="252" y="4080"/>
                    <a:pt x="517" y="4297"/>
                  </a:cubicBezTo>
                  <a:cubicBezTo>
                    <a:pt x="633" y="4393"/>
                    <a:pt x="772" y="4439"/>
                    <a:pt x="910" y="4439"/>
                  </a:cubicBezTo>
                  <a:cubicBezTo>
                    <a:pt x="1090" y="4439"/>
                    <a:pt x="1269" y="4361"/>
                    <a:pt x="1391" y="4211"/>
                  </a:cubicBezTo>
                  <a:lnTo>
                    <a:pt x="2733" y="2578"/>
                  </a:lnTo>
                  <a:cubicBezTo>
                    <a:pt x="3391" y="1775"/>
                    <a:pt x="3259" y="1107"/>
                    <a:pt x="2916" y="751"/>
                  </a:cubicBezTo>
                  <a:cubicBezTo>
                    <a:pt x="2698" y="522"/>
                    <a:pt x="2422" y="447"/>
                    <a:pt x="2256" y="403"/>
                  </a:cubicBezTo>
                  <a:lnTo>
                    <a:pt x="852" y="22"/>
                  </a:lnTo>
                  <a:cubicBezTo>
                    <a:pt x="797" y="7"/>
                    <a:pt x="74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rot="-742780">
              <a:off x="8354927" y="1453284"/>
              <a:ext cx="540804" cy="124257"/>
            </a:xfrm>
            <a:custGeom>
              <a:avLst/>
              <a:gdLst/>
              <a:ahLst/>
              <a:cxnLst/>
              <a:rect l="l" t="t" r="r" b="b"/>
              <a:pathLst>
                <a:path w="21631" h="4970" extrusionOk="0">
                  <a:moveTo>
                    <a:pt x="640" y="1"/>
                  </a:moveTo>
                  <a:cubicBezTo>
                    <a:pt x="311" y="1"/>
                    <a:pt x="32" y="258"/>
                    <a:pt x="17" y="593"/>
                  </a:cubicBezTo>
                  <a:cubicBezTo>
                    <a:pt x="1" y="935"/>
                    <a:pt x="266" y="1226"/>
                    <a:pt x="609" y="1242"/>
                  </a:cubicBezTo>
                  <a:cubicBezTo>
                    <a:pt x="7455" y="1553"/>
                    <a:pt x="14228" y="2797"/>
                    <a:pt x="20740" y="4938"/>
                  </a:cubicBezTo>
                  <a:cubicBezTo>
                    <a:pt x="20805" y="4959"/>
                    <a:pt x="20870" y="4969"/>
                    <a:pt x="20935" y="4969"/>
                  </a:cubicBezTo>
                  <a:cubicBezTo>
                    <a:pt x="21195" y="4969"/>
                    <a:pt x="21438" y="4804"/>
                    <a:pt x="21524" y="4543"/>
                  </a:cubicBezTo>
                  <a:cubicBezTo>
                    <a:pt x="21631" y="4217"/>
                    <a:pt x="21455" y="3866"/>
                    <a:pt x="21129" y="3758"/>
                  </a:cubicBezTo>
                  <a:cubicBezTo>
                    <a:pt x="14510" y="1583"/>
                    <a:pt x="7625" y="318"/>
                    <a:pt x="665" y="1"/>
                  </a:cubicBezTo>
                  <a:cubicBezTo>
                    <a:pt x="657" y="1"/>
                    <a:pt x="648" y="1"/>
                    <a:pt x="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rot="-742780">
              <a:off x="8857258" y="1438933"/>
              <a:ext cx="105606" cy="111981"/>
            </a:xfrm>
            <a:custGeom>
              <a:avLst/>
              <a:gdLst/>
              <a:ahLst/>
              <a:cxnLst/>
              <a:rect l="l" t="t" r="r" b="b"/>
              <a:pathLst>
                <a:path w="4224" h="4479" extrusionOk="0">
                  <a:moveTo>
                    <a:pt x="1202" y="1"/>
                  </a:moveTo>
                  <a:cubicBezTo>
                    <a:pt x="1010" y="1"/>
                    <a:pt x="820" y="90"/>
                    <a:pt x="698" y="257"/>
                  </a:cubicBezTo>
                  <a:cubicBezTo>
                    <a:pt x="497" y="533"/>
                    <a:pt x="559" y="922"/>
                    <a:pt x="837" y="1124"/>
                  </a:cubicBezTo>
                  <a:cubicBezTo>
                    <a:pt x="1413" y="1541"/>
                    <a:pt x="1977" y="1985"/>
                    <a:pt x="2523" y="2446"/>
                  </a:cubicBezTo>
                  <a:cubicBezTo>
                    <a:pt x="1882" y="2782"/>
                    <a:pt x="1210" y="3055"/>
                    <a:pt x="515" y="3263"/>
                  </a:cubicBezTo>
                  <a:cubicBezTo>
                    <a:pt x="187" y="3362"/>
                    <a:pt x="1" y="3708"/>
                    <a:pt x="99" y="4035"/>
                  </a:cubicBezTo>
                  <a:cubicBezTo>
                    <a:pt x="179" y="4305"/>
                    <a:pt x="426" y="4479"/>
                    <a:pt x="693" y="4479"/>
                  </a:cubicBezTo>
                  <a:cubicBezTo>
                    <a:pt x="753" y="4479"/>
                    <a:pt x="813" y="4469"/>
                    <a:pt x="869" y="4453"/>
                  </a:cubicBezTo>
                  <a:cubicBezTo>
                    <a:pt x="1942" y="4133"/>
                    <a:pt x="2967" y="3669"/>
                    <a:pt x="3917" y="3078"/>
                  </a:cubicBezTo>
                  <a:cubicBezTo>
                    <a:pt x="4082" y="2974"/>
                    <a:pt x="4190" y="2799"/>
                    <a:pt x="4207" y="2604"/>
                  </a:cubicBezTo>
                  <a:cubicBezTo>
                    <a:pt x="4224" y="2411"/>
                    <a:pt x="4148" y="2220"/>
                    <a:pt x="4003" y="2089"/>
                  </a:cubicBezTo>
                  <a:cubicBezTo>
                    <a:pt x="3227" y="1394"/>
                    <a:pt x="2408" y="731"/>
                    <a:pt x="1566" y="120"/>
                  </a:cubicBezTo>
                  <a:cubicBezTo>
                    <a:pt x="1456" y="39"/>
                    <a:pt x="1328" y="1"/>
                    <a:pt x="1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LANK_1_1_1_1_1_1_1_2">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629" name="Google Shape;629;p32"/>
          <p:cNvGrpSpPr/>
          <p:nvPr/>
        </p:nvGrpSpPr>
        <p:grpSpPr>
          <a:xfrm>
            <a:off x="3706900" y="4097688"/>
            <a:ext cx="1730208" cy="119664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2"/>
          <p:cNvSpPr/>
          <p:nvPr/>
        </p:nvSpPr>
        <p:spPr>
          <a:xfrm rot="9112456">
            <a:off x="7418708" y="212388"/>
            <a:ext cx="1660696" cy="323619"/>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2"/>
          <p:cNvGrpSpPr/>
          <p:nvPr/>
        </p:nvGrpSpPr>
        <p:grpSpPr>
          <a:xfrm>
            <a:off x="8248125" y="351225"/>
            <a:ext cx="351750" cy="522100"/>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2"/>
          <p:cNvGrpSpPr/>
          <p:nvPr/>
        </p:nvGrpSpPr>
        <p:grpSpPr>
          <a:xfrm>
            <a:off x="3170775" y="4481550"/>
            <a:ext cx="351750" cy="522100"/>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SECTION_HEADER_1">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76" name="Google Shape;76;p3"/>
          <p:cNvSpPr txBox="1">
            <a:spLocks noGrp="1"/>
          </p:cNvSpPr>
          <p:nvPr>
            <p:ph type="title"/>
          </p:nvPr>
        </p:nvSpPr>
        <p:spPr>
          <a:xfrm>
            <a:off x="720000" y="2997361"/>
            <a:ext cx="3150900" cy="5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77" name="Google Shape;77;p3"/>
          <p:cNvSpPr txBox="1">
            <a:spLocks noGrp="1"/>
          </p:cNvSpPr>
          <p:nvPr>
            <p:ph type="title" idx="2" hasCustomPrompt="1"/>
          </p:nvPr>
        </p:nvSpPr>
        <p:spPr>
          <a:xfrm>
            <a:off x="947400" y="878811"/>
            <a:ext cx="2696100" cy="172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1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947475" y="3666036"/>
            <a:ext cx="26961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 name="Google Shape;79;p3"/>
          <p:cNvGrpSpPr/>
          <p:nvPr/>
        </p:nvGrpSpPr>
        <p:grpSpPr>
          <a:xfrm>
            <a:off x="4458700" y="964000"/>
            <a:ext cx="351750" cy="522100"/>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4714250" y="2571750"/>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408525" y="704675"/>
            <a:ext cx="786850" cy="405125"/>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5510125" y="1486100"/>
            <a:ext cx="1866625" cy="3657400"/>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6478284">
            <a:off x="7005613" y="2109521"/>
            <a:ext cx="1584984" cy="381168"/>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8060760" y="4031153"/>
            <a:ext cx="413216" cy="507825"/>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7" name="Google Shape;107;p4"/>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10" name="Google Shape;110;p4"/>
          <p:cNvGrpSpPr/>
          <p:nvPr/>
        </p:nvGrpSpPr>
        <p:grpSpPr>
          <a:xfrm>
            <a:off x="6943600" y="-261550"/>
            <a:ext cx="351750" cy="522100"/>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a:off x="6815286" y="-261543"/>
            <a:ext cx="1033225" cy="12588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4"/>
          <p:cNvGrpSpPr/>
          <p:nvPr/>
        </p:nvGrpSpPr>
        <p:grpSpPr>
          <a:xfrm>
            <a:off x="7802350" y="181300"/>
            <a:ext cx="1243304" cy="1215559"/>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pic>
        <p:nvPicPr>
          <p:cNvPr id="121" name="Google Shape;121;p5"/>
          <p:cNvPicPr preferRelativeResize="0"/>
          <p:nvPr/>
        </p:nvPicPr>
        <p:blipFill>
          <a:blip r:embed="rId2">
            <a:alphaModFix/>
          </a:blip>
          <a:stretch>
            <a:fillRect/>
          </a:stretch>
        </p:blipFill>
        <p:spPr>
          <a:xfrm>
            <a:off x="1" y="0"/>
            <a:ext cx="9144003" cy="5143501"/>
          </a:xfrm>
          <a:prstGeom prst="rect">
            <a:avLst/>
          </a:prstGeom>
          <a:noFill/>
          <a:ln>
            <a:noFill/>
          </a:ln>
        </p:spPr>
      </p:pic>
      <p:sp>
        <p:nvSpPr>
          <p:cNvPr id="122" name="Google Shape;122;p5"/>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txBox="1">
            <a:spLocks noGrp="1"/>
          </p:cNvSpPr>
          <p:nvPr>
            <p:ph type="subTitle" idx="1"/>
          </p:nvPr>
        </p:nvSpPr>
        <p:spPr>
          <a:xfrm>
            <a:off x="1290775" y="3202975"/>
            <a:ext cx="2907600" cy="4650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2200"/>
              <a:buFont typeface="Jua"/>
              <a:buNone/>
              <a:defRPr sz="2200">
                <a:latin typeface="Jua"/>
                <a:ea typeface="Jua"/>
                <a:cs typeface="Jua"/>
                <a:sym typeface="Jua"/>
              </a:defRPr>
            </a:lvl1pPr>
            <a:lvl2pPr lvl="1" algn="ctr">
              <a:lnSpc>
                <a:spcPct val="80000"/>
              </a:lnSpc>
              <a:spcBef>
                <a:spcPts val="1600"/>
              </a:spcBef>
              <a:spcAft>
                <a:spcPts val="0"/>
              </a:spcAft>
              <a:buSzPts val="2200"/>
              <a:buFont typeface="Jua"/>
              <a:buNone/>
              <a:defRPr sz="2200">
                <a:latin typeface="Jua"/>
                <a:ea typeface="Jua"/>
                <a:cs typeface="Jua"/>
                <a:sym typeface="Jua"/>
              </a:defRPr>
            </a:lvl2pPr>
            <a:lvl3pPr lvl="2" algn="ctr">
              <a:lnSpc>
                <a:spcPct val="80000"/>
              </a:lnSpc>
              <a:spcBef>
                <a:spcPts val="1600"/>
              </a:spcBef>
              <a:spcAft>
                <a:spcPts val="0"/>
              </a:spcAft>
              <a:buSzPts val="2200"/>
              <a:buFont typeface="Jua"/>
              <a:buNone/>
              <a:defRPr sz="2200">
                <a:latin typeface="Jua"/>
                <a:ea typeface="Jua"/>
                <a:cs typeface="Jua"/>
                <a:sym typeface="Jua"/>
              </a:defRPr>
            </a:lvl3pPr>
            <a:lvl4pPr lvl="3" algn="ctr">
              <a:lnSpc>
                <a:spcPct val="80000"/>
              </a:lnSpc>
              <a:spcBef>
                <a:spcPts val="1600"/>
              </a:spcBef>
              <a:spcAft>
                <a:spcPts val="0"/>
              </a:spcAft>
              <a:buSzPts val="2200"/>
              <a:buFont typeface="Jua"/>
              <a:buNone/>
              <a:defRPr sz="2200">
                <a:latin typeface="Jua"/>
                <a:ea typeface="Jua"/>
                <a:cs typeface="Jua"/>
                <a:sym typeface="Jua"/>
              </a:defRPr>
            </a:lvl4pPr>
            <a:lvl5pPr lvl="4" algn="ctr">
              <a:lnSpc>
                <a:spcPct val="80000"/>
              </a:lnSpc>
              <a:spcBef>
                <a:spcPts val="1600"/>
              </a:spcBef>
              <a:spcAft>
                <a:spcPts val="0"/>
              </a:spcAft>
              <a:buSzPts val="2200"/>
              <a:buFont typeface="Jua"/>
              <a:buNone/>
              <a:defRPr sz="2200">
                <a:latin typeface="Jua"/>
                <a:ea typeface="Jua"/>
                <a:cs typeface="Jua"/>
                <a:sym typeface="Jua"/>
              </a:defRPr>
            </a:lvl5pPr>
            <a:lvl6pPr lvl="5" algn="ctr">
              <a:lnSpc>
                <a:spcPct val="80000"/>
              </a:lnSpc>
              <a:spcBef>
                <a:spcPts val="1600"/>
              </a:spcBef>
              <a:spcAft>
                <a:spcPts val="0"/>
              </a:spcAft>
              <a:buSzPts val="2200"/>
              <a:buFont typeface="Jua"/>
              <a:buNone/>
              <a:defRPr sz="2200">
                <a:latin typeface="Jua"/>
                <a:ea typeface="Jua"/>
                <a:cs typeface="Jua"/>
                <a:sym typeface="Jua"/>
              </a:defRPr>
            </a:lvl6pPr>
            <a:lvl7pPr lvl="6" algn="ctr">
              <a:lnSpc>
                <a:spcPct val="80000"/>
              </a:lnSpc>
              <a:spcBef>
                <a:spcPts val="1600"/>
              </a:spcBef>
              <a:spcAft>
                <a:spcPts val="0"/>
              </a:spcAft>
              <a:buSzPts val="2200"/>
              <a:buFont typeface="Jua"/>
              <a:buNone/>
              <a:defRPr sz="2200">
                <a:latin typeface="Jua"/>
                <a:ea typeface="Jua"/>
                <a:cs typeface="Jua"/>
                <a:sym typeface="Jua"/>
              </a:defRPr>
            </a:lvl7pPr>
            <a:lvl8pPr lvl="7" algn="ctr">
              <a:lnSpc>
                <a:spcPct val="80000"/>
              </a:lnSpc>
              <a:spcBef>
                <a:spcPts val="1600"/>
              </a:spcBef>
              <a:spcAft>
                <a:spcPts val="0"/>
              </a:spcAft>
              <a:buSzPts val="2200"/>
              <a:buFont typeface="Jua"/>
              <a:buNone/>
              <a:defRPr sz="2200">
                <a:latin typeface="Jua"/>
                <a:ea typeface="Jua"/>
                <a:cs typeface="Jua"/>
                <a:sym typeface="Jua"/>
              </a:defRPr>
            </a:lvl8pPr>
            <a:lvl9pPr lvl="8" algn="ctr">
              <a:lnSpc>
                <a:spcPct val="80000"/>
              </a:lnSpc>
              <a:spcBef>
                <a:spcPts val="1600"/>
              </a:spcBef>
              <a:spcAft>
                <a:spcPts val="1600"/>
              </a:spcAft>
              <a:buSzPts val="2200"/>
              <a:buFont typeface="Jua"/>
              <a:buNone/>
              <a:defRPr sz="2200">
                <a:latin typeface="Jua"/>
                <a:ea typeface="Jua"/>
                <a:cs typeface="Jua"/>
                <a:sym typeface="Jua"/>
              </a:defRPr>
            </a:lvl9pPr>
          </a:lstStyle>
          <a:p>
            <a:endParaRPr/>
          </a:p>
        </p:txBody>
      </p:sp>
      <p:sp>
        <p:nvSpPr>
          <p:cNvPr id="124" name="Google Shape;124;p5"/>
          <p:cNvSpPr txBox="1">
            <a:spLocks noGrp="1"/>
          </p:cNvSpPr>
          <p:nvPr>
            <p:ph type="subTitle" idx="2"/>
          </p:nvPr>
        </p:nvSpPr>
        <p:spPr>
          <a:xfrm>
            <a:off x="4945650" y="3202975"/>
            <a:ext cx="2907600" cy="465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200"/>
              <a:buFont typeface="Jua"/>
              <a:buNone/>
              <a:defRPr sz="2200">
                <a:latin typeface="Jua"/>
                <a:ea typeface="Jua"/>
                <a:cs typeface="Jua"/>
                <a:sym typeface="Jua"/>
              </a:defRPr>
            </a:lvl1pPr>
            <a:lvl2pPr lvl="1" algn="ctr" rtl="0">
              <a:lnSpc>
                <a:spcPct val="80000"/>
              </a:lnSpc>
              <a:spcBef>
                <a:spcPts val="1600"/>
              </a:spcBef>
              <a:spcAft>
                <a:spcPts val="0"/>
              </a:spcAft>
              <a:buSzPts val="2200"/>
              <a:buFont typeface="Jua"/>
              <a:buNone/>
              <a:defRPr sz="2200">
                <a:latin typeface="Jua"/>
                <a:ea typeface="Jua"/>
                <a:cs typeface="Jua"/>
                <a:sym typeface="Jua"/>
              </a:defRPr>
            </a:lvl2pPr>
            <a:lvl3pPr lvl="2" algn="ctr" rtl="0">
              <a:lnSpc>
                <a:spcPct val="80000"/>
              </a:lnSpc>
              <a:spcBef>
                <a:spcPts val="1600"/>
              </a:spcBef>
              <a:spcAft>
                <a:spcPts val="0"/>
              </a:spcAft>
              <a:buSzPts val="2200"/>
              <a:buFont typeface="Jua"/>
              <a:buNone/>
              <a:defRPr sz="2200">
                <a:latin typeface="Jua"/>
                <a:ea typeface="Jua"/>
                <a:cs typeface="Jua"/>
                <a:sym typeface="Jua"/>
              </a:defRPr>
            </a:lvl3pPr>
            <a:lvl4pPr lvl="3" algn="ctr" rtl="0">
              <a:lnSpc>
                <a:spcPct val="80000"/>
              </a:lnSpc>
              <a:spcBef>
                <a:spcPts val="1600"/>
              </a:spcBef>
              <a:spcAft>
                <a:spcPts val="0"/>
              </a:spcAft>
              <a:buSzPts val="2200"/>
              <a:buFont typeface="Jua"/>
              <a:buNone/>
              <a:defRPr sz="2200">
                <a:latin typeface="Jua"/>
                <a:ea typeface="Jua"/>
                <a:cs typeface="Jua"/>
                <a:sym typeface="Jua"/>
              </a:defRPr>
            </a:lvl4pPr>
            <a:lvl5pPr lvl="4" algn="ctr" rtl="0">
              <a:lnSpc>
                <a:spcPct val="80000"/>
              </a:lnSpc>
              <a:spcBef>
                <a:spcPts val="1600"/>
              </a:spcBef>
              <a:spcAft>
                <a:spcPts val="0"/>
              </a:spcAft>
              <a:buSzPts val="2200"/>
              <a:buFont typeface="Jua"/>
              <a:buNone/>
              <a:defRPr sz="2200">
                <a:latin typeface="Jua"/>
                <a:ea typeface="Jua"/>
                <a:cs typeface="Jua"/>
                <a:sym typeface="Jua"/>
              </a:defRPr>
            </a:lvl5pPr>
            <a:lvl6pPr lvl="5" algn="ctr" rtl="0">
              <a:lnSpc>
                <a:spcPct val="80000"/>
              </a:lnSpc>
              <a:spcBef>
                <a:spcPts val="1600"/>
              </a:spcBef>
              <a:spcAft>
                <a:spcPts val="0"/>
              </a:spcAft>
              <a:buSzPts val="2200"/>
              <a:buFont typeface="Jua"/>
              <a:buNone/>
              <a:defRPr sz="2200">
                <a:latin typeface="Jua"/>
                <a:ea typeface="Jua"/>
                <a:cs typeface="Jua"/>
                <a:sym typeface="Jua"/>
              </a:defRPr>
            </a:lvl6pPr>
            <a:lvl7pPr lvl="6" algn="ctr" rtl="0">
              <a:lnSpc>
                <a:spcPct val="80000"/>
              </a:lnSpc>
              <a:spcBef>
                <a:spcPts val="1600"/>
              </a:spcBef>
              <a:spcAft>
                <a:spcPts val="0"/>
              </a:spcAft>
              <a:buSzPts val="2200"/>
              <a:buFont typeface="Jua"/>
              <a:buNone/>
              <a:defRPr sz="2200">
                <a:latin typeface="Jua"/>
                <a:ea typeface="Jua"/>
                <a:cs typeface="Jua"/>
                <a:sym typeface="Jua"/>
              </a:defRPr>
            </a:lvl7pPr>
            <a:lvl8pPr lvl="7" algn="ctr" rtl="0">
              <a:lnSpc>
                <a:spcPct val="80000"/>
              </a:lnSpc>
              <a:spcBef>
                <a:spcPts val="1600"/>
              </a:spcBef>
              <a:spcAft>
                <a:spcPts val="0"/>
              </a:spcAft>
              <a:buSzPts val="2200"/>
              <a:buFont typeface="Jua"/>
              <a:buNone/>
              <a:defRPr sz="2200">
                <a:latin typeface="Jua"/>
                <a:ea typeface="Jua"/>
                <a:cs typeface="Jua"/>
                <a:sym typeface="Jua"/>
              </a:defRPr>
            </a:lvl8pPr>
            <a:lvl9pPr lvl="8" algn="ctr" rtl="0">
              <a:lnSpc>
                <a:spcPct val="80000"/>
              </a:lnSpc>
              <a:spcBef>
                <a:spcPts val="1600"/>
              </a:spcBef>
              <a:spcAft>
                <a:spcPts val="1600"/>
              </a:spcAft>
              <a:buSzPts val="2200"/>
              <a:buFont typeface="Jua"/>
              <a:buNone/>
              <a:defRPr sz="2200">
                <a:latin typeface="Jua"/>
                <a:ea typeface="Jua"/>
                <a:cs typeface="Jua"/>
                <a:sym typeface="Jua"/>
              </a:defRPr>
            </a:lvl9pPr>
          </a:lstStyle>
          <a:p>
            <a:endParaRPr/>
          </a:p>
        </p:txBody>
      </p:sp>
      <p:sp>
        <p:nvSpPr>
          <p:cNvPr id="125" name="Google Shape;125;p5"/>
          <p:cNvSpPr txBox="1">
            <a:spLocks noGrp="1"/>
          </p:cNvSpPr>
          <p:nvPr>
            <p:ph type="subTitle" idx="3"/>
          </p:nvPr>
        </p:nvSpPr>
        <p:spPr>
          <a:xfrm>
            <a:off x="1290775" y="3768750"/>
            <a:ext cx="2907600" cy="61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 name="Google Shape;126;p5"/>
          <p:cNvSpPr txBox="1">
            <a:spLocks noGrp="1"/>
          </p:cNvSpPr>
          <p:nvPr>
            <p:ph type="subTitle" idx="4"/>
          </p:nvPr>
        </p:nvSpPr>
        <p:spPr>
          <a:xfrm>
            <a:off x="4945650" y="3768750"/>
            <a:ext cx="2907600" cy="61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5"/>
          <p:cNvSpPr/>
          <p:nvPr/>
        </p:nvSpPr>
        <p:spPr>
          <a:xfrm rot="6105971">
            <a:off x="-7834" y="4232594"/>
            <a:ext cx="746183" cy="906469"/>
          </a:xfrm>
          <a:custGeom>
            <a:avLst/>
            <a:gdLst/>
            <a:ahLst/>
            <a:cxnLst/>
            <a:rect l="l" t="t" r="r" b="b"/>
            <a:pathLst>
              <a:path w="29850" h="36262" extrusionOk="0">
                <a:moveTo>
                  <a:pt x="1912" y="3640"/>
                </a:moveTo>
                <a:cubicBezTo>
                  <a:pt x="2153" y="4491"/>
                  <a:pt x="2520" y="5666"/>
                  <a:pt x="3073" y="7313"/>
                </a:cubicBezTo>
                <a:cubicBezTo>
                  <a:pt x="4547" y="11711"/>
                  <a:pt x="4626" y="11738"/>
                  <a:pt x="4953" y="11851"/>
                </a:cubicBezTo>
                <a:cubicBezTo>
                  <a:pt x="5037" y="11880"/>
                  <a:pt x="5108" y="11904"/>
                  <a:pt x="5187" y="11904"/>
                </a:cubicBezTo>
                <a:cubicBezTo>
                  <a:pt x="5285" y="11904"/>
                  <a:pt x="5396" y="11866"/>
                  <a:pt x="5560" y="11754"/>
                </a:cubicBezTo>
                <a:lnTo>
                  <a:pt x="5560" y="11754"/>
                </a:lnTo>
                <a:cubicBezTo>
                  <a:pt x="5560" y="11755"/>
                  <a:pt x="5559" y="11756"/>
                  <a:pt x="5558" y="11756"/>
                </a:cubicBezTo>
                <a:cubicBezTo>
                  <a:pt x="5059" y="12261"/>
                  <a:pt x="4489" y="12824"/>
                  <a:pt x="4077" y="13214"/>
                </a:cubicBezTo>
                <a:cubicBezTo>
                  <a:pt x="3324" y="11181"/>
                  <a:pt x="1477" y="5692"/>
                  <a:pt x="1418" y="4745"/>
                </a:cubicBezTo>
                <a:lnTo>
                  <a:pt x="1912" y="3640"/>
                </a:lnTo>
                <a:close/>
                <a:moveTo>
                  <a:pt x="10955" y="1"/>
                </a:moveTo>
                <a:cubicBezTo>
                  <a:pt x="9653" y="1"/>
                  <a:pt x="8036" y="84"/>
                  <a:pt x="6325" y="244"/>
                </a:cubicBezTo>
                <a:cubicBezTo>
                  <a:pt x="2040" y="647"/>
                  <a:pt x="1787" y="1023"/>
                  <a:pt x="1635" y="1246"/>
                </a:cubicBezTo>
                <a:cubicBezTo>
                  <a:pt x="1597" y="1302"/>
                  <a:pt x="1560" y="1358"/>
                  <a:pt x="1535" y="1444"/>
                </a:cubicBezTo>
                <a:lnTo>
                  <a:pt x="272" y="4263"/>
                </a:lnTo>
                <a:cubicBezTo>
                  <a:pt x="84" y="4563"/>
                  <a:pt x="0" y="5089"/>
                  <a:pt x="1742" y="10281"/>
                </a:cubicBezTo>
                <a:cubicBezTo>
                  <a:pt x="3216" y="14680"/>
                  <a:pt x="3294" y="14707"/>
                  <a:pt x="3622" y="14820"/>
                </a:cubicBezTo>
                <a:cubicBezTo>
                  <a:pt x="3707" y="14849"/>
                  <a:pt x="3778" y="14874"/>
                  <a:pt x="3857" y="14874"/>
                </a:cubicBezTo>
                <a:cubicBezTo>
                  <a:pt x="4154" y="14874"/>
                  <a:pt x="4565" y="14526"/>
                  <a:pt x="6275" y="12796"/>
                </a:cubicBezTo>
                <a:cubicBezTo>
                  <a:pt x="6344" y="12793"/>
                  <a:pt x="6431" y="12791"/>
                  <a:pt x="6532" y="12791"/>
                </a:cubicBezTo>
                <a:cubicBezTo>
                  <a:pt x="7263" y="12791"/>
                  <a:pt x="8781" y="12890"/>
                  <a:pt x="10616" y="13550"/>
                </a:cubicBezTo>
                <a:cubicBezTo>
                  <a:pt x="12991" y="14407"/>
                  <a:pt x="16406" y="16418"/>
                  <a:pt x="19186" y="21134"/>
                </a:cubicBezTo>
                <a:cubicBezTo>
                  <a:pt x="21636" y="25290"/>
                  <a:pt x="23003" y="29991"/>
                  <a:pt x="23136" y="34726"/>
                </a:cubicBezTo>
                <a:cubicBezTo>
                  <a:pt x="23145" y="35062"/>
                  <a:pt x="23422" y="35330"/>
                  <a:pt x="23757" y="35330"/>
                </a:cubicBezTo>
                <a:lnTo>
                  <a:pt x="23775" y="35330"/>
                </a:lnTo>
                <a:cubicBezTo>
                  <a:pt x="24118" y="35321"/>
                  <a:pt x="24387" y="35034"/>
                  <a:pt x="24378" y="34693"/>
                </a:cubicBezTo>
                <a:cubicBezTo>
                  <a:pt x="24239" y="29748"/>
                  <a:pt x="22814" y="24841"/>
                  <a:pt x="20258" y="20504"/>
                </a:cubicBezTo>
                <a:cubicBezTo>
                  <a:pt x="15388" y="12243"/>
                  <a:pt x="8712" y="11546"/>
                  <a:pt x="6596" y="11546"/>
                </a:cubicBezTo>
                <a:cubicBezTo>
                  <a:pt x="6220" y="11546"/>
                  <a:pt x="5988" y="11568"/>
                  <a:pt x="5935" y="11573"/>
                </a:cubicBezTo>
                <a:cubicBezTo>
                  <a:pt x="5851" y="11583"/>
                  <a:pt x="5773" y="11610"/>
                  <a:pt x="5701" y="11649"/>
                </a:cubicBezTo>
                <a:cubicBezTo>
                  <a:pt x="6049" y="11376"/>
                  <a:pt x="6603" y="10841"/>
                  <a:pt x="7610" y="9823"/>
                </a:cubicBezTo>
                <a:cubicBezTo>
                  <a:pt x="7698" y="9818"/>
                  <a:pt x="7812" y="9815"/>
                  <a:pt x="7947" y="9815"/>
                </a:cubicBezTo>
                <a:cubicBezTo>
                  <a:pt x="9816" y="9815"/>
                  <a:pt x="15966" y="10440"/>
                  <a:pt x="20519" y="18163"/>
                </a:cubicBezTo>
                <a:cubicBezTo>
                  <a:pt x="23513" y="23240"/>
                  <a:pt x="24883" y="29175"/>
                  <a:pt x="24376" y="34874"/>
                </a:cubicBezTo>
                <a:cubicBezTo>
                  <a:pt x="24346" y="35216"/>
                  <a:pt x="24598" y="35517"/>
                  <a:pt x="24941" y="35547"/>
                </a:cubicBezTo>
                <a:cubicBezTo>
                  <a:pt x="24958" y="35549"/>
                  <a:pt x="24975" y="35550"/>
                  <a:pt x="24993" y="35550"/>
                </a:cubicBezTo>
                <a:cubicBezTo>
                  <a:pt x="25309" y="35550"/>
                  <a:pt x="25584" y="35307"/>
                  <a:pt x="25613" y="34984"/>
                </a:cubicBezTo>
                <a:cubicBezTo>
                  <a:pt x="26142" y="29030"/>
                  <a:pt x="24713" y="22832"/>
                  <a:pt x="21589" y="17533"/>
                </a:cubicBezTo>
                <a:cubicBezTo>
                  <a:pt x="16720" y="9272"/>
                  <a:pt x="10046" y="8575"/>
                  <a:pt x="7928" y="8575"/>
                </a:cubicBezTo>
                <a:cubicBezTo>
                  <a:pt x="7552" y="8575"/>
                  <a:pt x="7319" y="8597"/>
                  <a:pt x="7267" y="8602"/>
                </a:cubicBezTo>
                <a:cubicBezTo>
                  <a:pt x="7124" y="8618"/>
                  <a:pt x="6992" y="8682"/>
                  <a:pt x="6892" y="8783"/>
                </a:cubicBezTo>
                <a:cubicBezTo>
                  <a:pt x="6392" y="9289"/>
                  <a:pt x="5823" y="9851"/>
                  <a:pt x="5411" y="10242"/>
                </a:cubicBezTo>
                <a:cubicBezTo>
                  <a:pt x="4703" y="8332"/>
                  <a:pt x="3031" y="3370"/>
                  <a:pt x="2782" y="1993"/>
                </a:cubicBezTo>
                <a:cubicBezTo>
                  <a:pt x="3949" y="1689"/>
                  <a:pt x="8055" y="1239"/>
                  <a:pt x="10957" y="1239"/>
                </a:cubicBezTo>
                <a:cubicBezTo>
                  <a:pt x="11220" y="1239"/>
                  <a:pt x="11473" y="1242"/>
                  <a:pt x="11713" y="1250"/>
                </a:cubicBezTo>
                <a:cubicBezTo>
                  <a:pt x="11345" y="1873"/>
                  <a:pt x="10741" y="2746"/>
                  <a:pt x="10191" y="3467"/>
                </a:cubicBezTo>
                <a:cubicBezTo>
                  <a:pt x="10069" y="3627"/>
                  <a:pt x="10032" y="3837"/>
                  <a:pt x="10093" y="4029"/>
                </a:cubicBezTo>
                <a:cubicBezTo>
                  <a:pt x="10153" y="4221"/>
                  <a:pt x="10303" y="4372"/>
                  <a:pt x="10495" y="4435"/>
                </a:cubicBezTo>
                <a:cubicBezTo>
                  <a:pt x="16673" y="6430"/>
                  <a:pt x="21937" y="10876"/>
                  <a:pt x="24938" y="16633"/>
                </a:cubicBezTo>
                <a:cubicBezTo>
                  <a:pt x="27940" y="22391"/>
                  <a:pt x="28572" y="29252"/>
                  <a:pt x="26670" y="35459"/>
                </a:cubicBezTo>
                <a:cubicBezTo>
                  <a:pt x="26569" y="35787"/>
                  <a:pt x="26754" y="36135"/>
                  <a:pt x="27083" y="36235"/>
                </a:cubicBezTo>
                <a:cubicBezTo>
                  <a:pt x="27143" y="36254"/>
                  <a:pt x="27204" y="36262"/>
                  <a:pt x="27264" y="36262"/>
                </a:cubicBezTo>
                <a:cubicBezTo>
                  <a:pt x="27530" y="36262"/>
                  <a:pt x="27776" y="36091"/>
                  <a:pt x="27857" y="35822"/>
                </a:cubicBezTo>
                <a:cubicBezTo>
                  <a:pt x="29850" y="29310"/>
                  <a:pt x="29186" y="22107"/>
                  <a:pt x="26036" y="16062"/>
                </a:cubicBezTo>
                <a:cubicBezTo>
                  <a:pt x="23018" y="10273"/>
                  <a:pt x="17819" y="5745"/>
                  <a:pt x="11686" y="3534"/>
                </a:cubicBezTo>
                <a:cubicBezTo>
                  <a:pt x="12272" y="2720"/>
                  <a:pt x="13124" y="1461"/>
                  <a:pt x="13263" y="824"/>
                </a:cubicBezTo>
                <a:cubicBezTo>
                  <a:pt x="13302" y="651"/>
                  <a:pt x="13265" y="469"/>
                  <a:pt x="13160" y="324"/>
                </a:cubicBezTo>
                <a:cubicBezTo>
                  <a:pt x="13056" y="181"/>
                  <a:pt x="12894" y="88"/>
                  <a:pt x="12717" y="71"/>
                </a:cubicBezTo>
                <a:cubicBezTo>
                  <a:pt x="12238" y="24"/>
                  <a:pt x="11640" y="1"/>
                  <a:pt x="10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251313">
            <a:off x="6749547" y="286762"/>
            <a:ext cx="2068299" cy="1494130"/>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674154">
            <a:off x="7879970" y="7967"/>
            <a:ext cx="399171" cy="429046"/>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1" y="0"/>
            <a:ext cx="9144003" cy="5143501"/>
          </a:xfrm>
          <a:prstGeom prst="rect">
            <a:avLst/>
          </a:prstGeom>
          <a:noFill/>
          <a:ln>
            <a:noFill/>
          </a:ln>
        </p:spPr>
      </p:pic>
      <p:sp>
        <p:nvSpPr>
          <p:cNvPr id="172" name="Google Shape;172;p9"/>
          <p:cNvSpPr/>
          <p:nvPr/>
        </p:nvSpPr>
        <p:spPr>
          <a:xfrm>
            <a:off x="2646000" y="1256738"/>
            <a:ext cx="3852000" cy="705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ubTitle" idx="1"/>
          </p:nvPr>
        </p:nvSpPr>
        <p:spPr>
          <a:xfrm>
            <a:off x="2729725" y="2434438"/>
            <a:ext cx="3684600" cy="145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9"/>
          <p:cNvSpPr txBox="1">
            <a:spLocks noGrp="1"/>
          </p:cNvSpPr>
          <p:nvPr>
            <p:ph type="title"/>
          </p:nvPr>
        </p:nvSpPr>
        <p:spPr>
          <a:xfrm>
            <a:off x="2646000" y="1256738"/>
            <a:ext cx="3852000" cy="705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9"/>
          <p:cNvSpPr/>
          <p:nvPr/>
        </p:nvSpPr>
        <p:spPr>
          <a:xfrm rot="-2700000">
            <a:off x="-30234" y="2164503"/>
            <a:ext cx="605580" cy="81449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9"/>
          <p:cNvGrpSpPr/>
          <p:nvPr/>
        </p:nvGrpSpPr>
        <p:grpSpPr>
          <a:xfrm>
            <a:off x="720000" y="579925"/>
            <a:ext cx="1208525" cy="1502425"/>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9"/>
          <p:cNvGrpSpPr/>
          <p:nvPr/>
        </p:nvGrpSpPr>
        <p:grpSpPr>
          <a:xfrm>
            <a:off x="685288" y="3337600"/>
            <a:ext cx="1658325" cy="1167350"/>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9"/>
          <p:cNvGrpSpPr/>
          <p:nvPr/>
        </p:nvGrpSpPr>
        <p:grpSpPr>
          <a:xfrm>
            <a:off x="1783775" y="3337600"/>
            <a:ext cx="351750" cy="522100"/>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6911137" y="2897167"/>
            <a:ext cx="1281862" cy="1519218"/>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9"/>
          <p:cNvGrpSpPr/>
          <p:nvPr/>
        </p:nvGrpSpPr>
        <p:grpSpPr>
          <a:xfrm>
            <a:off x="7615813" y="642059"/>
            <a:ext cx="1146543" cy="907973"/>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9"/>
          <p:cNvGrpSpPr/>
          <p:nvPr/>
        </p:nvGrpSpPr>
        <p:grpSpPr>
          <a:xfrm>
            <a:off x="7415175" y="278950"/>
            <a:ext cx="351750" cy="522100"/>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4"/>
        <p:cNvGrpSpPr/>
        <p:nvPr/>
      </p:nvGrpSpPr>
      <p:grpSpPr>
        <a:xfrm>
          <a:off x="0" y="0"/>
          <a:ext cx="0" cy="0"/>
          <a:chOff x="0" y="0"/>
          <a:chExt cx="0" cy="0"/>
        </a:xfrm>
      </p:grpSpPr>
      <p:pic>
        <p:nvPicPr>
          <p:cNvPr id="255" name="Google Shape;255;p11"/>
          <p:cNvPicPr preferRelativeResize="0"/>
          <p:nvPr/>
        </p:nvPicPr>
        <p:blipFill>
          <a:blip r:embed="rId2">
            <a:alphaModFix/>
          </a:blip>
          <a:stretch>
            <a:fillRect/>
          </a:stretch>
        </p:blipFill>
        <p:spPr>
          <a:xfrm>
            <a:off x="1" y="0"/>
            <a:ext cx="9144003" cy="5143501"/>
          </a:xfrm>
          <a:prstGeom prst="rect">
            <a:avLst/>
          </a:prstGeom>
          <a:noFill/>
          <a:ln>
            <a:noFill/>
          </a:ln>
        </p:spPr>
      </p:pic>
      <p:sp>
        <p:nvSpPr>
          <p:cNvPr id="256" name="Google Shape;256;p11"/>
          <p:cNvSpPr txBox="1">
            <a:spLocks noGrp="1"/>
          </p:cNvSpPr>
          <p:nvPr>
            <p:ph type="title" hasCustomPrompt="1"/>
          </p:nvPr>
        </p:nvSpPr>
        <p:spPr>
          <a:xfrm>
            <a:off x="1284000" y="1189625"/>
            <a:ext cx="6576000" cy="194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7" name="Google Shape;257;p11"/>
          <p:cNvSpPr txBox="1">
            <a:spLocks noGrp="1"/>
          </p:cNvSpPr>
          <p:nvPr>
            <p:ph type="subTitle" idx="1"/>
          </p:nvPr>
        </p:nvSpPr>
        <p:spPr>
          <a:xfrm>
            <a:off x="2970575" y="3294875"/>
            <a:ext cx="3202800" cy="6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258" name="Google Shape;258;p11"/>
          <p:cNvGrpSpPr/>
          <p:nvPr/>
        </p:nvGrpSpPr>
        <p:grpSpPr>
          <a:xfrm>
            <a:off x="228215" y="3221154"/>
            <a:ext cx="1092858" cy="1034052"/>
            <a:chOff x="228215" y="3221154"/>
            <a:chExt cx="1092858" cy="1034052"/>
          </a:xfrm>
        </p:grpSpPr>
        <p:sp>
          <p:nvSpPr>
            <p:cNvPr id="259" name="Google Shape;259;p11"/>
            <p:cNvSpPr/>
            <p:nvPr/>
          </p:nvSpPr>
          <p:spPr>
            <a:xfrm rot="-1317341">
              <a:off x="339494" y="3356144"/>
              <a:ext cx="870300" cy="764072"/>
            </a:xfrm>
            <a:custGeom>
              <a:avLst/>
              <a:gdLst/>
              <a:ahLst/>
              <a:cxnLst/>
              <a:rect l="l" t="t" r="r" b="b"/>
              <a:pathLst>
                <a:path w="34811" h="30562" extrusionOk="0">
                  <a:moveTo>
                    <a:pt x="14611" y="862"/>
                  </a:moveTo>
                  <a:cubicBezTo>
                    <a:pt x="15022" y="862"/>
                    <a:pt x="15299" y="1077"/>
                    <a:pt x="15487" y="1398"/>
                  </a:cubicBezTo>
                  <a:cubicBezTo>
                    <a:pt x="14959" y="1465"/>
                    <a:pt x="14423" y="1594"/>
                    <a:pt x="13893" y="1594"/>
                  </a:cubicBezTo>
                  <a:cubicBezTo>
                    <a:pt x="13696" y="1594"/>
                    <a:pt x="13499" y="1576"/>
                    <a:pt x="13305" y="1531"/>
                  </a:cubicBezTo>
                  <a:cubicBezTo>
                    <a:pt x="13086" y="1480"/>
                    <a:pt x="14056" y="963"/>
                    <a:pt x="14204" y="923"/>
                  </a:cubicBezTo>
                  <a:cubicBezTo>
                    <a:pt x="14352" y="882"/>
                    <a:pt x="14488" y="862"/>
                    <a:pt x="14611" y="862"/>
                  </a:cubicBezTo>
                  <a:close/>
                  <a:moveTo>
                    <a:pt x="24398" y="805"/>
                  </a:moveTo>
                  <a:cubicBezTo>
                    <a:pt x="24498" y="805"/>
                    <a:pt x="24600" y="825"/>
                    <a:pt x="24701" y="859"/>
                  </a:cubicBezTo>
                  <a:cubicBezTo>
                    <a:pt x="25114" y="1002"/>
                    <a:pt x="25401" y="1479"/>
                    <a:pt x="25260" y="1896"/>
                  </a:cubicBezTo>
                  <a:cubicBezTo>
                    <a:pt x="25180" y="2135"/>
                    <a:pt x="24878" y="2354"/>
                    <a:pt x="24651" y="2425"/>
                  </a:cubicBezTo>
                  <a:cubicBezTo>
                    <a:pt x="24627" y="2433"/>
                    <a:pt x="24604" y="2436"/>
                    <a:pt x="24582" y="2436"/>
                  </a:cubicBezTo>
                  <a:cubicBezTo>
                    <a:pt x="24427" y="2436"/>
                    <a:pt x="24329" y="2260"/>
                    <a:pt x="24265" y="2131"/>
                  </a:cubicBezTo>
                  <a:cubicBezTo>
                    <a:pt x="24065" y="1731"/>
                    <a:pt x="24117" y="1228"/>
                    <a:pt x="24298" y="812"/>
                  </a:cubicBezTo>
                  <a:cubicBezTo>
                    <a:pt x="24331" y="807"/>
                    <a:pt x="24365" y="805"/>
                    <a:pt x="24398" y="805"/>
                  </a:cubicBezTo>
                  <a:close/>
                  <a:moveTo>
                    <a:pt x="15630" y="9629"/>
                  </a:moveTo>
                  <a:cubicBezTo>
                    <a:pt x="18133" y="9629"/>
                    <a:pt x="20631" y="9980"/>
                    <a:pt x="23129" y="10113"/>
                  </a:cubicBezTo>
                  <a:cubicBezTo>
                    <a:pt x="22722" y="11337"/>
                    <a:pt x="22031" y="12490"/>
                    <a:pt x="21815" y="13754"/>
                  </a:cubicBezTo>
                  <a:cubicBezTo>
                    <a:pt x="21049" y="13280"/>
                    <a:pt x="20213" y="12961"/>
                    <a:pt x="19343" y="12872"/>
                  </a:cubicBezTo>
                  <a:cubicBezTo>
                    <a:pt x="18430" y="12491"/>
                    <a:pt x="17478" y="12316"/>
                    <a:pt x="16527" y="12316"/>
                  </a:cubicBezTo>
                  <a:cubicBezTo>
                    <a:pt x="15359" y="12316"/>
                    <a:pt x="14194" y="12581"/>
                    <a:pt x="13108" y="13054"/>
                  </a:cubicBezTo>
                  <a:cubicBezTo>
                    <a:pt x="12975" y="12481"/>
                    <a:pt x="12792" y="11945"/>
                    <a:pt x="12556" y="11395"/>
                  </a:cubicBezTo>
                  <a:cubicBezTo>
                    <a:pt x="11877" y="10801"/>
                    <a:pt x="11782" y="10282"/>
                    <a:pt x="12267" y="9843"/>
                  </a:cubicBezTo>
                  <a:cubicBezTo>
                    <a:pt x="13275" y="9638"/>
                    <a:pt x="14334" y="9642"/>
                    <a:pt x="15358" y="9630"/>
                  </a:cubicBezTo>
                  <a:cubicBezTo>
                    <a:pt x="15449" y="9630"/>
                    <a:pt x="15540" y="9629"/>
                    <a:pt x="15630" y="9629"/>
                  </a:cubicBezTo>
                  <a:close/>
                  <a:moveTo>
                    <a:pt x="7420" y="14128"/>
                  </a:moveTo>
                  <a:cubicBezTo>
                    <a:pt x="8336" y="14128"/>
                    <a:pt x="9200" y="14480"/>
                    <a:pt x="9868" y="15357"/>
                  </a:cubicBezTo>
                  <a:cubicBezTo>
                    <a:pt x="9638" y="15604"/>
                    <a:pt x="9414" y="15862"/>
                    <a:pt x="9213" y="16133"/>
                  </a:cubicBezTo>
                  <a:cubicBezTo>
                    <a:pt x="7991" y="17776"/>
                    <a:pt x="7767" y="19631"/>
                    <a:pt x="8220" y="21345"/>
                  </a:cubicBezTo>
                  <a:cubicBezTo>
                    <a:pt x="8205" y="21361"/>
                    <a:pt x="8188" y="21374"/>
                    <a:pt x="8175" y="21395"/>
                  </a:cubicBezTo>
                  <a:cubicBezTo>
                    <a:pt x="7825" y="21965"/>
                    <a:pt x="7249" y="22723"/>
                    <a:pt x="6899" y="22723"/>
                  </a:cubicBezTo>
                  <a:cubicBezTo>
                    <a:pt x="6685" y="22723"/>
                    <a:pt x="6556" y="22440"/>
                    <a:pt x="6614" y="21658"/>
                  </a:cubicBezTo>
                  <a:cubicBezTo>
                    <a:pt x="6632" y="21414"/>
                    <a:pt x="6416" y="21276"/>
                    <a:pt x="6208" y="21276"/>
                  </a:cubicBezTo>
                  <a:cubicBezTo>
                    <a:pt x="6042" y="21276"/>
                    <a:pt x="5882" y="21363"/>
                    <a:pt x="5848" y="21554"/>
                  </a:cubicBezTo>
                  <a:cubicBezTo>
                    <a:pt x="5795" y="21851"/>
                    <a:pt x="5666" y="21968"/>
                    <a:pt x="5531" y="21968"/>
                  </a:cubicBezTo>
                  <a:cubicBezTo>
                    <a:pt x="5291" y="21968"/>
                    <a:pt x="5034" y="21599"/>
                    <a:pt x="5160" y="21208"/>
                  </a:cubicBezTo>
                  <a:cubicBezTo>
                    <a:pt x="5253" y="20924"/>
                    <a:pt x="5023" y="20734"/>
                    <a:pt x="4787" y="20734"/>
                  </a:cubicBezTo>
                  <a:cubicBezTo>
                    <a:pt x="4662" y="20734"/>
                    <a:pt x="4535" y="20788"/>
                    <a:pt x="4453" y="20910"/>
                  </a:cubicBezTo>
                  <a:cubicBezTo>
                    <a:pt x="3899" y="21741"/>
                    <a:pt x="3050" y="22658"/>
                    <a:pt x="2347" y="22658"/>
                  </a:cubicBezTo>
                  <a:cubicBezTo>
                    <a:pt x="1920" y="22658"/>
                    <a:pt x="1546" y="22319"/>
                    <a:pt x="1324" y="21415"/>
                  </a:cubicBezTo>
                  <a:cubicBezTo>
                    <a:pt x="954" y="19911"/>
                    <a:pt x="1510" y="18168"/>
                    <a:pt x="2429" y="16979"/>
                  </a:cubicBezTo>
                  <a:cubicBezTo>
                    <a:pt x="3544" y="15538"/>
                    <a:pt x="5587" y="14128"/>
                    <a:pt x="7420" y="14128"/>
                  </a:cubicBezTo>
                  <a:close/>
                  <a:moveTo>
                    <a:pt x="26139" y="14199"/>
                  </a:moveTo>
                  <a:cubicBezTo>
                    <a:pt x="27992" y="14199"/>
                    <a:pt x="30369" y="15794"/>
                    <a:pt x="31487" y="16906"/>
                  </a:cubicBezTo>
                  <a:cubicBezTo>
                    <a:pt x="32393" y="17809"/>
                    <a:pt x="32737" y="19361"/>
                    <a:pt x="33023" y="20565"/>
                  </a:cubicBezTo>
                  <a:cubicBezTo>
                    <a:pt x="33126" y="21001"/>
                    <a:pt x="33161" y="21441"/>
                    <a:pt x="33160" y="21888"/>
                  </a:cubicBezTo>
                  <a:cubicBezTo>
                    <a:pt x="33156" y="22567"/>
                    <a:pt x="32952" y="22802"/>
                    <a:pt x="32673" y="22802"/>
                  </a:cubicBezTo>
                  <a:cubicBezTo>
                    <a:pt x="32074" y="22802"/>
                    <a:pt x="31127" y="21724"/>
                    <a:pt x="31045" y="21617"/>
                  </a:cubicBezTo>
                  <a:cubicBezTo>
                    <a:pt x="30606" y="21037"/>
                    <a:pt x="30282" y="20352"/>
                    <a:pt x="29975" y="19697"/>
                  </a:cubicBezTo>
                  <a:cubicBezTo>
                    <a:pt x="29913" y="19564"/>
                    <a:pt x="29798" y="19508"/>
                    <a:pt x="29678" y="19508"/>
                  </a:cubicBezTo>
                  <a:cubicBezTo>
                    <a:pt x="29443" y="19508"/>
                    <a:pt x="29189" y="19721"/>
                    <a:pt x="29279" y="19989"/>
                  </a:cubicBezTo>
                  <a:cubicBezTo>
                    <a:pt x="29550" y="20799"/>
                    <a:pt x="29369" y="21110"/>
                    <a:pt x="29053" y="21110"/>
                  </a:cubicBezTo>
                  <a:cubicBezTo>
                    <a:pt x="28718" y="21110"/>
                    <a:pt x="28230" y="20757"/>
                    <a:pt x="27977" y="20280"/>
                  </a:cubicBezTo>
                  <a:cubicBezTo>
                    <a:pt x="27977" y="20017"/>
                    <a:pt x="27917" y="19715"/>
                    <a:pt x="27760" y="19366"/>
                  </a:cubicBezTo>
                  <a:cubicBezTo>
                    <a:pt x="27699" y="19231"/>
                    <a:pt x="27594" y="19175"/>
                    <a:pt x="27482" y="19175"/>
                  </a:cubicBezTo>
                  <a:cubicBezTo>
                    <a:pt x="27289" y="19175"/>
                    <a:pt x="27078" y="19344"/>
                    <a:pt x="27060" y="19555"/>
                  </a:cubicBezTo>
                  <a:cubicBezTo>
                    <a:pt x="27053" y="19644"/>
                    <a:pt x="27053" y="19728"/>
                    <a:pt x="27057" y="19815"/>
                  </a:cubicBezTo>
                  <a:cubicBezTo>
                    <a:pt x="26748" y="20225"/>
                    <a:pt x="26485" y="20431"/>
                    <a:pt x="26268" y="20431"/>
                  </a:cubicBezTo>
                  <a:cubicBezTo>
                    <a:pt x="26052" y="20431"/>
                    <a:pt x="25883" y="20227"/>
                    <a:pt x="25758" y="19817"/>
                  </a:cubicBezTo>
                  <a:cubicBezTo>
                    <a:pt x="25700" y="19704"/>
                    <a:pt x="25611" y="19649"/>
                    <a:pt x="25521" y="19638"/>
                  </a:cubicBezTo>
                  <a:cubicBezTo>
                    <a:pt x="25387" y="18256"/>
                    <a:pt x="24808" y="16880"/>
                    <a:pt x="23947" y="15730"/>
                  </a:cubicBezTo>
                  <a:cubicBezTo>
                    <a:pt x="24381" y="14617"/>
                    <a:pt x="25191" y="14199"/>
                    <a:pt x="26139" y="14199"/>
                  </a:cubicBezTo>
                  <a:close/>
                  <a:moveTo>
                    <a:pt x="16902" y="13119"/>
                  </a:moveTo>
                  <a:cubicBezTo>
                    <a:pt x="17568" y="13119"/>
                    <a:pt x="18233" y="13187"/>
                    <a:pt x="18879" y="13323"/>
                  </a:cubicBezTo>
                  <a:cubicBezTo>
                    <a:pt x="18892" y="13477"/>
                    <a:pt x="18977" y="13617"/>
                    <a:pt x="19157" y="13641"/>
                  </a:cubicBezTo>
                  <a:cubicBezTo>
                    <a:pt x="23687" y="14268"/>
                    <a:pt x="26153" y="20195"/>
                    <a:pt x="23245" y="23760"/>
                  </a:cubicBezTo>
                  <a:cubicBezTo>
                    <a:pt x="21712" y="25640"/>
                    <a:pt x="19329" y="26497"/>
                    <a:pt x="16949" y="26497"/>
                  </a:cubicBezTo>
                  <a:cubicBezTo>
                    <a:pt x="15519" y="26497"/>
                    <a:pt x="14091" y="26188"/>
                    <a:pt x="12849" y="25605"/>
                  </a:cubicBezTo>
                  <a:cubicBezTo>
                    <a:pt x="8860" y="23732"/>
                    <a:pt x="7747" y="19096"/>
                    <a:pt x="10640" y="15766"/>
                  </a:cubicBezTo>
                  <a:cubicBezTo>
                    <a:pt x="12203" y="13967"/>
                    <a:pt x="14560" y="13119"/>
                    <a:pt x="16902" y="13119"/>
                  </a:cubicBezTo>
                  <a:close/>
                  <a:moveTo>
                    <a:pt x="20121" y="27247"/>
                  </a:moveTo>
                  <a:cubicBezTo>
                    <a:pt x="20238" y="27247"/>
                    <a:pt x="20359" y="27287"/>
                    <a:pt x="20488" y="27391"/>
                  </a:cubicBezTo>
                  <a:cubicBezTo>
                    <a:pt x="20950" y="27761"/>
                    <a:pt x="20709" y="28457"/>
                    <a:pt x="20349" y="28805"/>
                  </a:cubicBezTo>
                  <a:cubicBezTo>
                    <a:pt x="20238" y="28911"/>
                    <a:pt x="20114" y="28955"/>
                    <a:pt x="19988" y="28955"/>
                  </a:cubicBezTo>
                  <a:cubicBezTo>
                    <a:pt x="19766" y="28955"/>
                    <a:pt x="19541" y="28817"/>
                    <a:pt x="19387" y="28645"/>
                  </a:cubicBezTo>
                  <a:cubicBezTo>
                    <a:pt x="19120" y="28345"/>
                    <a:pt x="19114" y="27999"/>
                    <a:pt x="19197" y="27659"/>
                  </a:cubicBezTo>
                  <a:cubicBezTo>
                    <a:pt x="19200" y="27659"/>
                    <a:pt x="19202" y="27658"/>
                    <a:pt x="19205" y="27658"/>
                  </a:cubicBezTo>
                  <a:cubicBezTo>
                    <a:pt x="19208" y="27658"/>
                    <a:pt x="19210" y="27659"/>
                    <a:pt x="19213" y="27659"/>
                  </a:cubicBezTo>
                  <a:cubicBezTo>
                    <a:pt x="19216" y="27659"/>
                    <a:pt x="19219" y="27658"/>
                    <a:pt x="19222" y="27657"/>
                  </a:cubicBezTo>
                  <a:cubicBezTo>
                    <a:pt x="19531" y="27535"/>
                    <a:pt x="19809" y="27247"/>
                    <a:pt x="20121" y="27247"/>
                  </a:cubicBezTo>
                  <a:close/>
                  <a:moveTo>
                    <a:pt x="17649" y="27694"/>
                  </a:moveTo>
                  <a:cubicBezTo>
                    <a:pt x="17781" y="27694"/>
                    <a:pt x="17906" y="27747"/>
                    <a:pt x="18013" y="27899"/>
                  </a:cubicBezTo>
                  <a:cubicBezTo>
                    <a:pt x="18286" y="28289"/>
                    <a:pt x="17993" y="28664"/>
                    <a:pt x="17637" y="28848"/>
                  </a:cubicBezTo>
                  <a:cubicBezTo>
                    <a:pt x="17460" y="28940"/>
                    <a:pt x="17288" y="29007"/>
                    <a:pt x="17134" y="29007"/>
                  </a:cubicBezTo>
                  <a:cubicBezTo>
                    <a:pt x="16951" y="29007"/>
                    <a:pt x="16795" y="28913"/>
                    <a:pt x="16690" y="28652"/>
                  </a:cubicBezTo>
                  <a:cubicBezTo>
                    <a:pt x="16678" y="28625"/>
                    <a:pt x="16673" y="28600"/>
                    <a:pt x="16664" y="28574"/>
                  </a:cubicBezTo>
                  <a:cubicBezTo>
                    <a:pt x="16718" y="28385"/>
                    <a:pt x="16743" y="28182"/>
                    <a:pt x="16743" y="27962"/>
                  </a:cubicBezTo>
                  <a:cubicBezTo>
                    <a:pt x="16771" y="27970"/>
                    <a:pt x="16800" y="27975"/>
                    <a:pt x="16829" y="27975"/>
                  </a:cubicBezTo>
                  <a:cubicBezTo>
                    <a:pt x="16860" y="27975"/>
                    <a:pt x="16891" y="27970"/>
                    <a:pt x="16921" y="27957"/>
                  </a:cubicBezTo>
                  <a:cubicBezTo>
                    <a:pt x="17147" y="27868"/>
                    <a:pt x="17410" y="27694"/>
                    <a:pt x="17649" y="27694"/>
                  </a:cubicBezTo>
                  <a:close/>
                  <a:moveTo>
                    <a:pt x="10721" y="25242"/>
                  </a:moveTo>
                  <a:cubicBezTo>
                    <a:pt x="11419" y="25846"/>
                    <a:pt x="12212" y="26346"/>
                    <a:pt x="13075" y="26682"/>
                  </a:cubicBezTo>
                  <a:cubicBezTo>
                    <a:pt x="14086" y="27078"/>
                    <a:pt x="15164" y="27298"/>
                    <a:pt x="16248" y="27354"/>
                  </a:cubicBezTo>
                  <a:cubicBezTo>
                    <a:pt x="16227" y="27384"/>
                    <a:pt x="16208" y="27416"/>
                    <a:pt x="16190" y="27449"/>
                  </a:cubicBezTo>
                  <a:cubicBezTo>
                    <a:pt x="16128" y="27491"/>
                    <a:pt x="16077" y="27551"/>
                    <a:pt x="16044" y="27639"/>
                  </a:cubicBezTo>
                  <a:cubicBezTo>
                    <a:pt x="15657" y="28710"/>
                    <a:pt x="15242" y="29250"/>
                    <a:pt x="14101" y="29571"/>
                  </a:cubicBezTo>
                  <a:cubicBezTo>
                    <a:pt x="13626" y="29705"/>
                    <a:pt x="13120" y="29758"/>
                    <a:pt x="12614" y="29758"/>
                  </a:cubicBezTo>
                  <a:cubicBezTo>
                    <a:pt x="12176" y="29758"/>
                    <a:pt x="11738" y="29719"/>
                    <a:pt x="11319" y="29657"/>
                  </a:cubicBezTo>
                  <a:cubicBezTo>
                    <a:pt x="10191" y="29491"/>
                    <a:pt x="9047" y="28988"/>
                    <a:pt x="9354" y="27674"/>
                  </a:cubicBezTo>
                  <a:cubicBezTo>
                    <a:pt x="9561" y="26782"/>
                    <a:pt x="10184" y="25995"/>
                    <a:pt x="10721" y="25242"/>
                  </a:cubicBezTo>
                  <a:close/>
                  <a:moveTo>
                    <a:pt x="24417" y="1"/>
                  </a:moveTo>
                  <a:cubicBezTo>
                    <a:pt x="24199" y="1"/>
                    <a:pt x="23981" y="48"/>
                    <a:pt x="23765" y="140"/>
                  </a:cubicBezTo>
                  <a:cubicBezTo>
                    <a:pt x="23279" y="347"/>
                    <a:pt x="22828" y="993"/>
                    <a:pt x="22938" y="1521"/>
                  </a:cubicBezTo>
                  <a:cubicBezTo>
                    <a:pt x="22948" y="1566"/>
                    <a:pt x="22974" y="1599"/>
                    <a:pt x="22999" y="1631"/>
                  </a:cubicBezTo>
                  <a:cubicBezTo>
                    <a:pt x="20952" y="2948"/>
                    <a:pt x="20107" y="6741"/>
                    <a:pt x="19915" y="8950"/>
                  </a:cubicBezTo>
                  <a:cubicBezTo>
                    <a:pt x="19912" y="8988"/>
                    <a:pt x="19919" y="9020"/>
                    <a:pt x="19930" y="9049"/>
                  </a:cubicBezTo>
                  <a:cubicBezTo>
                    <a:pt x="18787" y="8958"/>
                    <a:pt x="17643" y="8878"/>
                    <a:pt x="16501" y="8845"/>
                  </a:cubicBezTo>
                  <a:cubicBezTo>
                    <a:pt x="16505" y="8775"/>
                    <a:pt x="16493" y="8660"/>
                    <a:pt x="16494" y="8580"/>
                  </a:cubicBezTo>
                  <a:cubicBezTo>
                    <a:pt x="16507" y="8235"/>
                    <a:pt x="16535" y="7887"/>
                    <a:pt x="16557" y="7542"/>
                  </a:cubicBezTo>
                  <a:cubicBezTo>
                    <a:pt x="16627" y="6398"/>
                    <a:pt x="16677" y="5253"/>
                    <a:pt x="16677" y="4108"/>
                  </a:cubicBezTo>
                  <a:cubicBezTo>
                    <a:pt x="16677" y="2674"/>
                    <a:pt x="16735" y="762"/>
                    <a:pt x="15151" y="163"/>
                  </a:cubicBezTo>
                  <a:cubicBezTo>
                    <a:pt x="14961" y="92"/>
                    <a:pt x="14755" y="58"/>
                    <a:pt x="14543" y="58"/>
                  </a:cubicBezTo>
                  <a:cubicBezTo>
                    <a:pt x="13702" y="58"/>
                    <a:pt x="12775" y="584"/>
                    <a:pt x="12476" y="1319"/>
                  </a:cubicBezTo>
                  <a:cubicBezTo>
                    <a:pt x="12161" y="2092"/>
                    <a:pt x="12818" y="2313"/>
                    <a:pt x="13642" y="2313"/>
                  </a:cubicBezTo>
                  <a:cubicBezTo>
                    <a:pt x="14410" y="2313"/>
                    <a:pt x="15322" y="2121"/>
                    <a:pt x="15730" y="2006"/>
                  </a:cubicBezTo>
                  <a:cubicBezTo>
                    <a:pt x="15885" y="2614"/>
                    <a:pt x="15898" y="3327"/>
                    <a:pt x="15918" y="3787"/>
                  </a:cubicBezTo>
                  <a:cubicBezTo>
                    <a:pt x="15934" y="4167"/>
                    <a:pt x="15757" y="7780"/>
                    <a:pt x="16072" y="8839"/>
                  </a:cubicBezTo>
                  <a:cubicBezTo>
                    <a:pt x="15915" y="8837"/>
                    <a:pt x="15757" y="8835"/>
                    <a:pt x="15599" y="8835"/>
                  </a:cubicBezTo>
                  <a:cubicBezTo>
                    <a:pt x="14165" y="8835"/>
                    <a:pt x="12736" y="8935"/>
                    <a:pt x="11314" y="9235"/>
                  </a:cubicBezTo>
                  <a:cubicBezTo>
                    <a:pt x="11042" y="9290"/>
                    <a:pt x="10984" y="9596"/>
                    <a:pt x="11079" y="9815"/>
                  </a:cubicBezTo>
                  <a:cubicBezTo>
                    <a:pt x="11584" y="10975"/>
                    <a:pt x="12213" y="12074"/>
                    <a:pt x="12739" y="13224"/>
                  </a:cubicBezTo>
                  <a:cubicBezTo>
                    <a:pt x="11820" y="13674"/>
                    <a:pt x="10967" y="14273"/>
                    <a:pt x="10227" y="14990"/>
                  </a:cubicBezTo>
                  <a:cubicBezTo>
                    <a:pt x="9641" y="13745"/>
                    <a:pt x="8678" y="13255"/>
                    <a:pt x="7584" y="13255"/>
                  </a:cubicBezTo>
                  <a:cubicBezTo>
                    <a:pt x="5102" y="13255"/>
                    <a:pt x="1949" y="15778"/>
                    <a:pt x="1018" y="17716"/>
                  </a:cubicBezTo>
                  <a:cubicBezTo>
                    <a:pt x="337" y="19138"/>
                    <a:pt x="1" y="21660"/>
                    <a:pt x="1165" y="22959"/>
                  </a:cubicBezTo>
                  <a:cubicBezTo>
                    <a:pt x="1546" y="23384"/>
                    <a:pt x="1944" y="23556"/>
                    <a:pt x="2339" y="23556"/>
                  </a:cubicBezTo>
                  <a:cubicBezTo>
                    <a:pt x="3072" y="23556"/>
                    <a:pt x="3792" y="22963"/>
                    <a:pt x="4369" y="22303"/>
                  </a:cubicBezTo>
                  <a:cubicBezTo>
                    <a:pt x="4537" y="22857"/>
                    <a:pt x="4961" y="23183"/>
                    <a:pt x="5401" y="23183"/>
                  </a:cubicBezTo>
                  <a:cubicBezTo>
                    <a:pt x="5578" y="23183"/>
                    <a:pt x="5758" y="23130"/>
                    <a:pt x="5925" y="23017"/>
                  </a:cubicBezTo>
                  <a:cubicBezTo>
                    <a:pt x="6048" y="23418"/>
                    <a:pt x="6305" y="23724"/>
                    <a:pt x="6805" y="23724"/>
                  </a:cubicBezTo>
                  <a:cubicBezTo>
                    <a:pt x="6839" y="23724"/>
                    <a:pt x="6874" y="23723"/>
                    <a:pt x="6911" y="23720"/>
                  </a:cubicBezTo>
                  <a:cubicBezTo>
                    <a:pt x="7634" y="23663"/>
                    <a:pt x="8220" y="22947"/>
                    <a:pt x="8527" y="22247"/>
                  </a:cubicBezTo>
                  <a:cubicBezTo>
                    <a:pt x="8927" y="23211"/>
                    <a:pt x="9541" y="24104"/>
                    <a:pt x="10306" y="24860"/>
                  </a:cubicBezTo>
                  <a:cubicBezTo>
                    <a:pt x="9503" y="25720"/>
                    <a:pt x="8618" y="26835"/>
                    <a:pt x="8517" y="27997"/>
                  </a:cubicBezTo>
                  <a:cubicBezTo>
                    <a:pt x="8395" y="29361"/>
                    <a:pt x="9504" y="30104"/>
                    <a:pt x="10717" y="30386"/>
                  </a:cubicBezTo>
                  <a:cubicBezTo>
                    <a:pt x="11175" y="30493"/>
                    <a:pt x="11785" y="30561"/>
                    <a:pt x="12442" y="30561"/>
                  </a:cubicBezTo>
                  <a:cubicBezTo>
                    <a:pt x="13861" y="30561"/>
                    <a:pt x="15497" y="30242"/>
                    <a:pt x="16284" y="29303"/>
                  </a:cubicBezTo>
                  <a:cubicBezTo>
                    <a:pt x="16433" y="29497"/>
                    <a:pt x="16634" y="29640"/>
                    <a:pt x="16880" y="29717"/>
                  </a:cubicBezTo>
                  <a:cubicBezTo>
                    <a:pt x="16974" y="29745"/>
                    <a:pt x="17067" y="29758"/>
                    <a:pt x="17159" y="29758"/>
                  </a:cubicBezTo>
                  <a:cubicBezTo>
                    <a:pt x="17494" y="29758"/>
                    <a:pt x="17810" y="29593"/>
                    <a:pt x="18109" y="29450"/>
                  </a:cubicBezTo>
                  <a:cubicBezTo>
                    <a:pt x="18401" y="29310"/>
                    <a:pt x="18616" y="29075"/>
                    <a:pt x="18744" y="28802"/>
                  </a:cubicBezTo>
                  <a:cubicBezTo>
                    <a:pt x="18806" y="28931"/>
                    <a:pt x="18877" y="29054"/>
                    <a:pt x="18969" y="29164"/>
                  </a:cubicBezTo>
                  <a:cubicBezTo>
                    <a:pt x="19234" y="29486"/>
                    <a:pt x="19599" y="29641"/>
                    <a:pt x="19967" y="29641"/>
                  </a:cubicBezTo>
                  <a:cubicBezTo>
                    <a:pt x="20221" y="29641"/>
                    <a:pt x="20476" y="29567"/>
                    <a:pt x="20702" y="29424"/>
                  </a:cubicBezTo>
                  <a:cubicBezTo>
                    <a:pt x="20708" y="29470"/>
                    <a:pt x="20726" y="29514"/>
                    <a:pt x="20763" y="29555"/>
                  </a:cubicBezTo>
                  <a:cubicBezTo>
                    <a:pt x="21352" y="30170"/>
                    <a:pt x="22777" y="30178"/>
                    <a:pt x="23564" y="30238"/>
                  </a:cubicBezTo>
                  <a:cubicBezTo>
                    <a:pt x="23778" y="30254"/>
                    <a:pt x="24010" y="30264"/>
                    <a:pt x="24249" y="30264"/>
                  </a:cubicBezTo>
                  <a:cubicBezTo>
                    <a:pt x="25161" y="30264"/>
                    <a:pt x="26190" y="30114"/>
                    <a:pt x="26837" y="29527"/>
                  </a:cubicBezTo>
                  <a:cubicBezTo>
                    <a:pt x="29052" y="27521"/>
                    <a:pt x="25631" y="25232"/>
                    <a:pt x="23794" y="24923"/>
                  </a:cubicBezTo>
                  <a:cubicBezTo>
                    <a:pt x="23767" y="24919"/>
                    <a:pt x="23741" y="24916"/>
                    <a:pt x="23716" y="24916"/>
                  </a:cubicBezTo>
                  <a:cubicBezTo>
                    <a:pt x="23273" y="24916"/>
                    <a:pt x="23100" y="25581"/>
                    <a:pt x="23581" y="25692"/>
                  </a:cubicBezTo>
                  <a:cubicBezTo>
                    <a:pt x="24478" y="25898"/>
                    <a:pt x="25307" y="26261"/>
                    <a:pt x="26017" y="26854"/>
                  </a:cubicBezTo>
                  <a:cubicBezTo>
                    <a:pt x="27102" y="27759"/>
                    <a:pt x="26717" y="28942"/>
                    <a:pt x="25480" y="29321"/>
                  </a:cubicBezTo>
                  <a:cubicBezTo>
                    <a:pt x="25004" y="29467"/>
                    <a:pt x="24491" y="29514"/>
                    <a:pt x="23979" y="29514"/>
                  </a:cubicBezTo>
                  <a:cubicBezTo>
                    <a:pt x="23578" y="29514"/>
                    <a:pt x="23178" y="29485"/>
                    <a:pt x="22795" y="29453"/>
                  </a:cubicBezTo>
                  <a:cubicBezTo>
                    <a:pt x="22214" y="29403"/>
                    <a:pt x="21582" y="29170"/>
                    <a:pt x="21000" y="29170"/>
                  </a:cubicBezTo>
                  <a:cubicBezTo>
                    <a:pt x="20998" y="29170"/>
                    <a:pt x="20997" y="29170"/>
                    <a:pt x="20995" y="29170"/>
                  </a:cubicBezTo>
                  <a:cubicBezTo>
                    <a:pt x="21588" y="28524"/>
                    <a:pt x="21676" y="27411"/>
                    <a:pt x="20965" y="26825"/>
                  </a:cubicBezTo>
                  <a:cubicBezTo>
                    <a:pt x="20863" y="26741"/>
                    <a:pt x="20740" y="26675"/>
                    <a:pt x="20608" y="26626"/>
                  </a:cubicBezTo>
                  <a:cubicBezTo>
                    <a:pt x="22408" y="25893"/>
                    <a:pt x="23971" y="24626"/>
                    <a:pt x="24941" y="22810"/>
                  </a:cubicBezTo>
                  <a:cubicBezTo>
                    <a:pt x="25281" y="22170"/>
                    <a:pt x="25471" y="21483"/>
                    <a:pt x="25536" y="20782"/>
                  </a:cubicBezTo>
                  <a:cubicBezTo>
                    <a:pt x="25917" y="21205"/>
                    <a:pt x="26407" y="21406"/>
                    <a:pt x="26849" y="21406"/>
                  </a:cubicBezTo>
                  <a:cubicBezTo>
                    <a:pt x="27154" y="21406"/>
                    <a:pt x="27436" y="21310"/>
                    <a:pt x="27643" y="21127"/>
                  </a:cubicBezTo>
                  <a:cubicBezTo>
                    <a:pt x="28085" y="21605"/>
                    <a:pt x="28704" y="21895"/>
                    <a:pt x="29224" y="21895"/>
                  </a:cubicBezTo>
                  <a:cubicBezTo>
                    <a:pt x="29578" y="21895"/>
                    <a:pt x="29886" y="21761"/>
                    <a:pt x="30059" y="21460"/>
                  </a:cubicBezTo>
                  <a:cubicBezTo>
                    <a:pt x="30702" y="22501"/>
                    <a:pt x="31641" y="23679"/>
                    <a:pt x="32553" y="23679"/>
                  </a:cubicBezTo>
                  <a:cubicBezTo>
                    <a:pt x="32877" y="23679"/>
                    <a:pt x="33197" y="23530"/>
                    <a:pt x="33500" y="23174"/>
                  </a:cubicBezTo>
                  <a:cubicBezTo>
                    <a:pt x="34810" y="21617"/>
                    <a:pt x="33461" y="18775"/>
                    <a:pt x="32757" y="17212"/>
                  </a:cubicBezTo>
                  <a:cubicBezTo>
                    <a:pt x="31946" y="15419"/>
                    <a:pt x="28745" y="13484"/>
                    <a:pt x="26332" y="13484"/>
                  </a:cubicBezTo>
                  <a:cubicBezTo>
                    <a:pt x="25074" y="13484"/>
                    <a:pt x="24031" y="14009"/>
                    <a:pt x="23650" y="15353"/>
                  </a:cubicBezTo>
                  <a:cubicBezTo>
                    <a:pt x="23258" y="14887"/>
                    <a:pt x="22815" y="14471"/>
                    <a:pt x="22341" y="14114"/>
                  </a:cubicBezTo>
                  <a:cubicBezTo>
                    <a:pt x="23048" y="12771"/>
                    <a:pt x="23710" y="11302"/>
                    <a:pt x="24084" y="9835"/>
                  </a:cubicBezTo>
                  <a:cubicBezTo>
                    <a:pt x="24152" y="9563"/>
                    <a:pt x="23955" y="9318"/>
                    <a:pt x="23681" y="9306"/>
                  </a:cubicBezTo>
                  <a:cubicBezTo>
                    <a:pt x="22569" y="9259"/>
                    <a:pt x="21451" y="9170"/>
                    <a:pt x="20335" y="9080"/>
                  </a:cubicBezTo>
                  <a:cubicBezTo>
                    <a:pt x="20349" y="9060"/>
                    <a:pt x="20363" y="9038"/>
                    <a:pt x="20370" y="9010"/>
                  </a:cubicBezTo>
                  <a:cubicBezTo>
                    <a:pt x="20708" y="7810"/>
                    <a:pt x="20979" y="6610"/>
                    <a:pt x="21408" y="5435"/>
                  </a:cubicBezTo>
                  <a:cubicBezTo>
                    <a:pt x="21888" y="4122"/>
                    <a:pt x="22619" y="3184"/>
                    <a:pt x="23481" y="2121"/>
                  </a:cubicBezTo>
                  <a:cubicBezTo>
                    <a:pt x="23512" y="2083"/>
                    <a:pt x="23534" y="2042"/>
                    <a:pt x="23545" y="1999"/>
                  </a:cubicBezTo>
                  <a:cubicBezTo>
                    <a:pt x="23574" y="2212"/>
                    <a:pt x="23631" y="2416"/>
                    <a:pt x="23715" y="2601"/>
                  </a:cubicBezTo>
                  <a:cubicBezTo>
                    <a:pt x="23902" y="3005"/>
                    <a:pt x="24209" y="3163"/>
                    <a:pt x="24542" y="3163"/>
                  </a:cubicBezTo>
                  <a:cubicBezTo>
                    <a:pt x="25063" y="3163"/>
                    <a:pt x="25647" y="2773"/>
                    <a:pt x="25921" y="2326"/>
                  </a:cubicBezTo>
                  <a:cubicBezTo>
                    <a:pt x="26414" y="1523"/>
                    <a:pt x="25838" y="509"/>
                    <a:pt x="25071" y="150"/>
                  </a:cubicBezTo>
                  <a:cubicBezTo>
                    <a:pt x="24855" y="49"/>
                    <a:pt x="24636" y="1"/>
                    <a:pt x="24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317341">
              <a:off x="702372" y="3866057"/>
              <a:ext cx="278633" cy="104603"/>
            </a:xfrm>
            <a:custGeom>
              <a:avLst/>
              <a:gdLst/>
              <a:ahLst/>
              <a:cxnLst/>
              <a:rect l="l" t="t" r="r" b="b"/>
              <a:pathLst>
                <a:path w="11145" h="4184" extrusionOk="0">
                  <a:moveTo>
                    <a:pt x="454" y="1"/>
                  </a:moveTo>
                  <a:cubicBezTo>
                    <a:pt x="443" y="1"/>
                    <a:pt x="433" y="2"/>
                    <a:pt x="422" y="5"/>
                  </a:cubicBezTo>
                  <a:cubicBezTo>
                    <a:pt x="311" y="41"/>
                    <a:pt x="244" y="67"/>
                    <a:pt x="142" y="117"/>
                  </a:cubicBezTo>
                  <a:cubicBezTo>
                    <a:pt x="58" y="157"/>
                    <a:pt x="1" y="264"/>
                    <a:pt x="4" y="356"/>
                  </a:cubicBezTo>
                  <a:cubicBezTo>
                    <a:pt x="75" y="2124"/>
                    <a:pt x="3146" y="3719"/>
                    <a:pt x="4643" y="4029"/>
                  </a:cubicBezTo>
                  <a:cubicBezTo>
                    <a:pt x="5115" y="4127"/>
                    <a:pt x="5663" y="4183"/>
                    <a:pt x="6235" y="4183"/>
                  </a:cubicBezTo>
                  <a:cubicBezTo>
                    <a:pt x="8358" y="4183"/>
                    <a:pt x="10829" y="3418"/>
                    <a:pt x="11112" y="1220"/>
                  </a:cubicBezTo>
                  <a:cubicBezTo>
                    <a:pt x="11145" y="974"/>
                    <a:pt x="10975" y="859"/>
                    <a:pt x="10785" y="859"/>
                  </a:cubicBezTo>
                  <a:cubicBezTo>
                    <a:pt x="10616" y="859"/>
                    <a:pt x="10431" y="950"/>
                    <a:pt x="10360" y="1120"/>
                  </a:cubicBezTo>
                  <a:cubicBezTo>
                    <a:pt x="9684" y="2749"/>
                    <a:pt x="7983" y="3309"/>
                    <a:pt x="6286" y="3309"/>
                  </a:cubicBezTo>
                  <a:cubicBezTo>
                    <a:pt x="5527" y="3309"/>
                    <a:pt x="4769" y="3197"/>
                    <a:pt x="4103" y="3019"/>
                  </a:cubicBezTo>
                  <a:cubicBezTo>
                    <a:pt x="3503" y="2857"/>
                    <a:pt x="175" y="771"/>
                    <a:pt x="552" y="175"/>
                  </a:cubicBezTo>
                  <a:cubicBezTo>
                    <a:pt x="601" y="100"/>
                    <a:pt x="536"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317341">
              <a:off x="745497" y="3805164"/>
              <a:ext cx="35426" cy="71102"/>
            </a:xfrm>
            <a:custGeom>
              <a:avLst/>
              <a:gdLst/>
              <a:ahLst/>
              <a:cxnLst/>
              <a:rect l="l" t="t" r="r" b="b"/>
              <a:pathLst>
                <a:path w="1417" h="2844" extrusionOk="0">
                  <a:moveTo>
                    <a:pt x="399" y="1"/>
                  </a:moveTo>
                  <a:cubicBezTo>
                    <a:pt x="331" y="1"/>
                    <a:pt x="262" y="18"/>
                    <a:pt x="203" y="50"/>
                  </a:cubicBezTo>
                  <a:cubicBezTo>
                    <a:pt x="145" y="82"/>
                    <a:pt x="108" y="126"/>
                    <a:pt x="72" y="182"/>
                  </a:cubicBezTo>
                  <a:cubicBezTo>
                    <a:pt x="5" y="283"/>
                    <a:pt x="0" y="453"/>
                    <a:pt x="72" y="553"/>
                  </a:cubicBezTo>
                  <a:cubicBezTo>
                    <a:pt x="512" y="1175"/>
                    <a:pt x="722" y="1851"/>
                    <a:pt x="638" y="2616"/>
                  </a:cubicBezTo>
                  <a:cubicBezTo>
                    <a:pt x="620" y="2770"/>
                    <a:pt x="729" y="2843"/>
                    <a:pt x="848" y="2843"/>
                  </a:cubicBezTo>
                  <a:cubicBezTo>
                    <a:pt x="952" y="2843"/>
                    <a:pt x="1063" y="2787"/>
                    <a:pt x="1105" y="2681"/>
                  </a:cubicBezTo>
                  <a:cubicBezTo>
                    <a:pt x="1416" y="1889"/>
                    <a:pt x="1211" y="748"/>
                    <a:pt x="650" y="107"/>
                  </a:cubicBezTo>
                  <a:cubicBezTo>
                    <a:pt x="586" y="34"/>
                    <a:pt x="493" y="1"/>
                    <a:pt x="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317341">
              <a:off x="810541" y="3776845"/>
              <a:ext cx="28951" cy="73777"/>
            </a:xfrm>
            <a:custGeom>
              <a:avLst/>
              <a:gdLst/>
              <a:ahLst/>
              <a:cxnLst/>
              <a:rect l="l" t="t" r="r" b="b"/>
              <a:pathLst>
                <a:path w="1158" h="2951" extrusionOk="0">
                  <a:moveTo>
                    <a:pt x="445" y="0"/>
                  </a:moveTo>
                  <a:cubicBezTo>
                    <a:pt x="436" y="0"/>
                    <a:pt x="428" y="1"/>
                    <a:pt x="419" y="2"/>
                  </a:cubicBezTo>
                  <a:cubicBezTo>
                    <a:pt x="258" y="17"/>
                    <a:pt x="169" y="59"/>
                    <a:pt x="79" y="196"/>
                  </a:cubicBezTo>
                  <a:cubicBezTo>
                    <a:pt x="1" y="317"/>
                    <a:pt x="18" y="470"/>
                    <a:pt x="79" y="592"/>
                  </a:cubicBezTo>
                  <a:cubicBezTo>
                    <a:pt x="289" y="1003"/>
                    <a:pt x="401" y="1449"/>
                    <a:pt x="456" y="1906"/>
                  </a:cubicBezTo>
                  <a:cubicBezTo>
                    <a:pt x="479" y="2096"/>
                    <a:pt x="489" y="2284"/>
                    <a:pt x="494" y="2472"/>
                  </a:cubicBezTo>
                  <a:cubicBezTo>
                    <a:pt x="496" y="2541"/>
                    <a:pt x="489" y="2614"/>
                    <a:pt x="506" y="2679"/>
                  </a:cubicBezTo>
                  <a:cubicBezTo>
                    <a:pt x="508" y="2686"/>
                    <a:pt x="511" y="2689"/>
                    <a:pt x="512" y="2696"/>
                  </a:cubicBezTo>
                  <a:cubicBezTo>
                    <a:pt x="483" y="2819"/>
                    <a:pt x="578" y="2951"/>
                    <a:pt x="702" y="2951"/>
                  </a:cubicBezTo>
                  <a:cubicBezTo>
                    <a:pt x="735" y="2951"/>
                    <a:pt x="770" y="2942"/>
                    <a:pt x="805" y="2921"/>
                  </a:cubicBezTo>
                  <a:cubicBezTo>
                    <a:pt x="847" y="2896"/>
                    <a:pt x="914" y="2872"/>
                    <a:pt x="889" y="2872"/>
                  </a:cubicBezTo>
                  <a:cubicBezTo>
                    <a:pt x="883" y="2872"/>
                    <a:pt x="873" y="2873"/>
                    <a:pt x="857" y="2876"/>
                  </a:cubicBezTo>
                  <a:lnTo>
                    <a:pt x="857" y="2876"/>
                  </a:lnTo>
                  <a:cubicBezTo>
                    <a:pt x="952" y="2859"/>
                    <a:pt x="1012" y="2772"/>
                    <a:pt x="1048" y="2692"/>
                  </a:cubicBezTo>
                  <a:cubicBezTo>
                    <a:pt x="1142" y="2484"/>
                    <a:pt x="1142" y="2239"/>
                    <a:pt x="1147" y="2013"/>
                  </a:cubicBezTo>
                  <a:cubicBezTo>
                    <a:pt x="1158" y="1419"/>
                    <a:pt x="1046" y="720"/>
                    <a:pt x="758" y="196"/>
                  </a:cubicBezTo>
                  <a:cubicBezTo>
                    <a:pt x="702" y="92"/>
                    <a:pt x="568" y="0"/>
                    <a:pt x="4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4396100" y="4434050"/>
            <a:ext cx="351750" cy="522100"/>
            <a:chOff x="-707150" y="6795475"/>
            <a:chExt cx="351750" cy="522100"/>
          </a:xfrm>
        </p:grpSpPr>
        <p:sp>
          <p:nvSpPr>
            <p:cNvPr id="264" name="Google Shape;264;p11"/>
            <p:cNvSpPr/>
            <p:nvPr/>
          </p:nvSpPr>
          <p:spPr>
            <a:xfrm flipH="1">
              <a:off x="-707150" y="69837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627800" y="67954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495050" y="71780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1"/>
          <p:cNvSpPr/>
          <p:nvPr/>
        </p:nvSpPr>
        <p:spPr>
          <a:xfrm>
            <a:off x="802475" y="1769725"/>
            <a:ext cx="1272233" cy="492432"/>
          </a:xfrm>
          <a:custGeom>
            <a:avLst/>
            <a:gdLst/>
            <a:ahLst/>
            <a:cxnLst/>
            <a:rect l="l" t="t" r="r" b="b"/>
            <a:pathLst>
              <a:path w="20728" h="8023" extrusionOk="0">
                <a:moveTo>
                  <a:pt x="10459" y="1373"/>
                </a:moveTo>
                <a:cubicBezTo>
                  <a:pt x="10511" y="1373"/>
                  <a:pt x="10563" y="1375"/>
                  <a:pt x="10615" y="1380"/>
                </a:cubicBezTo>
                <a:cubicBezTo>
                  <a:pt x="11759" y="1495"/>
                  <a:pt x="11979" y="2632"/>
                  <a:pt x="11534" y="3521"/>
                </a:cubicBezTo>
                <a:cubicBezTo>
                  <a:pt x="11210" y="4166"/>
                  <a:pt x="10630" y="4668"/>
                  <a:pt x="9996" y="5009"/>
                </a:cubicBezTo>
                <a:cubicBezTo>
                  <a:pt x="9971" y="4958"/>
                  <a:pt x="9928" y="4913"/>
                  <a:pt x="9863" y="4887"/>
                </a:cubicBezTo>
                <a:cubicBezTo>
                  <a:pt x="9040" y="4569"/>
                  <a:pt x="8484" y="3648"/>
                  <a:pt x="8698" y="2769"/>
                </a:cubicBezTo>
                <a:cubicBezTo>
                  <a:pt x="8889" y="1988"/>
                  <a:pt x="9654" y="1373"/>
                  <a:pt x="10459" y="1373"/>
                </a:cubicBezTo>
                <a:close/>
                <a:moveTo>
                  <a:pt x="10166" y="481"/>
                </a:moveTo>
                <a:cubicBezTo>
                  <a:pt x="11401" y="481"/>
                  <a:pt x="12614" y="1297"/>
                  <a:pt x="12965" y="2598"/>
                </a:cubicBezTo>
                <a:cubicBezTo>
                  <a:pt x="13546" y="4756"/>
                  <a:pt x="11239" y="6232"/>
                  <a:pt x="9472" y="6757"/>
                </a:cubicBezTo>
                <a:cubicBezTo>
                  <a:pt x="8798" y="6957"/>
                  <a:pt x="8102" y="7057"/>
                  <a:pt x="7408" y="7057"/>
                </a:cubicBezTo>
                <a:cubicBezTo>
                  <a:pt x="6183" y="7057"/>
                  <a:pt x="4965" y="6746"/>
                  <a:pt x="3888" y="6124"/>
                </a:cubicBezTo>
                <a:cubicBezTo>
                  <a:pt x="3019" y="5622"/>
                  <a:pt x="2255" y="4941"/>
                  <a:pt x="1656" y="4134"/>
                </a:cubicBezTo>
                <a:cubicBezTo>
                  <a:pt x="1306" y="3661"/>
                  <a:pt x="725" y="2836"/>
                  <a:pt x="650" y="2106"/>
                </a:cubicBezTo>
                <a:lnTo>
                  <a:pt x="650" y="2106"/>
                </a:lnTo>
                <a:cubicBezTo>
                  <a:pt x="853" y="2595"/>
                  <a:pt x="1319" y="3005"/>
                  <a:pt x="1698" y="3358"/>
                </a:cubicBezTo>
                <a:cubicBezTo>
                  <a:pt x="2389" y="3997"/>
                  <a:pt x="3139" y="4582"/>
                  <a:pt x="3959" y="5045"/>
                </a:cubicBezTo>
                <a:cubicBezTo>
                  <a:pt x="5065" y="5670"/>
                  <a:pt x="6306" y="6056"/>
                  <a:pt x="7563" y="6056"/>
                </a:cubicBezTo>
                <a:cubicBezTo>
                  <a:pt x="8056" y="6056"/>
                  <a:pt x="8552" y="5997"/>
                  <a:pt x="9043" y="5868"/>
                </a:cubicBezTo>
                <a:cubicBezTo>
                  <a:pt x="10504" y="5484"/>
                  <a:pt x="12143" y="4348"/>
                  <a:pt x="12234" y="2696"/>
                </a:cubicBezTo>
                <a:cubicBezTo>
                  <a:pt x="12298" y="1542"/>
                  <a:pt x="11402" y="941"/>
                  <a:pt x="10445" y="941"/>
                </a:cubicBezTo>
                <a:cubicBezTo>
                  <a:pt x="9975" y="941"/>
                  <a:pt x="9490" y="1086"/>
                  <a:pt x="9098" y="1384"/>
                </a:cubicBezTo>
                <a:cubicBezTo>
                  <a:pt x="7710" y="2439"/>
                  <a:pt x="8038" y="4493"/>
                  <a:pt x="9506" y="5237"/>
                </a:cubicBezTo>
                <a:cubicBezTo>
                  <a:pt x="9333" y="5306"/>
                  <a:pt x="9159" y="5363"/>
                  <a:pt x="8983" y="5412"/>
                </a:cubicBezTo>
                <a:cubicBezTo>
                  <a:pt x="7246" y="4588"/>
                  <a:pt x="6988" y="2218"/>
                  <a:pt x="8520" y="1038"/>
                </a:cubicBezTo>
                <a:cubicBezTo>
                  <a:pt x="9018" y="656"/>
                  <a:pt x="9594" y="481"/>
                  <a:pt x="10166" y="481"/>
                </a:cubicBezTo>
                <a:close/>
                <a:moveTo>
                  <a:pt x="19372" y="5839"/>
                </a:moveTo>
                <a:lnTo>
                  <a:pt x="19372" y="5839"/>
                </a:lnTo>
                <a:cubicBezTo>
                  <a:pt x="19005" y="6070"/>
                  <a:pt x="18626" y="6279"/>
                  <a:pt x="18235" y="6468"/>
                </a:cubicBezTo>
                <a:cubicBezTo>
                  <a:pt x="17404" y="6869"/>
                  <a:pt x="16518" y="7160"/>
                  <a:pt x="15614" y="7343"/>
                </a:cubicBezTo>
                <a:cubicBezTo>
                  <a:pt x="14888" y="7490"/>
                  <a:pt x="14095" y="7586"/>
                  <a:pt x="13301" y="7586"/>
                </a:cubicBezTo>
                <a:cubicBezTo>
                  <a:pt x="12248" y="7586"/>
                  <a:pt x="11193" y="7416"/>
                  <a:pt x="10290" y="6966"/>
                </a:cubicBezTo>
                <a:cubicBezTo>
                  <a:pt x="10579" y="6848"/>
                  <a:pt x="10868" y="6711"/>
                  <a:pt x="11150" y="6553"/>
                </a:cubicBezTo>
                <a:cubicBezTo>
                  <a:pt x="11157" y="6628"/>
                  <a:pt x="11202" y="6701"/>
                  <a:pt x="11292" y="6737"/>
                </a:cubicBezTo>
                <a:cubicBezTo>
                  <a:pt x="12033" y="7041"/>
                  <a:pt x="12858" y="7157"/>
                  <a:pt x="13685" y="7157"/>
                </a:cubicBezTo>
                <a:cubicBezTo>
                  <a:pt x="14378" y="7157"/>
                  <a:pt x="15071" y="7076"/>
                  <a:pt x="15718" y="6956"/>
                </a:cubicBezTo>
                <a:cubicBezTo>
                  <a:pt x="16970" y="6724"/>
                  <a:pt x="18185" y="6310"/>
                  <a:pt x="19372" y="5839"/>
                </a:cubicBezTo>
                <a:close/>
                <a:moveTo>
                  <a:pt x="10154" y="0"/>
                </a:moveTo>
                <a:cubicBezTo>
                  <a:pt x="9638" y="0"/>
                  <a:pt x="9116" y="126"/>
                  <a:pt x="8631" y="399"/>
                </a:cubicBezTo>
                <a:cubicBezTo>
                  <a:pt x="7651" y="952"/>
                  <a:pt x="6967" y="2006"/>
                  <a:pt x="7010" y="3148"/>
                </a:cubicBezTo>
                <a:cubicBezTo>
                  <a:pt x="7047" y="4103"/>
                  <a:pt x="7529" y="5006"/>
                  <a:pt x="8296" y="5556"/>
                </a:cubicBezTo>
                <a:cubicBezTo>
                  <a:pt x="8047" y="5589"/>
                  <a:pt x="7795" y="5606"/>
                  <a:pt x="7544" y="5606"/>
                </a:cubicBezTo>
                <a:cubicBezTo>
                  <a:pt x="6628" y="5606"/>
                  <a:pt x="5708" y="5389"/>
                  <a:pt x="4870" y="5013"/>
                </a:cubicBezTo>
                <a:cubicBezTo>
                  <a:pt x="4046" y="4642"/>
                  <a:pt x="3287" y="4138"/>
                  <a:pt x="2591" y="3565"/>
                </a:cubicBezTo>
                <a:cubicBezTo>
                  <a:pt x="1925" y="3016"/>
                  <a:pt x="839" y="2245"/>
                  <a:pt x="851" y="1300"/>
                </a:cubicBezTo>
                <a:cubicBezTo>
                  <a:pt x="871" y="1275"/>
                  <a:pt x="892" y="1250"/>
                  <a:pt x="914" y="1227"/>
                </a:cubicBezTo>
                <a:cubicBezTo>
                  <a:pt x="972" y="1165"/>
                  <a:pt x="921" y="1079"/>
                  <a:pt x="851" y="1079"/>
                </a:cubicBezTo>
                <a:cubicBezTo>
                  <a:pt x="837" y="1079"/>
                  <a:pt x="823" y="1082"/>
                  <a:pt x="808" y="1090"/>
                </a:cubicBezTo>
                <a:cubicBezTo>
                  <a:pt x="767" y="1111"/>
                  <a:pt x="731" y="1134"/>
                  <a:pt x="696" y="1159"/>
                </a:cubicBezTo>
                <a:cubicBezTo>
                  <a:pt x="663" y="1166"/>
                  <a:pt x="636" y="1187"/>
                  <a:pt x="618" y="1218"/>
                </a:cubicBezTo>
                <a:cubicBezTo>
                  <a:pt x="1" y="1745"/>
                  <a:pt x="384" y="2806"/>
                  <a:pt x="698" y="3428"/>
                </a:cubicBezTo>
                <a:cubicBezTo>
                  <a:pt x="1201" y="4423"/>
                  <a:pt x="1944" y="5290"/>
                  <a:pt x="2826" y="5971"/>
                </a:cubicBezTo>
                <a:cubicBezTo>
                  <a:pt x="4154" y="6995"/>
                  <a:pt x="5780" y="7527"/>
                  <a:pt x="7426" y="7527"/>
                </a:cubicBezTo>
                <a:cubicBezTo>
                  <a:pt x="8126" y="7527"/>
                  <a:pt x="8829" y="7431"/>
                  <a:pt x="9514" y="7236"/>
                </a:cubicBezTo>
                <a:cubicBezTo>
                  <a:pt x="9634" y="7203"/>
                  <a:pt x="9757" y="7163"/>
                  <a:pt x="9881" y="7121"/>
                </a:cubicBezTo>
                <a:cubicBezTo>
                  <a:pt x="10576" y="7689"/>
                  <a:pt x="11476" y="7872"/>
                  <a:pt x="12348" y="7964"/>
                </a:cubicBezTo>
                <a:cubicBezTo>
                  <a:pt x="12721" y="8004"/>
                  <a:pt x="13096" y="8023"/>
                  <a:pt x="13470" y="8023"/>
                </a:cubicBezTo>
                <a:cubicBezTo>
                  <a:pt x="14116" y="8023"/>
                  <a:pt x="14762" y="7966"/>
                  <a:pt x="15399" y="7856"/>
                </a:cubicBezTo>
                <a:cubicBezTo>
                  <a:pt x="16379" y="7689"/>
                  <a:pt x="17331" y="7389"/>
                  <a:pt x="18235" y="6979"/>
                </a:cubicBezTo>
                <a:cubicBezTo>
                  <a:pt x="18703" y="6766"/>
                  <a:pt x="19156" y="6520"/>
                  <a:pt x="19590" y="6242"/>
                </a:cubicBezTo>
                <a:cubicBezTo>
                  <a:pt x="19962" y="6002"/>
                  <a:pt x="20412" y="5751"/>
                  <a:pt x="20663" y="5379"/>
                </a:cubicBezTo>
                <a:cubicBezTo>
                  <a:pt x="20728" y="5279"/>
                  <a:pt x="20646" y="5134"/>
                  <a:pt x="20537" y="5123"/>
                </a:cubicBezTo>
                <a:cubicBezTo>
                  <a:pt x="20516" y="5035"/>
                  <a:pt x="20451" y="4964"/>
                  <a:pt x="20356" y="4964"/>
                </a:cubicBezTo>
                <a:cubicBezTo>
                  <a:pt x="20330" y="4964"/>
                  <a:pt x="20302" y="4970"/>
                  <a:pt x="20272" y="4981"/>
                </a:cubicBezTo>
                <a:cubicBezTo>
                  <a:pt x="18858" y="5524"/>
                  <a:pt x="17459" y="6107"/>
                  <a:pt x="15973" y="6429"/>
                </a:cubicBezTo>
                <a:cubicBezTo>
                  <a:pt x="15279" y="6579"/>
                  <a:pt x="14607" y="6650"/>
                  <a:pt x="13938" y="6650"/>
                </a:cubicBezTo>
                <a:cubicBezTo>
                  <a:pt x="13126" y="6650"/>
                  <a:pt x="12319" y="6546"/>
                  <a:pt x="11485" y="6355"/>
                </a:cubicBezTo>
                <a:cubicBezTo>
                  <a:pt x="12842" y="5492"/>
                  <a:pt x="13885" y="4154"/>
                  <a:pt x="13419" y="2474"/>
                </a:cubicBezTo>
                <a:cubicBezTo>
                  <a:pt x="13008" y="989"/>
                  <a:pt x="11604" y="0"/>
                  <a:pt x="10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11"/>
          <p:cNvGrpSpPr/>
          <p:nvPr/>
        </p:nvGrpSpPr>
        <p:grpSpPr>
          <a:xfrm>
            <a:off x="1614825" y="2772775"/>
            <a:ext cx="351750" cy="522100"/>
            <a:chOff x="-707150" y="6795475"/>
            <a:chExt cx="351750" cy="522100"/>
          </a:xfrm>
        </p:grpSpPr>
        <p:sp>
          <p:nvSpPr>
            <p:cNvPr id="269" name="Google Shape;269;p11"/>
            <p:cNvSpPr/>
            <p:nvPr/>
          </p:nvSpPr>
          <p:spPr>
            <a:xfrm>
              <a:off x="-521050" y="69837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553025" y="67954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707150" y="71780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1"/>
          <p:cNvGrpSpPr/>
          <p:nvPr/>
        </p:nvGrpSpPr>
        <p:grpSpPr>
          <a:xfrm>
            <a:off x="4277564" y="587667"/>
            <a:ext cx="588808" cy="320089"/>
            <a:chOff x="-825711" y="7419042"/>
            <a:chExt cx="588808" cy="320089"/>
          </a:xfrm>
        </p:grpSpPr>
        <p:sp>
          <p:nvSpPr>
            <p:cNvPr id="273" name="Google Shape;273;p11"/>
            <p:cNvSpPr/>
            <p:nvPr/>
          </p:nvSpPr>
          <p:spPr>
            <a:xfrm rot="-6998515">
              <a:off x="-679893" y="7456757"/>
              <a:ext cx="165645" cy="131671"/>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6998515">
              <a:off x="-805047" y="7599933"/>
              <a:ext cx="118272" cy="119221"/>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6998515">
              <a:off x="-400400" y="7541869"/>
              <a:ext cx="139646" cy="139546"/>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1"/>
          <p:cNvSpPr/>
          <p:nvPr/>
        </p:nvSpPr>
        <p:spPr>
          <a:xfrm>
            <a:off x="7394750" y="2818125"/>
            <a:ext cx="787150" cy="1108650"/>
          </a:xfrm>
          <a:custGeom>
            <a:avLst/>
            <a:gdLst/>
            <a:ahLst/>
            <a:cxnLst/>
            <a:rect l="l" t="t" r="r" b="b"/>
            <a:pathLst>
              <a:path w="31486" h="44346" extrusionOk="0">
                <a:moveTo>
                  <a:pt x="8432" y="1231"/>
                </a:moveTo>
                <a:cubicBezTo>
                  <a:pt x="8680" y="1231"/>
                  <a:pt x="8911" y="1237"/>
                  <a:pt x="9119" y="1251"/>
                </a:cubicBezTo>
                <a:cubicBezTo>
                  <a:pt x="9462" y="1273"/>
                  <a:pt x="9721" y="1571"/>
                  <a:pt x="9699" y="1909"/>
                </a:cubicBezTo>
                <a:cubicBezTo>
                  <a:pt x="9666" y="2195"/>
                  <a:pt x="9014" y="3275"/>
                  <a:pt x="8301" y="4221"/>
                </a:cubicBezTo>
                <a:cubicBezTo>
                  <a:pt x="8185" y="4374"/>
                  <a:pt x="8147" y="4572"/>
                  <a:pt x="8197" y="4757"/>
                </a:cubicBezTo>
                <a:cubicBezTo>
                  <a:pt x="8249" y="4942"/>
                  <a:pt x="8381" y="5094"/>
                  <a:pt x="8559" y="5167"/>
                </a:cubicBezTo>
                <a:cubicBezTo>
                  <a:pt x="14868" y="7778"/>
                  <a:pt x="20375" y="13124"/>
                  <a:pt x="24068" y="20223"/>
                </a:cubicBezTo>
                <a:cubicBezTo>
                  <a:pt x="27968" y="27720"/>
                  <a:pt x="29390" y="36014"/>
                  <a:pt x="30196" y="42403"/>
                </a:cubicBezTo>
                <a:cubicBezTo>
                  <a:pt x="30217" y="42568"/>
                  <a:pt x="30173" y="42731"/>
                  <a:pt x="30070" y="42862"/>
                </a:cubicBezTo>
                <a:cubicBezTo>
                  <a:pt x="29969" y="42993"/>
                  <a:pt x="29822" y="43077"/>
                  <a:pt x="29656" y="43097"/>
                </a:cubicBezTo>
                <a:cubicBezTo>
                  <a:pt x="29630" y="43101"/>
                  <a:pt x="29603" y="43103"/>
                  <a:pt x="29577" y="43103"/>
                </a:cubicBezTo>
                <a:cubicBezTo>
                  <a:pt x="29265" y="43103"/>
                  <a:pt x="29002" y="42868"/>
                  <a:pt x="28963" y="42559"/>
                </a:cubicBezTo>
                <a:cubicBezTo>
                  <a:pt x="28172" y="36273"/>
                  <a:pt x="26773" y="28120"/>
                  <a:pt x="22965" y="20797"/>
                </a:cubicBezTo>
                <a:cubicBezTo>
                  <a:pt x="19537" y="14207"/>
                  <a:pt x="14461" y="9157"/>
                  <a:pt x="8673" y="6579"/>
                </a:cubicBezTo>
                <a:cubicBezTo>
                  <a:pt x="8592" y="6543"/>
                  <a:pt x="8505" y="6526"/>
                  <a:pt x="8421" y="6526"/>
                </a:cubicBezTo>
                <a:cubicBezTo>
                  <a:pt x="8280" y="6526"/>
                  <a:pt x="8142" y="6573"/>
                  <a:pt x="8033" y="6663"/>
                </a:cubicBezTo>
                <a:cubicBezTo>
                  <a:pt x="7496" y="7099"/>
                  <a:pt x="7050" y="7929"/>
                  <a:pt x="6660" y="8661"/>
                </a:cubicBezTo>
                <a:cubicBezTo>
                  <a:pt x="6451" y="9051"/>
                  <a:pt x="6215" y="9491"/>
                  <a:pt x="6079" y="9633"/>
                </a:cubicBezTo>
                <a:cubicBezTo>
                  <a:pt x="5961" y="9757"/>
                  <a:pt x="5795" y="9820"/>
                  <a:pt x="5628" y="9820"/>
                </a:cubicBezTo>
                <a:cubicBezTo>
                  <a:pt x="5473" y="9820"/>
                  <a:pt x="5317" y="9765"/>
                  <a:pt x="5200" y="9654"/>
                </a:cubicBezTo>
                <a:cubicBezTo>
                  <a:pt x="3564" y="8093"/>
                  <a:pt x="1444" y="3296"/>
                  <a:pt x="1445" y="2326"/>
                </a:cubicBezTo>
                <a:cubicBezTo>
                  <a:pt x="2141" y="1827"/>
                  <a:pt x="6066" y="1231"/>
                  <a:pt x="8432" y="1231"/>
                </a:cubicBezTo>
                <a:close/>
                <a:moveTo>
                  <a:pt x="8632" y="0"/>
                </a:moveTo>
                <a:cubicBezTo>
                  <a:pt x="6446" y="0"/>
                  <a:pt x="1027" y="471"/>
                  <a:pt x="329" y="1729"/>
                </a:cubicBezTo>
                <a:cubicBezTo>
                  <a:pt x="0" y="2323"/>
                  <a:pt x="370" y="3758"/>
                  <a:pt x="1427" y="5997"/>
                </a:cubicBezTo>
                <a:cubicBezTo>
                  <a:pt x="1786" y="6757"/>
                  <a:pt x="3058" y="9333"/>
                  <a:pt x="4339" y="10555"/>
                </a:cubicBezTo>
                <a:cubicBezTo>
                  <a:pt x="4687" y="10886"/>
                  <a:pt x="5144" y="11069"/>
                  <a:pt x="5625" y="11069"/>
                </a:cubicBezTo>
                <a:cubicBezTo>
                  <a:pt x="6132" y="11069"/>
                  <a:pt x="6624" y="10859"/>
                  <a:pt x="6974" y="10492"/>
                </a:cubicBezTo>
                <a:cubicBezTo>
                  <a:pt x="7227" y="10226"/>
                  <a:pt x="7469" y="9773"/>
                  <a:pt x="7750" y="9250"/>
                </a:cubicBezTo>
                <a:cubicBezTo>
                  <a:pt x="7993" y="8792"/>
                  <a:pt x="8284" y="8249"/>
                  <a:pt x="8561" y="7895"/>
                </a:cubicBezTo>
                <a:cubicBezTo>
                  <a:pt x="13930" y="10410"/>
                  <a:pt x="18641" y="15180"/>
                  <a:pt x="21861" y="21371"/>
                </a:cubicBezTo>
                <a:cubicBezTo>
                  <a:pt x="25579" y="28518"/>
                  <a:pt x="26949" y="36531"/>
                  <a:pt x="27729" y="42715"/>
                </a:cubicBezTo>
                <a:cubicBezTo>
                  <a:pt x="27847" y="43644"/>
                  <a:pt x="28640" y="44345"/>
                  <a:pt x="29577" y="44345"/>
                </a:cubicBezTo>
                <a:cubicBezTo>
                  <a:pt x="29654" y="44345"/>
                  <a:pt x="29733" y="44341"/>
                  <a:pt x="29808" y="44332"/>
                </a:cubicBezTo>
                <a:cubicBezTo>
                  <a:pt x="30302" y="44271"/>
                  <a:pt x="30742" y="44019"/>
                  <a:pt x="31048" y="43627"/>
                </a:cubicBezTo>
                <a:cubicBezTo>
                  <a:pt x="31352" y="43234"/>
                  <a:pt x="31486" y="42744"/>
                  <a:pt x="31425" y="42251"/>
                </a:cubicBezTo>
                <a:cubicBezTo>
                  <a:pt x="30608" y="35760"/>
                  <a:pt x="29157" y="27324"/>
                  <a:pt x="25166" y="19653"/>
                </a:cubicBezTo>
                <a:cubicBezTo>
                  <a:pt x="21480" y="12565"/>
                  <a:pt x="16026" y="7154"/>
                  <a:pt x="9751" y="4334"/>
                </a:cubicBezTo>
                <a:cubicBezTo>
                  <a:pt x="10265" y="3595"/>
                  <a:pt x="10894" y="2583"/>
                  <a:pt x="10934" y="1998"/>
                </a:cubicBezTo>
                <a:cubicBezTo>
                  <a:pt x="10966" y="1501"/>
                  <a:pt x="10804" y="1022"/>
                  <a:pt x="10476" y="647"/>
                </a:cubicBezTo>
                <a:cubicBezTo>
                  <a:pt x="10149" y="273"/>
                  <a:pt x="9694" y="47"/>
                  <a:pt x="9198" y="15"/>
                </a:cubicBezTo>
                <a:cubicBezTo>
                  <a:pt x="9050" y="5"/>
                  <a:pt x="8858" y="0"/>
                  <a:pt x="86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1"/>
          <p:cNvGrpSpPr/>
          <p:nvPr/>
        </p:nvGrpSpPr>
        <p:grpSpPr>
          <a:xfrm>
            <a:off x="8004775" y="1469875"/>
            <a:ext cx="662950" cy="945575"/>
            <a:chOff x="8004775" y="1469875"/>
            <a:chExt cx="662950" cy="945575"/>
          </a:xfrm>
        </p:grpSpPr>
        <p:sp>
          <p:nvSpPr>
            <p:cNvPr id="278" name="Google Shape;278;p11"/>
            <p:cNvSpPr/>
            <p:nvPr/>
          </p:nvSpPr>
          <p:spPr>
            <a:xfrm>
              <a:off x="8091025" y="1670350"/>
              <a:ext cx="1975" cy="3025"/>
            </a:xfrm>
            <a:custGeom>
              <a:avLst/>
              <a:gdLst/>
              <a:ahLst/>
              <a:cxnLst/>
              <a:rect l="l" t="t" r="r" b="b"/>
              <a:pathLst>
                <a:path w="79" h="121" extrusionOk="0">
                  <a:moveTo>
                    <a:pt x="1" y="0"/>
                  </a:moveTo>
                  <a:lnTo>
                    <a:pt x="1" y="0"/>
                  </a:lnTo>
                  <a:cubicBezTo>
                    <a:pt x="43" y="90"/>
                    <a:pt x="64" y="121"/>
                    <a:pt x="69" y="121"/>
                  </a:cubicBezTo>
                  <a:cubicBezTo>
                    <a:pt x="78" y="121"/>
                    <a:pt x="49" y="4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8004775" y="1469875"/>
              <a:ext cx="586625" cy="945575"/>
            </a:xfrm>
            <a:custGeom>
              <a:avLst/>
              <a:gdLst/>
              <a:ahLst/>
              <a:cxnLst/>
              <a:rect l="l" t="t" r="r" b="b"/>
              <a:pathLst>
                <a:path w="23465" h="37823" extrusionOk="0">
                  <a:moveTo>
                    <a:pt x="20029" y="4816"/>
                  </a:moveTo>
                  <a:cubicBezTo>
                    <a:pt x="20485" y="4816"/>
                    <a:pt x="20797" y="6323"/>
                    <a:pt x="20063" y="6376"/>
                  </a:cubicBezTo>
                  <a:cubicBezTo>
                    <a:pt x="20047" y="6378"/>
                    <a:pt x="20034" y="6385"/>
                    <a:pt x="20018" y="6388"/>
                  </a:cubicBezTo>
                  <a:cubicBezTo>
                    <a:pt x="19997" y="6342"/>
                    <a:pt x="19971" y="6295"/>
                    <a:pt x="19948" y="6237"/>
                  </a:cubicBezTo>
                  <a:cubicBezTo>
                    <a:pt x="19855" y="6017"/>
                    <a:pt x="19867" y="5743"/>
                    <a:pt x="19867" y="5507"/>
                  </a:cubicBezTo>
                  <a:cubicBezTo>
                    <a:pt x="19867" y="5374"/>
                    <a:pt x="19900" y="5069"/>
                    <a:pt x="19868" y="4816"/>
                  </a:cubicBezTo>
                  <a:lnTo>
                    <a:pt x="20027" y="4816"/>
                  </a:lnTo>
                  <a:cubicBezTo>
                    <a:pt x="20027" y="4816"/>
                    <a:pt x="20028" y="4816"/>
                    <a:pt x="20029" y="4816"/>
                  </a:cubicBezTo>
                  <a:close/>
                  <a:moveTo>
                    <a:pt x="19079" y="589"/>
                  </a:moveTo>
                  <a:cubicBezTo>
                    <a:pt x="20257" y="589"/>
                    <a:pt x="19536" y="2973"/>
                    <a:pt x="19853" y="4054"/>
                  </a:cubicBezTo>
                  <a:cubicBezTo>
                    <a:pt x="19782" y="4051"/>
                    <a:pt x="19708" y="4049"/>
                    <a:pt x="19633" y="4049"/>
                  </a:cubicBezTo>
                  <a:cubicBezTo>
                    <a:pt x="18097" y="4049"/>
                    <a:pt x="15694" y="4752"/>
                    <a:pt x="15153" y="4883"/>
                  </a:cubicBezTo>
                  <a:cubicBezTo>
                    <a:pt x="12055" y="5627"/>
                    <a:pt x="8958" y="6342"/>
                    <a:pt x="5850" y="7046"/>
                  </a:cubicBezTo>
                  <a:cubicBezTo>
                    <a:pt x="4783" y="7286"/>
                    <a:pt x="3975" y="7632"/>
                    <a:pt x="3495" y="8285"/>
                  </a:cubicBezTo>
                  <a:cubicBezTo>
                    <a:pt x="3524" y="8228"/>
                    <a:pt x="3511" y="8149"/>
                    <a:pt x="3444" y="8099"/>
                  </a:cubicBezTo>
                  <a:cubicBezTo>
                    <a:pt x="3418" y="8082"/>
                    <a:pt x="3392" y="8062"/>
                    <a:pt x="3367" y="8042"/>
                  </a:cubicBezTo>
                  <a:cubicBezTo>
                    <a:pt x="3359" y="8037"/>
                    <a:pt x="3351" y="8035"/>
                    <a:pt x="3342" y="8035"/>
                  </a:cubicBezTo>
                  <a:cubicBezTo>
                    <a:pt x="3324" y="8035"/>
                    <a:pt x="3305" y="8045"/>
                    <a:pt x="3297" y="8059"/>
                  </a:cubicBezTo>
                  <a:cubicBezTo>
                    <a:pt x="3327" y="8007"/>
                    <a:pt x="3358" y="7988"/>
                    <a:pt x="3387" y="7988"/>
                  </a:cubicBezTo>
                  <a:cubicBezTo>
                    <a:pt x="3411" y="7988"/>
                    <a:pt x="3433" y="8001"/>
                    <a:pt x="3452" y="8019"/>
                  </a:cubicBezTo>
                  <a:cubicBezTo>
                    <a:pt x="3415" y="7939"/>
                    <a:pt x="3361" y="7812"/>
                    <a:pt x="3287" y="7618"/>
                  </a:cubicBezTo>
                  <a:cubicBezTo>
                    <a:pt x="3102" y="7139"/>
                    <a:pt x="3117" y="6570"/>
                    <a:pt x="3108" y="6065"/>
                  </a:cubicBezTo>
                  <a:cubicBezTo>
                    <a:pt x="3079" y="4503"/>
                    <a:pt x="4603" y="4364"/>
                    <a:pt x="5807" y="4219"/>
                  </a:cubicBezTo>
                  <a:cubicBezTo>
                    <a:pt x="8165" y="3934"/>
                    <a:pt x="10291" y="3053"/>
                    <a:pt x="12545" y="2381"/>
                  </a:cubicBezTo>
                  <a:cubicBezTo>
                    <a:pt x="13589" y="2070"/>
                    <a:pt x="14654" y="1847"/>
                    <a:pt x="15692" y="1518"/>
                  </a:cubicBezTo>
                  <a:cubicBezTo>
                    <a:pt x="16795" y="1169"/>
                    <a:pt x="17848" y="664"/>
                    <a:pt x="19019" y="591"/>
                  </a:cubicBezTo>
                  <a:cubicBezTo>
                    <a:pt x="19040" y="589"/>
                    <a:pt x="19059" y="589"/>
                    <a:pt x="19079" y="589"/>
                  </a:cubicBezTo>
                  <a:close/>
                  <a:moveTo>
                    <a:pt x="18875" y="7365"/>
                  </a:moveTo>
                  <a:cubicBezTo>
                    <a:pt x="19993" y="7365"/>
                    <a:pt x="20031" y="8266"/>
                    <a:pt x="20027" y="9011"/>
                  </a:cubicBezTo>
                  <a:cubicBezTo>
                    <a:pt x="19782" y="8946"/>
                    <a:pt x="19518" y="8920"/>
                    <a:pt x="19247" y="8920"/>
                  </a:cubicBezTo>
                  <a:cubicBezTo>
                    <a:pt x="18931" y="8920"/>
                    <a:pt x="18604" y="8955"/>
                    <a:pt x="18285" y="9004"/>
                  </a:cubicBezTo>
                  <a:cubicBezTo>
                    <a:pt x="18377" y="8769"/>
                    <a:pt x="18391" y="8494"/>
                    <a:pt x="18407" y="8249"/>
                  </a:cubicBezTo>
                  <a:cubicBezTo>
                    <a:pt x="18419" y="8056"/>
                    <a:pt x="18468" y="7626"/>
                    <a:pt x="18349" y="7376"/>
                  </a:cubicBezTo>
                  <a:cubicBezTo>
                    <a:pt x="18525" y="7369"/>
                    <a:pt x="18698" y="7365"/>
                    <a:pt x="18872" y="7365"/>
                  </a:cubicBezTo>
                  <a:cubicBezTo>
                    <a:pt x="18873" y="7365"/>
                    <a:pt x="18874" y="7365"/>
                    <a:pt x="18875" y="7365"/>
                  </a:cubicBezTo>
                  <a:close/>
                  <a:moveTo>
                    <a:pt x="17895" y="7401"/>
                  </a:moveTo>
                  <a:lnTo>
                    <a:pt x="17895" y="7401"/>
                  </a:lnTo>
                  <a:cubicBezTo>
                    <a:pt x="17882" y="7576"/>
                    <a:pt x="17941" y="7808"/>
                    <a:pt x="17952" y="7903"/>
                  </a:cubicBezTo>
                  <a:cubicBezTo>
                    <a:pt x="17991" y="8246"/>
                    <a:pt x="18016" y="8686"/>
                    <a:pt x="17959" y="9057"/>
                  </a:cubicBezTo>
                  <a:cubicBezTo>
                    <a:pt x="17648" y="9112"/>
                    <a:pt x="17349" y="9172"/>
                    <a:pt x="17081" y="9221"/>
                  </a:cubicBezTo>
                  <a:cubicBezTo>
                    <a:pt x="17095" y="9055"/>
                    <a:pt x="17059" y="8865"/>
                    <a:pt x="17048" y="8722"/>
                  </a:cubicBezTo>
                  <a:cubicBezTo>
                    <a:pt x="17028" y="8451"/>
                    <a:pt x="17009" y="8179"/>
                    <a:pt x="16988" y="7908"/>
                  </a:cubicBezTo>
                  <a:cubicBezTo>
                    <a:pt x="16978" y="7796"/>
                    <a:pt x="16989" y="7643"/>
                    <a:pt x="16966" y="7512"/>
                  </a:cubicBezTo>
                  <a:cubicBezTo>
                    <a:pt x="17275" y="7461"/>
                    <a:pt x="17584" y="7425"/>
                    <a:pt x="17895" y="7401"/>
                  </a:cubicBezTo>
                  <a:close/>
                  <a:moveTo>
                    <a:pt x="18681" y="4856"/>
                  </a:moveTo>
                  <a:cubicBezTo>
                    <a:pt x="18697" y="5094"/>
                    <a:pt x="18755" y="5354"/>
                    <a:pt x="18762" y="5540"/>
                  </a:cubicBezTo>
                  <a:cubicBezTo>
                    <a:pt x="18777" y="5916"/>
                    <a:pt x="18755" y="6306"/>
                    <a:pt x="18788" y="6686"/>
                  </a:cubicBezTo>
                  <a:cubicBezTo>
                    <a:pt x="18590" y="6663"/>
                    <a:pt x="18388" y="6652"/>
                    <a:pt x="18183" y="6652"/>
                  </a:cubicBezTo>
                  <a:cubicBezTo>
                    <a:pt x="16135" y="6652"/>
                    <a:pt x="13811" y="7738"/>
                    <a:pt x="11980" y="8094"/>
                  </a:cubicBezTo>
                  <a:cubicBezTo>
                    <a:pt x="9682" y="8541"/>
                    <a:pt x="7262" y="8795"/>
                    <a:pt x="5150" y="9857"/>
                  </a:cubicBezTo>
                  <a:cubicBezTo>
                    <a:pt x="5131" y="9848"/>
                    <a:pt x="5110" y="9842"/>
                    <a:pt x="5086" y="9840"/>
                  </a:cubicBezTo>
                  <a:cubicBezTo>
                    <a:pt x="4208" y="9754"/>
                    <a:pt x="3222" y="9885"/>
                    <a:pt x="3811" y="8671"/>
                  </a:cubicBezTo>
                  <a:cubicBezTo>
                    <a:pt x="4173" y="7928"/>
                    <a:pt x="5293" y="7763"/>
                    <a:pt x="6003" y="7599"/>
                  </a:cubicBezTo>
                  <a:cubicBezTo>
                    <a:pt x="7750" y="7193"/>
                    <a:pt x="9509" y="6848"/>
                    <a:pt x="11258" y="6456"/>
                  </a:cubicBezTo>
                  <a:cubicBezTo>
                    <a:pt x="12997" y="6069"/>
                    <a:pt x="14716" y="5585"/>
                    <a:pt x="16456" y="5196"/>
                  </a:cubicBezTo>
                  <a:cubicBezTo>
                    <a:pt x="17191" y="5030"/>
                    <a:pt x="17932" y="4920"/>
                    <a:pt x="18681" y="4856"/>
                  </a:cubicBezTo>
                  <a:close/>
                  <a:moveTo>
                    <a:pt x="16490" y="7605"/>
                  </a:moveTo>
                  <a:lnTo>
                    <a:pt x="16490" y="7605"/>
                  </a:lnTo>
                  <a:cubicBezTo>
                    <a:pt x="16478" y="7881"/>
                    <a:pt x="16580" y="8244"/>
                    <a:pt x="16606" y="8444"/>
                  </a:cubicBezTo>
                  <a:cubicBezTo>
                    <a:pt x="16635" y="8658"/>
                    <a:pt x="16668" y="8874"/>
                    <a:pt x="16695" y="9091"/>
                  </a:cubicBezTo>
                  <a:cubicBezTo>
                    <a:pt x="16698" y="9115"/>
                    <a:pt x="16711" y="9202"/>
                    <a:pt x="16731" y="9285"/>
                  </a:cubicBezTo>
                  <a:cubicBezTo>
                    <a:pt x="15305" y="9549"/>
                    <a:pt x="13903" y="9922"/>
                    <a:pt x="12484" y="10215"/>
                  </a:cubicBezTo>
                  <a:cubicBezTo>
                    <a:pt x="10787" y="10565"/>
                    <a:pt x="6309" y="10613"/>
                    <a:pt x="5326" y="12534"/>
                  </a:cubicBezTo>
                  <a:lnTo>
                    <a:pt x="5326" y="12534"/>
                  </a:lnTo>
                  <a:cubicBezTo>
                    <a:pt x="3414" y="10717"/>
                    <a:pt x="6889" y="9751"/>
                    <a:pt x="8116" y="9442"/>
                  </a:cubicBezTo>
                  <a:cubicBezTo>
                    <a:pt x="9438" y="9109"/>
                    <a:pt x="10798" y="8921"/>
                    <a:pt x="12140" y="8679"/>
                  </a:cubicBezTo>
                  <a:cubicBezTo>
                    <a:pt x="13580" y="8422"/>
                    <a:pt x="14967" y="7969"/>
                    <a:pt x="16388" y="7626"/>
                  </a:cubicBezTo>
                  <a:cubicBezTo>
                    <a:pt x="16420" y="7616"/>
                    <a:pt x="16456" y="7613"/>
                    <a:pt x="16490" y="7605"/>
                  </a:cubicBezTo>
                  <a:close/>
                  <a:moveTo>
                    <a:pt x="4323" y="12063"/>
                  </a:moveTo>
                  <a:cubicBezTo>
                    <a:pt x="4560" y="12404"/>
                    <a:pt x="4897" y="12707"/>
                    <a:pt x="5236" y="12909"/>
                  </a:cubicBezTo>
                  <a:cubicBezTo>
                    <a:pt x="5237" y="12909"/>
                    <a:pt x="5237" y="12909"/>
                    <a:pt x="5238" y="12912"/>
                  </a:cubicBezTo>
                  <a:cubicBezTo>
                    <a:pt x="5263" y="12939"/>
                    <a:pt x="5298" y="12958"/>
                    <a:pt x="5333" y="12958"/>
                  </a:cubicBezTo>
                  <a:cubicBezTo>
                    <a:pt x="5358" y="12958"/>
                    <a:pt x="5382" y="12948"/>
                    <a:pt x="5403" y="12923"/>
                  </a:cubicBezTo>
                  <a:cubicBezTo>
                    <a:pt x="5424" y="12897"/>
                    <a:pt x="5450" y="12873"/>
                    <a:pt x="5471" y="12849"/>
                  </a:cubicBezTo>
                  <a:lnTo>
                    <a:pt x="5471" y="12849"/>
                  </a:lnTo>
                  <a:cubicBezTo>
                    <a:pt x="5458" y="13193"/>
                    <a:pt x="5481" y="13519"/>
                    <a:pt x="5288" y="13872"/>
                  </a:cubicBezTo>
                  <a:cubicBezTo>
                    <a:pt x="5128" y="14167"/>
                    <a:pt x="4827" y="14310"/>
                    <a:pt x="4521" y="14310"/>
                  </a:cubicBezTo>
                  <a:cubicBezTo>
                    <a:pt x="4280" y="14310"/>
                    <a:pt x="4035" y="14222"/>
                    <a:pt x="3852" y="14050"/>
                  </a:cubicBezTo>
                  <a:cubicBezTo>
                    <a:pt x="3204" y="13440"/>
                    <a:pt x="3582" y="12354"/>
                    <a:pt x="4323" y="12063"/>
                  </a:cubicBezTo>
                  <a:close/>
                  <a:moveTo>
                    <a:pt x="14686" y="10927"/>
                  </a:moveTo>
                  <a:cubicBezTo>
                    <a:pt x="14869" y="10927"/>
                    <a:pt x="15051" y="10930"/>
                    <a:pt x="15233" y="10934"/>
                  </a:cubicBezTo>
                  <a:cubicBezTo>
                    <a:pt x="15237" y="11864"/>
                    <a:pt x="14974" y="12884"/>
                    <a:pt x="15292" y="13760"/>
                  </a:cubicBezTo>
                  <a:cubicBezTo>
                    <a:pt x="15321" y="13841"/>
                    <a:pt x="15399" y="13882"/>
                    <a:pt x="15474" y="13882"/>
                  </a:cubicBezTo>
                  <a:cubicBezTo>
                    <a:pt x="15561" y="13882"/>
                    <a:pt x="15642" y="13827"/>
                    <a:pt x="15635" y="13715"/>
                  </a:cubicBezTo>
                  <a:cubicBezTo>
                    <a:pt x="15576" y="12799"/>
                    <a:pt x="15685" y="11851"/>
                    <a:pt x="15567" y="10941"/>
                  </a:cubicBezTo>
                  <a:lnTo>
                    <a:pt x="15567" y="10941"/>
                  </a:lnTo>
                  <a:cubicBezTo>
                    <a:pt x="15642" y="10943"/>
                    <a:pt x="15717" y="10943"/>
                    <a:pt x="15792" y="10945"/>
                  </a:cubicBezTo>
                  <a:cubicBezTo>
                    <a:pt x="16145" y="10958"/>
                    <a:pt x="16440" y="11045"/>
                    <a:pt x="16725" y="11150"/>
                  </a:cubicBezTo>
                  <a:cubicBezTo>
                    <a:pt x="16761" y="11667"/>
                    <a:pt x="16752" y="12177"/>
                    <a:pt x="16705" y="12699"/>
                  </a:cubicBezTo>
                  <a:cubicBezTo>
                    <a:pt x="16668" y="13103"/>
                    <a:pt x="16410" y="13739"/>
                    <a:pt x="16753" y="14043"/>
                  </a:cubicBezTo>
                  <a:cubicBezTo>
                    <a:pt x="16797" y="14081"/>
                    <a:pt x="16849" y="14103"/>
                    <a:pt x="16903" y="14103"/>
                  </a:cubicBezTo>
                  <a:cubicBezTo>
                    <a:pt x="16938" y="14103"/>
                    <a:pt x="16973" y="14094"/>
                    <a:pt x="17006" y="14075"/>
                  </a:cubicBezTo>
                  <a:cubicBezTo>
                    <a:pt x="17139" y="13996"/>
                    <a:pt x="17155" y="13902"/>
                    <a:pt x="17196" y="13757"/>
                  </a:cubicBezTo>
                  <a:cubicBezTo>
                    <a:pt x="17227" y="13647"/>
                    <a:pt x="17138" y="13564"/>
                    <a:pt x="17043" y="13564"/>
                  </a:cubicBezTo>
                  <a:cubicBezTo>
                    <a:pt x="17040" y="13564"/>
                    <a:pt x="17037" y="13564"/>
                    <a:pt x="17033" y="13564"/>
                  </a:cubicBezTo>
                  <a:cubicBezTo>
                    <a:pt x="17038" y="13410"/>
                    <a:pt x="17076" y="13230"/>
                    <a:pt x="17085" y="13136"/>
                  </a:cubicBezTo>
                  <a:cubicBezTo>
                    <a:pt x="17111" y="12843"/>
                    <a:pt x="17132" y="12551"/>
                    <a:pt x="17146" y="12259"/>
                  </a:cubicBezTo>
                  <a:cubicBezTo>
                    <a:pt x="17162" y="11937"/>
                    <a:pt x="17153" y="11616"/>
                    <a:pt x="17118" y="11296"/>
                  </a:cubicBezTo>
                  <a:lnTo>
                    <a:pt x="17118" y="11296"/>
                  </a:lnTo>
                  <a:cubicBezTo>
                    <a:pt x="17366" y="11388"/>
                    <a:pt x="17618" y="11473"/>
                    <a:pt x="17902" y="11508"/>
                  </a:cubicBezTo>
                  <a:cubicBezTo>
                    <a:pt x="17904" y="11509"/>
                    <a:pt x="17905" y="11509"/>
                    <a:pt x="17907" y="11509"/>
                  </a:cubicBezTo>
                  <a:cubicBezTo>
                    <a:pt x="17927" y="11509"/>
                    <a:pt x="17946" y="11501"/>
                    <a:pt x="17964" y="11493"/>
                  </a:cubicBezTo>
                  <a:cubicBezTo>
                    <a:pt x="18074" y="11534"/>
                    <a:pt x="18178" y="11577"/>
                    <a:pt x="18282" y="11624"/>
                  </a:cubicBezTo>
                  <a:cubicBezTo>
                    <a:pt x="18319" y="12480"/>
                    <a:pt x="18254" y="13334"/>
                    <a:pt x="18282" y="14192"/>
                  </a:cubicBezTo>
                  <a:cubicBezTo>
                    <a:pt x="18287" y="14315"/>
                    <a:pt x="18379" y="14376"/>
                    <a:pt x="18472" y="14376"/>
                  </a:cubicBezTo>
                  <a:cubicBezTo>
                    <a:pt x="18565" y="14376"/>
                    <a:pt x="18659" y="14315"/>
                    <a:pt x="18664" y="14192"/>
                  </a:cubicBezTo>
                  <a:cubicBezTo>
                    <a:pt x="18699" y="13389"/>
                    <a:pt x="18714" y="12579"/>
                    <a:pt x="18598" y="11781"/>
                  </a:cubicBezTo>
                  <a:lnTo>
                    <a:pt x="18598" y="11781"/>
                  </a:lnTo>
                  <a:cubicBezTo>
                    <a:pt x="19981" y="12534"/>
                    <a:pt x="20891" y="13886"/>
                    <a:pt x="21381" y="15396"/>
                  </a:cubicBezTo>
                  <a:cubicBezTo>
                    <a:pt x="22003" y="17311"/>
                    <a:pt x="21088" y="19093"/>
                    <a:pt x="19724" y="20409"/>
                  </a:cubicBezTo>
                  <a:cubicBezTo>
                    <a:pt x="17916" y="22150"/>
                    <a:pt x="15138" y="22707"/>
                    <a:pt x="12518" y="22707"/>
                  </a:cubicBezTo>
                  <a:cubicBezTo>
                    <a:pt x="11538" y="22707"/>
                    <a:pt x="10580" y="22629"/>
                    <a:pt x="9704" y="22506"/>
                  </a:cubicBezTo>
                  <a:cubicBezTo>
                    <a:pt x="7826" y="22242"/>
                    <a:pt x="6153" y="21243"/>
                    <a:pt x="5643" y="19331"/>
                  </a:cubicBezTo>
                  <a:cubicBezTo>
                    <a:pt x="5114" y="17352"/>
                    <a:pt x="6104" y="15163"/>
                    <a:pt x="7410" y="13742"/>
                  </a:cubicBezTo>
                  <a:cubicBezTo>
                    <a:pt x="7540" y="13600"/>
                    <a:pt x="7680" y="13469"/>
                    <a:pt x="7822" y="13340"/>
                  </a:cubicBezTo>
                  <a:lnTo>
                    <a:pt x="7822" y="13340"/>
                  </a:lnTo>
                  <a:cubicBezTo>
                    <a:pt x="7783" y="13557"/>
                    <a:pt x="7747" y="13793"/>
                    <a:pt x="7745" y="13833"/>
                  </a:cubicBezTo>
                  <a:cubicBezTo>
                    <a:pt x="7702" y="14293"/>
                    <a:pt x="7643" y="14813"/>
                    <a:pt x="7805" y="15256"/>
                  </a:cubicBezTo>
                  <a:cubicBezTo>
                    <a:pt x="7828" y="15319"/>
                    <a:pt x="7889" y="15351"/>
                    <a:pt x="7947" y="15351"/>
                  </a:cubicBezTo>
                  <a:cubicBezTo>
                    <a:pt x="8015" y="15351"/>
                    <a:pt x="8079" y="15308"/>
                    <a:pt x="8073" y="15220"/>
                  </a:cubicBezTo>
                  <a:cubicBezTo>
                    <a:pt x="8036" y="14692"/>
                    <a:pt x="8059" y="14157"/>
                    <a:pt x="8076" y="13627"/>
                  </a:cubicBezTo>
                  <a:cubicBezTo>
                    <a:pt x="8080" y="13506"/>
                    <a:pt x="8118" y="13284"/>
                    <a:pt x="8089" y="13107"/>
                  </a:cubicBezTo>
                  <a:cubicBezTo>
                    <a:pt x="8395" y="12853"/>
                    <a:pt x="8719" y="12627"/>
                    <a:pt x="9059" y="12421"/>
                  </a:cubicBezTo>
                  <a:lnTo>
                    <a:pt x="9059" y="12421"/>
                  </a:lnTo>
                  <a:cubicBezTo>
                    <a:pt x="8891" y="13180"/>
                    <a:pt x="8733" y="13999"/>
                    <a:pt x="8832" y="14745"/>
                  </a:cubicBezTo>
                  <a:cubicBezTo>
                    <a:pt x="8843" y="14823"/>
                    <a:pt x="8921" y="14877"/>
                    <a:pt x="8990" y="14877"/>
                  </a:cubicBezTo>
                  <a:cubicBezTo>
                    <a:pt x="9039" y="14877"/>
                    <a:pt x="9084" y="14849"/>
                    <a:pt x="9095" y="14780"/>
                  </a:cubicBezTo>
                  <a:cubicBezTo>
                    <a:pt x="9225" y="13947"/>
                    <a:pt x="9288" y="13087"/>
                    <a:pt x="9375" y="12243"/>
                  </a:cubicBezTo>
                  <a:cubicBezTo>
                    <a:pt x="9772" y="12024"/>
                    <a:pt x="10188" y="11843"/>
                    <a:pt x="10611" y="11678"/>
                  </a:cubicBezTo>
                  <a:lnTo>
                    <a:pt x="10611" y="11678"/>
                  </a:lnTo>
                  <a:cubicBezTo>
                    <a:pt x="10465" y="12591"/>
                    <a:pt x="10258" y="13559"/>
                    <a:pt x="10412" y="14465"/>
                  </a:cubicBezTo>
                  <a:cubicBezTo>
                    <a:pt x="10425" y="14536"/>
                    <a:pt x="10477" y="14567"/>
                    <a:pt x="10533" y="14567"/>
                  </a:cubicBezTo>
                  <a:cubicBezTo>
                    <a:pt x="10607" y="14567"/>
                    <a:pt x="10688" y="14514"/>
                    <a:pt x="10694" y="14427"/>
                  </a:cubicBezTo>
                  <a:cubicBezTo>
                    <a:pt x="10741" y="13470"/>
                    <a:pt x="10874" y="12516"/>
                    <a:pt x="10915" y="11558"/>
                  </a:cubicBezTo>
                  <a:cubicBezTo>
                    <a:pt x="11240" y="11444"/>
                    <a:pt x="11570" y="11350"/>
                    <a:pt x="11901" y="11264"/>
                  </a:cubicBezTo>
                  <a:lnTo>
                    <a:pt x="11901" y="11264"/>
                  </a:lnTo>
                  <a:cubicBezTo>
                    <a:pt x="11897" y="12214"/>
                    <a:pt x="11790" y="13162"/>
                    <a:pt x="11830" y="14110"/>
                  </a:cubicBezTo>
                  <a:cubicBezTo>
                    <a:pt x="11834" y="14205"/>
                    <a:pt x="11904" y="14252"/>
                    <a:pt x="11974" y="14252"/>
                  </a:cubicBezTo>
                  <a:cubicBezTo>
                    <a:pt x="12045" y="14252"/>
                    <a:pt x="12116" y="14205"/>
                    <a:pt x="12123" y="14110"/>
                  </a:cubicBezTo>
                  <a:cubicBezTo>
                    <a:pt x="12184" y="13142"/>
                    <a:pt x="12297" y="12160"/>
                    <a:pt x="12218" y="11187"/>
                  </a:cubicBezTo>
                  <a:cubicBezTo>
                    <a:pt x="12315" y="11164"/>
                    <a:pt x="12413" y="11137"/>
                    <a:pt x="12510" y="11117"/>
                  </a:cubicBezTo>
                  <a:cubicBezTo>
                    <a:pt x="12868" y="11044"/>
                    <a:pt x="13238" y="10998"/>
                    <a:pt x="13611" y="10967"/>
                  </a:cubicBezTo>
                  <a:lnTo>
                    <a:pt x="13611" y="10967"/>
                  </a:lnTo>
                  <a:cubicBezTo>
                    <a:pt x="13423" y="11880"/>
                    <a:pt x="13251" y="12950"/>
                    <a:pt x="13474" y="13839"/>
                  </a:cubicBezTo>
                  <a:cubicBezTo>
                    <a:pt x="13496" y="13925"/>
                    <a:pt x="13557" y="13962"/>
                    <a:pt x="13622" y="13962"/>
                  </a:cubicBezTo>
                  <a:cubicBezTo>
                    <a:pt x="13708" y="13962"/>
                    <a:pt x="13799" y="13897"/>
                    <a:pt x="13810" y="13793"/>
                  </a:cubicBezTo>
                  <a:cubicBezTo>
                    <a:pt x="13856" y="13344"/>
                    <a:pt x="13810" y="12886"/>
                    <a:pt x="13823" y="12434"/>
                  </a:cubicBezTo>
                  <a:cubicBezTo>
                    <a:pt x="13834" y="11937"/>
                    <a:pt x="13884" y="11441"/>
                    <a:pt x="13927" y="10945"/>
                  </a:cubicBezTo>
                  <a:cubicBezTo>
                    <a:pt x="14181" y="10932"/>
                    <a:pt x="14434" y="10927"/>
                    <a:pt x="14686" y="10927"/>
                  </a:cubicBezTo>
                  <a:close/>
                  <a:moveTo>
                    <a:pt x="10489" y="11041"/>
                  </a:moveTo>
                  <a:lnTo>
                    <a:pt x="10489" y="11041"/>
                  </a:lnTo>
                  <a:cubicBezTo>
                    <a:pt x="8825" y="11666"/>
                    <a:pt x="7217" y="12790"/>
                    <a:pt x="6260" y="14202"/>
                  </a:cubicBezTo>
                  <a:cubicBezTo>
                    <a:pt x="3918" y="17659"/>
                    <a:pt x="4854" y="21902"/>
                    <a:pt x="9089" y="22946"/>
                  </a:cubicBezTo>
                  <a:cubicBezTo>
                    <a:pt x="9705" y="23099"/>
                    <a:pt x="10359" y="23202"/>
                    <a:pt x="11029" y="23266"/>
                  </a:cubicBezTo>
                  <a:cubicBezTo>
                    <a:pt x="11001" y="23566"/>
                    <a:pt x="10804" y="24223"/>
                    <a:pt x="10634" y="24771"/>
                  </a:cubicBezTo>
                  <a:cubicBezTo>
                    <a:pt x="10262" y="24826"/>
                    <a:pt x="9897" y="24852"/>
                    <a:pt x="9542" y="24852"/>
                  </a:cubicBezTo>
                  <a:cubicBezTo>
                    <a:pt x="4395" y="24852"/>
                    <a:pt x="1178" y="19301"/>
                    <a:pt x="3868" y="14726"/>
                  </a:cubicBezTo>
                  <a:lnTo>
                    <a:pt x="3868" y="14726"/>
                  </a:lnTo>
                  <a:cubicBezTo>
                    <a:pt x="4072" y="14820"/>
                    <a:pt x="4302" y="14869"/>
                    <a:pt x="4532" y="14869"/>
                  </a:cubicBezTo>
                  <a:cubicBezTo>
                    <a:pt x="4865" y="14869"/>
                    <a:pt x="5196" y="14766"/>
                    <a:pt x="5438" y="14555"/>
                  </a:cubicBezTo>
                  <a:cubicBezTo>
                    <a:pt x="5930" y="14123"/>
                    <a:pt x="6350" y="13027"/>
                    <a:pt x="5914" y="12433"/>
                  </a:cubicBezTo>
                  <a:cubicBezTo>
                    <a:pt x="7046" y="11554"/>
                    <a:pt x="8852" y="11251"/>
                    <a:pt x="10489" y="11041"/>
                  </a:cubicBezTo>
                  <a:close/>
                  <a:moveTo>
                    <a:pt x="16948" y="22580"/>
                  </a:moveTo>
                  <a:lnTo>
                    <a:pt x="16948" y="22580"/>
                  </a:lnTo>
                  <a:cubicBezTo>
                    <a:pt x="16916" y="22702"/>
                    <a:pt x="16942" y="22842"/>
                    <a:pt x="17063" y="22918"/>
                  </a:cubicBezTo>
                  <a:cubicBezTo>
                    <a:pt x="18388" y="23753"/>
                    <a:pt x="18721" y="26811"/>
                    <a:pt x="18988" y="28201"/>
                  </a:cubicBezTo>
                  <a:cubicBezTo>
                    <a:pt x="19077" y="28666"/>
                    <a:pt x="19588" y="30503"/>
                    <a:pt x="18927" y="30569"/>
                  </a:cubicBezTo>
                  <a:cubicBezTo>
                    <a:pt x="17285" y="30736"/>
                    <a:pt x="15649" y="30909"/>
                    <a:pt x="14001" y="30975"/>
                  </a:cubicBezTo>
                  <a:cubicBezTo>
                    <a:pt x="13777" y="30984"/>
                    <a:pt x="13553" y="30987"/>
                    <a:pt x="13329" y="30987"/>
                  </a:cubicBezTo>
                  <a:cubicBezTo>
                    <a:pt x="13049" y="30987"/>
                    <a:pt x="12768" y="30981"/>
                    <a:pt x="12488" y="30972"/>
                  </a:cubicBezTo>
                  <a:cubicBezTo>
                    <a:pt x="12457" y="30955"/>
                    <a:pt x="12420" y="30947"/>
                    <a:pt x="12384" y="30947"/>
                  </a:cubicBezTo>
                  <a:cubicBezTo>
                    <a:pt x="12352" y="30947"/>
                    <a:pt x="12320" y="30953"/>
                    <a:pt x="12291" y="30965"/>
                  </a:cubicBezTo>
                  <a:cubicBezTo>
                    <a:pt x="12031" y="30953"/>
                    <a:pt x="11770" y="30939"/>
                    <a:pt x="11510" y="30922"/>
                  </a:cubicBezTo>
                  <a:cubicBezTo>
                    <a:pt x="10441" y="30850"/>
                    <a:pt x="9389" y="30979"/>
                    <a:pt x="9754" y="29723"/>
                  </a:cubicBezTo>
                  <a:cubicBezTo>
                    <a:pt x="10144" y="28387"/>
                    <a:pt x="10612" y="27081"/>
                    <a:pt x="10925" y="25722"/>
                  </a:cubicBezTo>
                  <a:cubicBezTo>
                    <a:pt x="10974" y="25511"/>
                    <a:pt x="11417" y="23978"/>
                    <a:pt x="11327" y="23293"/>
                  </a:cubicBezTo>
                  <a:lnTo>
                    <a:pt x="11327" y="23293"/>
                  </a:lnTo>
                  <a:cubicBezTo>
                    <a:pt x="11678" y="23319"/>
                    <a:pt x="12033" y="23332"/>
                    <a:pt x="12391" y="23332"/>
                  </a:cubicBezTo>
                  <a:cubicBezTo>
                    <a:pt x="13929" y="23332"/>
                    <a:pt x="15504" y="23092"/>
                    <a:pt x="16948" y="22580"/>
                  </a:cubicBezTo>
                  <a:close/>
                  <a:moveTo>
                    <a:pt x="10531" y="35967"/>
                  </a:moveTo>
                  <a:cubicBezTo>
                    <a:pt x="10563" y="35967"/>
                    <a:pt x="10599" y="35973"/>
                    <a:pt x="10639" y="35984"/>
                  </a:cubicBezTo>
                  <a:cubicBezTo>
                    <a:pt x="10798" y="36004"/>
                    <a:pt x="10955" y="36038"/>
                    <a:pt x="11108" y="36084"/>
                  </a:cubicBezTo>
                  <a:cubicBezTo>
                    <a:pt x="11241" y="36123"/>
                    <a:pt x="11377" y="36171"/>
                    <a:pt x="11504" y="36240"/>
                  </a:cubicBezTo>
                  <a:cubicBezTo>
                    <a:pt x="11235" y="36337"/>
                    <a:pt x="10973" y="36417"/>
                    <a:pt x="10675" y="36417"/>
                  </a:cubicBezTo>
                  <a:cubicBezTo>
                    <a:pt x="10578" y="36417"/>
                    <a:pt x="10478" y="36409"/>
                    <a:pt x="10372" y="36390"/>
                  </a:cubicBezTo>
                  <a:cubicBezTo>
                    <a:pt x="10316" y="36109"/>
                    <a:pt x="10370" y="35967"/>
                    <a:pt x="10531" y="35967"/>
                  </a:cubicBezTo>
                  <a:close/>
                  <a:moveTo>
                    <a:pt x="16809" y="36664"/>
                  </a:moveTo>
                  <a:cubicBezTo>
                    <a:pt x="16991" y="36664"/>
                    <a:pt x="17175" y="36677"/>
                    <a:pt x="17369" y="36716"/>
                  </a:cubicBezTo>
                  <a:cubicBezTo>
                    <a:pt x="18267" y="36897"/>
                    <a:pt x="17411" y="37151"/>
                    <a:pt x="16917" y="37151"/>
                  </a:cubicBezTo>
                  <a:cubicBezTo>
                    <a:pt x="16862" y="37151"/>
                    <a:pt x="16812" y="37148"/>
                    <a:pt x="16769" y="37141"/>
                  </a:cubicBezTo>
                  <a:cubicBezTo>
                    <a:pt x="16476" y="37097"/>
                    <a:pt x="16278" y="36927"/>
                    <a:pt x="16142" y="36699"/>
                  </a:cubicBezTo>
                  <a:cubicBezTo>
                    <a:pt x="16372" y="36683"/>
                    <a:pt x="16589" y="36664"/>
                    <a:pt x="16809" y="36664"/>
                  </a:cubicBezTo>
                  <a:close/>
                  <a:moveTo>
                    <a:pt x="18990" y="0"/>
                  </a:moveTo>
                  <a:cubicBezTo>
                    <a:pt x="17939" y="0"/>
                    <a:pt x="16913" y="445"/>
                    <a:pt x="15936" y="794"/>
                  </a:cubicBezTo>
                  <a:cubicBezTo>
                    <a:pt x="14169" y="1425"/>
                    <a:pt x="12314" y="1761"/>
                    <a:pt x="10548" y="2408"/>
                  </a:cubicBezTo>
                  <a:cubicBezTo>
                    <a:pt x="8891" y="3018"/>
                    <a:pt x="7189" y="3454"/>
                    <a:pt x="5431" y="3668"/>
                  </a:cubicBezTo>
                  <a:cubicBezTo>
                    <a:pt x="4581" y="3771"/>
                    <a:pt x="3720" y="3913"/>
                    <a:pt x="3048" y="4470"/>
                  </a:cubicBezTo>
                  <a:cubicBezTo>
                    <a:pt x="2298" y="5092"/>
                    <a:pt x="2152" y="8119"/>
                    <a:pt x="3327" y="8366"/>
                  </a:cubicBezTo>
                  <a:cubicBezTo>
                    <a:pt x="3340" y="8370"/>
                    <a:pt x="3353" y="8371"/>
                    <a:pt x="3365" y="8371"/>
                  </a:cubicBezTo>
                  <a:cubicBezTo>
                    <a:pt x="3403" y="8371"/>
                    <a:pt x="3434" y="8357"/>
                    <a:pt x="3458" y="8335"/>
                  </a:cubicBezTo>
                  <a:lnTo>
                    <a:pt x="3458" y="8335"/>
                  </a:lnTo>
                  <a:cubicBezTo>
                    <a:pt x="3159" y="8764"/>
                    <a:pt x="2995" y="9322"/>
                    <a:pt x="2987" y="10067"/>
                  </a:cubicBezTo>
                  <a:cubicBezTo>
                    <a:pt x="2984" y="10193"/>
                    <a:pt x="3097" y="10340"/>
                    <a:pt x="3233" y="10340"/>
                  </a:cubicBezTo>
                  <a:cubicBezTo>
                    <a:pt x="3241" y="10340"/>
                    <a:pt x="3249" y="10339"/>
                    <a:pt x="3258" y="10338"/>
                  </a:cubicBezTo>
                  <a:cubicBezTo>
                    <a:pt x="3687" y="10284"/>
                    <a:pt x="4117" y="10237"/>
                    <a:pt x="4547" y="10192"/>
                  </a:cubicBezTo>
                  <a:lnTo>
                    <a:pt x="4547" y="10192"/>
                  </a:lnTo>
                  <a:cubicBezTo>
                    <a:pt x="3914" y="10634"/>
                    <a:pt x="3884" y="11214"/>
                    <a:pt x="4137" y="11744"/>
                  </a:cubicBezTo>
                  <a:cubicBezTo>
                    <a:pt x="2902" y="11843"/>
                    <a:pt x="2729" y="13745"/>
                    <a:pt x="3524" y="14500"/>
                  </a:cubicBezTo>
                  <a:cubicBezTo>
                    <a:pt x="3528" y="14503"/>
                    <a:pt x="3532" y="14506"/>
                    <a:pt x="3537" y="14509"/>
                  </a:cubicBezTo>
                  <a:cubicBezTo>
                    <a:pt x="1" y="18929"/>
                    <a:pt x="4022" y="25493"/>
                    <a:pt x="9272" y="25493"/>
                  </a:cubicBezTo>
                  <a:cubicBezTo>
                    <a:pt x="9657" y="25493"/>
                    <a:pt x="10048" y="25458"/>
                    <a:pt x="10444" y="25384"/>
                  </a:cubicBezTo>
                  <a:lnTo>
                    <a:pt x="10444" y="25384"/>
                  </a:lnTo>
                  <a:cubicBezTo>
                    <a:pt x="10418" y="25465"/>
                    <a:pt x="10401" y="25531"/>
                    <a:pt x="10389" y="25574"/>
                  </a:cubicBezTo>
                  <a:cubicBezTo>
                    <a:pt x="9968" y="27325"/>
                    <a:pt x="9295" y="29009"/>
                    <a:pt x="8825" y="30746"/>
                  </a:cubicBezTo>
                  <a:cubicBezTo>
                    <a:pt x="8782" y="30905"/>
                    <a:pt x="8876" y="31085"/>
                    <a:pt x="9041" y="31125"/>
                  </a:cubicBezTo>
                  <a:cubicBezTo>
                    <a:pt x="10045" y="31368"/>
                    <a:pt x="11055" y="31496"/>
                    <a:pt x="12070" y="31555"/>
                  </a:cubicBezTo>
                  <a:cubicBezTo>
                    <a:pt x="11791" y="32914"/>
                    <a:pt x="11712" y="34310"/>
                    <a:pt x="11688" y="35697"/>
                  </a:cubicBezTo>
                  <a:cubicBezTo>
                    <a:pt x="11306" y="35520"/>
                    <a:pt x="10802" y="35375"/>
                    <a:pt x="10377" y="35375"/>
                  </a:cubicBezTo>
                  <a:cubicBezTo>
                    <a:pt x="9889" y="35375"/>
                    <a:pt x="9505" y="35566"/>
                    <a:pt x="9526" y="36118"/>
                  </a:cubicBezTo>
                  <a:cubicBezTo>
                    <a:pt x="9553" y="36763"/>
                    <a:pt x="10202" y="37058"/>
                    <a:pt x="10870" y="37058"/>
                  </a:cubicBezTo>
                  <a:cubicBezTo>
                    <a:pt x="11479" y="37058"/>
                    <a:pt x="12104" y="36812"/>
                    <a:pt x="12287" y="36361"/>
                  </a:cubicBezTo>
                  <a:cubicBezTo>
                    <a:pt x="12311" y="36300"/>
                    <a:pt x="12301" y="36240"/>
                    <a:pt x="12270" y="36188"/>
                  </a:cubicBezTo>
                  <a:cubicBezTo>
                    <a:pt x="12265" y="34641"/>
                    <a:pt x="12345" y="33111"/>
                    <a:pt x="12531" y="31576"/>
                  </a:cubicBezTo>
                  <a:cubicBezTo>
                    <a:pt x="12801" y="31586"/>
                    <a:pt x="13071" y="31590"/>
                    <a:pt x="13342" y="31590"/>
                  </a:cubicBezTo>
                  <a:cubicBezTo>
                    <a:pt x="14046" y="31590"/>
                    <a:pt x="14753" y="31561"/>
                    <a:pt x="15459" y="31516"/>
                  </a:cubicBezTo>
                  <a:lnTo>
                    <a:pt x="15459" y="31516"/>
                  </a:lnTo>
                  <a:cubicBezTo>
                    <a:pt x="15559" y="33364"/>
                    <a:pt x="14273" y="37050"/>
                    <a:pt x="16599" y="37753"/>
                  </a:cubicBezTo>
                  <a:cubicBezTo>
                    <a:pt x="16745" y="37797"/>
                    <a:pt x="16946" y="37822"/>
                    <a:pt x="17164" y="37822"/>
                  </a:cubicBezTo>
                  <a:cubicBezTo>
                    <a:pt x="17868" y="37822"/>
                    <a:pt x="18751" y="37560"/>
                    <a:pt x="18561" y="36821"/>
                  </a:cubicBezTo>
                  <a:cubicBezTo>
                    <a:pt x="18409" y="36236"/>
                    <a:pt x="17699" y="36036"/>
                    <a:pt x="17019" y="36036"/>
                  </a:cubicBezTo>
                  <a:cubicBezTo>
                    <a:pt x="16608" y="36036"/>
                    <a:pt x="16208" y="36109"/>
                    <a:pt x="15949" y="36214"/>
                  </a:cubicBezTo>
                  <a:cubicBezTo>
                    <a:pt x="15847" y="35810"/>
                    <a:pt x="15835" y="35355"/>
                    <a:pt x="15826" y="35040"/>
                  </a:cubicBezTo>
                  <a:cubicBezTo>
                    <a:pt x="15790" y="33871"/>
                    <a:pt x="16040" y="32654"/>
                    <a:pt x="15860" y="31490"/>
                  </a:cubicBezTo>
                  <a:cubicBezTo>
                    <a:pt x="17076" y="31402"/>
                    <a:pt x="18292" y="31269"/>
                    <a:pt x="19504" y="31149"/>
                  </a:cubicBezTo>
                  <a:cubicBezTo>
                    <a:pt x="19635" y="31138"/>
                    <a:pt x="19784" y="31063"/>
                    <a:pt x="19811" y="30916"/>
                  </a:cubicBezTo>
                  <a:cubicBezTo>
                    <a:pt x="20083" y="29394"/>
                    <a:pt x="19547" y="27608"/>
                    <a:pt x="19177" y="26148"/>
                  </a:cubicBezTo>
                  <a:cubicBezTo>
                    <a:pt x="18909" y="25097"/>
                    <a:pt x="18505" y="22955"/>
                    <a:pt x="17359" y="22425"/>
                  </a:cubicBezTo>
                  <a:cubicBezTo>
                    <a:pt x="18825" y="21840"/>
                    <a:pt x="20131" y="20967"/>
                    <a:pt x="21076" y="19757"/>
                  </a:cubicBezTo>
                  <a:cubicBezTo>
                    <a:pt x="23465" y="16699"/>
                    <a:pt x="21461" y="12086"/>
                    <a:pt x="17996" y="10911"/>
                  </a:cubicBezTo>
                  <a:cubicBezTo>
                    <a:pt x="17964" y="10900"/>
                    <a:pt x="17933" y="10895"/>
                    <a:pt x="17905" y="10895"/>
                  </a:cubicBezTo>
                  <a:cubicBezTo>
                    <a:pt x="17811" y="10895"/>
                    <a:pt x="17741" y="10949"/>
                    <a:pt x="17699" y="11023"/>
                  </a:cubicBezTo>
                  <a:cubicBezTo>
                    <a:pt x="17128" y="10840"/>
                    <a:pt x="16013" y="10391"/>
                    <a:pt x="15797" y="10378"/>
                  </a:cubicBezTo>
                  <a:cubicBezTo>
                    <a:pt x="15517" y="10360"/>
                    <a:pt x="15236" y="10353"/>
                    <a:pt x="14955" y="10353"/>
                  </a:cubicBezTo>
                  <a:cubicBezTo>
                    <a:pt x="14726" y="10353"/>
                    <a:pt x="14498" y="10358"/>
                    <a:pt x="14270" y="10365"/>
                  </a:cubicBezTo>
                  <a:cubicBezTo>
                    <a:pt x="15752" y="9972"/>
                    <a:pt x="17344" y="9501"/>
                    <a:pt x="18823" y="9501"/>
                  </a:cubicBezTo>
                  <a:cubicBezTo>
                    <a:pt x="19247" y="9501"/>
                    <a:pt x="19663" y="9540"/>
                    <a:pt x="20064" y="9631"/>
                  </a:cubicBezTo>
                  <a:cubicBezTo>
                    <a:pt x="20113" y="9724"/>
                    <a:pt x="20209" y="9771"/>
                    <a:pt x="20304" y="9771"/>
                  </a:cubicBezTo>
                  <a:cubicBezTo>
                    <a:pt x="20395" y="9771"/>
                    <a:pt x="20484" y="9729"/>
                    <a:pt x="20531" y="9645"/>
                  </a:cubicBezTo>
                  <a:cubicBezTo>
                    <a:pt x="20643" y="9557"/>
                    <a:pt x="20678" y="9377"/>
                    <a:pt x="20574" y="9259"/>
                  </a:cubicBezTo>
                  <a:cubicBezTo>
                    <a:pt x="20607" y="8149"/>
                    <a:pt x="20707" y="7173"/>
                    <a:pt x="19435" y="6809"/>
                  </a:cubicBezTo>
                  <a:cubicBezTo>
                    <a:pt x="19331" y="6779"/>
                    <a:pt x="19224" y="6759"/>
                    <a:pt x="19117" y="6738"/>
                  </a:cubicBezTo>
                  <a:cubicBezTo>
                    <a:pt x="19174" y="6305"/>
                    <a:pt x="19174" y="5855"/>
                    <a:pt x="19184" y="5422"/>
                  </a:cubicBezTo>
                  <a:cubicBezTo>
                    <a:pt x="19188" y="5297"/>
                    <a:pt x="19212" y="5047"/>
                    <a:pt x="19191" y="4820"/>
                  </a:cubicBezTo>
                  <a:lnTo>
                    <a:pt x="19381" y="4820"/>
                  </a:lnTo>
                  <a:cubicBezTo>
                    <a:pt x="19377" y="5022"/>
                    <a:pt x="19412" y="5247"/>
                    <a:pt x="19412" y="5340"/>
                  </a:cubicBezTo>
                  <a:cubicBezTo>
                    <a:pt x="19412" y="5766"/>
                    <a:pt x="19425" y="6255"/>
                    <a:pt x="19720" y="6592"/>
                  </a:cubicBezTo>
                  <a:cubicBezTo>
                    <a:pt x="19738" y="6612"/>
                    <a:pt x="19767" y="6626"/>
                    <a:pt x="19795" y="6636"/>
                  </a:cubicBezTo>
                  <a:cubicBezTo>
                    <a:pt x="19775" y="6787"/>
                    <a:pt x="19855" y="6948"/>
                    <a:pt x="20044" y="6948"/>
                  </a:cubicBezTo>
                  <a:cubicBezTo>
                    <a:pt x="20050" y="6948"/>
                    <a:pt x="20055" y="6948"/>
                    <a:pt x="20061" y="6948"/>
                  </a:cubicBezTo>
                  <a:cubicBezTo>
                    <a:pt x="21284" y="6878"/>
                    <a:pt x="21333" y="5452"/>
                    <a:pt x="20897" y="4497"/>
                  </a:cubicBezTo>
                  <a:cubicBezTo>
                    <a:pt x="20828" y="4349"/>
                    <a:pt x="20690" y="4244"/>
                    <a:pt x="20500" y="4173"/>
                  </a:cubicBezTo>
                  <a:cubicBezTo>
                    <a:pt x="20494" y="4137"/>
                    <a:pt x="20483" y="4101"/>
                    <a:pt x="20455" y="4066"/>
                  </a:cubicBezTo>
                  <a:cubicBezTo>
                    <a:pt x="19718" y="3084"/>
                    <a:pt x="21521" y="236"/>
                    <a:pt x="19344" y="18"/>
                  </a:cubicBezTo>
                  <a:cubicBezTo>
                    <a:pt x="19225" y="6"/>
                    <a:pt x="19107" y="0"/>
                    <a:pt x="18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8231000" y="1878175"/>
              <a:ext cx="273500" cy="119100"/>
            </a:xfrm>
            <a:custGeom>
              <a:avLst/>
              <a:gdLst/>
              <a:ahLst/>
              <a:cxnLst/>
              <a:rect l="l" t="t" r="r" b="b"/>
              <a:pathLst>
                <a:path w="10940" h="4764" extrusionOk="0">
                  <a:moveTo>
                    <a:pt x="9768" y="0"/>
                  </a:moveTo>
                  <a:cubicBezTo>
                    <a:pt x="9721" y="0"/>
                    <a:pt x="9675" y="4"/>
                    <a:pt x="9628" y="13"/>
                  </a:cubicBezTo>
                  <a:cubicBezTo>
                    <a:pt x="9479" y="40"/>
                    <a:pt x="9498" y="256"/>
                    <a:pt x="9628" y="296"/>
                  </a:cubicBezTo>
                  <a:cubicBezTo>
                    <a:pt x="9750" y="333"/>
                    <a:pt x="9879" y="393"/>
                    <a:pt x="10003" y="453"/>
                  </a:cubicBezTo>
                  <a:cubicBezTo>
                    <a:pt x="9949" y="492"/>
                    <a:pt x="9910" y="550"/>
                    <a:pt x="9908" y="629"/>
                  </a:cubicBezTo>
                  <a:cubicBezTo>
                    <a:pt x="9826" y="2876"/>
                    <a:pt x="7853" y="3741"/>
                    <a:pt x="5904" y="4119"/>
                  </a:cubicBezTo>
                  <a:cubicBezTo>
                    <a:pt x="5593" y="4180"/>
                    <a:pt x="5299" y="4208"/>
                    <a:pt x="5021" y="4208"/>
                  </a:cubicBezTo>
                  <a:cubicBezTo>
                    <a:pt x="3396" y="4208"/>
                    <a:pt x="2260" y="3274"/>
                    <a:pt x="833" y="2542"/>
                  </a:cubicBezTo>
                  <a:cubicBezTo>
                    <a:pt x="876" y="2491"/>
                    <a:pt x="919" y="2441"/>
                    <a:pt x="960" y="2389"/>
                  </a:cubicBezTo>
                  <a:cubicBezTo>
                    <a:pt x="1117" y="2193"/>
                    <a:pt x="1370" y="1925"/>
                    <a:pt x="1169" y="1678"/>
                  </a:cubicBezTo>
                  <a:cubicBezTo>
                    <a:pt x="1136" y="1637"/>
                    <a:pt x="1092" y="1621"/>
                    <a:pt x="1046" y="1621"/>
                  </a:cubicBezTo>
                  <a:cubicBezTo>
                    <a:pt x="992" y="1621"/>
                    <a:pt x="935" y="1645"/>
                    <a:pt x="895" y="1678"/>
                  </a:cubicBezTo>
                  <a:cubicBezTo>
                    <a:pt x="737" y="1803"/>
                    <a:pt x="655" y="2049"/>
                    <a:pt x="546" y="2218"/>
                  </a:cubicBezTo>
                  <a:cubicBezTo>
                    <a:pt x="516" y="2263"/>
                    <a:pt x="482" y="2308"/>
                    <a:pt x="452" y="2355"/>
                  </a:cubicBezTo>
                  <a:cubicBezTo>
                    <a:pt x="437" y="2349"/>
                    <a:pt x="422" y="2346"/>
                    <a:pt x="407" y="2346"/>
                  </a:cubicBezTo>
                  <a:cubicBezTo>
                    <a:pt x="326" y="2346"/>
                    <a:pt x="244" y="2423"/>
                    <a:pt x="303" y="2505"/>
                  </a:cubicBezTo>
                  <a:cubicBezTo>
                    <a:pt x="310" y="2515"/>
                    <a:pt x="319" y="2525"/>
                    <a:pt x="326" y="2533"/>
                  </a:cubicBezTo>
                  <a:cubicBezTo>
                    <a:pt x="232" y="2668"/>
                    <a:pt x="139" y="2801"/>
                    <a:pt x="53" y="2941"/>
                  </a:cubicBezTo>
                  <a:cubicBezTo>
                    <a:pt x="1" y="3026"/>
                    <a:pt x="76" y="3130"/>
                    <a:pt x="163" y="3130"/>
                  </a:cubicBezTo>
                  <a:cubicBezTo>
                    <a:pt x="183" y="3130"/>
                    <a:pt x="204" y="3125"/>
                    <a:pt x="224" y="3112"/>
                  </a:cubicBezTo>
                  <a:cubicBezTo>
                    <a:pt x="346" y="3035"/>
                    <a:pt x="456" y="2939"/>
                    <a:pt x="562" y="2835"/>
                  </a:cubicBezTo>
                  <a:cubicBezTo>
                    <a:pt x="1686" y="4157"/>
                    <a:pt x="3421" y="4763"/>
                    <a:pt x="5128" y="4763"/>
                  </a:cubicBezTo>
                  <a:cubicBezTo>
                    <a:pt x="5576" y="4763"/>
                    <a:pt x="6022" y="4721"/>
                    <a:pt x="6456" y="4639"/>
                  </a:cubicBezTo>
                  <a:cubicBezTo>
                    <a:pt x="8339" y="4284"/>
                    <a:pt x="10872" y="2896"/>
                    <a:pt x="10385" y="647"/>
                  </a:cubicBezTo>
                  <a:lnTo>
                    <a:pt x="10385" y="647"/>
                  </a:lnTo>
                  <a:cubicBezTo>
                    <a:pt x="10486" y="703"/>
                    <a:pt x="10592" y="749"/>
                    <a:pt x="10699" y="753"/>
                  </a:cubicBezTo>
                  <a:cubicBezTo>
                    <a:pt x="10703" y="753"/>
                    <a:pt x="10706" y="753"/>
                    <a:pt x="10710" y="753"/>
                  </a:cubicBezTo>
                  <a:cubicBezTo>
                    <a:pt x="10862" y="753"/>
                    <a:pt x="10939" y="577"/>
                    <a:pt x="10872" y="447"/>
                  </a:cubicBezTo>
                  <a:cubicBezTo>
                    <a:pt x="10768" y="240"/>
                    <a:pt x="10435" y="167"/>
                    <a:pt x="10233" y="97"/>
                  </a:cubicBezTo>
                  <a:cubicBezTo>
                    <a:pt x="10080" y="45"/>
                    <a:pt x="9926" y="0"/>
                    <a:pt x="9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322150" y="1868475"/>
              <a:ext cx="16950" cy="56075"/>
            </a:xfrm>
            <a:custGeom>
              <a:avLst/>
              <a:gdLst/>
              <a:ahLst/>
              <a:cxnLst/>
              <a:rect l="l" t="t" r="r" b="b"/>
              <a:pathLst>
                <a:path w="678" h="2243" extrusionOk="0">
                  <a:moveTo>
                    <a:pt x="317" y="0"/>
                  </a:moveTo>
                  <a:cubicBezTo>
                    <a:pt x="223" y="0"/>
                    <a:pt x="129" y="59"/>
                    <a:pt x="93" y="164"/>
                  </a:cubicBezTo>
                  <a:cubicBezTo>
                    <a:pt x="0" y="442"/>
                    <a:pt x="99" y="744"/>
                    <a:pt x="122" y="1034"/>
                  </a:cubicBezTo>
                  <a:cubicBezTo>
                    <a:pt x="149" y="1371"/>
                    <a:pt x="152" y="1711"/>
                    <a:pt x="192" y="2048"/>
                  </a:cubicBezTo>
                  <a:cubicBezTo>
                    <a:pt x="207" y="2178"/>
                    <a:pt x="300" y="2242"/>
                    <a:pt x="393" y="2242"/>
                  </a:cubicBezTo>
                  <a:cubicBezTo>
                    <a:pt x="486" y="2242"/>
                    <a:pt x="578" y="2178"/>
                    <a:pt x="593" y="2048"/>
                  </a:cubicBezTo>
                  <a:cubicBezTo>
                    <a:pt x="632" y="1713"/>
                    <a:pt x="635" y="1373"/>
                    <a:pt x="632" y="1034"/>
                  </a:cubicBezTo>
                  <a:cubicBezTo>
                    <a:pt x="632" y="727"/>
                    <a:pt x="678" y="380"/>
                    <a:pt x="509" y="111"/>
                  </a:cubicBezTo>
                  <a:cubicBezTo>
                    <a:pt x="463" y="35"/>
                    <a:pt x="390"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374125" y="1851975"/>
              <a:ext cx="30775" cy="63175"/>
            </a:xfrm>
            <a:custGeom>
              <a:avLst/>
              <a:gdLst/>
              <a:ahLst/>
              <a:cxnLst/>
              <a:rect l="l" t="t" r="r" b="b"/>
              <a:pathLst>
                <a:path w="1231" h="2527" extrusionOk="0">
                  <a:moveTo>
                    <a:pt x="938" y="1"/>
                  </a:moveTo>
                  <a:cubicBezTo>
                    <a:pt x="868" y="1"/>
                    <a:pt x="796" y="25"/>
                    <a:pt x="746" y="71"/>
                  </a:cubicBezTo>
                  <a:cubicBezTo>
                    <a:pt x="501" y="295"/>
                    <a:pt x="423" y="738"/>
                    <a:pt x="321" y="1044"/>
                  </a:cubicBezTo>
                  <a:cubicBezTo>
                    <a:pt x="192" y="1421"/>
                    <a:pt x="0" y="1888"/>
                    <a:pt x="52" y="2294"/>
                  </a:cubicBezTo>
                  <a:cubicBezTo>
                    <a:pt x="71" y="2435"/>
                    <a:pt x="197" y="2527"/>
                    <a:pt x="314" y="2527"/>
                  </a:cubicBezTo>
                  <a:cubicBezTo>
                    <a:pt x="402" y="2527"/>
                    <a:pt x="484" y="2476"/>
                    <a:pt x="515" y="2357"/>
                  </a:cubicBezTo>
                  <a:cubicBezTo>
                    <a:pt x="615" y="1961"/>
                    <a:pt x="739" y="1580"/>
                    <a:pt x="885" y="1200"/>
                  </a:cubicBezTo>
                  <a:cubicBezTo>
                    <a:pt x="1003" y="880"/>
                    <a:pt x="1231" y="532"/>
                    <a:pt x="1175" y="182"/>
                  </a:cubicBezTo>
                  <a:cubicBezTo>
                    <a:pt x="1156" y="59"/>
                    <a:pt x="1048"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463125" y="1668875"/>
              <a:ext cx="204600" cy="413100"/>
            </a:xfrm>
            <a:custGeom>
              <a:avLst/>
              <a:gdLst/>
              <a:ahLst/>
              <a:cxnLst/>
              <a:rect l="l" t="t" r="r" b="b"/>
              <a:pathLst>
                <a:path w="8184" h="16524" extrusionOk="0">
                  <a:moveTo>
                    <a:pt x="2741" y="0"/>
                  </a:moveTo>
                  <a:cubicBezTo>
                    <a:pt x="2447" y="0"/>
                    <a:pt x="2183" y="117"/>
                    <a:pt x="2016" y="415"/>
                  </a:cubicBezTo>
                  <a:cubicBezTo>
                    <a:pt x="1946" y="538"/>
                    <a:pt x="2025" y="741"/>
                    <a:pt x="2182" y="741"/>
                  </a:cubicBezTo>
                  <a:cubicBezTo>
                    <a:pt x="2189" y="741"/>
                    <a:pt x="2197" y="740"/>
                    <a:pt x="2204" y="739"/>
                  </a:cubicBezTo>
                  <a:cubicBezTo>
                    <a:pt x="2423" y="714"/>
                    <a:pt x="2626" y="631"/>
                    <a:pt x="2842" y="631"/>
                  </a:cubicBezTo>
                  <a:cubicBezTo>
                    <a:pt x="2883" y="631"/>
                    <a:pt x="2924" y="634"/>
                    <a:pt x="2966" y="641"/>
                  </a:cubicBezTo>
                  <a:cubicBezTo>
                    <a:pt x="3266" y="689"/>
                    <a:pt x="3513" y="888"/>
                    <a:pt x="3713" y="1104"/>
                  </a:cubicBezTo>
                  <a:cubicBezTo>
                    <a:pt x="4186" y="1618"/>
                    <a:pt x="4028" y="2391"/>
                    <a:pt x="3443" y="2725"/>
                  </a:cubicBezTo>
                  <a:cubicBezTo>
                    <a:pt x="3262" y="2829"/>
                    <a:pt x="3050" y="2874"/>
                    <a:pt x="2834" y="2874"/>
                  </a:cubicBezTo>
                  <a:cubicBezTo>
                    <a:pt x="2551" y="2874"/>
                    <a:pt x="2262" y="2798"/>
                    <a:pt x="2029" y="2680"/>
                  </a:cubicBezTo>
                  <a:cubicBezTo>
                    <a:pt x="1731" y="2527"/>
                    <a:pt x="1621" y="2345"/>
                    <a:pt x="1600" y="2124"/>
                  </a:cubicBezTo>
                  <a:cubicBezTo>
                    <a:pt x="1601" y="2117"/>
                    <a:pt x="1606" y="2112"/>
                    <a:pt x="1606" y="2105"/>
                  </a:cubicBezTo>
                  <a:cubicBezTo>
                    <a:pt x="1607" y="2094"/>
                    <a:pt x="1601" y="2084"/>
                    <a:pt x="1594" y="2080"/>
                  </a:cubicBezTo>
                  <a:cubicBezTo>
                    <a:pt x="1589" y="1931"/>
                    <a:pt x="1620" y="1765"/>
                    <a:pt x="1664" y="1579"/>
                  </a:cubicBezTo>
                  <a:cubicBezTo>
                    <a:pt x="1680" y="1516"/>
                    <a:pt x="1629" y="1453"/>
                    <a:pt x="1569" y="1453"/>
                  </a:cubicBezTo>
                  <a:cubicBezTo>
                    <a:pt x="1553" y="1453"/>
                    <a:pt x="1536" y="1457"/>
                    <a:pt x="1520" y="1468"/>
                  </a:cubicBezTo>
                  <a:cubicBezTo>
                    <a:pt x="908" y="1860"/>
                    <a:pt x="1134" y="2658"/>
                    <a:pt x="1627" y="3034"/>
                  </a:cubicBezTo>
                  <a:cubicBezTo>
                    <a:pt x="1971" y="3297"/>
                    <a:pt x="2403" y="3428"/>
                    <a:pt x="2835" y="3428"/>
                  </a:cubicBezTo>
                  <a:cubicBezTo>
                    <a:pt x="3177" y="3428"/>
                    <a:pt x="3519" y="3346"/>
                    <a:pt x="3817" y="3183"/>
                  </a:cubicBezTo>
                  <a:cubicBezTo>
                    <a:pt x="3938" y="3117"/>
                    <a:pt x="4039" y="3035"/>
                    <a:pt x="4130" y="2948"/>
                  </a:cubicBezTo>
                  <a:cubicBezTo>
                    <a:pt x="4492" y="3513"/>
                    <a:pt x="5209" y="3998"/>
                    <a:pt x="5581" y="4484"/>
                  </a:cubicBezTo>
                  <a:cubicBezTo>
                    <a:pt x="6778" y="6046"/>
                    <a:pt x="7128" y="8292"/>
                    <a:pt x="6538" y="10147"/>
                  </a:cubicBezTo>
                  <a:cubicBezTo>
                    <a:pt x="5804" y="12450"/>
                    <a:pt x="3600" y="15969"/>
                    <a:pt x="866" y="15969"/>
                  </a:cubicBezTo>
                  <a:cubicBezTo>
                    <a:pt x="699" y="15969"/>
                    <a:pt x="531" y="15956"/>
                    <a:pt x="361" y="15929"/>
                  </a:cubicBezTo>
                  <a:cubicBezTo>
                    <a:pt x="346" y="15927"/>
                    <a:pt x="331" y="15926"/>
                    <a:pt x="317" y="15926"/>
                  </a:cubicBezTo>
                  <a:cubicBezTo>
                    <a:pt x="80" y="15926"/>
                    <a:pt x="0" y="16250"/>
                    <a:pt x="247" y="16342"/>
                  </a:cubicBezTo>
                  <a:cubicBezTo>
                    <a:pt x="589" y="16466"/>
                    <a:pt x="926" y="16523"/>
                    <a:pt x="1255" y="16523"/>
                  </a:cubicBezTo>
                  <a:cubicBezTo>
                    <a:pt x="3837" y="16523"/>
                    <a:pt x="5972" y="13026"/>
                    <a:pt x="6858" y="11057"/>
                  </a:cubicBezTo>
                  <a:cubicBezTo>
                    <a:pt x="8184" y="8106"/>
                    <a:pt x="7094" y="4337"/>
                    <a:pt x="4476" y="2420"/>
                  </a:cubicBezTo>
                  <a:cubicBezTo>
                    <a:pt x="4665" y="1911"/>
                    <a:pt x="4580" y="1302"/>
                    <a:pt x="4259" y="834"/>
                  </a:cubicBezTo>
                  <a:cubicBezTo>
                    <a:pt x="3988" y="440"/>
                    <a:pt x="3311" y="0"/>
                    <a:pt x="27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87" name="Google Shape;287;p13"/>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a:spLocks noGrp="1"/>
          </p:cNvSpPr>
          <p:nvPr>
            <p:ph type="title"/>
          </p:nvPr>
        </p:nvSpPr>
        <p:spPr>
          <a:xfrm>
            <a:off x="7200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9" name="Google Shape;289;p13"/>
          <p:cNvSpPr txBox="1">
            <a:spLocks noGrp="1"/>
          </p:cNvSpPr>
          <p:nvPr>
            <p:ph type="title" idx="2" hasCustomPrompt="1"/>
          </p:nvPr>
        </p:nvSpPr>
        <p:spPr>
          <a:xfrm>
            <a:off x="11438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0" name="Google Shape;290;p13"/>
          <p:cNvSpPr txBox="1">
            <a:spLocks noGrp="1"/>
          </p:cNvSpPr>
          <p:nvPr>
            <p:ph type="subTitle" idx="1"/>
          </p:nvPr>
        </p:nvSpPr>
        <p:spPr>
          <a:xfrm>
            <a:off x="7200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13"/>
          <p:cNvSpPr txBox="1">
            <a:spLocks noGrp="1"/>
          </p:cNvSpPr>
          <p:nvPr>
            <p:ph type="title" idx="3"/>
          </p:nvPr>
        </p:nvSpPr>
        <p:spPr>
          <a:xfrm>
            <a:off x="26659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3"/>
          <p:cNvSpPr txBox="1">
            <a:spLocks noGrp="1"/>
          </p:cNvSpPr>
          <p:nvPr>
            <p:ph type="title" idx="4" hasCustomPrompt="1"/>
          </p:nvPr>
        </p:nvSpPr>
        <p:spPr>
          <a:xfrm>
            <a:off x="30897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3" name="Google Shape;293;p13"/>
          <p:cNvSpPr txBox="1">
            <a:spLocks noGrp="1"/>
          </p:cNvSpPr>
          <p:nvPr>
            <p:ph type="subTitle" idx="5"/>
          </p:nvPr>
        </p:nvSpPr>
        <p:spPr>
          <a:xfrm>
            <a:off x="26659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13"/>
          <p:cNvSpPr txBox="1">
            <a:spLocks noGrp="1"/>
          </p:cNvSpPr>
          <p:nvPr>
            <p:ph type="title" idx="6"/>
          </p:nvPr>
        </p:nvSpPr>
        <p:spPr>
          <a:xfrm>
            <a:off x="46118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5" name="Google Shape;295;p13"/>
          <p:cNvSpPr txBox="1">
            <a:spLocks noGrp="1"/>
          </p:cNvSpPr>
          <p:nvPr>
            <p:ph type="title" idx="7" hasCustomPrompt="1"/>
          </p:nvPr>
        </p:nvSpPr>
        <p:spPr>
          <a:xfrm>
            <a:off x="50356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6" name="Google Shape;296;p13"/>
          <p:cNvSpPr txBox="1">
            <a:spLocks noGrp="1"/>
          </p:cNvSpPr>
          <p:nvPr>
            <p:ph type="subTitle" idx="8"/>
          </p:nvPr>
        </p:nvSpPr>
        <p:spPr>
          <a:xfrm>
            <a:off x="46118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13"/>
          <p:cNvSpPr txBox="1">
            <a:spLocks noGrp="1"/>
          </p:cNvSpPr>
          <p:nvPr>
            <p:ph type="title" idx="9"/>
          </p:nvPr>
        </p:nvSpPr>
        <p:spPr>
          <a:xfrm>
            <a:off x="65577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8" name="Google Shape;298;p13"/>
          <p:cNvSpPr txBox="1">
            <a:spLocks noGrp="1"/>
          </p:cNvSpPr>
          <p:nvPr>
            <p:ph type="title" idx="13" hasCustomPrompt="1"/>
          </p:nvPr>
        </p:nvSpPr>
        <p:spPr>
          <a:xfrm>
            <a:off x="69815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9" name="Google Shape;299;p13"/>
          <p:cNvSpPr txBox="1">
            <a:spLocks noGrp="1"/>
          </p:cNvSpPr>
          <p:nvPr>
            <p:ph type="subTitle" idx="14"/>
          </p:nvPr>
        </p:nvSpPr>
        <p:spPr>
          <a:xfrm>
            <a:off x="65577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1" name="Google Shape;301;p13"/>
          <p:cNvGrpSpPr/>
          <p:nvPr/>
        </p:nvGrpSpPr>
        <p:grpSpPr>
          <a:xfrm>
            <a:off x="6304052" y="188113"/>
            <a:ext cx="1259452" cy="1243820"/>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3"/>
          <p:cNvGrpSpPr/>
          <p:nvPr/>
        </p:nvGrpSpPr>
        <p:grpSpPr>
          <a:xfrm>
            <a:off x="7399750" y="85300"/>
            <a:ext cx="875025" cy="839975"/>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11"/>
        <p:cNvGrpSpPr/>
        <p:nvPr/>
      </p:nvGrpSpPr>
      <p:grpSpPr>
        <a:xfrm>
          <a:off x="0" y="0"/>
          <a:ext cx="0" cy="0"/>
          <a:chOff x="0" y="0"/>
          <a:chExt cx="0" cy="0"/>
        </a:xfrm>
      </p:grpSpPr>
      <p:pic>
        <p:nvPicPr>
          <p:cNvPr id="312" name="Google Shape;312;p14"/>
          <p:cNvPicPr preferRelativeResize="0"/>
          <p:nvPr/>
        </p:nvPicPr>
        <p:blipFill>
          <a:blip r:embed="rId2">
            <a:alphaModFix/>
          </a:blip>
          <a:stretch>
            <a:fillRect/>
          </a:stretch>
        </p:blipFill>
        <p:spPr>
          <a:xfrm>
            <a:off x="1" y="0"/>
            <a:ext cx="9144003" cy="5143501"/>
          </a:xfrm>
          <a:prstGeom prst="rect">
            <a:avLst/>
          </a:prstGeom>
          <a:noFill/>
          <a:ln>
            <a:noFill/>
          </a:ln>
        </p:spPr>
      </p:pic>
      <p:sp>
        <p:nvSpPr>
          <p:cNvPr id="313" name="Google Shape;313;p14"/>
          <p:cNvSpPr txBox="1">
            <a:spLocks noGrp="1"/>
          </p:cNvSpPr>
          <p:nvPr>
            <p:ph type="title"/>
          </p:nvPr>
        </p:nvSpPr>
        <p:spPr>
          <a:xfrm>
            <a:off x="4672150" y="3291525"/>
            <a:ext cx="37518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4" name="Google Shape;314;p14"/>
          <p:cNvSpPr txBox="1">
            <a:spLocks noGrp="1"/>
          </p:cNvSpPr>
          <p:nvPr>
            <p:ph type="subTitle" idx="1"/>
          </p:nvPr>
        </p:nvSpPr>
        <p:spPr>
          <a:xfrm>
            <a:off x="4672193" y="1419075"/>
            <a:ext cx="3751800" cy="156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15" name="Google Shape;315;p14"/>
          <p:cNvGrpSpPr/>
          <p:nvPr/>
        </p:nvGrpSpPr>
        <p:grpSpPr>
          <a:xfrm>
            <a:off x="6464350" y="4107875"/>
            <a:ext cx="2359425" cy="1406625"/>
            <a:chOff x="6464350" y="4107875"/>
            <a:chExt cx="2359425" cy="1406625"/>
          </a:xfrm>
        </p:grpSpPr>
        <p:sp>
          <p:nvSpPr>
            <p:cNvPr id="316" name="Google Shape;316;p14"/>
            <p:cNvSpPr/>
            <p:nvPr/>
          </p:nvSpPr>
          <p:spPr>
            <a:xfrm flipH="1">
              <a:off x="6535825" y="4170450"/>
              <a:ext cx="2287950" cy="1344050"/>
            </a:xfrm>
            <a:custGeom>
              <a:avLst/>
              <a:gdLst/>
              <a:ahLst/>
              <a:cxnLst/>
              <a:rect l="l" t="t" r="r" b="b"/>
              <a:pathLst>
                <a:path w="91518" h="53762" extrusionOk="0">
                  <a:moveTo>
                    <a:pt x="90807" y="1"/>
                  </a:moveTo>
                  <a:cubicBezTo>
                    <a:pt x="90704" y="1"/>
                    <a:pt x="90599" y="27"/>
                    <a:pt x="90502" y="81"/>
                  </a:cubicBezTo>
                  <a:cubicBezTo>
                    <a:pt x="84800" y="3303"/>
                    <a:pt x="79501" y="7204"/>
                    <a:pt x="74733" y="11690"/>
                  </a:cubicBezTo>
                  <a:lnTo>
                    <a:pt x="74908" y="8745"/>
                  </a:lnTo>
                  <a:cubicBezTo>
                    <a:pt x="74922" y="8510"/>
                    <a:pt x="74803" y="8289"/>
                    <a:pt x="74600" y="8172"/>
                  </a:cubicBezTo>
                  <a:cubicBezTo>
                    <a:pt x="74503" y="8115"/>
                    <a:pt x="74396" y="8087"/>
                    <a:pt x="74288" y="8087"/>
                  </a:cubicBezTo>
                  <a:cubicBezTo>
                    <a:pt x="74170" y="8087"/>
                    <a:pt x="74052" y="8121"/>
                    <a:pt x="73949" y="8189"/>
                  </a:cubicBezTo>
                  <a:cubicBezTo>
                    <a:pt x="62570" y="15617"/>
                    <a:pt x="51187" y="23359"/>
                    <a:pt x="40090" y="31215"/>
                  </a:cubicBezTo>
                  <a:lnTo>
                    <a:pt x="41904" y="25469"/>
                  </a:lnTo>
                  <a:cubicBezTo>
                    <a:pt x="41985" y="25216"/>
                    <a:pt x="41896" y="24941"/>
                    <a:pt x="41682" y="24782"/>
                  </a:cubicBezTo>
                  <a:cubicBezTo>
                    <a:pt x="41572" y="24701"/>
                    <a:pt x="41441" y="24660"/>
                    <a:pt x="41311" y="24660"/>
                  </a:cubicBezTo>
                  <a:cubicBezTo>
                    <a:pt x="41188" y="24660"/>
                    <a:pt x="41066" y="24696"/>
                    <a:pt x="40960" y="24769"/>
                  </a:cubicBezTo>
                  <a:lnTo>
                    <a:pt x="355" y="52628"/>
                  </a:lnTo>
                  <a:cubicBezTo>
                    <a:pt x="72" y="52822"/>
                    <a:pt x="0" y="53209"/>
                    <a:pt x="194" y="53492"/>
                  </a:cubicBezTo>
                  <a:cubicBezTo>
                    <a:pt x="314" y="53667"/>
                    <a:pt x="510" y="53761"/>
                    <a:pt x="707" y="53761"/>
                  </a:cubicBezTo>
                  <a:cubicBezTo>
                    <a:pt x="830" y="53761"/>
                    <a:pt x="951" y="53727"/>
                    <a:pt x="1058" y="53653"/>
                  </a:cubicBezTo>
                  <a:lnTo>
                    <a:pt x="40173" y="26815"/>
                  </a:lnTo>
                  <a:lnTo>
                    <a:pt x="38345" y="32605"/>
                  </a:lnTo>
                  <a:cubicBezTo>
                    <a:pt x="38266" y="32859"/>
                    <a:pt x="38356" y="33137"/>
                    <a:pt x="38572" y="33294"/>
                  </a:cubicBezTo>
                  <a:cubicBezTo>
                    <a:pt x="38680" y="33373"/>
                    <a:pt x="38808" y="33413"/>
                    <a:pt x="38936" y="33413"/>
                  </a:cubicBezTo>
                  <a:cubicBezTo>
                    <a:pt x="39063" y="33413"/>
                    <a:pt x="39189" y="33374"/>
                    <a:pt x="39298" y="33297"/>
                  </a:cubicBezTo>
                  <a:cubicBezTo>
                    <a:pt x="50523" y="25322"/>
                    <a:pt x="62055" y="17455"/>
                    <a:pt x="73592" y="9903"/>
                  </a:cubicBezTo>
                  <a:lnTo>
                    <a:pt x="73592" y="9903"/>
                  </a:lnTo>
                  <a:lnTo>
                    <a:pt x="73397" y="13200"/>
                  </a:lnTo>
                  <a:cubicBezTo>
                    <a:pt x="73382" y="13455"/>
                    <a:pt x="73526" y="13695"/>
                    <a:pt x="73759" y="13801"/>
                  </a:cubicBezTo>
                  <a:cubicBezTo>
                    <a:pt x="73842" y="13839"/>
                    <a:pt x="73930" y="13857"/>
                    <a:pt x="74017" y="13857"/>
                  </a:cubicBezTo>
                  <a:cubicBezTo>
                    <a:pt x="74176" y="13857"/>
                    <a:pt x="74333" y="13796"/>
                    <a:pt x="74451" y="13680"/>
                  </a:cubicBezTo>
                  <a:cubicBezTo>
                    <a:pt x="79436" y="8803"/>
                    <a:pt x="85042" y="4592"/>
                    <a:pt x="91113" y="1162"/>
                  </a:cubicBezTo>
                  <a:cubicBezTo>
                    <a:pt x="91411" y="994"/>
                    <a:pt x="91517" y="615"/>
                    <a:pt x="91348" y="317"/>
                  </a:cubicBezTo>
                  <a:cubicBezTo>
                    <a:pt x="91234" y="114"/>
                    <a:pt x="91024" y="1"/>
                    <a:pt x="90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flipH="1">
              <a:off x="6464350" y="4107875"/>
              <a:ext cx="204025" cy="176350"/>
            </a:xfrm>
            <a:custGeom>
              <a:avLst/>
              <a:gdLst/>
              <a:ahLst/>
              <a:cxnLst/>
              <a:rect l="l" t="t" r="r" b="b"/>
              <a:pathLst>
                <a:path w="8161" h="7054" extrusionOk="0">
                  <a:moveTo>
                    <a:pt x="7496" y="1"/>
                  </a:moveTo>
                  <a:cubicBezTo>
                    <a:pt x="7467" y="1"/>
                    <a:pt x="7437" y="3"/>
                    <a:pt x="7407" y="7"/>
                  </a:cubicBezTo>
                  <a:lnTo>
                    <a:pt x="571" y="1050"/>
                  </a:lnTo>
                  <a:cubicBezTo>
                    <a:pt x="232" y="1103"/>
                    <a:pt x="0" y="1420"/>
                    <a:pt x="52" y="1760"/>
                  </a:cubicBezTo>
                  <a:cubicBezTo>
                    <a:pt x="98" y="2066"/>
                    <a:pt x="362" y="2287"/>
                    <a:pt x="663" y="2287"/>
                  </a:cubicBezTo>
                  <a:cubicBezTo>
                    <a:pt x="695" y="2287"/>
                    <a:pt x="727" y="2284"/>
                    <a:pt x="759" y="2279"/>
                  </a:cubicBezTo>
                  <a:lnTo>
                    <a:pt x="6357" y="1424"/>
                  </a:lnTo>
                  <a:lnTo>
                    <a:pt x="3796" y="6136"/>
                  </a:lnTo>
                  <a:cubicBezTo>
                    <a:pt x="3631" y="6437"/>
                    <a:pt x="3743" y="6814"/>
                    <a:pt x="4044" y="6978"/>
                  </a:cubicBezTo>
                  <a:cubicBezTo>
                    <a:pt x="4138" y="7029"/>
                    <a:pt x="4239" y="7053"/>
                    <a:pt x="4340" y="7053"/>
                  </a:cubicBezTo>
                  <a:cubicBezTo>
                    <a:pt x="4560" y="7053"/>
                    <a:pt x="4773" y="6936"/>
                    <a:pt x="4886" y="6727"/>
                  </a:cubicBezTo>
                  <a:lnTo>
                    <a:pt x="8046" y="917"/>
                  </a:lnTo>
                  <a:cubicBezTo>
                    <a:pt x="8160" y="710"/>
                    <a:pt x="8145" y="458"/>
                    <a:pt x="8009" y="264"/>
                  </a:cubicBezTo>
                  <a:cubicBezTo>
                    <a:pt x="7890" y="96"/>
                    <a:pt x="7698"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4"/>
          <p:cNvSpPr/>
          <p:nvPr/>
        </p:nvSpPr>
        <p:spPr>
          <a:xfrm>
            <a:off x="3524338" y="3583125"/>
            <a:ext cx="633625" cy="545725"/>
          </a:xfrm>
          <a:custGeom>
            <a:avLst/>
            <a:gdLst/>
            <a:ahLst/>
            <a:cxnLst/>
            <a:rect l="l" t="t" r="r" b="b"/>
            <a:pathLst>
              <a:path w="25345" h="21829" extrusionOk="0">
                <a:moveTo>
                  <a:pt x="6821" y="2892"/>
                </a:moveTo>
                <a:cubicBezTo>
                  <a:pt x="7260" y="2892"/>
                  <a:pt x="7405" y="3537"/>
                  <a:pt x="7212" y="3926"/>
                </a:cubicBezTo>
                <a:cubicBezTo>
                  <a:pt x="7003" y="4366"/>
                  <a:pt x="6532" y="4679"/>
                  <a:pt x="6037" y="4699"/>
                </a:cubicBezTo>
                <a:cubicBezTo>
                  <a:pt x="6018" y="4700"/>
                  <a:pt x="6000" y="4701"/>
                  <a:pt x="5981" y="4701"/>
                </a:cubicBezTo>
                <a:cubicBezTo>
                  <a:pt x="5561" y="4701"/>
                  <a:pt x="5222" y="4470"/>
                  <a:pt x="5114" y="4054"/>
                </a:cubicBezTo>
                <a:cubicBezTo>
                  <a:pt x="5095" y="3968"/>
                  <a:pt x="5084" y="3869"/>
                  <a:pt x="5090" y="3777"/>
                </a:cubicBezTo>
                <a:cubicBezTo>
                  <a:pt x="5120" y="3727"/>
                  <a:pt x="5151" y="3670"/>
                  <a:pt x="5187" y="3618"/>
                </a:cubicBezTo>
                <a:cubicBezTo>
                  <a:pt x="5223" y="3608"/>
                  <a:pt x="5253" y="3604"/>
                  <a:pt x="5290" y="3588"/>
                </a:cubicBezTo>
                <a:cubicBezTo>
                  <a:pt x="5663" y="3377"/>
                  <a:pt x="6042" y="3173"/>
                  <a:pt x="6432" y="2977"/>
                </a:cubicBezTo>
                <a:cubicBezTo>
                  <a:pt x="6479" y="2977"/>
                  <a:pt x="6524" y="2972"/>
                  <a:pt x="6571" y="2953"/>
                </a:cubicBezTo>
                <a:cubicBezTo>
                  <a:pt x="6663" y="2911"/>
                  <a:pt x="6746" y="2892"/>
                  <a:pt x="6821" y="2892"/>
                </a:cubicBezTo>
                <a:close/>
                <a:moveTo>
                  <a:pt x="13970" y="878"/>
                </a:moveTo>
                <a:cubicBezTo>
                  <a:pt x="16249" y="878"/>
                  <a:pt x="18462" y="1604"/>
                  <a:pt x="20371" y="3490"/>
                </a:cubicBezTo>
                <a:cubicBezTo>
                  <a:pt x="22707" y="5795"/>
                  <a:pt x="23562" y="9027"/>
                  <a:pt x="23066" y="12075"/>
                </a:cubicBezTo>
                <a:cubicBezTo>
                  <a:pt x="20692" y="7411"/>
                  <a:pt x="15760" y="3803"/>
                  <a:pt x="10488" y="3803"/>
                </a:cubicBezTo>
                <a:cubicBezTo>
                  <a:pt x="9617" y="3803"/>
                  <a:pt x="8737" y="3901"/>
                  <a:pt x="7858" y="4110"/>
                </a:cubicBezTo>
                <a:cubicBezTo>
                  <a:pt x="7961" y="3874"/>
                  <a:pt x="8007" y="3618"/>
                  <a:pt x="7981" y="3351"/>
                </a:cubicBezTo>
                <a:cubicBezTo>
                  <a:pt x="7950" y="2988"/>
                  <a:pt x="7745" y="2682"/>
                  <a:pt x="7474" y="2481"/>
                </a:cubicBezTo>
                <a:cubicBezTo>
                  <a:pt x="9565" y="1537"/>
                  <a:pt x="11798" y="878"/>
                  <a:pt x="13970" y="878"/>
                </a:cubicBezTo>
                <a:close/>
                <a:moveTo>
                  <a:pt x="7775" y="4498"/>
                </a:moveTo>
                <a:cubicBezTo>
                  <a:pt x="14263" y="4498"/>
                  <a:pt x="19795" y="6759"/>
                  <a:pt x="22651" y="12987"/>
                </a:cubicBezTo>
                <a:cubicBezTo>
                  <a:pt x="22697" y="13079"/>
                  <a:pt x="22758" y="13131"/>
                  <a:pt x="22831" y="13156"/>
                </a:cubicBezTo>
                <a:cubicBezTo>
                  <a:pt x="22384" y="14795"/>
                  <a:pt x="21540" y="16338"/>
                  <a:pt x="20307" y="17606"/>
                </a:cubicBezTo>
                <a:cubicBezTo>
                  <a:pt x="20272" y="17565"/>
                  <a:pt x="20230" y="17529"/>
                  <a:pt x="20168" y="17513"/>
                </a:cubicBezTo>
                <a:cubicBezTo>
                  <a:pt x="14815" y="15787"/>
                  <a:pt x="7480" y="11306"/>
                  <a:pt x="6983" y="5062"/>
                </a:cubicBezTo>
                <a:cubicBezTo>
                  <a:pt x="7234" y="4919"/>
                  <a:pt x="7455" y="4724"/>
                  <a:pt x="7628" y="4498"/>
                </a:cubicBezTo>
                <a:cubicBezTo>
                  <a:pt x="7677" y="4498"/>
                  <a:pt x="7726" y="4498"/>
                  <a:pt x="7775" y="4498"/>
                </a:cubicBezTo>
                <a:close/>
                <a:moveTo>
                  <a:pt x="4675" y="4455"/>
                </a:moveTo>
                <a:lnTo>
                  <a:pt x="4675" y="4455"/>
                </a:lnTo>
                <a:cubicBezTo>
                  <a:pt x="4865" y="4972"/>
                  <a:pt x="5373" y="5294"/>
                  <a:pt x="5941" y="5325"/>
                </a:cubicBezTo>
                <a:cubicBezTo>
                  <a:pt x="4374" y="11071"/>
                  <a:pt x="6044" y="17756"/>
                  <a:pt x="11253" y="20998"/>
                </a:cubicBezTo>
                <a:cubicBezTo>
                  <a:pt x="8919" y="20870"/>
                  <a:pt x="6660" y="20047"/>
                  <a:pt x="4953" y="18371"/>
                </a:cubicBezTo>
                <a:cubicBezTo>
                  <a:pt x="851" y="14345"/>
                  <a:pt x="2111" y="8828"/>
                  <a:pt x="4675" y="4455"/>
                </a:cubicBezTo>
                <a:close/>
                <a:moveTo>
                  <a:pt x="6567" y="5242"/>
                </a:moveTo>
                <a:cubicBezTo>
                  <a:pt x="6485" y="11584"/>
                  <a:pt x="14588" y="16327"/>
                  <a:pt x="19829" y="18058"/>
                </a:cubicBezTo>
                <a:cubicBezTo>
                  <a:pt x="17790" y="19888"/>
                  <a:pt x="14962" y="20947"/>
                  <a:pt x="12145" y="21009"/>
                </a:cubicBezTo>
                <a:cubicBezTo>
                  <a:pt x="12130" y="20973"/>
                  <a:pt x="12104" y="20942"/>
                  <a:pt x="12062" y="20912"/>
                </a:cubicBezTo>
                <a:cubicBezTo>
                  <a:pt x="9578" y="19135"/>
                  <a:pt x="7616" y="17023"/>
                  <a:pt x="6622" y="14068"/>
                </a:cubicBezTo>
                <a:cubicBezTo>
                  <a:pt x="5645" y="11148"/>
                  <a:pt x="6069" y="8301"/>
                  <a:pt x="6197" y="5320"/>
                </a:cubicBezTo>
                <a:cubicBezTo>
                  <a:pt x="6210" y="5317"/>
                  <a:pt x="6223" y="5317"/>
                  <a:pt x="6236" y="5317"/>
                </a:cubicBezTo>
                <a:cubicBezTo>
                  <a:pt x="6248" y="5317"/>
                  <a:pt x="6260" y="5317"/>
                  <a:pt x="6270" y="5314"/>
                </a:cubicBezTo>
                <a:cubicBezTo>
                  <a:pt x="6372" y="5298"/>
                  <a:pt x="6470" y="5273"/>
                  <a:pt x="6567" y="5242"/>
                </a:cubicBezTo>
                <a:close/>
                <a:moveTo>
                  <a:pt x="13860" y="1"/>
                </a:moveTo>
                <a:cubicBezTo>
                  <a:pt x="11007" y="1"/>
                  <a:pt x="8037" y="997"/>
                  <a:pt x="5466" y="2518"/>
                </a:cubicBezTo>
                <a:cubicBezTo>
                  <a:pt x="5438" y="2511"/>
                  <a:pt x="5410" y="2507"/>
                  <a:pt x="5382" y="2507"/>
                </a:cubicBezTo>
                <a:cubicBezTo>
                  <a:pt x="5317" y="2507"/>
                  <a:pt x="5252" y="2530"/>
                  <a:pt x="5194" y="2591"/>
                </a:cubicBezTo>
                <a:cubicBezTo>
                  <a:pt x="5134" y="2657"/>
                  <a:pt x="5072" y="2729"/>
                  <a:pt x="5011" y="2800"/>
                </a:cubicBezTo>
                <a:cubicBezTo>
                  <a:pt x="4964" y="2826"/>
                  <a:pt x="4924" y="2851"/>
                  <a:pt x="4877" y="2881"/>
                </a:cubicBezTo>
                <a:cubicBezTo>
                  <a:pt x="4760" y="2959"/>
                  <a:pt x="4703" y="3062"/>
                  <a:pt x="4692" y="3174"/>
                </a:cubicBezTo>
                <a:cubicBezTo>
                  <a:pt x="999" y="7681"/>
                  <a:pt x="1" y="14944"/>
                  <a:pt x="4676" y="19196"/>
                </a:cubicBezTo>
                <a:cubicBezTo>
                  <a:pt x="6657" y="20994"/>
                  <a:pt x="9299" y="21828"/>
                  <a:pt x="11973" y="21828"/>
                </a:cubicBezTo>
                <a:cubicBezTo>
                  <a:pt x="15087" y="21828"/>
                  <a:pt x="18246" y="20696"/>
                  <a:pt x="20453" y="18638"/>
                </a:cubicBezTo>
                <a:cubicBezTo>
                  <a:pt x="24525" y="14841"/>
                  <a:pt x="25345" y="8418"/>
                  <a:pt x="21928" y="3937"/>
                </a:cubicBezTo>
                <a:cubicBezTo>
                  <a:pt x="19784" y="1124"/>
                  <a:pt x="16888" y="1"/>
                  <a:pt x="138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4"/>
          <p:cNvGrpSpPr/>
          <p:nvPr/>
        </p:nvGrpSpPr>
        <p:grpSpPr>
          <a:xfrm>
            <a:off x="134800" y="3825525"/>
            <a:ext cx="351750" cy="522100"/>
            <a:chOff x="3538575" y="988700"/>
            <a:chExt cx="351750" cy="522100"/>
          </a:xfrm>
        </p:grpSpPr>
        <p:sp>
          <p:nvSpPr>
            <p:cNvPr id="320" name="Google Shape;320;p14"/>
            <p:cNvSpPr/>
            <p:nvPr/>
          </p:nvSpPr>
          <p:spPr>
            <a:xfrm>
              <a:off x="3724675" y="11769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692700" y="9887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538575" y="13712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4"/>
          <p:cNvSpPr/>
          <p:nvPr/>
        </p:nvSpPr>
        <p:spPr>
          <a:xfrm>
            <a:off x="-86625" y="3604100"/>
            <a:ext cx="573166" cy="503770"/>
          </a:xfrm>
          <a:custGeom>
            <a:avLst/>
            <a:gdLst/>
            <a:ahLst/>
            <a:cxnLst/>
            <a:rect l="l" t="t" r="r" b="b"/>
            <a:pathLst>
              <a:path w="15313" h="13459" extrusionOk="0">
                <a:moveTo>
                  <a:pt x="8419" y="596"/>
                </a:moveTo>
                <a:cubicBezTo>
                  <a:pt x="9419" y="596"/>
                  <a:pt x="9982" y="1558"/>
                  <a:pt x="9836" y="2470"/>
                </a:cubicBezTo>
                <a:cubicBezTo>
                  <a:pt x="9444" y="2331"/>
                  <a:pt x="9033" y="2254"/>
                  <a:pt x="8612" y="2254"/>
                </a:cubicBezTo>
                <a:cubicBezTo>
                  <a:pt x="8169" y="2254"/>
                  <a:pt x="7714" y="2339"/>
                  <a:pt x="7260" y="2523"/>
                </a:cubicBezTo>
                <a:cubicBezTo>
                  <a:pt x="6839" y="1678"/>
                  <a:pt x="7341" y="622"/>
                  <a:pt x="8386" y="596"/>
                </a:cubicBezTo>
                <a:cubicBezTo>
                  <a:pt x="8397" y="596"/>
                  <a:pt x="8408" y="596"/>
                  <a:pt x="8419" y="596"/>
                </a:cubicBezTo>
                <a:close/>
                <a:moveTo>
                  <a:pt x="11812" y="1871"/>
                </a:moveTo>
                <a:cubicBezTo>
                  <a:pt x="12104" y="1871"/>
                  <a:pt x="12389" y="1975"/>
                  <a:pt x="12618" y="2225"/>
                </a:cubicBezTo>
                <a:cubicBezTo>
                  <a:pt x="12904" y="2538"/>
                  <a:pt x="12940" y="2999"/>
                  <a:pt x="12823" y="3393"/>
                </a:cubicBezTo>
                <a:cubicBezTo>
                  <a:pt x="12690" y="3839"/>
                  <a:pt x="12418" y="4013"/>
                  <a:pt x="12069" y="4227"/>
                </a:cubicBezTo>
                <a:cubicBezTo>
                  <a:pt x="11624" y="3608"/>
                  <a:pt x="11061" y="3086"/>
                  <a:pt x="10416" y="2732"/>
                </a:cubicBezTo>
                <a:cubicBezTo>
                  <a:pt x="10416" y="2727"/>
                  <a:pt x="10421" y="2727"/>
                  <a:pt x="10426" y="2721"/>
                </a:cubicBezTo>
                <a:cubicBezTo>
                  <a:pt x="10684" y="2246"/>
                  <a:pt x="11260" y="1871"/>
                  <a:pt x="11812" y="1871"/>
                </a:cubicBezTo>
                <a:close/>
                <a:moveTo>
                  <a:pt x="4702" y="1749"/>
                </a:moveTo>
                <a:cubicBezTo>
                  <a:pt x="5308" y="1749"/>
                  <a:pt x="5918" y="2118"/>
                  <a:pt x="6308" y="2646"/>
                </a:cubicBezTo>
                <a:cubicBezTo>
                  <a:pt x="6343" y="2693"/>
                  <a:pt x="6384" y="2723"/>
                  <a:pt x="6425" y="2743"/>
                </a:cubicBezTo>
                <a:cubicBezTo>
                  <a:pt x="5288" y="2988"/>
                  <a:pt x="4314" y="3705"/>
                  <a:pt x="3716" y="4679"/>
                </a:cubicBezTo>
                <a:cubicBezTo>
                  <a:pt x="3675" y="4659"/>
                  <a:pt x="3635" y="4643"/>
                  <a:pt x="3588" y="4623"/>
                </a:cubicBezTo>
                <a:cubicBezTo>
                  <a:pt x="3127" y="3870"/>
                  <a:pt x="2902" y="3015"/>
                  <a:pt x="3613" y="2246"/>
                </a:cubicBezTo>
                <a:cubicBezTo>
                  <a:pt x="3936" y="1897"/>
                  <a:pt x="4318" y="1749"/>
                  <a:pt x="4702" y="1749"/>
                </a:cubicBezTo>
                <a:close/>
                <a:moveTo>
                  <a:pt x="13263" y="4439"/>
                </a:moveTo>
                <a:cubicBezTo>
                  <a:pt x="13810" y="4439"/>
                  <a:pt x="14328" y="4772"/>
                  <a:pt x="14462" y="5407"/>
                </a:cubicBezTo>
                <a:cubicBezTo>
                  <a:pt x="14660" y="6322"/>
                  <a:pt x="13910" y="7030"/>
                  <a:pt x="13051" y="7030"/>
                </a:cubicBezTo>
                <a:cubicBezTo>
                  <a:pt x="13042" y="7030"/>
                  <a:pt x="13032" y="7030"/>
                  <a:pt x="13023" y="7030"/>
                </a:cubicBezTo>
                <a:cubicBezTo>
                  <a:pt x="13028" y="6753"/>
                  <a:pt x="13007" y="6466"/>
                  <a:pt x="12941" y="6175"/>
                </a:cubicBezTo>
                <a:cubicBezTo>
                  <a:pt x="12834" y="5677"/>
                  <a:pt x="12643" y="5196"/>
                  <a:pt x="12398" y="4751"/>
                </a:cubicBezTo>
                <a:cubicBezTo>
                  <a:pt x="12537" y="4704"/>
                  <a:pt x="12665" y="4623"/>
                  <a:pt x="12782" y="4525"/>
                </a:cubicBezTo>
                <a:cubicBezTo>
                  <a:pt x="12939" y="4467"/>
                  <a:pt x="13102" y="4439"/>
                  <a:pt x="13263" y="4439"/>
                </a:cubicBezTo>
                <a:close/>
                <a:moveTo>
                  <a:pt x="1938" y="4863"/>
                </a:moveTo>
                <a:cubicBezTo>
                  <a:pt x="2445" y="4863"/>
                  <a:pt x="3012" y="5047"/>
                  <a:pt x="3449" y="5170"/>
                </a:cubicBezTo>
                <a:cubicBezTo>
                  <a:pt x="3182" y="5770"/>
                  <a:pt x="3048" y="6431"/>
                  <a:pt x="3090" y="7127"/>
                </a:cubicBezTo>
                <a:cubicBezTo>
                  <a:pt x="3064" y="7121"/>
                  <a:pt x="3036" y="7117"/>
                  <a:pt x="3008" y="7117"/>
                </a:cubicBezTo>
                <a:cubicBezTo>
                  <a:pt x="2966" y="7117"/>
                  <a:pt x="2923" y="7125"/>
                  <a:pt x="2881" y="7146"/>
                </a:cubicBezTo>
                <a:cubicBezTo>
                  <a:pt x="2783" y="7192"/>
                  <a:pt x="2677" y="7244"/>
                  <a:pt x="2573" y="7304"/>
                </a:cubicBezTo>
                <a:cubicBezTo>
                  <a:pt x="2494" y="7312"/>
                  <a:pt x="2415" y="7317"/>
                  <a:pt x="2335" y="7317"/>
                </a:cubicBezTo>
                <a:cubicBezTo>
                  <a:pt x="2003" y="7317"/>
                  <a:pt x="1671" y="7243"/>
                  <a:pt x="1385" y="7064"/>
                </a:cubicBezTo>
                <a:cubicBezTo>
                  <a:pt x="878" y="6747"/>
                  <a:pt x="596" y="6060"/>
                  <a:pt x="847" y="5503"/>
                </a:cubicBezTo>
                <a:cubicBezTo>
                  <a:pt x="1066" y="5015"/>
                  <a:pt x="1477" y="4863"/>
                  <a:pt x="1938" y="4863"/>
                </a:cubicBezTo>
                <a:close/>
                <a:moveTo>
                  <a:pt x="3153" y="7634"/>
                </a:moveTo>
                <a:cubicBezTo>
                  <a:pt x="3281" y="8402"/>
                  <a:pt x="3582" y="9074"/>
                  <a:pt x="4023" y="9632"/>
                </a:cubicBezTo>
                <a:cubicBezTo>
                  <a:pt x="4002" y="9653"/>
                  <a:pt x="3992" y="9679"/>
                  <a:pt x="3976" y="9704"/>
                </a:cubicBezTo>
                <a:cubicBezTo>
                  <a:pt x="3588" y="9884"/>
                  <a:pt x="3121" y="10052"/>
                  <a:pt x="2707" y="10052"/>
                </a:cubicBezTo>
                <a:cubicBezTo>
                  <a:pt x="2297" y="10052"/>
                  <a:pt x="1938" y="9888"/>
                  <a:pt x="1755" y="9407"/>
                </a:cubicBezTo>
                <a:cubicBezTo>
                  <a:pt x="1427" y="8557"/>
                  <a:pt x="2548" y="7963"/>
                  <a:pt x="3153" y="7634"/>
                </a:cubicBezTo>
                <a:close/>
                <a:moveTo>
                  <a:pt x="13202" y="7609"/>
                </a:moveTo>
                <a:cubicBezTo>
                  <a:pt x="13985" y="7958"/>
                  <a:pt x="14800" y="8628"/>
                  <a:pt x="14426" y="9576"/>
                </a:cubicBezTo>
                <a:cubicBezTo>
                  <a:pt x="14212" y="10125"/>
                  <a:pt x="13703" y="10319"/>
                  <a:pt x="13149" y="10319"/>
                </a:cubicBezTo>
                <a:cubicBezTo>
                  <a:pt x="12602" y="10319"/>
                  <a:pt x="12011" y="10130"/>
                  <a:pt x="11618" y="9903"/>
                </a:cubicBezTo>
                <a:cubicBezTo>
                  <a:pt x="12293" y="9289"/>
                  <a:pt x="12796" y="8510"/>
                  <a:pt x="12965" y="7624"/>
                </a:cubicBezTo>
                <a:cubicBezTo>
                  <a:pt x="13001" y="7629"/>
                  <a:pt x="13038" y="7634"/>
                  <a:pt x="13074" y="7634"/>
                </a:cubicBezTo>
                <a:cubicBezTo>
                  <a:pt x="13082" y="7635"/>
                  <a:pt x="13091" y="7636"/>
                  <a:pt x="13098" y="7636"/>
                </a:cubicBezTo>
                <a:cubicBezTo>
                  <a:pt x="13132" y="7636"/>
                  <a:pt x="13162" y="7627"/>
                  <a:pt x="13191" y="7614"/>
                </a:cubicBezTo>
                <a:cubicBezTo>
                  <a:pt x="13197" y="7614"/>
                  <a:pt x="13197" y="7609"/>
                  <a:pt x="13202" y="7609"/>
                </a:cubicBezTo>
                <a:close/>
                <a:moveTo>
                  <a:pt x="8541" y="3021"/>
                </a:moveTo>
                <a:cubicBezTo>
                  <a:pt x="10314" y="3021"/>
                  <a:pt x="11863" y="4561"/>
                  <a:pt x="12223" y="6374"/>
                </a:cubicBezTo>
                <a:cubicBezTo>
                  <a:pt x="12683" y="8704"/>
                  <a:pt x="10405" y="10348"/>
                  <a:pt x="8366" y="10594"/>
                </a:cubicBezTo>
                <a:cubicBezTo>
                  <a:pt x="8179" y="10616"/>
                  <a:pt x="7993" y="10627"/>
                  <a:pt x="7809" y="10627"/>
                </a:cubicBezTo>
                <a:cubicBezTo>
                  <a:pt x="5735" y="10627"/>
                  <a:pt x="3897" y="9244"/>
                  <a:pt x="3807" y="7010"/>
                </a:cubicBezTo>
                <a:cubicBezTo>
                  <a:pt x="3725" y="5017"/>
                  <a:pt x="5231" y="3659"/>
                  <a:pt x="7009" y="3198"/>
                </a:cubicBezTo>
                <a:cubicBezTo>
                  <a:pt x="7066" y="3252"/>
                  <a:pt x="7137" y="3287"/>
                  <a:pt x="7218" y="3287"/>
                </a:cubicBezTo>
                <a:cubicBezTo>
                  <a:pt x="7254" y="3287"/>
                  <a:pt x="7292" y="3280"/>
                  <a:pt x="7331" y="3265"/>
                </a:cubicBezTo>
                <a:cubicBezTo>
                  <a:pt x="7738" y="3098"/>
                  <a:pt x="8145" y="3021"/>
                  <a:pt x="8541" y="3021"/>
                </a:cubicBezTo>
                <a:close/>
                <a:moveTo>
                  <a:pt x="11187" y="10251"/>
                </a:moveTo>
                <a:cubicBezTo>
                  <a:pt x="11213" y="10297"/>
                  <a:pt x="11244" y="10338"/>
                  <a:pt x="11295" y="10369"/>
                </a:cubicBezTo>
                <a:cubicBezTo>
                  <a:pt x="11321" y="10385"/>
                  <a:pt x="11347" y="10400"/>
                  <a:pt x="11373" y="10410"/>
                </a:cubicBezTo>
                <a:cubicBezTo>
                  <a:pt x="11806" y="11438"/>
                  <a:pt x="10155" y="12671"/>
                  <a:pt x="9028" y="12671"/>
                </a:cubicBezTo>
                <a:cubicBezTo>
                  <a:pt x="8504" y="12671"/>
                  <a:pt x="8093" y="12404"/>
                  <a:pt x="8058" y="11726"/>
                </a:cubicBezTo>
                <a:cubicBezTo>
                  <a:pt x="8050" y="11564"/>
                  <a:pt x="7897" y="11465"/>
                  <a:pt x="7754" y="11465"/>
                </a:cubicBezTo>
                <a:cubicBezTo>
                  <a:pt x="7735" y="11465"/>
                  <a:pt x="7717" y="11466"/>
                  <a:pt x="7698" y="11470"/>
                </a:cubicBezTo>
                <a:lnTo>
                  <a:pt x="7698" y="11389"/>
                </a:lnTo>
                <a:cubicBezTo>
                  <a:pt x="7742" y="11389"/>
                  <a:pt x="7785" y="11390"/>
                  <a:pt x="7828" y="11390"/>
                </a:cubicBezTo>
                <a:cubicBezTo>
                  <a:pt x="8056" y="11390"/>
                  <a:pt x="8285" y="11377"/>
                  <a:pt x="8512" y="11347"/>
                </a:cubicBezTo>
                <a:cubicBezTo>
                  <a:pt x="9455" y="11219"/>
                  <a:pt x="10403" y="10831"/>
                  <a:pt x="11187" y="10251"/>
                </a:cubicBezTo>
                <a:close/>
                <a:moveTo>
                  <a:pt x="4403" y="10052"/>
                </a:moveTo>
                <a:cubicBezTo>
                  <a:pt x="5175" y="10805"/>
                  <a:pt x="6220" y="11271"/>
                  <a:pt x="7352" y="11368"/>
                </a:cubicBezTo>
                <a:cubicBezTo>
                  <a:pt x="7265" y="12259"/>
                  <a:pt x="6537" y="12877"/>
                  <a:pt x="5730" y="12877"/>
                </a:cubicBezTo>
                <a:cubicBezTo>
                  <a:pt x="5441" y="12877"/>
                  <a:pt x="5141" y="12797"/>
                  <a:pt x="4858" y="12623"/>
                </a:cubicBezTo>
                <a:cubicBezTo>
                  <a:pt x="3916" y="12039"/>
                  <a:pt x="3901" y="10902"/>
                  <a:pt x="4403" y="10052"/>
                </a:cubicBezTo>
                <a:close/>
                <a:moveTo>
                  <a:pt x="8434" y="0"/>
                </a:moveTo>
                <a:cubicBezTo>
                  <a:pt x="8330" y="0"/>
                  <a:pt x="8223" y="8"/>
                  <a:pt x="8114" y="25"/>
                </a:cubicBezTo>
                <a:cubicBezTo>
                  <a:pt x="7155" y="168"/>
                  <a:pt x="6494" y="1060"/>
                  <a:pt x="6535" y="1930"/>
                </a:cubicBezTo>
                <a:cubicBezTo>
                  <a:pt x="6120" y="1415"/>
                  <a:pt x="5451" y="1145"/>
                  <a:pt x="4786" y="1145"/>
                </a:cubicBezTo>
                <a:cubicBezTo>
                  <a:pt x="4247" y="1145"/>
                  <a:pt x="3711" y="1323"/>
                  <a:pt x="3314" y="1690"/>
                </a:cubicBezTo>
                <a:cubicBezTo>
                  <a:pt x="2494" y="2437"/>
                  <a:pt x="2387" y="3528"/>
                  <a:pt x="2849" y="4389"/>
                </a:cubicBezTo>
                <a:cubicBezTo>
                  <a:pt x="2588" y="4332"/>
                  <a:pt x="2317" y="4300"/>
                  <a:pt x="2052" y="4300"/>
                </a:cubicBezTo>
                <a:cubicBezTo>
                  <a:pt x="1191" y="4300"/>
                  <a:pt x="393" y="4641"/>
                  <a:pt x="221" y="5608"/>
                </a:cubicBezTo>
                <a:cubicBezTo>
                  <a:pt x="0" y="6832"/>
                  <a:pt x="938" y="7600"/>
                  <a:pt x="1989" y="7703"/>
                </a:cubicBezTo>
                <a:cubicBezTo>
                  <a:pt x="1328" y="8230"/>
                  <a:pt x="831" y="8983"/>
                  <a:pt x="1333" y="9797"/>
                </a:cubicBezTo>
                <a:cubicBezTo>
                  <a:pt x="1648" y="10312"/>
                  <a:pt x="2118" y="10509"/>
                  <a:pt x="2620" y="10509"/>
                </a:cubicBezTo>
                <a:cubicBezTo>
                  <a:pt x="2967" y="10509"/>
                  <a:pt x="3330" y="10415"/>
                  <a:pt x="3669" y="10268"/>
                </a:cubicBezTo>
                <a:lnTo>
                  <a:pt x="3669" y="10268"/>
                </a:lnTo>
                <a:cubicBezTo>
                  <a:pt x="3245" y="11349"/>
                  <a:pt x="3597" y="12654"/>
                  <a:pt x="4740" y="13234"/>
                </a:cubicBezTo>
                <a:cubicBezTo>
                  <a:pt x="5044" y="13388"/>
                  <a:pt x="5360" y="13459"/>
                  <a:pt x="5668" y="13459"/>
                </a:cubicBezTo>
                <a:cubicBezTo>
                  <a:pt x="6486" y="13459"/>
                  <a:pt x="7245" y="12962"/>
                  <a:pt x="7556" y="12210"/>
                </a:cubicBezTo>
                <a:cubicBezTo>
                  <a:pt x="7655" y="12573"/>
                  <a:pt x="7906" y="12874"/>
                  <a:pt x="8269" y="13075"/>
                </a:cubicBezTo>
                <a:cubicBezTo>
                  <a:pt x="8521" y="13214"/>
                  <a:pt x="8790" y="13274"/>
                  <a:pt x="9059" y="13274"/>
                </a:cubicBezTo>
                <a:cubicBezTo>
                  <a:pt x="9483" y="13274"/>
                  <a:pt x="9909" y="13127"/>
                  <a:pt x="10282" y="12911"/>
                </a:cubicBezTo>
                <a:cubicBezTo>
                  <a:pt x="11025" y="12486"/>
                  <a:pt x="11977" y="11502"/>
                  <a:pt x="11835" y="10626"/>
                </a:cubicBezTo>
                <a:lnTo>
                  <a:pt x="11835" y="10626"/>
                </a:lnTo>
                <a:cubicBezTo>
                  <a:pt x="12232" y="10774"/>
                  <a:pt x="12686" y="10867"/>
                  <a:pt x="13126" y="10867"/>
                </a:cubicBezTo>
                <a:cubicBezTo>
                  <a:pt x="13905" y="10867"/>
                  <a:pt x="14639" y="10576"/>
                  <a:pt x="14933" y="9787"/>
                </a:cubicBezTo>
                <a:cubicBezTo>
                  <a:pt x="15312" y="8772"/>
                  <a:pt x="14688" y="7916"/>
                  <a:pt x="13848" y="7451"/>
                </a:cubicBezTo>
                <a:cubicBezTo>
                  <a:pt x="14688" y="7101"/>
                  <a:pt x="15272" y="6267"/>
                  <a:pt x="15010" y="5253"/>
                </a:cubicBezTo>
                <a:cubicBezTo>
                  <a:pt x="14799" y="4440"/>
                  <a:pt x="14047" y="3936"/>
                  <a:pt x="13299" y="3936"/>
                </a:cubicBezTo>
                <a:cubicBezTo>
                  <a:pt x="13283" y="3936"/>
                  <a:pt x="13268" y="3936"/>
                  <a:pt x="13252" y="3937"/>
                </a:cubicBezTo>
                <a:cubicBezTo>
                  <a:pt x="13298" y="3844"/>
                  <a:pt x="13339" y="3752"/>
                  <a:pt x="13370" y="3666"/>
                </a:cubicBezTo>
                <a:cubicBezTo>
                  <a:pt x="13579" y="3062"/>
                  <a:pt x="13513" y="2340"/>
                  <a:pt x="13072" y="1857"/>
                </a:cubicBezTo>
                <a:cubicBezTo>
                  <a:pt x="12755" y="1509"/>
                  <a:pt x="12282" y="1343"/>
                  <a:pt x="11805" y="1343"/>
                </a:cubicBezTo>
                <a:cubicBezTo>
                  <a:pt x="11294" y="1343"/>
                  <a:pt x="10778" y="1534"/>
                  <a:pt x="10444" y="1894"/>
                </a:cubicBezTo>
                <a:cubicBezTo>
                  <a:pt x="10313" y="870"/>
                  <a:pt x="9525" y="0"/>
                  <a:pt x="8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1362981">
            <a:off x="1301124" y="2611421"/>
            <a:ext cx="1117541" cy="483063"/>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4"/>
          <p:cNvGrpSpPr/>
          <p:nvPr/>
        </p:nvGrpSpPr>
        <p:grpSpPr>
          <a:xfrm>
            <a:off x="1565575" y="1766225"/>
            <a:ext cx="1243304" cy="1215559"/>
            <a:chOff x="1565575" y="1766225"/>
            <a:chExt cx="1243304" cy="1215559"/>
          </a:xfrm>
        </p:grpSpPr>
        <p:sp>
          <p:nvSpPr>
            <p:cNvPr id="326" name="Google Shape;326;p14"/>
            <p:cNvSpPr/>
            <p:nvPr/>
          </p:nvSpPr>
          <p:spPr>
            <a:xfrm>
              <a:off x="1565575" y="1766225"/>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2270651" y="2237482"/>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2030329" y="2303372"/>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831643" y="2243512"/>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4"/>
          <p:cNvSpPr/>
          <p:nvPr/>
        </p:nvSpPr>
        <p:spPr>
          <a:xfrm>
            <a:off x="1857088" y="4224000"/>
            <a:ext cx="660272" cy="483038"/>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8621588" y="205075"/>
            <a:ext cx="660272" cy="483038"/>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14"/>
          <p:cNvGrpSpPr/>
          <p:nvPr/>
        </p:nvGrpSpPr>
        <p:grpSpPr>
          <a:xfrm>
            <a:off x="3585700" y="1191425"/>
            <a:ext cx="351750" cy="522100"/>
            <a:chOff x="3585700" y="1191425"/>
            <a:chExt cx="351750" cy="522100"/>
          </a:xfrm>
        </p:grpSpPr>
        <p:sp>
          <p:nvSpPr>
            <p:cNvPr id="333" name="Google Shape;333;p14"/>
            <p:cNvSpPr/>
            <p:nvPr/>
          </p:nvSpPr>
          <p:spPr>
            <a:xfrm>
              <a:off x="3771800" y="137965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3739825" y="119142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3585700" y="157397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4"/>
          <p:cNvGrpSpPr/>
          <p:nvPr/>
        </p:nvGrpSpPr>
        <p:grpSpPr>
          <a:xfrm>
            <a:off x="720000" y="540000"/>
            <a:ext cx="703950" cy="458050"/>
            <a:chOff x="720000" y="540000"/>
            <a:chExt cx="703950" cy="458050"/>
          </a:xfrm>
        </p:grpSpPr>
        <p:sp>
          <p:nvSpPr>
            <p:cNvPr id="337" name="Google Shape;337;p14"/>
            <p:cNvSpPr/>
            <p:nvPr/>
          </p:nvSpPr>
          <p:spPr>
            <a:xfrm flipH="1">
              <a:off x="720000" y="540000"/>
              <a:ext cx="703950" cy="458050"/>
            </a:xfrm>
            <a:custGeom>
              <a:avLst/>
              <a:gdLst/>
              <a:ahLst/>
              <a:cxnLst/>
              <a:rect l="l" t="t" r="r" b="b"/>
              <a:pathLst>
                <a:path w="28158" h="18322" extrusionOk="0">
                  <a:moveTo>
                    <a:pt x="11450" y="628"/>
                  </a:moveTo>
                  <a:cubicBezTo>
                    <a:pt x="11465" y="628"/>
                    <a:pt x="11481" y="628"/>
                    <a:pt x="11496" y="628"/>
                  </a:cubicBezTo>
                  <a:cubicBezTo>
                    <a:pt x="12542" y="664"/>
                    <a:pt x="12932" y="1734"/>
                    <a:pt x="12793" y="2626"/>
                  </a:cubicBezTo>
                  <a:cubicBezTo>
                    <a:pt x="12758" y="2865"/>
                    <a:pt x="12954" y="3026"/>
                    <a:pt x="13136" y="3026"/>
                  </a:cubicBezTo>
                  <a:cubicBezTo>
                    <a:pt x="13255" y="3026"/>
                    <a:pt x="13368" y="2957"/>
                    <a:pt x="13407" y="2796"/>
                  </a:cubicBezTo>
                  <a:cubicBezTo>
                    <a:pt x="13515" y="2370"/>
                    <a:pt x="13499" y="1920"/>
                    <a:pt x="13376" y="1510"/>
                  </a:cubicBezTo>
                  <a:cubicBezTo>
                    <a:pt x="13586" y="1047"/>
                    <a:pt x="14025" y="818"/>
                    <a:pt x="14452" y="818"/>
                  </a:cubicBezTo>
                  <a:cubicBezTo>
                    <a:pt x="15098" y="818"/>
                    <a:pt x="15715" y="1341"/>
                    <a:pt x="15465" y="2365"/>
                  </a:cubicBezTo>
                  <a:cubicBezTo>
                    <a:pt x="15250" y="3250"/>
                    <a:pt x="14891" y="4126"/>
                    <a:pt x="14594" y="4991"/>
                  </a:cubicBezTo>
                  <a:cubicBezTo>
                    <a:pt x="13044" y="5006"/>
                    <a:pt x="11486" y="5006"/>
                    <a:pt x="9935" y="5114"/>
                  </a:cubicBezTo>
                  <a:cubicBezTo>
                    <a:pt x="9514" y="5145"/>
                    <a:pt x="9088" y="5186"/>
                    <a:pt x="8664" y="5242"/>
                  </a:cubicBezTo>
                  <a:cubicBezTo>
                    <a:pt x="8643" y="5206"/>
                    <a:pt x="8612" y="5170"/>
                    <a:pt x="8565" y="5145"/>
                  </a:cubicBezTo>
                  <a:cubicBezTo>
                    <a:pt x="8023" y="4848"/>
                    <a:pt x="7684" y="4438"/>
                    <a:pt x="7464" y="3865"/>
                  </a:cubicBezTo>
                  <a:cubicBezTo>
                    <a:pt x="7291" y="3399"/>
                    <a:pt x="6931" y="2328"/>
                    <a:pt x="7433" y="1965"/>
                  </a:cubicBezTo>
                  <a:cubicBezTo>
                    <a:pt x="7703" y="1769"/>
                    <a:pt x="8009" y="1687"/>
                    <a:pt x="8323" y="1687"/>
                  </a:cubicBezTo>
                  <a:cubicBezTo>
                    <a:pt x="9142" y="1687"/>
                    <a:pt x="10021" y="2243"/>
                    <a:pt x="10487" y="2779"/>
                  </a:cubicBezTo>
                  <a:cubicBezTo>
                    <a:pt x="10548" y="2852"/>
                    <a:pt x="10624" y="2882"/>
                    <a:pt x="10701" y="2882"/>
                  </a:cubicBezTo>
                  <a:cubicBezTo>
                    <a:pt x="10926" y="2882"/>
                    <a:pt x="11155" y="2617"/>
                    <a:pt x="11005" y="2380"/>
                  </a:cubicBezTo>
                  <a:cubicBezTo>
                    <a:pt x="10851" y="2140"/>
                    <a:pt x="10636" y="1919"/>
                    <a:pt x="10380" y="1724"/>
                  </a:cubicBezTo>
                  <a:cubicBezTo>
                    <a:pt x="10370" y="1155"/>
                    <a:pt x="10801" y="628"/>
                    <a:pt x="11450" y="628"/>
                  </a:cubicBezTo>
                  <a:close/>
                  <a:moveTo>
                    <a:pt x="2752" y="11610"/>
                  </a:moveTo>
                  <a:cubicBezTo>
                    <a:pt x="2787" y="11902"/>
                    <a:pt x="2844" y="12194"/>
                    <a:pt x="2921" y="12480"/>
                  </a:cubicBezTo>
                  <a:cubicBezTo>
                    <a:pt x="2306" y="12425"/>
                    <a:pt x="1728" y="12240"/>
                    <a:pt x="1195" y="11949"/>
                  </a:cubicBezTo>
                  <a:cubicBezTo>
                    <a:pt x="1712" y="11831"/>
                    <a:pt x="2230" y="11727"/>
                    <a:pt x="2752" y="11610"/>
                  </a:cubicBezTo>
                  <a:close/>
                  <a:moveTo>
                    <a:pt x="3172" y="13228"/>
                  </a:moveTo>
                  <a:cubicBezTo>
                    <a:pt x="3326" y="13613"/>
                    <a:pt x="3505" y="13981"/>
                    <a:pt x="3725" y="14325"/>
                  </a:cubicBezTo>
                  <a:cubicBezTo>
                    <a:pt x="3161" y="14274"/>
                    <a:pt x="2593" y="14237"/>
                    <a:pt x="2029" y="14213"/>
                  </a:cubicBezTo>
                  <a:cubicBezTo>
                    <a:pt x="2378" y="13853"/>
                    <a:pt x="2756" y="13526"/>
                    <a:pt x="3172" y="13228"/>
                  </a:cubicBezTo>
                  <a:close/>
                  <a:moveTo>
                    <a:pt x="25203" y="4137"/>
                  </a:moveTo>
                  <a:lnTo>
                    <a:pt x="25203" y="4137"/>
                  </a:lnTo>
                  <a:cubicBezTo>
                    <a:pt x="24726" y="5638"/>
                    <a:pt x="24127" y="6975"/>
                    <a:pt x="23348" y="8250"/>
                  </a:cubicBezTo>
                  <a:cubicBezTo>
                    <a:pt x="23210" y="8255"/>
                    <a:pt x="23133" y="8398"/>
                    <a:pt x="23181" y="8508"/>
                  </a:cubicBezTo>
                  <a:cubicBezTo>
                    <a:pt x="22757" y="9184"/>
                    <a:pt x="22286" y="9846"/>
                    <a:pt x="21753" y="10506"/>
                  </a:cubicBezTo>
                  <a:cubicBezTo>
                    <a:pt x="21744" y="10522"/>
                    <a:pt x="21739" y="10531"/>
                    <a:pt x="21733" y="10547"/>
                  </a:cubicBezTo>
                  <a:cubicBezTo>
                    <a:pt x="21165" y="9908"/>
                    <a:pt x="20217" y="9534"/>
                    <a:pt x="19427" y="9308"/>
                  </a:cubicBezTo>
                  <a:cubicBezTo>
                    <a:pt x="19392" y="9299"/>
                    <a:pt x="19359" y="9294"/>
                    <a:pt x="19327" y="9294"/>
                  </a:cubicBezTo>
                  <a:cubicBezTo>
                    <a:pt x="18978" y="9294"/>
                    <a:pt x="18863" y="9847"/>
                    <a:pt x="19249" y="9969"/>
                  </a:cubicBezTo>
                  <a:cubicBezTo>
                    <a:pt x="20068" y="10231"/>
                    <a:pt x="21072" y="10487"/>
                    <a:pt x="21451" y="11358"/>
                  </a:cubicBezTo>
                  <a:cubicBezTo>
                    <a:pt x="21815" y="12189"/>
                    <a:pt x="21221" y="12875"/>
                    <a:pt x="20453" y="12875"/>
                  </a:cubicBezTo>
                  <a:cubicBezTo>
                    <a:pt x="20322" y="12875"/>
                    <a:pt x="20186" y="12855"/>
                    <a:pt x="20049" y="12813"/>
                  </a:cubicBezTo>
                  <a:cubicBezTo>
                    <a:pt x="20031" y="12808"/>
                    <a:pt x="20013" y="12806"/>
                    <a:pt x="19996" y="12806"/>
                  </a:cubicBezTo>
                  <a:cubicBezTo>
                    <a:pt x="19942" y="12806"/>
                    <a:pt x="19896" y="12828"/>
                    <a:pt x="19864" y="12860"/>
                  </a:cubicBezTo>
                  <a:cubicBezTo>
                    <a:pt x="19833" y="12860"/>
                    <a:pt x="19809" y="12854"/>
                    <a:pt x="19778" y="12854"/>
                  </a:cubicBezTo>
                  <a:cubicBezTo>
                    <a:pt x="19465" y="12876"/>
                    <a:pt x="19315" y="13295"/>
                    <a:pt x="19613" y="13464"/>
                  </a:cubicBezTo>
                  <a:cubicBezTo>
                    <a:pt x="19991" y="13690"/>
                    <a:pt x="20314" y="13803"/>
                    <a:pt x="20509" y="14243"/>
                  </a:cubicBezTo>
                  <a:cubicBezTo>
                    <a:pt x="20678" y="14631"/>
                    <a:pt x="20688" y="15139"/>
                    <a:pt x="20417" y="15487"/>
                  </a:cubicBezTo>
                  <a:cubicBezTo>
                    <a:pt x="20193" y="15769"/>
                    <a:pt x="19892" y="15887"/>
                    <a:pt x="19581" y="15887"/>
                  </a:cubicBezTo>
                  <a:cubicBezTo>
                    <a:pt x="19041" y="15887"/>
                    <a:pt x="18472" y="15532"/>
                    <a:pt x="18225" y="15066"/>
                  </a:cubicBezTo>
                  <a:cubicBezTo>
                    <a:pt x="18181" y="14986"/>
                    <a:pt x="18111" y="14952"/>
                    <a:pt x="18040" y="14952"/>
                  </a:cubicBezTo>
                  <a:cubicBezTo>
                    <a:pt x="17913" y="14952"/>
                    <a:pt x="17783" y="15060"/>
                    <a:pt x="17790" y="15205"/>
                  </a:cubicBezTo>
                  <a:cubicBezTo>
                    <a:pt x="17757" y="15184"/>
                    <a:pt x="17719" y="15174"/>
                    <a:pt x="17681" y="15174"/>
                  </a:cubicBezTo>
                  <a:cubicBezTo>
                    <a:pt x="17563" y="15174"/>
                    <a:pt x="17447" y="15271"/>
                    <a:pt x="17482" y="15426"/>
                  </a:cubicBezTo>
                  <a:cubicBezTo>
                    <a:pt x="17740" y="16476"/>
                    <a:pt x="17549" y="17605"/>
                    <a:pt x="16447" y="17605"/>
                  </a:cubicBezTo>
                  <a:cubicBezTo>
                    <a:pt x="16318" y="17605"/>
                    <a:pt x="16177" y="17589"/>
                    <a:pt x="16023" y="17557"/>
                  </a:cubicBezTo>
                  <a:cubicBezTo>
                    <a:pt x="15250" y="17398"/>
                    <a:pt x="14630" y="16859"/>
                    <a:pt x="14175" y="16240"/>
                  </a:cubicBezTo>
                  <a:cubicBezTo>
                    <a:pt x="13273" y="15031"/>
                    <a:pt x="13078" y="13499"/>
                    <a:pt x="13462" y="12060"/>
                  </a:cubicBezTo>
                  <a:cubicBezTo>
                    <a:pt x="13511" y="11893"/>
                    <a:pt x="13350" y="11754"/>
                    <a:pt x="13204" y="11754"/>
                  </a:cubicBezTo>
                  <a:cubicBezTo>
                    <a:pt x="13130" y="11754"/>
                    <a:pt x="13060" y="11790"/>
                    <a:pt x="13022" y="11876"/>
                  </a:cubicBezTo>
                  <a:cubicBezTo>
                    <a:pt x="12423" y="13286"/>
                    <a:pt x="12565" y="14945"/>
                    <a:pt x="13324" y="16251"/>
                  </a:cubicBezTo>
                  <a:cubicBezTo>
                    <a:pt x="12341" y="16510"/>
                    <a:pt x="11275" y="16667"/>
                    <a:pt x="10217" y="16667"/>
                  </a:cubicBezTo>
                  <a:cubicBezTo>
                    <a:pt x="7854" y="16667"/>
                    <a:pt x="5532" y="15882"/>
                    <a:pt x="4283" y="13699"/>
                  </a:cubicBezTo>
                  <a:cubicBezTo>
                    <a:pt x="3418" y="12188"/>
                    <a:pt x="3208" y="10114"/>
                    <a:pt x="4073" y="8556"/>
                  </a:cubicBezTo>
                  <a:cubicBezTo>
                    <a:pt x="5158" y="6611"/>
                    <a:pt x="7536" y="6135"/>
                    <a:pt x="9564" y="5965"/>
                  </a:cubicBezTo>
                  <a:cubicBezTo>
                    <a:pt x="14876" y="5520"/>
                    <a:pt x="20214" y="6407"/>
                    <a:pt x="25203" y="4137"/>
                  </a:cubicBezTo>
                  <a:close/>
                  <a:moveTo>
                    <a:pt x="11497" y="1"/>
                  </a:moveTo>
                  <a:cubicBezTo>
                    <a:pt x="11424" y="1"/>
                    <a:pt x="11350" y="5"/>
                    <a:pt x="11274" y="13"/>
                  </a:cubicBezTo>
                  <a:cubicBezTo>
                    <a:pt x="10526" y="89"/>
                    <a:pt x="9953" y="715"/>
                    <a:pt x="9861" y="1391"/>
                  </a:cubicBezTo>
                  <a:cubicBezTo>
                    <a:pt x="9368" y="1132"/>
                    <a:pt x="8800" y="974"/>
                    <a:pt x="8256" y="974"/>
                  </a:cubicBezTo>
                  <a:cubicBezTo>
                    <a:pt x="7670" y="974"/>
                    <a:pt x="7112" y="1157"/>
                    <a:pt x="6706" y="1595"/>
                  </a:cubicBezTo>
                  <a:cubicBezTo>
                    <a:pt x="6163" y="2179"/>
                    <a:pt x="6563" y="3404"/>
                    <a:pt x="6814" y="4048"/>
                  </a:cubicBezTo>
                  <a:cubicBezTo>
                    <a:pt x="7020" y="4587"/>
                    <a:pt x="7347" y="5089"/>
                    <a:pt x="7823" y="5381"/>
                  </a:cubicBezTo>
                  <a:cubicBezTo>
                    <a:pt x="5784" y="5786"/>
                    <a:pt x="3875" y="6702"/>
                    <a:pt x="3065" y="8814"/>
                  </a:cubicBezTo>
                  <a:cubicBezTo>
                    <a:pt x="2798" y="9510"/>
                    <a:pt x="2686" y="10254"/>
                    <a:pt x="2706" y="10991"/>
                  </a:cubicBezTo>
                  <a:cubicBezTo>
                    <a:pt x="1891" y="11058"/>
                    <a:pt x="1077" y="11278"/>
                    <a:pt x="299" y="11509"/>
                  </a:cubicBezTo>
                  <a:cubicBezTo>
                    <a:pt x="6" y="11596"/>
                    <a:pt x="1" y="11944"/>
                    <a:pt x="222" y="12109"/>
                  </a:cubicBezTo>
                  <a:cubicBezTo>
                    <a:pt x="868" y="12585"/>
                    <a:pt x="1554" y="12876"/>
                    <a:pt x="2301" y="13040"/>
                  </a:cubicBezTo>
                  <a:cubicBezTo>
                    <a:pt x="1846" y="13409"/>
                    <a:pt x="1426" y="13819"/>
                    <a:pt x="1063" y="14279"/>
                  </a:cubicBezTo>
                  <a:cubicBezTo>
                    <a:pt x="894" y="14492"/>
                    <a:pt x="979" y="14854"/>
                    <a:pt x="1291" y="14854"/>
                  </a:cubicBezTo>
                  <a:cubicBezTo>
                    <a:pt x="1293" y="14854"/>
                    <a:pt x="1295" y="14854"/>
                    <a:pt x="1297" y="14854"/>
                  </a:cubicBezTo>
                  <a:cubicBezTo>
                    <a:pt x="2169" y="14839"/>
                    <a:pt x="3045" y="14833"/>
                    <a:pt x="3915" y="14761"/>
                  </a:cubicBezTo>
                  <a:cubicBezTo>
                    <a:pt x="3952" y="14761"/>
                    <a:pt x="3983" y="14751"/>
                    <a:pt x="4008" y="14736"/>
                  </a:cubicBezTo>
                  <a:cubicBezTo>
                    <a:pt x="4289" y="15110"/>
                    <a:pt x="4607" y="15458"/>
                    <a:pt x="4961" y="15759"/>
                  </a:cubicBezTo>
                  <a:cubicBezTo>
                    <a:pt x="6350" y="16941"/>
                    <a:pt x="8040" y="17434"/>
                    <a:pt x="9761" y="17434"/>
                  </a:cubicBezTo>
                  <a:cubicBezTo>
                    <a:pt x="11063" y="17434"/>
                    <a:pt x="12383" y="17152"/>
                    <a:pt x="13602" y="16671"/>
                  </a:cubicBezTo>
                  <a:cubicBezTo>
                    <a:pt x="13915" y="17103"/>
                    <a:pt x="14305" y="17482"/>
                    <a:pt x="14760" y="17783"/>
                  </a:cubicBezTo>
                  <a:cubicBezTo>
                    <a:pt x="15237" y="18091"/>
                    <a:pt x="15858" y="18321"/>
                    <a:pt x="16457" y="18321"/>
                  </a:cubicBezTo>
                  <a:cubicBezTo>
                    <a:pt x="16773" y="18321"/>
                    <a:pt x="17083" y="18257"/>
                    <a:pt x="17363" y="18107"/>
                  </a:cubicBezTo>
                  <a:cubicBezTo>
                    <a:pt x="18278" y="17613"/>
                    <a:pt x="18247" y="16615"/>
                    <a:pt x="18007" y="15739"/>
                  </a:cubicBezTo>
                  <a:lnTo>
                    <a:pt x="18007" y="15739"/>
                  </a:lnTo>
                  <a:cubicBezTo>
                    <a:pt x="18345" y="16241"/>
                    <a:pt x="18971" y="16509"/>
                    <a:pt x="19589" y="16509"/>
                  </a:cubicBezTo>
                  <a:cubicBezTo>
                    <a:pt x="20102" y="16509"/>
                    <a:pt x="20611" y="16325"/>
                    <a:pt x="20947" y="15934"/>
                  </a:cubicBezTo>
                  <a:cubicBezTo>
                    <a:pt x="21387" y="15422"/>
                    <a:pt x="21449" y="14689"/>
                    <a:pt x="21224" y="14070"/>
                  </a:cubicBezTo>
                  <a:cubicBezTo>
                    <a:pt x="21136" y="13834"/>
                    <a:pt x="20989" y="13582"/>
                    <a:pt x="20799" y="13367"/>
                  </a:cubicBezTo>
                  <a:cubicBezTo>
                    <a:pt x="21507" y="13291"/>
                    <a:pt x="22156" y="12758"/>
                    <a:pt x="22223" y="11994"/>
                  </a:cubicBezTo>
                  <a:cubicBezTo>
                    <a:pt x="22253" y="11636"/>
                    <a:pt x="22187" y="11323"/>
                    <a:pt x="22059" y="11042"/>
                  </a:cubicBezTo>
                  <a:cubicBezTo>
                    <a:pt x="22109" y="11032"/>
                    <a:pt x="22160" y="11007"/>
                    <a:pt x="22207" y="10961"/>
                  </a:cubicBezTo>
                  <a:cubicBezTo>
                    <a:pt x="22268" y="10899"/>
                    <a:pt x="22325" y="10832"/>
                    <a:pt x="22386" y="10765"/>
                  </a:cubicBezTo>
                  <a:cubicBezTo>
                    <a:pt x="23159" y="11097"/>
                    <a:pt x="24004" y="11385"/>
                    <a:pt x="24860" y="11549"/>
                  </a:cubicBezTo>
                  <a:cubicBezTo>
                    <a:pt x="25055" y="11965"/>
                    <a:pt x="25479" y="12291"/>
                    <a:pt x="25931" y="12363"/>
                  </a:cubicBezTo>
                  <a:cubicBezTo>
                    <a:pt x="25937" y="12364"/>
                    <a:pt x="25944" y="12364"/>
                    <a:pt x="25950" y="12364"/>
                  </a:cubicBezTo>
                  <a:cubicBezTo>
                    <a:pt x="26081" y="12364"/>
                    <a:pt x="26185" y="12181"/>
                    <a:pt x="26038" y="12112"/>
                  </a:cubicBezTo>
                  <a:cubicBezTo>
                    <a:pt x="25829" y="12020"/>
                    <a:pt x="25598" y="11850"/>
                    <a:pt x="25439" y="11641"/>
                  </a:cubicBezTo>
                  <a:lnTo>
                    <a:pt x="25439" y="11641"/>
                  </a:lnTo>
                  <a:cubicBezTo>
                    <a:pt x="25777" y="11683"/>
                    <a:pt x="26114" y="11703"/>
                    <a:pt x="26443" y="11703"/>
                  </a:cubicBezTo>
                  <a:cubicBezTo>
                    <a:pt x="26747" y="11698"/>
                    <a:pt x="26844" y="11196"/>
                    <a:pt x="26520" y="11154"/>
                  </a:cubicBezTo>
                  <a:cubicBezTo>
                    <a:pt x="26096" y="11092"/>
                    <a:pt x="25681" y="11036"/>
                    <a:pt x="25265" y="10974"/>
                  </a:cubicBezTo>
                  <a:cubicBezTo>
                    <a:pt x="25270" y="10950"/>
                    <a:pt x="25270" y="10929"/>
                    <a:pt x="25281" y="10908"/>
                  </a:cubicBezTo>
                  <a:cubicBezTo>
                    <a:pt x="25375" y="10645"/>
                    <a:pt x="25596" y="10525"/>
                    <a:pt x="25827" y="10525"/>
                  </a:cubicBezTo>
                  <a:cubicBezTo>
                    <a:pt x="25974" y="10525"/>
                    <a:pt x="26124" y="10573"/>
                    <a:pt x="26250" y="10663"/>
                  </a:cubicBezTo>
                  <a:cubicBezTo>
                    <a:pt x="26288" y="10690"/>
                    <a:pt x="26329" y="10702"/>
                    <a:pt x="26369" y="10702"/>
                  </a:cubicBezTo>
                  <a:cubicBezTo>
                    <a:pt x="26541" y="10702"/>
                    <a:pt x="26703" y="10487"/>
                    <a:pt x="26587" y="10325"/>
                  </a:cubicBezTo>
                  <a:cubicBezTo>
                    <a:pt x="26414" y="10088"/>
                    <a:pt x="26164" y="9987"/>
                    <a:pt x="25903" y="9987"/>
                  </a:cubicBezTo>
                  <a:cubicBezTo>
                    <a:pt x="25492" y="9987"/>
                    <a:pt x="25058" y="10239"/>
                    <a:pt x="24867" y="10606"/>
                  </a:cubicBezTo>
                  <a:cubicBezTo>
                    <a:pt x="24814" y="10699"/>
                    <a:pt x="24783" y="10796"/>
                    <a:pt x="24763" y="10893"/>
                  </a:cubicBezTo>
                  <a:cubicBezTo>
                    <a:pt x="24067" y="10780"/>
                    <a:pt x="23380" y="10642"/>
                    <a:pt x="22684" y="10448"/>
                  </a:cubicBezTo>
                  <a:cubicBezTo>
                    <a:pt x="23139" y="9945"/>
                    <a:pt x="23554" y="9386"/>
                    <a:pt x="23923" y="8802"/>
                  </a:cubicBezTo>
                  <a:cubicBezTo>
                    <a:pt x="24624" y="8998"/>
                    <a:pt x="25357" y="9120"/>
                    <a:pt x="26084" y="9176"/>
                  </a:cubicBezTo>
                  <a:cubicBezTo>
                    <a:pt x="26221" y="9612"/>
                    <a:pt x="26653" y="9964"/>
                    <a:pt x="27113" y="10041"/>
                  </a:cubicBezTo>
                  <a:cubicBezTo>
                    <a:pt x="27118" y="10042"/>
                    <a:pt x="27123" y="10042"/>
                    <a:pt x="27128" y="10042"/>
                  </a:cubicBezTo>
                  <a:cubicBezTo>
                    <a:pt x="27229" y="10042"/>
                    <a:pt x="27298" y="9905"/>
                    <a:pt x="27191" y="9847"/>
                  </a:cubicBezTo>
                  <a:cubicBezTo>
                    <a:pt x="26965" y="9724"/>
                    <a:pt x="26673" y="9484"/>
                    <a:pt x="26561" y="9202"/>
                  </a:cubicBezTo>
                  <a:lnTo>
                    <a:pt x="26561" y="9202"/>
                  </a:lnTo>
                  <a:cubicBezTo>
                    <a:pt x="26705" y="9207"/>
                    <a:pt x="26848" y="9210"/>
                    <a:pt x="26992" y="9210"/>
                  </a:cubicBezTo>
                  <a:cubicBezTo>
                    <a:pt x="27242" y="9210"/>
                    <a:pt x="27491" y="9201"/>
                    <a:pt x="27739" y="9182"/>
                  </a:cubicBezTo>
                  <a:cubicBezTo>
                    <a:pt x="28141" y="9152"/>
                    <a:pt x="28158" y="8537"/>
                    <a:pt x="27758" y="8537"/>
                  </a:cubicBezTo>
                  <a:cubicBezTo>
                    <a:pt x="27752" y="8537"/>
                    <a:pt x="27745" y="8537"/>
                    <a:pt x="27739" y="8537"/>
                  </a:cubicBezTo>
                  <a:cubicBezTo>
                    <a:pt x="27454" y="8549"/>
                    <a:pt x="27177" y="8555"/>
                    <a:pt x="26900" y="8555"/>
                  </a:cubicBezTo>
                  <a:cubicBezTo>
                    <a:pt x="26837" y="8555"/>
                    <a:pt x="26774" y="8555"/>
                    <a:pt x="26711" y="8554"/>
                  </a:cubicBezTo>
                  <a:cubicBezTo>
                    <a:pt x="26768" y="8507"/>
                    <a:pt x="26834" y="8472"/>
                    <a:pt x="26901" y="8452"/>
                  </a:cubicBezTo>
                  <a:cubicBezTo>
                    <a:pt x="26941" y="8439"/>
                    <a:pt x="26978" y="8434"/>
                    <a:pt x="27014" y="8434"/>
                  </a:cubicBezTo>
                  <a:cubicBezTo>
                    <a:pt x="27133" y="8434"/>
                    <a:pt x="27241" y="8488"/>
                    <a:pt x="27367" y="8488"/>
                  </a:cubicBezTo>
                  <a:cubicBezTo>
                    <a:pt x="27490" y="8484"/>
                    <a:pt x="27582" y="8371"/>
                    <a:pt x="27546" y="8253"/>
                  </a:cubicBezTo>
                  <a:cubicBezTo>
                    <a:pt x="27481" y="8018"/>
                    <a:pt x="27244" y="7928"/>
                    <a:pt x="27015" y="7928"/>
                  </a:cubicBezTo>
                  <a:cubicBezTo>
                    <a:pt x="26955" y="7928"/>
                    <a:pt x="26895" y="7934"/>
                    <a:pt x="26839" y="7946"/>
                  </a:cubicBezTo>
                  <a:cubicBezTo>
                    <a:pt x="26533" y="8013"/>
                    <a:pt x="26262" y="8222"/>
                    <a:pt x="26123" y="8509"/>
                  </a:cubicBezTo>
                  <a:cubicBezTo>
                    <a:pt x="26117" y="8520"/>
                    <a:pt x="26117" y="8529"/>
                    <a:pt x="26112" y="8545"/>
                  </a:cubicBezTo>
                  <a:cubicBezTo>
                    <a:pt x="25467" y="8520"/>
                    <a:pt x="24826" y="8464"/>
                    <a:pt x="24182" y="8372"/>
                  </a:cubicBezTo>
                  <a:cubicBezTo>
                    <a:pt x="25022" y="6927"/>
                    <a:pt x="25590" y="5309"/>
                    <a:pt x="25804" y="3705"/>
                  </a:cubicBezTo>
                  <a:cubicBezTo>
                    <a:pt x="25822" y="3588"/>
                    <a:pt x="25749" y="3522"/>
                    <a:pt x="25657" y="3496"/>
                  </a:cubicBezTo>
                  <a:cubicBezTo>
                    <a:pt x="25581" y="3359"/>
                    <a:pt x="25440" y="3253"/>
                    <a:pt x="25272" y="3253"/>
                  </a:cubicBezTo>
                  <a:cubicBezTo>
                    <a:pt x="25213" y="3253"/>
                    <a:pt x="25151" y="3266"/>
                    <a:pt x="25088" y="3295"/>
                  </a:cubicBezTo>
                  <a:cubicBezTo>
                    <a:pt x="21945" y="4766"/>
                    <a:pt x="18645" y="4939"/>
                    <a:pt x="15310" y="4986"/>
                  </a:cubicBezTo>
                  <a:cubicBezTo>
                    <a:pt x="15906" y="3475"/>
                    <a:pt x="17022" y="1093"/>
                    <a:pt x="15137" y="248"/>
                  </a:cubicBezTo>
                  <a:cubicBezTo>
                    <a:pt x="14914" y="148"/>
                    <a:pt x="14690" y="103"/>
                    <a:pt x="14473" y="103"/>
                  </a:cubicBezTo>
                  <a:cubicBezTo>
                    <a:pt x="13900" y="103"/>
                    <a:pt x="13380" y="419"/>
                    <a:pt x="13082" y="884"/>
                  </a:cubicBezTo>
                  <a:cubicBezTo>
                    <a:pt x="12735" y="365"/>
                    <a:pt x="12187" y="1"/>
                    <a:pt x="11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flipH="1">
              <a:off x="1212150" y="772675"/>
              <a:ext cx="80250" cy="58950"/>
            </a:xfrm>
            <a:custGeom>
              <a:avLst/>
              <a:gdLst/>
              <a:ahLst/>
              <a:cxnLst/>
              <a:rect l="l" t="t" r="r" b="b"/>
              <a:pathLst>
                <a:path w="3210" h="2358" extrusionOk="0">
                  <a:moveTo>
                    <a:pt x="683" y="0"/>
                  </a:moveTo>
                  <a:cubicBezTo>
                    <a:pt x="631" y="0"/>
                    <a:pt x="577" y="23"/>
                    <a:pt x="537" y="76"/>
                  </a:cubicBezTo>
                  <a:cubicBezTo>
                    <a:pt x="0" y="789"/>
                    <a:pt x="327" y="1921"/>
                    <a:pt x="1151" y="2258"/>
                  </a:cubicBezTo>
                  <a:cubicBezTo>
                    <a:pt x="1316" y="2326"/>
                    <a:pt x="1490" y="2358"/>
                    <a:pt x="1663" y="2358"/>
                  </a:cubicBezTo>
                  <a:cubicBezTo>
                    <a:pt x="2398" y="2358"/>
                    <a:pt x="3130" y="1787"/>
                    <a:pt x="3196" y="1029"/>
                  </a:cubicBezTo>
                  <a:cubicBezTo>
                    <a:pt x="3210" y="857"/>
                    <a:pt x="3073" y="767"/>
                    <a:pt x="2933" y="767"/>
                  </a:cubicBezTo>
                  <a:cubicBezTo>
                    <a:pt x="2818" y="767"/>
                    <a:pt x="2700" y="829"/>
                    <a:pt x="2663" y="956"/>
                  </a:cubicBezTo>
                  <a:cubicBezTo>
                    <a:pt x="2525" y="1418"/>
                    <a:pt x="2128" y="1825"/>
                    <a:pt x="1648" y="1825"/>
                  </a:cubicBezTo>
                  <a:cubicBezTo>
                    <a:pt x="1542" y="1825"/>
                    <a:pt x="1433" y="1806"/>
                    <a:pt x="1321" y="1763"/>
                  </a:cubicBezTo>
                  <a:cubicBezTo>
                    <a:pt x="743" y="1532"/>
                    <a:pt x="574" y="768"/>
                    <a:pt x="830" y="246"/>
                  </a:cubicBezTo>
                  <a:cubicBezTo>
                    <a:pt x="899" y="109"/>
                    <a:pt x="796"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7" r:id="rId6"/>
    <p:sldLayoutId id="2147483658" r:id="rId7"/>
    <p:sldLayoutId id="2147483659" r:id="rId8"/>
    <p:sldLayoutId id="2147483660" r:id="rId9"/>
    <p:sldLayoutId id="2147483661" r:id="rId10"/>
    <p:sldLayoutId id="2147483665" r:id="rId11"/>
    <p:sldLayoutId id="2147483671" r:id="rId12"/>
    <p:sldLayoutId id="2147483675" r:id="rId13"/>
    <p:sldLayoutId id="2147483676"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w8M-A85AIO8"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cUHrNxye2A"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7" name="Google Shape;657;p36"/>
          <p:cNvSpPr txBox="1">
            <a:spLocks noGrp="1"/>
          </p:cNvSpPr>
          <p:nvPr>
            <p:ph type="ctrTitle" idx="2"/>
          </p:nvPr>
        </p:nvSpPr>
        <p:spPr>
          <a:xfrm>
            <a:off x="1288025" y="-1069179"/>
            <a:ext cx="6780301" cy="156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MX" sz="2400" dirty="0">
                <a:solidFill>
                  <a:schemeClr val="accent3"/>
                </a:solidFill>
              </a:rPr>
              <a:t>E</a:t>
            </a:r>
            <a:r>
              <a:rPr lang="en" sz="2400" dirty="0">
                <a:solidFill>
                  <a:schemeClr val="accent3"/>
                </a:solidFill>
              </a:rPr>
              <a:t>scuela</a:t>
            </a:r>
            <a:r>
              <a:rPr lang="en" sz="2400" dirty="0"/>
              <a:t> Normal de </a:t>
            </a:r>
            <a:r>
              <a:rPr lang="en" sz="2400" dirty="0">
                <a:solidFill>
                  <a:schemeClr val="accent1"/>
                </a:solidFill>
              </a:rPr>
              <a:t>Educacion </a:t>
            </a:r>
            <a:r>
              <a:rPr lang="en" sz="2400" dirty="0"/>
              <a:t> Preescolar </a:t>
            </a:r>
            <a:endParaRPr sz="2400" dirty="0">
              <a:solidFill>
                <a:schemeClr val="accent1"/>
              </a:solidFill>
            </a:endParaRPr>
          </a:p>
        </p:txBody>
      </p:sp>
      <p:sp>
        <p:nvSpPr>
          <p:cNvPr id="658" name="Google Shape;658;p36"/>
          <p:cNvSpPr txBox="1">
            <a:spLocks noGrp="1"/>
          </p:cNvSpPr>
          <p:nvPr>
            <p:ph type="subTitle" idx="1"/>
          </p:nvPr>
        </p:nvSpPr>
        <p:spPr>
          <a:xfrm>
            <a:off x="2288250" y="1331581"/>
            <a:ext cx="4567500" cy="405000"/>
          </a:xfrm>
          <a:prstGeom prst="rect">
            <a:avLst/>
          </a:prstGeom>
        </p:spPr>
        <p:txBody>
          <a:bodyPr spcFirstLastPara="1" wrap="square" lIns="91425" tIns="91425" rIns="91425" bIns="91425" anchor="t" anchorCtr="0">
            <a:noAutofit/>
          </a:bodyPr>
          <a:lstStyle/>
          <a:p>
            <a:pPr lvl="0" algn="ctr" eaLnBrk="0" fontAlgn="base" hangingPunct="0">
              <a:spcBef>
                <a:spcPct val="0"/>
              </a:spcBef>
              <a:spcAft>
                <a:spcPct val="0"/>
              </a:spcAft>
            </a:pPr>
            <a:r>
              <a:rPr lang="es-ES" sz="1200" dirty="0">
                <a:solidFill>
                  <a:srgbClr val="000000"/>
                </a:solidFill>
                <a:latin typeface="Jua" panose="020B0604020202020204" charset="-127"/>
                <a:ea typeface="Jua" panose="020B0604020202020204" charset="-127"/>
                <a:cs typeface="Lucida Sans Unicode" panose="020B0602030504020204" pitchFamily="34" charset="0"/>
              </a:rPr>
              <a:t>Nombre de las estudiantes normalistas: </a:t>
            </a:r>
            <a:endParaRPr lang="es-US" sz="1200" dirty="0">
              <a:solidFill>
                <a:srgbClr val="000000"/>
              </a:solidFill>
              <a:latin typeface="Jua" panose="020B0604020202020204" charset="-127"/>
              <a:ea typeface="Jua" panose="020B0604020202020204" charset="-127"/>
              <a:cs typeface="Times New Roman" panose="02020603050405020304" pitchFamily="18" charset="0"/>
            </a:endParaRPr>
          </a:p>
          <a:p>
            <a:pPr lvl="0" algn="ctr" eaLnBrk="0" fontAlgn="base" hangingPunct="0">
              <a:spcBef>
                <a:spcPct val="0"/>
              </a:spcBef>
              <a:spcAft>
                <a:spcPct val="0"/>
              </a:spcAft>
            </a:pPr>
            <a:r>
              <a:rPr lang="es-US" altLang="es-ES" sz="12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Diana de la Cruz Saucedo #3</a:t>
            </a:r>
          </a:p>
          <a:p>
            <a:pPr lvl="0" algn="ctr" eaLnBrk="0" fontAlgn="base" hangingPunct="0">
              <a:spcBef>
                <a:spcPct val="0"/>
              </a:spcBef>
              <a:spcAft>
                <a:spcPct val="0"/>
              </a:spcAft>
            </a:pPr>
            <a:r>
              <a:rPr lang="es-US" altLang="es-ES" sz="12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Andrea García García #7</a:t>
            </a:r>
          </a:p>
          <a:p>
            <a:pPr lvl="0" algn="ctr" eaLnBrk="0" fontAlgn="base" hangingPunct="0">
              <a:spcBef>
                <a:spcPct val="0"/>
              </a:spcBef>
              <a:spcAft>
                <a:spcPct val="0"/>
              </a:spcAft>
            </a:pPr>
            <a:r>
              <a:rPr lang="es-MX"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Alondra Huerta Palacios</a:t>
            </a:r>
            <a:r>
              <a:rPr lang="es-US"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 #11</a:t>
            </a:r>
          </a:p>
          <a:p>
            <a:pPr lvl="0" algn="ctr" eaLnBrk="0" fontAlgn="base" hangingPunct="0">
              <a:spcBef>
                <a:spcPct val="0"/>
              </a:spcBef>
              <a:spcAft>
                <a:spcPct val="0"/>
              </a:spcAft>
            </a:pPr>
            <a:r>
              <a:rPr lang="es-US"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Á</a:t>
            </a:r>
            <a:r>
              <a:rPr lang="es-MX" altLang="es-ES" sz="1400" dirty="0" err="1">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ngela</a:t>
            </a:r>
            <a:r>
              <a:rPr lang="es-MX"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 Martiñón </a:t>
            </a:r>
            <a:r>
              <a:rPr lang="es-MX" altLang="es-ES" sz="1400" dirty="0" err="1">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Tomatsú</a:t>
            </a:r>
            <a:r>
              <a:rPr lang="es-MX"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a:t>
            </a:r>
            <a:r>
              <a:rPr lang="es-US"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 #14</a:t>
            </a:r>
          </a:p>
          <a:p>
            <a:pPr lvl="0" algn="ctr" eaLnBrk="0" fontAlgn="base" hangingPunct="0">
              <a:spcBef>
                <a:spcPct val="0"/>
              </a:spcBef>
              <a:spcAft>
                <a:spcPct val="0"/>
              </a:spcAft>
            </a:pPr>
            <a:r>
              <a:rPr lang="es-US"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rPr>
              <a:t>Victoria Monrreal Camacho. #15</a:t>
            </a:r>
            <a:endParaRPr lang="es-MX" altLang="es-ES" sz="1400" dirty="0">
              <a:solidFill>
                <a:schemeClr val="tx1">
                  <a:lumMod val="50000"/>
                  <a:lumOff val="50000"/>
                </a:schemeClr>
              </a:solidFill>
              <a:latin typeface="Jua" panose="020B0604020202020204" charset="-127"/>
              <a:ea typeface="Jua" panose="020B0604020202020204" charset="-127"/>
              <a:cs typeface="Times New Roman" panose="02020603050405020304" pitchFamily="18" charset="0"/>
            </a:endParaRPr>
          </a:p>
          <a:p>
            <a:pPr lvl="0" algn="ctr" eaLnBrk="0" fontAlgn="base" hangingPunct="0">
              <a:spcBef>
                <a:spcPct val="0"/>
              </a:spcBef>
              <a:spcAft>
                <a:spcPct val="0"/>
              </a:spcAft>
            </a:pPr>
            <a:r>
              <a:rPr lang="es-ES" sz="1200" dirty="0">
                <a:solidFill>
                  <a:srgbClr val="000000"/>
                </a:solidFill>
                <a:latin typeface="Jua" panose="020B0604020202020204" charset="-127"/>
                <a:ea typeface="Jua" panose="020B0604020202020204" charset="-127"/>
                <a:cs typeface="Lucida Sans Unicode" panose="020B0602030504020204" pitchFamily="34" charset="0"/>
              </a:rPr>
              <a:t>Grado: </a:t>
            </a:r>
            <a:r>
              <a:rPr lang="es-ES" sz="1400" dirty="0">
                <a:solidFill>
                  <a:schemeClr val="tx1">
                    <a:lumMod val="50000"/>
                    <a:lumOff val="50000"/>
                  </a:schemeClr>
                </a:solidFill>
                <a:latin typeface="Jua" panose="020B0604020202020204" charset="-127"/>
                <a:ea typeface="Jua" panose="020B0604020202020204" charset="-127"/>
                <a:cs typeface="Century Gothic" panose="020B0502020202020204" pitchFamily="34" charset="0"/>
              </a:rPr>
              <a:t>Segundo semestre </a:t>
            </a:r>
            <a:r>
              <a:rPr lang="es-ES" sz="1200" dirty="0">
                <a:solidFill>
                  <a:srgbClr val="000000"/>
                </a:solidFill>
                <a:latin typeface="Jua" panose="020B0604020202020204" charset="-127"/>
                <a:ea typeface="Jua" panose="020B0604020202020204" charset="-127"/>
                <a:cs typeface="Lucida Sans Unicode" panose="020B0602030504020204" pitchFamily="34" charset="0"/>
              </a:rPr>
              <a:t>Sección: </a:t>
            </a:r>
            <a:r>
              <a:rPr lang="es-ES" sz="1400" dirty="0">
                <a:solidFill>
                  <a:schemeClr val="tx1">
                    <a:lumMod val="50000"/>
                    <a:lumOff val="50000"/>
                  </a:schemeClr>
                </a:solidFill>
                <a:latin typeface="Jua" panose="020B0604020202020204" charset="-127"/>
                <a:ea typeface="Jua" panose="020B0604020202020204" charset="-127"/>
                <a:cs typeface="Century Gothic" panose="020B0502020202020204" pitchFamily="34" charset="0"/>
              </a:rPr>
              <a:t>A”</a:t>
            </a:r>
            <a:endParaRPr lang="es-ES" sz="1400" dirty="0">
              <a:solidFill>
                <a:schemeClr val="tx1">
                  <a:lumMod val="50000"/>
                  <a:lumOff val="50000"/>
                </a:schemeClr>
              </a:solidFill>
              <a:latin typeface="Jua" panose="020B0604020202020204" charset="-127"/>
              <a:ea typeface="Jua" panose="020B0604020202020204" charset="-127"/>
              <a:cs typeface="Britannic Bold" panose="020B0903060703020204" pitchFamily="34" charset="0"/>
            </a:endParaRPr>
          </a:p>
          <a:p>
            <a:pPr algn="ctr"/>
            <a:r>
              <a:rPr lang="es-ES" sz="1200" dirty="0">
                <a:solidFill>
                  <a:srgbClr val="000000"/>
                </a:solidFill>
                <a:latin typeface="Jua" panose="020B0604020202020204" charset="-127"/>
                <a:ea typeface="Jua" panose="020B0604020202020204" charset="-127"/>
                <a:cs typeface="Lucida Sans Unicode" panose="020B0602030504020204" pitchFamily="34" charset="0"/>
              </a:rPr>
              <a:t>Curso: </a:t>
            </a:r>
            <a:r>
              <a:rPr lang="es-ES" sz="1400" dirty="0">
                <a:solidFill>
                  <a:schemeClr val="tx1">
                    <a:lumMod val="50000"/>
                    <a:lumOff val="50000"/>
                  </a:schemeClr>
                </a:solidFill>
                <a:latin typeface="Jua" panose="020B0604020202020204" charset="-127"/>
                <a:ea typeface="Jua" panose="020B0604020202020204" charset="-127"/>
                <a:cs typeface="Britannic Bold" panose="020B0903060703020204" pitchFamily="34" charset="0"/>
              </a:rPr>
              <a:t>Forma, espacio y medida</a:t>
            </a:r>
          </a:p>
          <a:p>
            <a:pPr algn="ctr"/>
            <a:r>
              <a:rPr lang="es-ES" sz="1200" dirty="0">
                <a:solidFill>
                  <a:srgbClr val="000000"/>
                </a:solidFill>
                <a:latin typeface="Jua" panose="020B0604020202020204" charset="-127"/>
                <a:ea typeface="Jua" panose="020B0604020202020204" charset="-127"/>
                <a:cs typeface="Lucida Sans Unicode" panose="020B0602030504020204" pitchFamily="34" charset="0"/>
              </a:rPr>
              <a:t>Nombre del Profesor(a) Titular del curso: </a:t>
            </a:r>
            <a:r>
              <a:rPr lang="es-ES" sz="1400" dirty="0">
                <a:solidFill>
                  <a:schemeClr val="tx1">
                    <a:lumMod val="50000"/>
                    <a:lumOff val="50000"/>
                  </a:schemeClr>
                </a:solidFill>
                <a:latin typeface="Jua" panose="020B0604020202020204" charset="-127"/>
                <a:ea typeface="Jua" panose="020B0604020202020204" charset="-127"/>
                <a:cs typeface="Britannic Bold" panose="020B0903060703020204" pitchFamily="34" charset="0"/>
              </a:rPr>
              <a:t>Roció</a:t>
            </a:r>
            <a:r>
              <a:rPr lang="es-ES" sz="1400" dirty="0">
                <a:solidFill>
                  <a:srgbClr val="000000"/>
                </a:solidFill>
                <a:latin typeface="Jua" panose="020B0604020202020204" charset="-127"/>
                <a:ea typeface="Jua" panose="020B0604020202020204" charset="-127"/>
                <a:cs typeface="Britannic Bold" panose="020B0903060703020204" pitchFamily="34" charset="0"/>
              </a:rPr>
              <a:t> </a:t>
            </a:r>
            <a:r>
              <a:rPr lang="es-ES" sz="1400" dirty="0">
                <a:solidFill>
                  <a:schemeClr val="tx1">
                    <a:lumMod val="50000"/>
                    <a:lumOff val="50000"/>
                  </a:schemeClr>
                </a:solidFill>
                <a:latin typeface="Jua" panose="020B0604020202020204" charset="-127"/>
                <a:ea typeface="Jua" panose="020B0604020202020204" charset="-127"/>
                <a:cs typeface="Britannic Bold" panose="020B0903060703020204" pitchFamily="34" charset="0"/>
              </a:rPr>
              <a:t>Blanco Gómez</a:t>
            </a:r>
            <a:endParaRPr lang="es-ES" dirty="0">
              <a:solidFill>
                <a:schemeClr val="tx1">
                  <a:lumMod val="50000"/>
                  <a:lumOff val="50000"/>
                </a:schemeClr>
              </a:solidFill>
              <a:latin typeface="Jua" panose="020B0604020202020204" charset="-127"/>
              <a:ea typeface="Jua" panose="020B0604020202020204" charset="-127"/>
              <a:cs typeface="Britannic Bold" panose="020B0903060703020204" pitchFamily="34" charset="0"/>
            </a:endParaRPr>
          </a:p>
          <a:p>
            <a:pPr marL="0" lvl="0" indent="0" algn="ctr" rtl="0">
              <a:spcBef>
                <a:spcPts val="0"/>
              </a:spcBef>
              <a:spcAft>
                <a:spcPts val="0"/>
              </a:spcAft>
              <a:buNone/>
            </a:pPr>
            <a:endParaRPr dirty="0"/>
          </a:p>
        </p:txBody>
      </p:sp>
      <p:sp>
        <p:nvSpPr>
          <p:cNvPr id="10" name="CuadroTexto 9">
            <a:extLst>
              <a:ext uri="{FF2B5EF4-FFF2-40B4-BE49-F238E27FC236}">
                <a16:creationId xmlns:a16="http://schemas.microsoft.com/office/drawing/2014/main" id="{ED7D4AFA-AB27-4EEF-9E01-54B1D2F41281}"/>
              </a:ext>
            </a:extLst>
          </p:cNvPr>
          <p:cNvSpPr txBox="1"/>
          <p:nvPr/>
        </p:nvSpPr>
        <p:spPr>
          <a:xfrm>
            <a:off x="1076194" y="3484038"/>
            <a:ext cx="6780300" cy="738664"/>
          </a:xfrm>
          <a:prstGeom prst="rect">
            <a:avLst/>
          </a:prstGeom>
          <a:noFill/>
        </p:spPr>
        <p:txBody>
          <a:bodyPr wrap="square">
            <a:spAutoFit/>
          </a:bodyPr>
          <a:lstStyle/>
          <a:p>
            <a:pPr algn="ctr"/>
            <a:r>
              <a:rPr lang="es-MX" b="0" i="0" dirty="0">
                <a:solidFill>
                  <a:srgbClr val="000000"/>
                </a:solidFill>
                <a:effectLst/>
                <a:latin typeface="Jua" panose="020B0604020202020204" charset="-127"/>
                <a:ea typeface="Jua" panose="020B0604020202020204" charset="-127"/>
              </a:rPr>
              <a:t>Unidad IV. ESTRATEGIAS DE ENSEÑANZA Y APRENDIZAJE PARA EL DESARROLLO DE LOS CONCEPTOS DE LONGITUD, DISTANCIA Y TIEMPO</a:t>
            </a:r>
            <a:endParaRPr lang="es-MX" dirty="0">
              <a:latin typeface="Jua" panose="020B0604020202020204" charset="-127"/>
              <a:ea typeface="Jua" panose="020B0604020202020204" charset="-127"/>
            </a:endParaRPr>
          </a:p>
        </p:txBody>
      </p:sp>
      <p:sp>
        <p:nvSpPr>
          <p:cNvPr id="12" name="CuadroTexto 11">
            <a:extLst>
              <a:ext uri="{FF2B5EF4-FFF2-40B4-BE49-F238E27FC236}">
                <a16:creationId xmlns:a16="http://schemas.microsoft.com/office/drawing/2014/main" id="{7D4438BC-A3B2-41B9-A62F-612C660A1FBC}"/>
              </a:ext>
            </a:extLst>
          </p:cNvPr>
          <p:cNvSpPr txBox="1"/>
          <p:nvPr/>
        </p:nvSpPr>
        <p:spPr>
          <a:xfrm>
            <a:off x="191928" y="4494591"/>
            <a:ext cx="4928190" cy="307777"/>
          </a:xfrm>
          <a:prstGeom prst="rect">
            <a:avLst/>
          </a:prstGeom>
          <a:noFill/>
        </p:spPr>
        <p:txBody>
          <a:bodyPr wrap="square">
            <a:spAutoFit/>
          </a:bodyPr>
          <a:lstStyle/>
          <a:p>
            <a:r>
              <a:rPr lang="es-MX" dirty="0">
                <a:latin typeface="Century Gothic" panose="020B0502020202020204" pitchFamily="34" charset="0"/>
              </a:rPr>
              <a:t>Saltillo, Coahuila </a:t>
            </a:r>
            <a:endParaRPr lang="es-MX" dirty="0"/>
          </a:p>
        </p:txBody>
      </p:sp>
      <p:sp>
        <p:nvSpPr>
          <p:cNvPr id="14" name="CuadroTexto 13">
            <a:extLst>
              <a:ext uri="{FF2B5EF4-FFF2-40B4-BE49-F238E27FC236}">
                <a16:creationId xmlns:a16="http://schemas.microsoft.com/office/drawing/2014/main" id="{2E30AFA3-D243-4CFD-95A7-BC1528C69D58}"/>
              </a:ext>
            </a:extLst>
          </p:cNvPr>
          <p:cNvSpPr txBox="1"/>
          <p:nvPr/>
        </p:nvSpPr>
        <p:spPr>
          <a:xfrm>
            <a:off x="6487977" y="4438869"/>
            <a:ext cx="4928190" cy="307777"/>
          </a:xfrm>
          <a:prstGeom prst="rect">
            <a:avLst/>
          </a:prstGeom>
          <a:noFill/>
        </p:spPr>
        <p:txBody>
          <a:bodyPr wrap="square">
            <a:spAutoFit/>
          </a:bodyPr>
          <a:lstStyle/>
          <a:p>
            <a:r>
              <a:rPr lang="es-US" dirty="0">
                <a:latin typeface="Century Gothic" panose="020B0502020202020204" pitchFamily="34" charset="0"/>
              </a:rPr>
              <a:t>27</a:t>
            </a:r>
            <a:r>
              <a:rPr lang="es-MX" dirty="0">
                <a:latin typeface="Century Gothic" panose="020B0502020202020204" pitchFamily="34" charset="0"/>
              </a:rPr>
              <a:t> junio2021</a:t>
            </a:r>
            <a:endParaRPr lang="es-MX" dirty="0"/>
          </a:p>
        </p:txBody>
      </p:sp>
      <p:grpSp>
        <p:nvGrpSpPr>
          <p:cNvPr id="8" name="Grupo 7">
            <a:extLst>
              <a:ext uri="{FF2B5EF4-FFF2-40B4-BE49-F238E27FC236}">
                <a16:creationId xmlns:a16="http://schemas.microsoft.com/office/drawing/2014/main" id="{99E66EF6-1DD7-497F-9B92-90D9F94BA6DB}"/>
              </a:ext>
            </a:extLst>
          </p:cNvPr>
          <p:cNvGrpSpPr/>
          <p:nvPr/>
        </p:nvGrpSpPr>
        <p:grpSpPr>
          <a:xfrm>
            <a:off x="2919469" y="395825"/>
            <a:ext cx="3778785" cy="934727"/>
            <a:chOff x="0" y="0"/>
            <a:chExt cx="4471626" cy="909701"/>
          </a:xfrm>
        </p:grpSpPr>
        <p:pic>
          <p:nvPicPr>
            <p:cNvPr id="9" name="2 Imagen">
              <a:extLst>
                <a:ext uri="{FF2B5EF4-FFF2-40B4-BE49-F238E27FC236}">
                  <a16:creationId xmlns:a16="http://schemas.microsoft.com/office/drawing/2014/main" id="{9DB869EC-C47A-405F-9389-99CDA36A9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11" name="1 CuadroTexto">
              <a:extLst>
                <a:ext uri="{FF2B5EF4-FFF2-40B4-BE49-F238E27FC236}">
                  <a16:creationId xmlns:a16="http://schemas.microsoft.com/office/drawing/2014/main" id="{12E3E4B2-6AC4-4EC4-82A3-481B2057593E}"/>
                </a:ext>
              </a:extLst>
            </p:cNvPr>
            <p:cNvSpPr txBox="1"/>
            <p:nvPr/>
          </p:nvSpPr>
          <p:spPr>
            <a:xfrm>
              <a:off x="2186897" y="213"/>
              <a:ext cx="2284729" cy="737870"/>
            </a:xfrm>
            <a:prstGeom prst="rect">
              <a:avLst/>
            </a:prstGeom>
            <a:noFill/>
          </p:spPr>
          <p:txBody>
            <a:bodyPr wrap="square" rtlCol="0" anchor="ctr">
              <a:noAutofit/>
            </a:bodyPr>
            <a:lstStyle/>
            <a:p>
              <a:pPr algn="ctr"/>
              <a:r>
                <a:rPr lang="es-MX" sz="1200" b="1" dirty="0">
                  <a:solidFill>
                    <a:srgbClr val="AEAAAA"/>
                  </a:solidFill>
                  <a:effectLst/>
                  <a:latin typeface="Garamond" panose="02020404030301010803" pitchFamily="18" charset="0"/>
                  <a:ea typeface="Times New Roman" panose="02020603050405020304" pitchFamily="18" charset="0"/>
                  <a:cs typeface="Calibri" panose="020F0502020204030204" pitchFamily="34" charset="0"/>
                </a:rPr>
                <a:t>Forma, espacio y medida</a:t>
              </a:r>
              <a:endParaRPr lang="es-MX" sz="1200" dirty="0">
                <a:effectLst/>
                <a:latin typeface="Times New Roman" panose="02020603050405020304" pitchFamily="18" charset="0"/>
                <a:ea typeface="Times New Roman" panose="02020603050405020304" pitchFamily="18" charset="0"/>
              </a:endParaRPr>
            </a:p>
          </p:txBody>
        </p:sp>
        <p:cxnSp>
          <p:nvCxnSpPr>
            <p:cNvPr id="13" name="12 Conector recto">
              <a:extLst>
                <a:ext uri="{FF2B5EF4-FFF2-40B4-BE49-F238E27FC236}">
                  <a16:creationId xmlns:a16="http://schemas.microsoft.com/office/drawing/2014/main" id="{2C2652BE-DFC0-4775-83D9-B7A5EB408C47}"/>
                </a:ext>
              </a:extLst>
            </p:cNvPr>
            <p:cNvCxnSpPr/>
            <p:nvPr/>
          </p:nvCxnSpPr>
          <p:spPr>
            <a:xfrm>
              <a:off x="2079312" y="4"/>
              <a:ext cx="0" cy="837693"/>
            </a:xfrm>
            <a:prstGeom prst="line">
              <a:avLst/>
            </a:prstGeom>
            <a:no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46"/>
          <p:cNvSpPr txBox="1">
            <a:spLocks noGrp="1"/>
          </p:cNvSpPr>
          <p:nvPr>
            <p:ph type="title"/>
          </p:nvPr>
        </p:nvSpPr>
        <p:spPr>
          <a:xfrm>
            <a:off x="1284000" y="46262"/>
            <a:ext cx="6576000" cy="617837"/>
          </a:xfrm>
          <a:prstGeom prst="rect">
            <a:avLst/>
          </a:prstGeom>
          <a:solidFill>
            <a:schemeClr val="bg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Lista d</a:t>
            </a:r>
            <a:r>
              <a:rPr lang="en" sz="3200" dirty="0">
                <a:solidFill>
                  <a:schemeClr val="accent4">
                    <a:lumMod val="60000"/>
                    <a:lumOff val="40000"/>
                  </a:schemeClr>
                </a:solidFill>
              </a:rPr>
              <a:t>e cotejo</a:t>
            </a:r>
            <a:endParaRPr sz="3200" dirty="0">
              <a:solidFill>
                <a:schemeClr val="accent4">
                  <a:lumMod val="60000"/>
                  <a:lumOff val="40000"/>
                </a:schemeClr>
              </a:solidFill>
            </a:endParaRPr>
          </a:p>
        </p:txBody>
      </p:sp>
      <p:graphicFrame>
        <p:nvGraphicFramePr>
          <p:cNvPr id="4" name="Tabla 3">
            <a:extLst>
              <a:ext uri="{FF2B5EF4-FFF2-40B4-BE49-F238E27FC236}">
                <a16:creationId xmlns:a16="http://schemas.microsoft.com/office/drawing/2014/main" id="{7B43D7B0-5B79-45E1-A295-A3905BAFEFC8}"/>
              </a:ext>
            </a:extLst>
          </p:cNvPr>
          <p:cNvGraphicFramePr>
            <a:graphicFrameLocks noGrp="1"/>
          </p:cNvGraphicFramePr>
          <p:nvPr>
            <p:extLst>
              <p:ext uri="{D42A27DB-BD31-4B8C-83A1-F6EECF244321}">
                <p14:modId xmlns:p14="http://schemas.microsoft.com/office/powerpoint/2010/main" val="3771317270"/>
              </p:ext>
            </p:extLst>
          </p:nvPr>
        </p:nvGraphicFramePr>
        <p:xfrm>
          <a:off x="496330" y="664099"/>
          <a:ext cx="8151340" cy="4240036"/>
        </p:xfrm>
        <a:graphic>
          <a:graphicData uri="http://schemas.openxmlformats.org/drawingml/2006/table">
            <a:tbl>
              <a:tblPr/>
              <a:tblGrid>
                <a:gridCol w="1991689">
                  <a:extLst>
                    <a:ext uri="{9D8B030D-6E8A-4147-A177-3AD203B41FA5}">
                      <a16:colId xmlns:a16="http://schemas.microsoft.com/office/drawing/2014/main" val="1110437959"/>
                    </a:ext>
                  </a:extLst>
                </a:gridCol>
                <a:gridCol w="1041990">
                  <a:extLst>
                    <a:ext uri="{9D8B030D-6E8A-4147-A177-3AD203B41FA5}">
                      <a16:colId xmlns:a16="http://schemas.microsoft.com/office/drawing/2014/main" val="2024230821"/>
                    </a:ext>
                  </a:extLst>
                </a:gridCol>
                <a:gridCol w="1318438">
                  <a:extLst>
                    <a:ext uri="{9D8B030D-6E8A-4147-A177-3AD203B41FA5}">
                      <a16:colId xmlns:a16="http://schemas.microsoft.com/office/drawing/2014/main" val="2001720289"/>
                    </a:ext>
                  </a:extLst>
                </a:gridCol>
                <a:gridCol w="956930">
                  <a:extLst>
                    <a:ext uri="{9D8B030D-6E8A-4147-A177-3AD203B41FA5}">
                      <a16:colId xmlns:a16="http://schemas.microsoft.com/office/drawing/2014/main" val="4210424308"/>
                    </a:ext>
                  </a:extLst>
                </a:gridCol>
                <a:gridCol w="2842293">
                  <a:extLst>
                    <a:ext uri="{9D8B030D-6E8A-4147-A177-3AD203B41FA5}">
                      <a16:colId xmlns:a16="http://schemas.microsoft.com/office/drawing/2014/main" val="1094217627"/>
                    </a:ext>
                  </a:extLst>
                </a:gridCol>
              </a:tblGrid>
              <a:tr h="432488">
                <a:tc>
                  <a:txBody>
                    <a:bodyPr/>
                    <a:lstStyle/>
                    <a:p>
                      <a:pPr algn="ctr">
                        <a:lnSpc>
                          <a:spcPct val="107000"/>
                        </a:lnSpc>
                        <a:spcAft>
                          <a:spcPts val="800"/>
                        </a:spcAft>
                      </a:pPr>
                      <a:r>
                        <a:rPr lang="es-MX" sz="1200" b="1" noProof="0">
                          <a:solidFill>
                            <a:srgbClr val="000000"/>
                          </a:solidFill>
                          <a:effectLst/>
                          <a:latin typeface="Century Gothic" panose="020B0502020202020204" pitchFamily="34" charset="0"/>
                          <a:ea typeface="Questrial"/>
                          <a:cs typeface="Times New Roman" panose="02020603050405020304" pitchFamily="18" charset="0"/>
                        </a:rPr>
                        <a:t>Evaluación </a:t>
                      </a:r>
                      <a:endParaRPr lang="es-MX" sz="1200" b="1" noProof="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s-MX" sz="1200" b="1" noProof="0">
                          <a:solidFill>
                            <a:srgbClr val="000000"/>
                          </a:solidFill>
                          <a:effectLst/>
                          <a:latin typeface="Century Gothic" panose="020B0502020202020204" pitchFamily="34" charset="0"/>
                          <a:ea typeface="Questrial"/>
                          <a:cs typeface="Times New Roman" panose="02020603050405020304" pitchFamily="18" charset="0"/>
                        </a:rPr>
                        <a:t>Lo hace </a:t>
                      </a:r>
                      <a:endParaRPr lang="es-MX" sz="1200" b="1" noProof="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solidFill>
                  </a:tcPr>
                </a:tc>
                <a:tc>
                  <a:txBody>
                    <a:bodyPr/>
                    <a:lstStyle/>
                    <a:p>
                      <a:pPr algn="ctr">
                        <a:lnSpc>
                          <a:spcPct val="107000"/>
                        </a:lnSpc>
                        <a:spcAft>
                          <a:spcPts val="800"/>
                        </a:spcAft>
                      </a:pPr>
                      <a:r>
                        <a:rPr lang="es-MX" sz="1200" b="1" noProof="0">
                          <a:solidFill>
                            <a:srgbClr val="000000"/>
                          </a:solidFill>
                          <a:effectLst/>
                          <a:latin typeface="Century Gothic" panose="020B0502020202020204" pitchFamily="34" charset="0"/>
                          <a:ea typeface="Questrial"/>
                          <a:cs typeface="Times New Roman" panose="02020603050405020304" pitchFamily="18" charset="0"/>
                        </a:rPr>
                        <a:t>En proceso</a:t>
                      </a:r>
                      <a:endParaRPr lang="es-MX" sz="1200" b="1" noProof="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60000"/>
                        <a:lumOff val="40000"/>
                      </a:schemeClr>
                    </a:solidFill>
                  </a:tcPr>
                </a:tc>
                <a:tc>
                  <a:txBody>
                    <a:bodyPr/>
                    <a:lstStyle/>
                    <a:p>
                      <a:pPr algn="ctr">
                        <a:lnSpc>
                          <a:spcPct val="107000"/>
                        </a:lnSpc>
                        <a:spcAft>
                          <a:spcPts val="800"/>
                        </a:spcAft>
                      </a:pPr>
                      <a:r>
                        <a:rPr lang="es-MX" sz="1200" b="1" noProof="0">
                          <a:solidFill>
                            <a:srgbClr val="000000"/>
                          </a:solidFill>
                          <a:effectLst/>
                          <a:latin typeface="Century Gothic" panose="020B0502020202020204" pitchFamily="34" charset="0"/>
                          <a:ea typeface="Questrial"/>
                          <a:cs typeface="Times New Roman" panose="02020603050405020304" pitchFamily="18" charset="0"/>
                        </a:rPr>
                        <a:t>No lo hace</a:t>
                      </a:r>
                      <a:endParaRPr lang="es-MX" sz="1200" b="1" noProof="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s-MX" sz="1200" b="1" noProof="0" dirty="0">
                          <a:solidFill>
                            <a:srgbClr val="000000"/>
                          </a:solidFill>
                          <a:effectLst/>
                          <a:latin typeface="Century Gothic" panose="020B0502020202020204" pitchFamily="34" charset="0"/>
                          <a:ea typeface="Questrial"/>
                          <a:cs typeface="Times New Roman" panose="02020603050405020304" pitchFamily="18" charset="0"/>
                        </a:rPr>
                        <a:t>Observaciones</a:t>
                      </a:r>
                      <a:endParaRPr lang="es-MX" sz="1200" b="1"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55972134"/>
                  </a:ext>
                </a:extLst>
              </a:tr>
              <a:tr h="758324">
                <a:tc>
                  <a:txBody>
                    <a:bodyPr/>
                    <a:lstStyle/>
                    <a:p>
                      <a:pPr algn="l">
                        <a:lnSpc>
                          <a:spcPct val="107000"/>
                        </a:lnSpc>
                        <a:spcAft>
                          <a:spcPts val="800"/>
                        </a:spcAft>
                      </a:pPr>
                      <a:r>
                        <a:rPr lang="es-MX" sz="1200">
                          <a:effectLst/>
                          <a:latin typeface="Century Gothic" panose="020B0502020202020204" pitchFamily="34" charset="0"/>
                          <a:ea typeface="Times New Roman" panose="02020603050405020304" pitchFamily="18" charset="0"/>
                          <a:cs typeface="Times New Roman" panose="02020603050405020304" pitchFamily="18" charset="0"/>
                        </a:rPr>
                        <a:t>Identifica las distancias de los recorridos y las relaciona con el tiempo.</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s-MX" sz="2400" dirty="0">
                          <a:effectLst/>
                          <a:latin typeface="Century Gothic" panose="020B0502020202020204" pitchFamily="34" charset="0"/>
                          <a:cs typeface="Times New Roman" panose="02020603050405020304" pitchFamily="18" charset="0"/>
                          <a:sym typeface="Wingdings 2" panose="05020102010507070707" pitchFamily="18" charset="2"/>
                        </a:rPr>
                        <a:t></a:t>
                      </a:r>
                      <a:endParaRPr lang="es-MX" sz="2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r>
                        <a:rPr lang="es-MX" sz="1200" dirty="0">
                          <a:effectLst/>
                          <a:latin typeface="Century Gothic" panose="020B0502020202020204" pitchFamily="34" charset="0"/>
                          <a:cs typeface="Times New Roman" panose="02020603050405020304" pitchFamily="18" charset="0"/>
                        </a:rPr>
                        <a:t>Reconoce las distancias de los diferentes lugares y sabe cual es el que se tarda menos y cual más con ayuda de el uso de las medidas no convencionales.</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568321959"/>
                  </a:ext>
                </a:extLst>
              </a:tr>
              <a:tr h="1066391">
                <a:tc>
                  <a:txBody>
                    <a:bodyPr/>
                    <a:lstStyle/>
                    <a:p>
                      <a:pPr algn="l">
                        <a:lnSpc>
                          <a:spcPct val="107000"/>
                        </a:lnSpc>
                        <a:spcAft>
                          <a:spcPts val="800"/>
                        </a:spcAft>
                      </a:pPr>
                      <a:r>
                        <a:rPr lang="es-MX" sz="1200">
                          <a:effectLst/>
                          <a:latin typeface="Century Gothic" panose="020B0502020202020204" pitchFamily="34" charset="0"/>
                          <a:ea typeface="Times New Roman" panose="02020603050405020304" pitchFamily="18" charset="0"/>
                          <a:cs typeface="Times New Roman" panose="02020603050405020304" pitchFamily="18" charset="0"/>
                        </a:rPr>
                        <a:t>Compara el tiempo de actividades diarias, aclarando las que duran más y menos tiempo.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400" dirty="0">
                          <a:effectLst/>
                          <a:latin typeface="Century Gothic" panose="020B0502020202020204" pitchFamily="34" charset="0"/>
                          <a:cs typeface="Times New Roman" panose="02020603050405020304" pitchFamily="18" charset="0"/>
                          <a:sym typeface="Wingdings 2" panose="05020102010507070707" pitchFamily="18" charset="2"/>
                        </a:rPr>
                        <a:t></a:t>
                      </a:r>
                      <a:endParaRPr lang="es-MX" sz="2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r>
                        <a:rPr lang="es-MX" sz="1200" dirty="0">
                          <a:effectLst/>
                          <a:latin typeface="Century Gothic" panose="020B0502020202020204" pitchFamily="34" charset="0"/>
                          <a:cs typeface="Times New Roman" panose="02020603050405020304" pitchFamily="18" charset="0"/>
                        </a:rPr>
                        <a:t>Conoce con claridad cada una de las actividades que realiza e identifica cual se tarda más por su uso diario.</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142516237"/>
                  </a:ext>
                </a:extLst>
              </a:tr>
              <a:tr h="912357">
                <a:tc>
                  <a:txBody>
                    <a:bodyPr/>
                    <a:lstStyle/>
                    <a:p>
                      <a:pPr algn="l">
                        <a:lnSpc>
                          <a:spcPct val="107000"/>
                        </a:lnSpc>
                        <a:spcAft>
                          <a:spcPts val="800"/>
                        </a:spcAft>
                      </a:pPr>
                      <a:r>
                        <a:rPr lang="es-MX" sz="1200">
                          <a:effectLst/>
                          <a:latin typeface="Century Gothic" panose="020B0502020202020204" pitchFamily="34" charset="0"/>
                          <a:ea typeface="Times New Roman" panose="02020603050405020304" pitchFamily="18" charset="0"/>
                          <a:cs typeface="Times New Roman" panose="02020603050405020304" pitchFamily="18" charset="0"/>
                        </a:rPr>
                        <a:t>Utiliza medidas no convencionales para hacer medición del tiempo.</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400" dirty="0">
                          <a:effectLst/>
                          <a:latin typeface="Century Gothic" panose="020B0502020202020204" pitchFamily="34" charset="0"/>
                          <a:cs typeface="Times New Roman" panose="02020603050405020304" pitchFamily="18" charset="0"/>
                          <a:sym typeface="Wingdings 2" panose="05020102010507070707" pitchFamily="18" charset="2"/>
                        </a:rPr>
                        <a:t></a:t>
                      </a:r>
                      <a:endParaRPr lang="es-MX" sz="2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r>
                        <a:rPr lang="es-MX" sz="1200" dirty="0">
                          <a:effectLst/>
                          <a:latin typeface="Century Gothic" panose="020B0502020202020204" pitchFamily="34" charset="0"/>
                          <a:cs typeface="Times New Roman" panose="02020603050405020304" pitchFamily="18" charset="0"/>
                        </a:rPr>
                        <a:t>Tiene una gran noción sobre el uso de las medidas no convencionales para realizar la actividad y distinguir cual mide más.</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448680520"/>
                  </a:ext>
                </a:extLst>
              </a:tr>
              <a:tr h="758324">
                <a:tc>
                  <a:txBody>
                    <a:bodyPr/>
                    <a:lstStyle/>
                    <a:p>
                      <a:pPr algn="l">
                        <a:lnSpc>
                          <a:spcPct val="107000"/>
                        </a:lnSpc>
                        <a:spcAft>
                          <a:spcPts val="800"/>
                        </a:spcAft>
                      </a:pPr>
                      <a:r>
                        <a:rPr lang="es-MX" sz="1200">
                          <a:effectLst/>
                          <a:latin typeface="Century Gothic" panose="020B0502020202020204" pitchFamily="34" charset="0"/>
                          <a:ea typeface="Times New Roman" panose="02020603050405020304" pitchFamily="18" charset="0"/>
                          <a:cs typeface="Times New Roman" panose="02020603050405020304" pitchFamily="18" charset="0"/>
                        </a:rPr>
                        <a:t>Logra reconocer el concepto de tiempo en diversas situaciones.</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400" dirty="0">
                          <a:effectLst/>
                          <a:latin typeface="Century Gothic" panose="020B0502020202020204" pitchFamily="34" charset="0"/>
                          <a:cs typeface="Times New Roman" panose="02020603050405020304" pitchFamily="18" charset="0"/>
                          <a:sym typeface="Wingdings 2" panose="05020102010507070707" pitchFamily="18" charset="2"/>
                        </a:rPr>
                        <a:t></a:t>
                      </a:r>
                      <a:endParaRPr lang="es-MX" sz="2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s-MX" sz="12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r>
                        <a:rPr lang="es-MX" sz="1200" dirty="0">
                          <a:effectLst/>
                          <a:latin typeface="Century Gothic" panose="020B0502020202020204" pitchFamily="34" charset="0"/>
                          <a:cs typeface="Times New Roman" panose="02020603050405020304" pitchFamily="18" charset="0"/>
                        </a:rPr>
                        <a:t>Se le dificulta aun reconocer el concepto del tiempo e identificarlo en las situaciones diarias, pues no distingue que son las horas o minutos.</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19567014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4"/>
          <p:cNvSpPr/>
          <p:nvPr/>
        </p:nvSpPr>
        <p:spPr>
          <a:xfrm>
            <a:off x="720000" y="1244225"/>
            <a:ext cx="7704000" cy="421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txBox="1">
            <a:spLocks noGrp="1"/>
          </p:cNvSpPr>
          <p:nvPr>
            <p:ph type="subTitle" idx="4294967295"/>
          </p:nvPr>
        </p:nvSpPr>
        <p:spPr>
          <a:xfrm>
            <a:off x="720000" y="1251264"/>
            <a:ext cx="7704000" cy="421500"/>
          </a:xfrm>
          <a:prstGeom prst="rect">
            <a:avLst/>
          </a:prstGeom>
        </p:spPr>
        <p:txBody>
          <a:bodyPr spcFirstLastPara="1" wrap="square" lIns="91425" tIns="91425" rIns="91425" bIns="91425" anchor="t" anchorCtr="0">
            <a:noAutofit/>
          </a:bodyPr>
          <a:lstStyle/>
          <a:p>
            <a:pPr marL="0" lvl="0" indent="0" algn="ctr">
              <a:spcAft>
                <a:spcPts val="1600"/>
              </a:spcAft>
              <a:buNone/>
            </a:pPr>
            <a:r>
              <a:rPr lang="es-MX" dirty="0">
                <a:hlinkClick r:id="rId3"/>
              </a:rPr>
              <a:t>https://youtu.be/w8M-A85AIO8</a:t>
            </a:r>
            <a:endParaRPr lang="es-MX" dirty="0"/>
          </a:p>
          <a:p>
            <a:pPr marL="0" lvl="0" indent="0" algn="ctr">
              <a:spcAft>
                <a:spcPts val="1600"/>
              </a:spcAft>
              <a:buNone/>
            </a:pPr>
            <a:endParaRPr dirty="0"/>
          </a:p>
        </p:txBody>
      </p:sp>
      <p:sp>
        <p:nvSpPr>
          <p:cNvPr id="813" name="Google Shape;813;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Video</a:t>
            </a:r>
            <a:endParaRPr dirty="0"/>
          </a:p>
        </p:txBody>
      </p:sp>
      <p:grpSp>
        <p:nvGrpSpPr>
          <p:cNvPr id="814" name="Google Shape;814;p44"/>
          <p:cNvGrpSpPr/>
          <p:nvPr/>
        </p:nvGrpSpPr>
        <p:grpSpPr>
          <a:xfrm>
            <a:off x="1196673" y="2014375"/>
            <a:ext cx="2745234" cy="2109315"/>
            <a:chOff x="1196673" y="2014375"/>
            <a:chExt cx="2745234" cy="2109315"/>
          </a:xfrm>
        </p:grpSpPr>
        <p:sp>
          <p:nvSpPr>
            <p:cNvPr id="815" name="Google Shape;815;p44"/>
            <p:cNvSpPr/>
            <p:nvPr/>
          </p:nvSpPr>
          <p:spPr>
            <a:xfrm>
              <a:off x="1196673" y="2014375"/>
              <a:ext cx="2745234" cy="1081461"/>
            </a:xfrm>
            <a:custGeom>
              <a:avLst/>
              <a:gdLst/>
              <a:ahLst/>
              <a:cxnLst/>
              <a:rect l="l" t="t" r="r" b="b"/>
              <a:pathLst>
                <a:path w="72224" h="28452" extrusionOk="0">
                  <a:moveTo>
                    <a:pt x="34620" y="1288"/>
                  </a:moveTo>
                  <a:cubicBezTo>
                    <a:pt x="37250" y="1288"/>
                    <a:pt x="39844" y="2214"/>
                    <a:pt x="41679" y="4199"/>
                  </a:cubicBezTo>
                  <a:cubicBezTo>
                    <a:pt x="44790" y="7562"/>
                    <a:pt x="44742" y="13360"/>
                    <a:pt x="41354" y="16476"/>
                  </a:cubicBezTo>
                  <a:cubicBezTo>
                    <a:pt x="40509" y="17253"/>
                    <a:pt x="39379" y="17669"/>
                    <a:pt x="38271" y="17669"/>
                  </a:cubicBezTo>
                  <a:cubicBezTo>
                    <a:pt x="37028" y="17669"/>
                    <a:pt x="35812" y="17146"/>
                    <a:pt x="35056" y="16020"/>
                  </a:cubicBezTo>
                  <a:cubicBezTo>
                    <a:pt x="34422" y="15077"/>
                    <a:pt x="34643" y="13754"/>
                    <a:pt x="35344" y="12925"/>
                  </a:cubicBezTo>
                  <a:cubicBezTo>
                    <a:pt x="35675" y="12534"/>
                    <a:pt x="36143" y="12359"/>
                    <a:pt x="36618" y="12359"/>
                  </a:cubicBezTo>
                  <a:cubicBezTo>
                    <a:pt x="37499" y="12359"/>
                    <a:pt x="38404" y="12959"/>
                    <a:pt x="38505" y="13895"/>
                  </a:cubicBezTo>
                  <a:cubicBezTo>
                    <a:pt x="38550" y="14311"/>
                    <a:pt x="38901" y="14520"/>
                    <a:pt x="39229" y="14520"/>
                  </a:cubicBezTo>
                  <a:cubicBezTo>
                    <a:pt x="39555" y="14520"/>
                    <a:pt x="39858" y="14313"/>
                    <a:pt x="39812" y="13895"/>
                  </a:cubicBezTo>
                  <a:cubicBezTo>
                    <a:pt x="39629" y="12194"/>
                    <a:pt x="38168" y="11072"/>
                    <a:pt x="36633" y="11072"/>
                  </a:cubicBezTo>
                  <a:cubicBezTo>
                    <a:pt x="35999" y="11072"/>
                    <a:pt x="35353" y="11264"/>
                    <a:pt x="34779" y="11685"/>
                  </a:cubicBezTo>
                  <a:cubicBezTo>
                    <a:pt x="32652" y="13245"/>
                    <a:pt x="33176" y="16372"/>
                    <a:pt x="35004" y="17884"/>
                  </a:cubicBezTo>
                  <a:cubicBezTo>
                    <a:pt x="35921" y="18643"/>
                    <a:pt x="37054" y="18988"/>
                    <a:pt x="38199" y="18988"/>
                  </a:cubicBezTo>
                  <a:cubicBezTo>
                    <a:pt x="39575" y="18988"/>
                    <a:pt x="40969" y="18490"/>
                    <a:pt x="42026" y="17611"/>
                  </a:cubicBezTo>
                  <a:cubicBezTo>
                    <a:pt x="44138" y="15854"/>
                    <a:pt x="45221" y="13161"/>
                    <a:pt x="45277" y="10450"/>
                  </a:cubicBezTo>
                  <a:cubicBezTo>
                    <a:pt x="45311" y="8795"/>
                    <a:pt x="44905" y="7127"/>
                    <a:pt x="44163" y="5630"/>
                  </a:cubicBezTo>
                  <a:cubicBezTo>
                    <a:pt x="46248" y="3243"/>
                    <a:pt x="49197" y="2141"/>
                    <a:pt x="52249" y="2141"/>
                  </a:cubicBezTo>
                  <a:cubicBezTo>
                    <a:pt x="53241" y="2141"/>
                    <a:pt x="54242" y="2257"/>
                    <a:pt x="55229" y="2483"/>
                  </a:cubicBezTo>
                  <a:cubicBezTo>
                    <a:pt x="59446" y="3449"/>
                    <a:pt x="62684" y="7123"/>
                    <a:pt x="63536" y="11287"/>
                  </a:cubicBezTo>
                  <a:cubicBezTo>
                    <a:pt x="64032" y="13716"/>
                    <a:pt x="63451" y="16360"/>
                    <a:pt x="61663" y="18119"/>
                  </a:cubicBezTo>
                  <a:cubicBezTo>
                    <a:pt x="60157" y="19603"/>
                    <a:pt x="57847" y="20114"/>
                    <a:pt x="55762" y="20114"/>
                  </a:cubicBezTo>
                  <a:cubicBezTo>
                    <a:pt x="55534" y="20114"/>
                    <a:pt x="55308" y="20107"/>
                    <a:pt x="55087" y="20096"/>
                  </a:cubicBezTo>
                  <a:cubicBezTo>
                    <a:pt x="53605" y="20018"/>
                    <a:pt x="52172" y="19285"/>
                    <a:pt x="51646" y="17839"/>
                  </a:cubicBezTo>
                  <a:cubicBezTo>
                    <a:pt x="51198" y="16609"/>
                    <a:pt x="52322" y="15256"/>
                    <a:pt x="53096" y="14428"/>
                  </a:cubicBezTo>
                  <a:cubicBezTo>
                    <a:pt x="53668" y="13815"/>
                    <a:pt x="54515" y="13276"/>
                    <a:pt x="55345" y="13276"/>
                  </a:cubicBezTo>
                  <a:cubicBezTo>
                    <a:pt x="55735" y="13276"/>
                    <a:pt x="56122" y="13395"/>
                    <a:pt x="56474" y="13681"/>
                  </a:cubicBezTo>
                  <a:cubicBezTo>
                    <a:pt x="56889" y="14018"/>
                    <a:pt x="57173" y="14601"/>
                    <a:pt x="57096" y="15140"/>
                  </a:cubicBezTo>
                  <a:lnTo>
                    <a:pt x="57096" y="15140"/>
                  </a:lnTo>
                  <a:cubicBezTo>
                    <a:pt x="57097" y="15137"/>
                    <a:pt x="57096" y="15135"/>
                    <a:pt x="57095" y="15135"/>
                  </a:cubicBezTo>
                  <a:cubicBezTo>
                    <a:pt x="57074" y="15135"/>
                    <a:pt x="56701" y="15939"/>
                    <a:pt x="56495" y="15939"/>
                  </a:cubicBezTo>
                  <a:cubicBezTo>
                    <a:pt x="56468" y="15939"/>
                    <a:pt x="56444" y="15925"/>
                    <a:pt x="56424" y="15893"/>
                  </a:cubicBezTo>
                  <a:cubicBezTo>
                    <a:pt x="56287" y="15677"/>
                    <a:pt x="56087" y="15587"/>
                    <a:pt x="55887" y="15587"/>
                  </a:cubicBezTo>
                  <a:cubicBezTo>
                    <a:pt x="55431" y="15587"/>
                    <a:pt x="54979" y="16057"/>
                    <a:pt x="55294" y="16554"/>
                  </a:cubicBezTo>
                  <a:cubicBezTo>
                    <a:pt x="55628" y="17080"/>
                    <a:pt x="56031" y="17294"/>
                    <a:pt x="56436" y="17294"/>
                  </a:cubicBezTo>
                  <a:cubicBezTo>
                    <a:pt x="57513" y="17294"/>
                    <a:pt x="58598" y="15775"/>
                    <a:pt x="58391" y="14593"/>
                  </a:cubicBezTo>
                  <a:cubicBezTo>
                    <a:pt x="58084" y="12843"/>
                    <a:pt x="56802" y="12048"/>
                    <a:pt x="55393" y="12048"/>
                  </a:cubicBezTo>
                  <a:cubicBezTo>
                    <a:pt x="54537" y="12048"/>
                    <a:pt x="53634" y="12340"/>
                    <a:pt x="52873" y="12891"/>
                  </a:cubicBezTo>
                  <a:cubicBezTo>
                    <a:pt x="50587" y="14546"/>
                    <a:pt x="49395" y="17443"/>
                    <a:pt x="51310" y="19790"/>
                  </a:cubicBezTo>
                  <a:cubicBezTo>
                    <a:pt x="52329" y="21036"/>
                    <a:pt x="53971" y="21477"/>
                    <a:pt x="55665" y="21477"/>
                  </a:cubicBezTo>
                  <a:cubicBezTo>
                    <a:pt x="57216" y="21477"/>
                    <a:pt x="58809" y="21107"/>
                    <a:pt x="60007" y="20648"/>
                  </a:cubicBezTo>
                  <a:cubicBezTo>
                    <a:pt x="62075" y="19855"/>
                    <a:pt x="63425" y="18445"/>
                    <a:pt x="64183" y="16753"/>
                  </a:cubicBezTo>
                  <a:cubicBezTo>
                    <a:pt x="67887" y="16929"/>
                    <a:pt x="70878" y="20327"/>
                    <a:pt x="70585" y="24043"/>
                  </a:cubicBezTo>
                  <a:cubicBezTo>
                    <a:pt x="70582" y="24073"/>
                    <a:pt x="70585" y="24101"/>
                    <a:pt x="70586" y="24129"/>
                  </a:cubicBezTo>
                  <a:cubicBezTo>
                    <a:pt x="58866" y="26149"/>
                    <a:pt x="46988" y="27159"/>
                    <a:pt x="35110" y="27159"/>
                  </a:cubicBezTo>
                  <a:cubicBezTo>
                    <a:pt x="23853" y="27159"/>
                    <a:pt x="12596" y="26252"/>
                    <a:pt x="1475" y="24438"/>
                  </a:cubicBezTo>
                  <a:cubicBezTo>
                    <a:pt x="1674" y="19838"/>
                    <a:pt x="4072" y="15570"/>
                    <a:pt x="7828" y="12915"/>
                  </a:cubicBezTo>
                  <a:cubicBezTo>
                    <a:pt x="9530" y="11712"/>
                    <a:pt x="11993" y="10781"/>
                    <a:pt x="14295" y="10781"/>
                  </a:cubicBezTo>
                  <a:cubicBezTo>
                    <a:pt x="16292" y="10781"/>
                    <a:pt x="18168" y="11482"/>
                    <a:pt x="19323" y="13315"/>
                  </a:cubicBezTo>
                  <a:cubicBezTo>
                    <a:pt x="19448" y="13513"/>
                    <a:pt x="19699" y="13635"/>
                    <a:pt x="19938" y="13635"/>
                  </a:cubicBezTo>
                  <a:cubicBezTo>
                    <a:pt x="20151" y="13635"/>
                    <a:pt x="20354" y="13539"/>
                    <a:pt x="20452" y="13315"/>
                  </a:cubicBezTo>
                  <a:cubicBezTo>
                    <a:pt x="22321" y="9028"/>
                    <a:pt x="24983" y="4956"/>
                    <a:pt x="29185" y="2663"/>
                  </a:cubicBezTo>
                  <a:cubicBezTo>
                    <a:pt x="30838" y="1762"/>
                    <a:pt x="32738" y="1288"/>
                    <a:pt x="34620" y="1288"/>
                  </a:cubicBezTo>
                  <a:close/>
                  <a:moveTo>
                    <a:pt x="34724" y="1"/>
                  </a:moveTo>
                  <a:cubicBezTo>
                    <a:pt x="34215" y="1"/>
                    <a:pt x="33707" y="29"/>
                    <a:pt x="33206" y="84"/>
                  </a:cubicBezTo>
                  <a:cubicBezTo>
                    <a:pt x="26742" y="795"/>
                    <a:pt x="22350" y="6187"/>
                    <a:pt x="19742" y="11723"/>
                  </a:cubicBezTo>
                  <a:cubicBezTo>
                    <a:pt x="18317" y="10147"/>
                    <a:pt x="16337" y="9515"/>
                    <a:pt x="14272" y="9515"/>
                  </a:cubicBezTo>
                  <a:cubicBezTo>
                    <a:pt x="12015" y="9515"/>
                    <a:pt x="9655" y="10270"/>
                    <a:pt x="7804" y="11371"/>
                  </a:cubicBezTo>
                  <a:cubicBezTo>
                    <a:pt x="3215" y="14102"/>
                    <a:pt x="327" y="19303"/>
                    <a:pt x="155" y="24592"/>
                  </a:cubicBezTo>
                  <a:cubicBezTo>
                    <a:pt x="154" y="24645"/>
                    <a:pt x="158" y="24693"/>
                    <a:pt x="166" y="24740"/>
                  </a:cubicBezTo>
                  <a:cubicBezTo>
                    <a:pt x="1" y="25082"/>
                    <a:pt x="86" y="25527"/>
                    <a:pt x="561" y="25606"/>
                  </a:cubicBezTo>
                  <a:cubicBezTo>
                    <a:pt x="11990" y="27503"/>
                    <a:pt x="23550" y="28451"/>
                    <a:pt x="35109" y="28451"/>
                  </a:cubicBezTo>
                  <a:cubicBezTo>
                    <a:pt x="47229" y="28451"/>
                    <a:pt x="59348" y="27409"/>
                    <a:pt x="71314" y="25324"/>
                  </a:cubicBezTo>
                  <a:cubicBezTo>
                    <a:pt x="71791" y="25241"/>
                    <a:pt x="71876" y="24792"/>
                    <a:pt x="71708" y="24450"/>
                  </a:cubicBezTo>
                  <a:cubicBezTo>
                    <a:pt x="71806" y="24350"/>
                    <a:pt x="71874" y="24216"/>
                    <a:pt x="71887" y="24043"/>
                  </a:cubicBezTo>
                  <a:cubicBezTo>
                    <a:pt x="72224" y="19779"/>
                    <a:pt x="68804" y="15895"/>
                    <a:pt x="64628" y="15476"/>
                  </a:cubicBezTo>
                  <a:cubicBezTo>
                    <a:pt x="65480" y="12218"/>
                    <a:pt x="64486" y="8295"/>
                    <a:pt x="62309" y="5614"/>
                  </a:cubicBezTo>
                  <a:cubicBezTo>
                    <a:pt x="59784" y="2507"/>
                    <a:pt x="56009" y="825"/>
                    <a:pt x="52174" y="825"/>
                  </a:cubicBezTo>
                  <a:cubicBezTo>
                    <a:pt x="50166" y="825"/>
                    <a:pt x="48141" y="1286"/>
                    <a:pt x="46272" y="2245"/>
                  </a:cubicBezTo>
                  <a:cubicBezTo>
                    <a:pt x="45214" y="2788"/>
                    <a:pt x="44276" y="3556"/>
                    <a:pt x="43473" y="4434"/>
                  </a:cubicBezTo>
                  <a:cubicBezTo>
                    <a:pt x="42913" y="3592"/>
                    <a:pt x="42236" y="2831"/>
                    <a:pt x="41463" y="2197"/>
                  </a:cubicBezTo>
                  <a:cubicBezTo>
                    <a:pt x="39576" y="646"/>
                    <a:pt x="37136" y="1"/>
                    <a:pt x="34724"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4"/>
            <p:cNvSpPr/>
            <p:nvPr/>
          </p:nvSpPr>
          <p:spPr>
            <a:xfrm>
              <a:off x="1376534" y="2604856"/>
              <a:ext cx="297808" cy="275915"/>
            </a:xfrm>
            <a:custGeom>
              <a:avLst/>
              <a:gdLst/>
              <a:ahLst/>
              <a:cxnLst/>
              <a:rect l="l" t="t" r="r" b="b"/>
              <a:pathLst>
                <a:path w="7835" h="7259" extrusionOk="0">
                  <a:moveTo>
                    <a:pt x="7015" y="1"/>
                  </a:moveTo>
                  <a:cubicBezTo>
                    <a:pt x="6944" y="1"/>
                    <a:pt x="6867" y="15"/>
                    <a:pt x="6785" y="45"/>
                  </a:cubicBezTo>
                  <a:cubicBezTo>
                    <a:pt x="3827" y="1152"/>
                    <a:pt x="1462" y="3335"/>
                    <a:pt x="223" y="6254"/>
                  </a:cubicBezTo>
                  <a:cubicBezTo>
                    <a:pt x="0" y="6780"/>
                    <a:pt x="459" y="7258"/>
                    <a:pt x="876" y="7258"/>
                  </a:cubicBezTo>
                  <a:cubicBezTo>
                    <a:pt x="1067" y="7258"/>
                    <a:pt x="1249" y="7158"/>
                    <a:pt x="1353" y="6914"/>
                  </a:cubicBezTo>
                  <a:cubicBezTo>
                    <a:pt x="2454" y="4319"/>
                    <a:pt x="4479" y="2299"/>
                    <a:pt x="7132" y="1307"/>
                  </a:cubicBezTo>
                  <a:cubicBezTo>
                    <a:pt x="7834" y="1044"/>
                    <a:pt x="7634" y="1"/>
                    <a:pt x="7015"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4"/>
            <p:cNvSpPr/>
            <p:nvPr/>
          </p:nvSpPr>
          <p:spPr>
            <a:xfrm>
              <a:off x="1764156" y="2580036"/>
              <a:ext cx="232127" cy="117717"/>
            </a:xfrm>
            <a:custGeom>
              <a:avLst/>
              <a:gdLst/>
              <a:ahLst/>
              <a:cxnLst/>
              <a:rect l="l" t="t" r="r" b="b"/>
              <a:pathLst>
                <a:path w="6107" h="3097" extrusionOk="0">
                  <a:moveTo>
                    <a:pt x="825" y="0"/>
                  </a:moveTo>
                  <a:cubicBezTo>
                    <a:pt x="0" y="0"/>
                    <a:pt x="7" y="1289"/>
                    <a:pt x="843" y="1309"/>
                  </a:cubicBezTo>
                  <a:cubicBezTo>
                    <a:pt x="2312" y="1342"/>
                    <a:pt x="3645" y="1895"/>
                    <a:pt x="4707" y="2911"/>
                  </a:cubicBezTo>
                  <a:cubicBezTo>
                    <a:pt x="4844" y="3042"/>
                    <a:pt x="4997" y="3097"/>
                    <a:pt x="5145" y="3097"/>
                  </a:cubicBezTo>
                  <a:cubicBezTo>
                    <a:pt x="5655" y="3097"/>
                    <a:pt x="6106" y="2440"/>
                    <a:pt x="5633" y="1987"/>
                  </a:cubicBezTo>
                  <a:cubicBezTo>
                    <a:pt x="4321" y="731"/>
                    <a:pt x="2659" y="43"/>
                    <a:pt x="843" y="0"/>
                  </a:cubicBezTo>
                  <a:cubicBezTo>
                    <a:pt x="837" y="0"/>
                    <a:pt x="831" y="0"/>
                    <a:pt x="825"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4"/>
            <p:cNvSpPr/>
            <p:nvPr/>
          </p:nvSpPr>
          <p:spPr>
            <a:xfrm>
              <a:off x="2059452" y="2176601"/>
              <a:ext cx="600596" cy="378428"/>
            </a:xfrm>
            <a:custGeom>
              <a:avLst/>
              <a:gdLst/>
              <a:ahLst/>
              <a:cxnLst/>
              <a:rect l="l" t="t" r="r" b="b"/>
              <a:pathLst>
                <a:path w="15801" h="9956" extrusionOk="0">
                  <a:moveTo>
                    <a:pt x="11724" y="1"/>
                  </a:moveTo>
                  <a:cubicBezTo>
                    <a:pt x="10080" y="1"/>
                    <a:pt x="8376" y="665"/>
                    <a:pt x="6908" y="1533"/>
                  </a:cubicBezTo>
                  <a:cubicBezTo>
                    <a:pt x="4002" y="3250"/>
                    <a:pt x="1697" y="5929"/>
                    <a:pt x="250" y="8959"/>
                  </a:cubicBezTo>
                  <a:cubicBezTo>
                    <a:pt x="1" y="9478"/>
                    <a:pt x="456" y="9955"/>
                    <a:pt x="883" y="9955"/>
                  </a:cubicBezTo>
                  <a:cubicBezTo>
                    <a:pt x="1077" y="9955"/>
                    <a:pt x="1266" y="9857"/>
                    <a:pt x="1379" y="9619"/>
                  </a:cubicBezTo>
                  <a:cubicBezTo>
                    <a:pt x="2484" y="7306"/>
                    <a:pt x="4043" y="5341"/>
                    <a:pt x="6029" y="3724"/>
                  </a:cubicBezTo>
                  <a:cubicBezTo>
                    <a:pt x="7495" y="2531"/>
                    <a:pt x="9646" y="1268"/>
                    <a:pt x="11645" y="1268"/>
                  </a:cubicBezTo>
                  <a:cubicBezTo>
                    <a:pt x="12636" y="1268"/>
                    <a:pt x="13590" y="1579"/>
                    <a:pt x="14405" y="2362"/>
                  </a:cubicBezTo>
                  <a:cubicBezTo>
                    <a:pt x="14541" y="2494"/>
                    <a:pt x="14694" y="2549"/>
                    <a:pt x="14841" y="2549"/>
                  </a:cubicBezTo>
                  <a:cubicBezTo>
                    <a:pt x="15350" y="2549"/>
                    <a:pt x="15801" y="1892"/>
                    <a:pt x="15329" y="1438"/>
                  </a:cubicBezTo>
                  <a:cubicBezTo>
                    <a:pt x="14258" y="407"/>
                    <a:pt x="13009" y="1"/>
                    <a:pt x="11724"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4"/>
            <p:cNvSpPr/>
            <p:nvPr/>
          </p:nvSpPr>
          <p:spPr>
            <a:xfrm>
              <a:off x="3030823" y="2166452"/>
              <a:ext cx="487402" cy="216961"/>
            </a:xfrm>
            <a:custGeom>
              <a:avLst/>
              <a:gdLst/>
              <a:ahLst/>
              <a:cxnLst/>
              <a:rect l="l" t="t" r="r" b="b"/>
              <a:pathLst>
                <a:path w="12823" h="5708" extrusionOk="0">
                  <a:moveTo>
                    <a:pt x="4765" y="0"/>
                  </a:moveTo>
                  <a:cubicBezTo>
                    <a:pt x="3384" y="0"/>
                    <a:pt x="1976" y="321"/>
                    <a:pt x="647" y="991"/>
                  </a:cubicBezTo>
                  <a:cubicBezTo>
                    <a:pt x="0" y="1318"/>
                    <a:pt x="398" y="2198"/>
                    <a:pt x="999" y="2198"/>
                  </a:cubicBezTo>
                  <a:cubicBezTo>
                    <a:pt x="1098" y="2198"/>
                    <a:pt x="1201" y="2174"/>
                    <a:pt x="1307" y="2121"/>
                  </a:cubicBezTo>
                  <a:cubicBezTo>
                    <a:pt x="2427" y="1556"/>
                    <a:pt x="3603" y="1289"/>
                    <a:pt x="4754" y="1289"/>
                  </a:cubicBezTo>
                  <a:cubicBezTo>
                    <a:pt x="7471" y="1289"/>
                    <a:pt x="10049" y="2781"/>
                    <a:pt x="11422" y="5380"/>
                  </a:cubicBezTo>
                  <a:cubicBezTo>
                    <a:pt x="11545" y="5611"/>
                    <a:pt x="11738" y="5707"/>
                    <a:pt x="11934" y="5707"/>
                  </a:cubicBezTo>
                  <a:cubicBezTo>
                    <a:pt x="12370" y="5707"/>
                    <a:pt x="12822" y="5233"/>
                    <a:pt x="12552" y="4719"/>
                  </a:cubicBezTo>
                  <a:cubicBezTo>
                    <a:pt x="10948" y="1686"/>
                    <a:pt x="7928" y="0"/>
                    <a:pt x="4765"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4"/>
            <p:cNvSpPr/>
            <p:nvPr/>
          </p:nvSpPr>
          <p:spPr>
            <a:xfrm>
              <a:off x="3461813" y="2475243"/>
              <a:ext cx="84306" cy="153484"/>
            </a:xfrm>
            <a:custGeom>
              <a:avLst/>
              <a:gdLst/>
              <a:ahLst/>
              <a:cxnLst/>
              <a:rect l="l" t="t" r="r" b="b"/>
              <a:pathLst>
                <a:path w="2218" h="4038" extrusionOk="0">
                  <a:moveTo>
                    <a:pt x="1450" y="1"/>
                  </a:moveTo>
                  <a:cubicBezTo>
                    <a:pt x="1124" y="1"/>
                    <a:pt x="812" y="210"/>
                    <a:pt x="840" y="630"/>
                  </a:cubicBezTo>
                  <a:cubicBezTo>
                    <a:pt x="897" y="1499"/>
                    <a:pt x="725" y="2300"/>
                    <a:pt x="292" y="3057"/>
                  </a:cubicBezTo>
                  <a:cubicBezTo>
                    <a:pt x="1" y="3565"/>
                    <a:pt x="453" y="4037"/>
                    <a:pt x="897" y="4037"/>
                  </a:cubicBezTo>
                  <a:cubicBezTo>
                    <a:pt x="1095" y="4037"/>
                    <a:pt x="1291" y="3944"/>
                    <a:pt x="1420" y="3718"/>
                  </a:cubicBezTo>
                  <a:cubicBezTo>
                    <a:pt x="1961" y="2772"/>
                    <a:pt x="2218" y="1720"/>
                    <a:pt x="2146" y="631"/>
                  </a:cubicBezTo>
                  <a:cubicBezTo>
                    <a:pt x="2119" y="212"/>
                    <a:pt x="1778" y="1"/>
                    <a:pt x="1450"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4"/>
            <p:cNvSpPr/>
            <p:nvPr/>
          </p:nvSpPr>
          <p:spPr>
            <a:xfrm>
              <a:off x="2189558" y="3319401"/>
              <a:ext cx="175948" cy="252462"/>
            </a:xfrm>
            <a:custGeom>
              <a:avLst/>
              <a:gdLst/>
              <a:ahLst/>
              <a:cxnLst/>
              <a:rect l="l" t="t" r="r" b="b"/>
              <a:pathLst>
                <a:path w="4629" h="6642" extrusionOk="0">
                  <a:moveTo>
                    <a:pt x="2308" y="1972"/>
                  </a:moveTo>
                  <a:cubicBezTo>
                    <a:pt x="2902" y="3268"/>
                    <a:pt x="3707" y="5337"/>
                    <a:pt x="2649" y="5337"/>
                  </a:cubicBezTo>
                  <a:cubicBezTo>
                    <a:pt x="2598" y="5337"/>
                    <a:pt x="2543" y="5333"/>
                    <a:pt x="2483" y="5323"/>
                  </a:cubicBezTo>
                  <a:cubicBezTo>
                    <a:pt x="1603" y="5177"/>
                    <a:pt x="1410" y="4186"/>
                    <a:pt x="1560" y="3471"/>
                  </a:cubicBezTo>
                  <a:cubicBezTo>
                    <a:pt x="1673" y="2937"/>
                    <a:pt x="1978" y="2436"/>
                    <a:pt x="2308" y="1972"/>
                  </a:cubicBezTo>
                  <a:close/>
                  <a:moveTo>
                    <a:pt x="2478" y="1"/>
                  </a:moveTo>
                  <a:cubicBezTo>
                    <a:pt x="2189" y="1"/>
                    <a:pt x="1885" y="222"/>
                    <a:pt x="1798" y="528"/>
                  </a:cubicBezTo>
                  <a:lnTo>
                    <a:pt x="1798" y="528"/>
                  </a:lnTo>
                  <a:cubicBezTo>
                    <a:pt x="1740" y="569"/>
                    <a:pt x="1687" y="622"/>
                    <a:pt x="1639" y="686"/>
                  </a:cubicBezTo>
                  <a:cubicBezTo>
                    <a:pt x="762" y="1877"/>
                    <a:pt x="0" y="3125"/>
                    <a:pt x="246" y="4657"/>
                  </a:cubicBezTo>
                  <a:cubicBezTo>
                    <a:pt x="402" y="5635"/>
                    <a:pt x="1527" y="6642"/>
                    <a:pt x="2526" y="6642"/>
                  </a:cubicBezTo>
                  <a:cubicBezTo>
                    <a:pt x="3741" y="6641"/>
                    <a:pt x="4420" y="5745"/>
                    <a:pt x="4513" y="4602"/>
                  </a:cubicBezTo>
                  <a:cubicBezTo>
                    <a:pt x="4628" y="3171"/>
                    <a:pt x="3545" y="1570"/>
                    <a:pt x="2971" y="339"/>
                  </a:cubicBezTo>
                  <a:cubicBezTo>
                    <a:pt x="2859" y="100"/>
                    <a:pt x="2672" y="1"/>
                    <a:pt x="2478"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4"/>
            <p:cNvSpPr/>
            <p:nvPr/>
          </p:nvSpPr>
          <p:spPr>
            <a:xfrm>
              <a:off x="2452090" y="3264363"/>
              <a:ext cx="194231" cy="223119"/>
            </a:xfrm>
            <a:custGeom>
              <a:avLst/>
              <a:gdLst/>
              <a:ahLst/>
              <a:cxnLst/>
              <a:rect l="l" t="t" r="r" b="b"/>
              <a:pathLst>
                <a:path w="5110" h="5870" extrusionOk="0">
                  <a:moveTo>
                    <a:pt x="3056" y="2153"/>
                  </a:moveTo>
                  <a:cubicBezTo>
                    <a:pt x="3644" y="2964"/>
                    <a:pt x="4265" y="4165"/>
                    <a:pt x="3177" y="4532"/>
                  </a:cubicBezTo>
                  <a:cubicBezTo>
                    <a:pt x="3099" y="4558"/>
                    <a:pt x="3031" y="4571"/>
                    <a:pt x="2971" y="4571"/>
                  </a:cubicBezTo>
                  <a:cubicBezTo>
                    <a:pt x="2373" y="4571"/>
                    <a:pt x="2667" y="3333"/>
                    <a:pt x="2754" y="2985"/>
                  </a:cubicBezTo>
                  <a:cubicBezTo>
                    <a:pt x="2825" y="2699"/>
                    <a:pt x="2928" y="2421"/>
                    <a:pt x="3056" y="2153"/>
                  </a:cubicBezTo>
                  <a:close/>
                  <a:moveTo>
                    <a:pt x="3178" y="0"/>
                  </a:moveTo>
                  <a:cubicBezTo>
                    <a:pt x="3031" y="0"/>
                    <a:pt x="2882" y="68"/>
                    <a:pt x="2756" y="229"/>
                  </a:cubicBezTo>
                  <a:cubicBezTo>
                    <a:pt x="1666" y="1625"/>
                    <a:pt x="0" y="5566"/>
                    <a:pt x="2974" y="5861"/>
                  </a:cubicBezTo>
                  <a:cubicBezTo>
                    <a:pt x="3026" y="5867"/>
                    <a:pt x="3078" y="5869"/>
                    <a:pt x="3129" y="5869"/>
                  </a:cubicBezTo>
                  <a:cubicBezTo>
                    <a:pt x="4140" y="5869"/>
                    <a:pt x="4933" y="4884"/>
                    <a:pt x="5012" y="3937"/>
                  </a:cubicBezTo>
                  <a:cubicBezTo>
                    <a:pt x="5109" y="2754"/>
                    <a:pt x="4510" y="1818"/>
                    <a:pt x="3789" y="960"/>
                  </a:cubicBezTo>
                  <a:lnTo>
                    <a:pt x="3789" y="960"/>
                  </a:lnTo>
                  <a:cubicBezTo>
                    <a:pt x="3959" y="502"/>
                    <a:pt x="3578" y="0"/>
                    <a:pt x="317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4"/>
            <p:cNvSpPr/>
            <p:nvPr/>
          </p:nvSpPr>
          <p:spPr>
            <a:xfrm>
              <a:off x="2334755" y="3756855"/>
              <a:ext cx="162607" cy="215555"/>
            </a:xfrm>
            <a:custGeom>
              <a:avLst/>
              <a:gdLst/>
              <a:ahLst/>
              <a:cxnLst/>
              <a:rect l="l" t="t" r="r" b="b"/>
              <a:pathLst>
                <a:path w="4278" h="5671" extrusionOk="0">
                  <a:moveTo>
                    <a:pt x="2249" y="1795"/>
                  </a:moveTo>
                  <a:cubicBezTo>
                    <a:pt x="2421" y="2059"/>
                    <a:pt x="2563" y="2341"/>
                    <a:pt x="2677" y="2648"/>
                  </a:cubicBezTo>
                  <a:cubicBezTo>
                    <a:pt x="2799" y="2975"/>
                    <a:pt x="3195" y="4316"/>
                    <a:pt x="2617" y="4369"/>
                  </a:cubicBezTo>
                  <a:cubicBezTo>
                    <a:pt x="2597" y="4371"/>
                    <a:pt x="2578" y="4372"/>
                    <a:pt x="2558" y="4372"/>
                  </a:cubicBezTo>
                  <a:cubicBezTo>
                    <a:pt x="2192" y="4372"/>
                    <a:pt x="1841" y="4061"/>
                    <a:pt x="1733" y="3731"/>
                  </a:cubicBezTo>
                  <a:cubicBezTo>
                    <a:pt x="1529" y="3106"/>
                    <a:pt x="1899" y="2384"/>
                    <a:pt x="2249" y="1795"/>
                  </a:cubicBezTo>
                  <a:close/>
                  <a:moveTo>
                    <a:pt x="2206" y="0"/>
                  </a:moveTo>
                  <a:cubicBezTo>
                    <a:pt x="1913" y="0"/>
                    <a:pt x="1638" y="232"/>
                    <a:pt x="1556" y="519"/>
                  </a:cubicBezTo>
                  <a:lnTo>
                    <a:pt x="1556" y="519"/>
                  </a:lnTo>
                  <a:cubicBezTo>
                    <a:pt x="1486" y="568"/>
                    <a:pt x="1422" y="637"/>
                    <a:pt x="1368" y="726"/>
                  </a:cubicBezTo>
                  <a:cubicBezTo>
                    <a:pt x="746" y="1768"/>
                    <a:pt x="0" y="3172"/>
                    <a:pt x="591" y="4394"/>
                  </a:cubicBezTo>
                  <a:cubicBezTo>
                    <a:pt x="954" y="5147"/>
                    <a:pt x="1753" y="5671"/>
                    <a:pt x="2591" y="5671"/>
                  </a:cubicBezTo>
                  <a:cubicBezTo>
                    <a:pt x="2651" y="5671"/>
                    <a:pt x="2711" y="5668"/>
                    <a:pt x="2771" y="5663"/>
                  </a:cubicBezTo>
                  <a:cubicBezTo>
                    <a:pt x="3942" y="5554"/>
                    <a:pt x="4278" y="4411"/>
                    <a:pt x="4178" y="3404"/>
                  </a:cubicBezTo>
                  <a:cubicBezTo>
                    <a:pt x="4057" y="2186"/>
                    <a:pt x="3479" y="1079"/>
                    <a:pt x="2642" y="201"/>
                  </a:cubicBezTo>
                  <a:cubicBezTo>
                    <a:pt x="2507" y="60"/>
                    <a:pt x="2354" y="0"/>
                    <a:pt x="2206"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4"/>
            <p:cNvSpPr/>
            <p:nvPr/>
          </p:nvSpPr>
          <p:spPr>
            <a:xfrm>
              <a:off x="2690030" y="3521461"/>
              <a:ext cx="170893" cy="257062"/>
            </a:xfrm>
            <a:custGeom>
              <a:avLst/>
              <a:gdLst/>
              <a:ahLst/>
              <a:cxnLst/>
              <a:rect l="l" t="t" r="r" b="b"/>
              <a:pathLst>
                <a:path w="4496" h="6763" extrusionOk="0">
                  <a:moveTo>
                    <a:pt x="2427" y="1627"/>
                  </a:moveTo>
                  <a:cubicBezTo>
                    <a:pt x="3211" y="2741"/>
                    <a:pt x="3321" y="4174"/>
                    <a:pt x="2718" y="5410"/>
                  </a:cubicBezTo>
                  <a:lnTo>
                    <a:pt x="2718" y="5410"/>
                  </a:lnTo>
                  <a:cubicBezTo>
                    <a:pt x="2063" y="5237"/>
                    <a:pt x="1665" y="4596"/>
                    <a:pt x="1595" y="3901"/>
                  </a:cubicBezTo>
                  <a:cubicBezTo>
                    <a:pt x="1513" y="3095"/>
                    <a:pt x="1954" y="2291"/>
                    <a:pt x="2427" y="1627"/>
                  </a:cubicBezTo>
                  <a:close/>
                  <a:moveTo>
                    <a:pt x="2487" y="1"/>
                  </a:moveTo>
                  <a:cubicBezTo>
                    <a:pt x="2363" y="1"/>
                    <a:pt x="2243" y="40"/>
                    <a:pt x="2138" y="107"/>
                  </a:cubicBezTo>
                  <a:lnTo>
                    <a:pt x="2138" y="107"/>
                  </a:lnTo>
                  <a:cubicBezTo>
                    <a:pt x="2012" y="124"/>
                    <a:pt x="1886" y="193"/>
                    <a:pt x="1778" y="333"/>
                  </a:cubicBezTo>
                  <a:cubicBezTo>
                    <a:pt x="922" y="1436"/>
                    <a:pt x="1" y="2886"/>
                    <a:pt x="338" y="4360"/>
                  </a:cubicBezTo>
                  <a:cubicBezTo>
                    <a:pt x="595" y="5483"/>
                    <a:pt x="1508" y="6762"/>
                    <a:pt x="2795" y="6762"/>
                  </a:cubicBezTo>
                  <a:cubicBezTo>
                    <a:pt x="4105" y="6761"/>
                    <a:pt x="4368" y="4903"/>
                    <a:pt x="4424" y="3868"/>
                  </a:cubicBezTo>
                  <a:cubicBezTo>
                    <a:pt x="4495" y="2498"/>
                    <a:pt x="3876" y="1146"/>
                    <a:pt x="2924" y="193"/>
                  </a:cubicBezTo>
                  <a:cubicBezTo>
                    <a:pt x="2788" y="58"/>
                    <a:pt x="2635" y="1"/>
                    <a:pt x="2487"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4"/>
            <p:cNvSpPr/>
            <p:nvPr/>
          </p:nvSpPr>
          <p:spPr>
            <a:xfrm>
              <a:off x="3016836" y="3227836"/>
              <a:ext cx="187161" cy="252234"/>
            </a:xfrm>
            <a:custGeom>
              <a:avLst/>
              <a:gdLst/>
              <a:ahLst/>
              <a:cxnLst/>
              <a:rect l="l" t="t" r="r" b="b"/>
              <a:pathLst>
                <a:path w="4924" h="6636" extrusionOk="0">
                  <a:moveTo>
                    <a:pt x="2325" y="1634"/>
                  </a:moveTo>
                  <a:lnTo>
                    <a:pt x="2325" y="1634"/>
                  </a:lnTo>
                  <a:cubicBezTo>
                    <a:pt x="2723" y="2764"/>
                    <a:pt x="3040" y="4354"/>
                    <a:pt x="2336" y="5224"/>
                  </a:cubicBezTo>
                  <a:cubicBezTo>
                    <a:pt x="1612" y="5161"/>
                    <a:pt x="1289" y="4827"/>
                    <a:pt x="1365" y="4217"/>
                  </a:cubicBezTo>
                  <a:cubicBezTo>
                    <a:pt x="1349" y="3830"/>
                    <a:pt x="1484" y="3423"/>
                    <a:pt x="1592" y="3055"/>
                  </a:cubicBezTo>
                  <a:cubicBezTo>
                    <a:pt x="1744" y="2541"/>
                    <a:pt x="2007" y="2066"/>
                    <a:pt x="2325" y="1634"/>
                  </a:cubicBezTo>
                  <a:close/>
                  <a:moveTo>
                    <a:pt x="2239" y="0"/>
                  </a:moveTo>
                  <a:cubicBezTo>
                    <a:pt x="2091" y="0"/>
                    <a:pt x="1939" y="62"/>
                    <a:pt x="1807" y="211"/>
                  </a:cubicBezTo>
                  <a:cubicBezTo>
                    <a:pt x="916" y="1212"/>
                    <a:pt x="184" y="2493"/>
                    <a:pt x="85" y="3859"/>
                  </a:cubicBezTo>
                  <a:cubicBezTo>
                    <a:pt x="0" y="5020"/>
                    <a:pt x="466" y="6476"/>
                    <a:pt x="1827" y="6619"/>
                  </a:cubicBezTo>
                  <a:cubicBezTo>
                    <a:pt x="1927" y="6630"/>
                    <a:pt x="2024" y="6635"/>
                    <a:pt x="2116" y="6635"/>
                  </a:cubicBezTo>
                  <a:cubicBezTo>
                    <a:pt x="4924" y="6635"/>
                    <a:pt x="3865" y="1837"/>
                    <a:pt x="3206" y="345"/>
                  </a:cubicBezTo>
                  <a:cubicBezTo>
                    <a:pt x="3100" y="103"/>
                    <a:pt x="2916" y="3"/>
                    <a:pt x="2724" y="3"/>
                  </a:cubicBezTo>
                  <a:cubicBezTo>
                    <a:pt x="2642" y="3"/>
                    <a:pt x="2559" y="21"/>
                    <a:pt x="2480" y="54"/>
                  </a:cubicBezTo>
                  <a:lnTo>
                    <a:pt x="2480" y="54"/>
                  </a:lnTo>
                  <a:cubicBezTo>
                    <a:pt x="2404" y="20"/>
                    <a:pt x="2322" y="0"/>
                    <a:pt x="2239"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4"/>
            <p:cNvSpPr/>
            <p:nvPr/>
          </p:nvSpPr>
          <p:spPr>
            <a:xfrm>
              <a:off x="2981297" y="3821700"/>
              <a:ext cx="190772" cy="276371"/>
            </a:xfrm>
            <a:custGeom>
              <a:avLst/>
              <a:gdLst/>
              <a:ahLst/>
              <a:cxnLst/>
              <a:rect l="l" t="t" r="r" b="b"/>
              <a:pathLst>
                <a:path w="5019" h="7271" extrusionOk="0">
                  <a:moveTo>
                    <a:pt x="2537" y="2253"/>
                  </a:moveTo>
                  <a:cubicBezTo>
                    <a:pt x="2688" y="2539"/>
                    <a:pt x="2826" y="2832"/>
                    <a:pt x="2952" y="3136"/>
                  </a:cubicBezTo>
                  <a:cubicBezTo>
                    <a:pt x="3093" y="3473"/>
                    <a:pt x="3958" y="5692"/>
                    <a:pt x="3429" y="5912"/>
                  </a:cubicBezTo>
                  <a:cubicBezTo>
                    <a:pt x="3307" y="5963"/>
                    <a:pt x="3195" y="5985"/>
                    <a:pt x="3094" y="5985"/>
                  </a:cubicBezTo>
                  <a:cubicBezTo>
                    <a:pt x="2354" y="5985"/>
                    <a:pt x="2150" y="4769"/>
                    <a:pt x="2140" y="4202"/>
                  </a:cubicBezTo>
                  <a:cubicBezTo>
                    <a:pt x="2130" y="3541"/>
                    <a:pt x="2292" y="2877"/>
                    <a:pt x="2537" y="2253"/>
                  </a:cubicBezTo>
                  <a:close/>
                  <a:moveTo>
                    <a:pt x="2326" y="0"/>
                  </a:moveTo>
                  <a:cubicBezTo>
                    <a:pt x="1873" y="0"/>
                    <a:pt x="1432" y="440"/>
                    <a:pt x="1716" y="911"/>
                  </a:cubicBezTo>
                  <a:lnTo>
                    <a:pt x="1716" y="911"/>
                  </a:lnTo>
                  <a:cubicBezTo>
                    <a:pt x="713" y="2965"/>
                    <a:pt x="1" y="6875"/>
                    <a:pt x="3105" y="7256"/>
                  </a:cubicBezTo>
                  <a:cubicBezTo>
                    <a:pt x="3180" y="7266"/>
                    <a:pt x="3254" y="7270"/>
                    <a:pt x="3325" y="7270"/>
                  </a:cubicBezTo>
                  <a:cubicBezTo>
                    <a:pt x="4359" y="7270"/>
                    <a:pt x="5019" y="6344"/>
                    <a:pt x="4876" y="5368"/>
                  </a:cubicBezTo>
                  <a:cubicBezTo>
                    <a:pt x="4608" y="3525"/>
                    <a:pt x="3932" y="1823"/>
                    <a:pt x="2872" y="293"/>
                  </a:cubicBezTo>
                  <a:cubicBezTo>
                    <a:pt x="2729" y="86"/>
                    <a:pt x="2526" y="0"/>
                    <a:pt x="2326"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4"/>
            <p:cNvSpPr/>
            <p:nvPr/>
          </p:nvSpPr>
          <p:spPr>
            <a:xfrm>
              <a:off x="1754729" y="3429554"/>
              <a:ext cx="62869" cy="306399"/>
            </a:xfrm>
            <a:custGeom>
              <a:avLst/>
              <a:gdLst/>
              <a:ahLst/>
              <a:cxnLst/>
              <a:rect l="l" t="t" r="r" b="b"/>
              <a:pathLst>
                <a:path w="1654" h="8061" extrusionOk="0">
                  <a:moveTo>
                    <a:pt x="1010" y="0"/>
                  </a:moveTo>
                  <a:cubicBezTo>
                    <a:pt x="683" y="0"/>
                    <a:pt x="346" y="211"/>
                    <a:pt x="327" y="631"/>
                  </a:cubicBezTo>
                  <a:cubicBezTo>
                    <a:pt x="224" y="2896"/>
                    <a:pt x="122" y="5163"/>
                    <a:pt x="20" y="7430"/>
                  </a:cubicBezTo>
                  <a:cubicBezTo>
                    <a:pt x="1" y="7851"/>
                    <a:pt x="318" y="8061"/>
                    <a:pt x="644" y="8061"/>
                  </a:cubicBezTo>
                  <a:cubicBezTo>
                    <a:pt x="972" y="8061"/>
                    <a:pt x="1309" y="7850"/>
                    <a:pt x="1328" y="7430"/>
                  </a:cubicBezTo>
                  <a:cubicBezTo>
                    <a:pt x="1430" y="5164"/>
                    <a:pt x="1534" y="2898"/>
                    <a:pt x="1635" y="631"/>
                  </a:cubicBezTo>
                  <a:cubicBezTo>
                    <a:pt x="1653" y="210"/>
                    <a:pt x="1337" y="0"/>
                    <a:pt x="1010"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4"/>
            <p:cNvSpPr/>
            <p:nvPr/>
          </p:nvSpPr>
          <p:spPr>
            <a:xfrm>
              <a:off x="1920717" y="3707633"/>
              <a:ext cx="58992" cy="416057"/>
            </a:xfrm>
            <a:custGeom>
              <a:avLst/>
              <a:gdLst/>
              <a:ahLst/>
              <a:cxnLst/>
              <a:rect l="l" t="t" r="r" b="b"/>
              <a:pathLst>
                <a:path w="1552" h="10946" extrusionOk="0">
                  <a:moveTo>
                    <a:pt x="641" y="1"/>
                  </a:moveTo>
                  <a:cubicBezTo>
                    <a:pt x="315" y="1"/>
                    <a:pt x="1" y="210"/>
                    <a:pt x="24" y="631"/>
                  </a:cubicBezTo>
                  <a:cubicBezTo>
                    <a:pt x="208" y="3857"/>
                    <a:pt x="244" y="7084"/>
                    <a:pt x="131" y="10314"/>
                  </a:cubicBezTo>
                  <a:cubicBezTo>
                    <a:pt x="116" y="10736"/>
                    <a:pt x="436" y="10946"/>
                    <a:pt x="762" y="10946"/>
                  </a:cubicBezTo>
                  <a:cubicBezTo>
                    <a:pt x="1090" y="10946"/>
                    <a:pt x="1424" y="10735"/>
                    <a:pt x="1439" y="10314"/>
                  </a:cubicBezTo>
                  <a:cubicBezTo>
                    <a:pt x="1552" y="7084"/>
                    <a:pt x="1516" y="3857"/>
                    <a:pt x="1332" y="631"/>
                  </a:cubicBezTo>
                  <a:cubicBezTo>
                    <a:pt x="1308" y="211"/>
                    <a:pt x="968" y="1"/>
                    <a:pt x="641"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4"/>
            <p:cNvSpPr/>
            <p:nvPr/>
          </p:nvSpPr>
          <p:spPr>
            <a:xfrm>
              <a:off x="1986055" y="3161129"/>
              <a:ext cx="63173" cy="266602"/>
            </a:xfrm>
            <a:custGeom>
              <a:avLst/>
              <a:gdLst/>
              <a:ahLst/>
              <a:cxnLst/>
              <a:rect l="l" t="t" r="r" b="b"/>
              <a:pathLst>
                <a:path w="1662" h="7014" extrusionOk="0">
                  <a:moveTo>
                    <a:pt x="642" y="1"/>
                  </a:moveTo>
                  <a:cubicBezTo>
                    <a:pt x="316" y="1"/>
                    <a:pt x="1" y="211"/>
                    <a:pt x="23" y="632"/>
                  </a:cubicBezTo>
                  <a:lnTo>
                    <a:pt x="331" y="6383"/>
                  </a:lnTo>
                  <a:cubicBezTo>
                    <a:pt x="354" y="6802"/>
                    <a:pt x="693" y="7013"/>
                    <a:pt x="1020" y="7013"/>
                  </a:cubicBezTo>
                  <a:cubicBezTo>
                    <a:pt x="1347" y="7013"/>
                    <a:pt x="1661" y="6804"/>
                    <a:pt x="1639" y="6383"/>
                  </a:cubicBezTo>
                  <a:lnTo>
                    <a:pt x="1331" y="632"/>
                  </a:lnTo>
                  <a:cubicBezTo>
                    <a:pt x="1309" y="212"/>
                    <a:pt x="970" y="1"/>
                    <a:pt x="642"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4"/>
            <p:cNvSpPr/>
            <p:nvPr/>
          </p:nvSpPr>
          <p:spPr>
            <a:xfrm>
              <a:off x="1505805" y="3240417"/>
              <a:ext cx="60778" cy="217113"/>
            </a:xfrm>
            <a:custGeom>
              <a:avLst/>
              <a:gdLst/>
              <a:ahLst/>
              <a:cxnLst/>
              <a:rect l="l" t="t" r="r" b="b"/>
              <a:pathLst>
                <a:path w="1599" h="5712" extrusionOk="0">
                  <a:moveTo>
                    <a:pt x="975" y="0"/>
                  </a:moveTo>
                  <a:cubicBezTo>
                    <a:pt x="647" y="0"/>
                    <a:pt x="291" y="209"/>
                    <a:pt x="237" y="622"/>
                  </a:cubicBezTo>
                  <a:cubicBezTo>
                    <a:pt x="42" y="2107"/>
                    <a:pt x="1" y="3588"/>
                    <a:pt x="114" y="5082"/>
                  </a:cubicBezTo>
                  <a:cubicBezTo>
                    <a:pt x="145" y="5501"/>
                    <a:pt x="488" y="5711"/>
                    <a:pt x="816" y="5711"/>
                  </a:cubicBezTo>
                  <a:cubicBezTo>
                    <a:pt x="1142" y="5711"/>
                    <a:pt x="1452" y="5502"/>
                    <a:pt x="1421" y="5082"/>
                  </a:cubicBezTo>
                  <a:cubicBezTo>
                    <a:pt x="1309" y="3588"/>
                    <a:pt x="1350" y="2107"/>
                    <a:pt x="1544" y="622"/>
                  </a:cubicBezTo>
                  <a:cubicBezTo>
                    <a:pt x="1599" y="206"/>
                    <a:pt x="1301" y="0"/>
                    <a:pt x="975"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31" name="Google Shape;831;p44"/>
          <p:cNvCxnSpPr/>
          <p:nvPr/>
        </p:nvCxnSpPr>
        <p:spPr>
          <a:xfrm>
            <a:off x="1196675" y="4603500"/>
            <a:ext cx="2745300" cy="0"/>
          </a:xfrm>
          <a:prstGeom prst="straightConnector1">
            <a:avLst/>
          </a:prstGeom>
          <a:noFill/>
          <a:ln w="19050" cap="rnd" cmpd="sng">
            <a:solidFill>
              <a:schemeClr val="dk1"/>
            </a:solidFill>
            <a:prstDash val="lgDash"/>
            <a:round/>
            <a:headEnd type="none" w="med" len="med"/>
            <a:tailEnd type="none" w="med" len="med"/>
          </a:ln>
        </p:spPr>
      </p:cxnSp>
      <p:grpSp>
        <p:nvGrpSpPr>
          <p:cNvPr id="832" name="Google Shape;832;p44"/>
          <p:cNvGrpSpPr/>
          <p:nvPr/>
        </p:nvGrpSpPr>
        <p:grpSpPr>
          <a:xfrm>
            <a:off x="5669450" y="2014375"/>
            <a:ext cx="1937393" cy="1894158"/>
            <a:chOff x="5669450" y="2014375"/>
            <a:chExt cx="1937393" cy="1894158"/>
          </a:xfrm>
        </p:grpSpPr>
        <p:sp>
          <p:nvSpPr>
            <p:cNvPr id="833" name="Google Shape;833;p44"/>
            <p:cNvSpPr/>
            <p:nvPr/>
          </p:nvSpPr>
          <p:spPr>
            <a:xfrm>
              <a:off x="5669450" y="2014375"/>
              <a:ext cx="1937393" cy="1894158"/>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4"/>
            <p:cNvSpPr/>
            <p:nvPr/>
          </p:nvSpPr>
          <p:spPr>
            <a:xfrm>
              <a:off x="6768161" y="2748733"/>
              <a:ext cx="101093" cy="161537"/>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4"/>
            <p:cNvSpPr/>
            <p:nvPr/>
          </p:nvSpPr>
          <p:spPr>
            <a:xfrm>
              <a:off x="6393671" y="2851409"/>
              <a:ext cx="96078" cy="177586"/>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4"/>
            <p:cNvSpPr/>
            <p:nvPr/>
          </p:nvSpPr>
          <p:spPr>
            <a:xfrm>
              <a:off x="6084060" y="2758129"/>
              <a:ext cx="1124374" cy="540728"/>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37" name="Google Shape;837;p44"/>
          <p:cNvCxnSpPr/>
          <p:nvPr/>
        </p:nvCxnSpPr>
        <p:spPr>
          <a:xfrm>
            <a:off x="5265500" y="4603500"/>
            <a:ext cx="2745300" cy="0"/>
          </a:xfrm>
          <a:prstGeom prst="straightConnector1">
            <a:avLst/>
          </a:prstGeom>
          <a:noFill/>
          <a:ln w="19050" cap="rnd" cmpd="sng">
            <a:solidFill>
              <a:schemeClr val="dk1"/>
            </a:solidFill>
            <a:prstDash val="lgDash"/>
            <a:round/>
            <a:headEnd type="none" w="med" len="med"/>
            <a:tailEnd type="none" w="med" len="med"/>
          </a:ln>
        </p:spPr>
      </p:cxnSp>
      <p:grpSp>
        <p:nvGrpSpPr>
          <p:cNvPr id="838" name="Google Shape;838;p44"/>
          <p:cNvGrpSpPr/>
          <p:nvPr/>
        </p:nvGrpSpPr>
        <p:grpSpPr>
          <a:xfrm>
            <a:off x="4572000" y="3063875"/>
            <a:ext cx="351750" cy="522100"/>
            <a:chOff x="4572000" y="3063875"/>
            <a:chExt cx="351750" cy="522100"/>
          </a:xfrm>
        </p:grpSpPr>
        <p:sp>
          <p:nvSpPr>
            <p:cNvPr id="839" name="Google Shape;839;p44"/>
            <p:cNvSpPr/>
            <p:nvPr/>
          </p:nvSpPr>
          <p:spPr>
            <a:xfrm>
              <a:off x="4758100" y="32521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726125" y="30638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4"/>
            <p:cNvSpPr/>
            <p:nvPr/>
          </p:nvSpPr>
          <p:spPr>
            <a:xfrm>
              <a:off x="4572000" y="34464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A52AE45-F228-4AC1-B2E4-57FF886F5B06}"/>
              </a:ext>
            </a:extLst>
          </p:cNvPr>
          <p:cNvSpPr>
            <a:spLocks noGrp="1"/>
          </p:cNvSpPr>
          <p:nvPr>
            <p:ph type="title"/>
          </p:nvPr>
        </p:nvSpPr>
        <p:spPr/>
        <p:txBody>
          <a:bodyPr/>
          <a:lstStyle/>
          <a:p>
            <a:r>
              <a:rPr lang="es-MX" sz="4000" dirty="0"/>
              <a:t>Matriz Analítica </a:t>
            </a:r>
          </a:p>
        </p:txBody>
      </p:sp>
    </p:spTree>
    <p:extLst>
      <p:ext uri="{BB962C8B-B14F-4D97-AF65-F5344CB8AC3E}">
        <p14:creationId xmlns:p14="http://schemas.microsoft.com/office/powerpoint/2010/main" val="222610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graphicFrame>
        <p:nvGraphicFramePr>
          <p:cNvPr id="87" name="Tabla 3">
            <a:extLst>
              <a:ext uri="{FF2B5EF4-FFF2-40B4-BE49-F238E27FC236}">
                <a16:creationId xmlns:a16="http://schemas.microsoft.com/office/drawing/2014/main" id="{2BCD104F-6C99-4ED6-A471-00EF12DE232B}"/>
              </a:ext>
            </a:extLst>
          </p:cNvPr>
          <p:cNvGraphicFramePr>
            <a:graphicFrameLocks noGrp="1"/>
          </p:cNvGraphicFramePr>
          <p:nvPr>
            <p:extLst>
              <p:ext uri="{D42A27DB-BD31-4B8C-83A1-F6EECF244321}">
                <p14:modId xmlns:p14="http://schemas.microsoft.com/office/powerpoint/2010/main" val="2419708746"/>
              </p:ext>
            </p:extLst>
          </p:nvPr>
        </p:nvGraphicFramePr>
        <p:xfrm>
          <a:off x="223285" y="87630"/>
          <a:ext cx="8697430" cy="4968240"/>
        </p:xfrm>
        <a:graphic>
          <a:graphicData uri="http://schemas.openxmlformats.org/drawingml/2006/table">
            <a:tbl>
              <a:tblPr firstRow="1" bandRow="1"/>
              <a:tblGrid>
                <a:gridCol w="1626780">
                  <a:extLst>
                    <a:ext uri="{9D8B030D-6E8A-4147-A177-3AD203B41FA5}">
                      <a16:colId xmlns:a16="http://schemas.microsoft.com/office/drawing/2014/main" val="2004591912"/>
                    </a:ext>
                  </a:extLst>
                </a:gridCol>
                <a:gridCol w="1180214">
                  <a:extLst>
                    <a:ext uri="{9D8B030D-6E8A-4147-A177-3AD203B41FA5}">
                      <a16:colId xmlns:a16="http://schemas.microsoft.com/office/drawing/2014/main" val="15944478"/>
                    </a:ext>
                  </a:extLst>
                </a:gridCol>
                <a:gridCol w="1403498">
                  <a:extLst>
                    <a:ext uri="{9D8B030D-6E8A-4147-A177-3AD203B41FA5}">
                      <a16:colId xmlns:a16="http://schemas.microsoft.com/office/drawing/2014/main" val="2747285454"/>
                    </a:ext>
                  </a:extLst>
                </a:gridCol>
                <a:gridCol w="1180214">
                  <a:extLst>
                    <a:ext uri="{9D8B030D-6E8A-4147-A177-3AD203B41FA5}">
                      <a16:colId xmlns:a16="http://schemas.microsoft.com/office/drawing/2014/main" val="1099613614"/>
                    </a:ext>
                  </a:extLst>
                </a:gridCol>
                <a:gridCol w="3306724">
                  <a:extLst>
                    <a:ext uri="{9D8B030D-6E8A-4147-A177-3AD203B41FA5}">
                      <a16:colId xmlns:a16="http://schemas.microsoft.com/office/drawing/2014/main" val="3453861875"/>
                    </a:ext>
                  </a:extLst>
                </a:gridCol>
              </a:tblGrid>
              <a:tr h="903510">
                <a:tc>
                  <a:txBody>
                    <a:bodyPr/>
                    <a:lstStyle/>
                    <a:p>
                      <a:pPr algn="ctr"/>
                      <a:r>
                        <a:rPr lang="es-MX" b="1" dirty="0">
                          <a:solidFill>
                            <a:schemeClr val="bg1"/>
                          </a:solidFill>
                          <a:latin typeface="Jua" panose="020B0604020202020204" charset="-127"/>
                          <a:ea typeface="Jua" panose="020B0604020202020204" charset="-127"/>
                          <a:cs typeface="Varela Round" panose="020B0604020202020204" charset="-79"/>
                        </a:rPr>
                        <a:t>Referente empírico: hechos</a:t>
                      </a:r>
                    </a:p>
                  </a:txBody>
                  <a:tcPr anchor="ctr">
                    <a:solidFill>
                      <a:schemeClr val="accent6"/>
                    </a:solidFill>
                  </a:tcPr>
                </a:tc>
                <a:tc>
                  <a:txBody>
                    <a:bodyPr/>
                    <a:lstStyle/>
                    <a:p>
                      <a:pPr algn="ctr"/>
                      <a:r>
                        <a:rPr lang="es-MX" b="1" dirty="0">
                          <a:solidFill>
                            <a:schemeClr val="bg1"/>
                          </a:solidFill>
                          <a:latin typeface="Jua" panose="020B0604020202020204" charset="-127"/>
                          <a:ea typeface="Jua" panose="020B0604020202020204" charset="-127"/>
                          <a:cs typeface="Varela Round" panose="020B0604020202020204" charset="-79"/>
                        </a:rPr>
                        <a:t>Análisis especulativo: ¿Qué pasó aquí?</a:t>
                      </a:r>
                    </a:p>
                  </a:txBody>
                  <a:tcPr anchor="ctr">
                    <a:solidFill>
                      <a:schemeClr val="accent6"/>
                    </a:solidFill>
                  </a:tcPr>
                </a:tc>
                <a:tc>
                  <a:txBody>
                    <a:bodyPr/>
                    <a:lstStyle/>
                    <a:p>
                      <a:pPr algn="ctr"/>
                      <a:r>
                        <a:rPr lang="es-MX" b="1" dirty="0">
                          <a:solidFill>
                            <a:schemeClr val="bg1"/>
                          </a:solidFill>
                          <a:latin typeface="Jua" panose="020B0604020202020204" charset="-127"/>
                          <a:ea typeface="Jua" panose="020B0604020202020204" charset="-127"/>
                          <a:cs typeface="Varela Round" panose="020B0604020202020204" charset="-79"/>
                        </a:rPr>
                        <a:t>¿Qué logros tuvo el alumno al abordar las actividades?</a:t>
                      </a:r>
                    </a:p>
                  </a:txBody>
                  <a:tcPr anchor="ctr">
                    <a:solidFill>
                      <a:schemeClr val="accent6"/>
                    </a:solidFill>
                  </a:tcPr>
                </a:tc>
                <a:tc>
                  <a:txBody>
                    <a:bodyPr/>
                    <a:lstStyle/>
                    <a:p>
                      <a:pPr algn="ctr"/>
                      <a:r>
                        <a:rPr lang="es-MX" b="1" dirty="0">
                          <a:solidFill>
                            <a:schemeClr val="bg1"/>
                          </a:solidFill>
                          <a:latin typeface="Jua" panose="020B0604020202020204" charset="-127"/>
                          <a:ea typeface="Jua" panose="020B0604020202020204" charset="-127"/>
                          <a:cs typeface="Varela Round" panose="020B0604020202020204" charset="-79"/>
                        </a:rPr>
                        <a:t>¿Qué dificultades tuvo el alumno al abordar las actividades?</a:t>
                      </a:r>
                    </a:p>
                  </a:txBody>
                  <a:tcPr anchor="ctr">
                    <a:solidFill>
                      <a:schemeClr val="accent6"/>
                    </a:solidFill>
                  </a:tcPr>
                </a:tc>
                <a:tc>
                  <a:txBody>
                    <a:bodyPr/>
                    <a:lstStyle/>
                    <a:p>
                      <a:pPr algn="ctr"/>
                      <a:r>
                        <a:rPr lang="es-MX" b="1" dirty="0">
                          <a:solidFill>
                            <a:schemeClr val="bg1"/>
                          </a:solidFill>
                          <a:latin typeface="Jua" panose="020B0604020202020204" charset="-127"/>
                          <a:ea typeface="Jua" panose="020B0604020202020204" charset="-127"/>
                          <a:cs typeface="Varela Round" panose="020B0604020202020204" charset="-79"/>
                        </a:rPr>
                        <a:t>Referentes teóricos que expliquen logros y dificultades identificados</a:t>
                      </a:r>
                    </a:p>
                  </a:txBody>
                  <a:tcPr anchor="ctr">
                    <a:solidFill>
                      <a:schemeClr val="accent6"/>
                    </a:solidFill>
                  </a:tcPr>
                </a:tc>
                <a:extLst>
                  <a:ext uri="{0D108BD9-81ED-4DB2-BD59-A6C34878D82A}">
                    <a16:rowId xmlns:a16="http://schemas.microsoft.com/office/drawing/2014/main" val="309929955"/>
                  </a:ext>
                </a:extLst>
              </a:tr>
              <a:tr h="2459223">
                <a:tc>
                  <a:txBody>
                    <a:bodyPr/>
                    <a:lstStyle/>
                    <a:p>
                      <a:r>
                        <a:rPr lang="es-MX" sz="1200" dirty="0">
                          <a:latin typeface="Comfortaa" panose="020B0604020202020204" charset="0"/>
                          <a:cs typeface="Varela Round" panose="020B0604020202020204" charset="-79"/>
                        </a:rPr>
                        <a:t>La niña sabe realizar las actividades y hace uso de medidas no convencionales para distinguir y comparar que es lo que se tarda más y que menos. Además reconoce cuales actividades realiza diariamente para distinguir en cuales duran más tiempo.</a:t>
                      </a:r>
                    </a:p>
                  </a:txBody>
                  <a:tcPr>
                    <a:solidFill>
                      <a:schemeClr val="accent6">
                        <a:lumMod val="20000"/>
                        <a:lumOff val="80000"/>
                      </a:schemeClr>
                    </a:solidFill>
                  </a:tcPr>
                </a:tc>
                <a:tc>
                  <a:txBody>
                    <a:bodyPr/>
                    <a:lstStyle/>
                    <a:p>
                      <a:r>
                        <a:rPr lang="es-MX" sz="1200" dirty="0">
                          <a:latin typeface="Comfortaa" panose="020B0604020202020204" charset="0"/>
                          <a:cs typeface="Varela Round" panose="020B0604020202020204" charset="-79"/>
                        </a:rPr>
                        <a:t>La niña se le hizo más fácil la actividad con ayuda de representar el tiempo con medida y con ayuda de las actividades diarias.</a:t>
                      </a:r>
                    </a:p>
                  </a:txBody>
                  <a:tcPr>
                    <a:solidFill>
                      <a:schemeClr val="accent6">
                        <a:lumMod val="20000"/>
                        <a:lumOff val="80000"/>
                      </a:schemeClr>
                    </a:solidFill>
                  </a:tcPr>
                </a:tc>
                <a:tc>
                  <a:txBody>
                    <a:bodyPr/>
                    <a:lstStyle/>
                    <a:p>
                      <a:r>
                        <a:rPr lang="es-MX" sz="1200" dirty="0">
                          <a:latin typeface="Comfortaa" panose="020B0604020202020204" charset="0"/>
                          <a:cs typeface="Varela Round" panose="020B0604020202020204" charset="-79"/>
                        </a:rPr>
                        <a:t>Entender mejor el tiempo en base a la utilización de medias no convencionales para representar el tiempo. Además que se aclaro mejor cuales actividades diarias tarda más en hacer.</a:t>
                      </a:r>
                    </a:p>
                  </a:txBody>
                  <a:tcPr>
                    <a:solidFill>
                      <a:schemeClr val="accent6">
                        <a:lumMod val="20000"/>
                        <a:lumOff val="80000"/>
                      </a:schemeClr>
                    </a:solidFill>
                  </a:tcPr>
                </a:tc>
                <a:tc>
                  <a:txBody>
                    <a:bodyPr/>
                    <a:lstStyle/>
                    <a:p>
                      <a:r>
                        <a:rPr lang="es-MX" sz="1200" dirty="0">
                          <a:latin typeface="Comfortaa" panose="020B0604020202020204" charset="0"/>
                          <a:cs typeface="Varela Round" panose="020B0604020202020204" charset="-79"/>
                        </a:rPr>
                        <a:t>La niña tiene una gran dificultad para saber que es el tiempo como el uso de las horas o minutos en su vida diaria.</a:t>
                      </a:r>
                    </a:p>
                  </a:txBody>
                  <a:tcPr>
                    <a:solidFill>
                      <a:schemeClr val="accent6">
                        <a:lumMod val="20000"/>
                        <a:lumOff val="80000"/>
                      </a:schemeClr>
                    </a:solidFill>
                  </a:tcPr>
                </a:tc>
                <a:tc>
                  <a:txBody>
                    <a:bodyPr/>
                    <a:lstStyle/>
                    <a:p>
                      <a:r>
                        <a:rPr lang="es-MX" sz="1200" dirty="0">
                          <a:latin typeface="Comfortaa" panose="020B0604020202020204" charset="0"/>
                          <a:cs typeface="Varela Round" panose="020B0604020202020204" charset="-79"/>
                        </a:rPr>
                        <a:t>Con respecto a la medida, es necesario generar e instalar en el Nivel propuestas que permitan extender las posibilidades de interactuar con mediciones y medidas de diferentes</a:t>
                      </a:r>
                    </a:p>
                    <a:p>
                      <a:r>
                        <a:rPr lang="es-MX" sz="1200" dirty="0">
                          <a:latin typeface="Comfortaa" panose="020B0604020202020204" charset="0"/>
                          <a:cs typeface="Varela Round" panose="020B0604020202020204" charset="-79"/>
                        </a:rPr>
                        <a:t>magnitudes (longitudes, capacidades, peso, dinero, tiempo) del ambiente extraescolar</a:t>
                      </a:r>
                    </a:p>
                    <a:p>
                      <a:r>
                        <a:rPr lang="es-MX" sz="1200" dirty="0">
                          <a:latin typeface="Comfortaa" panose="020B0604020202020204" charset="0"/>
                          <a:cs typeface="Varela Round" panose="020B0604020202020204" charset="-79"/>
                        </a:rPr>
                        <a:t>como escolar, de modo tal que se posibilite a los alumnos comenzar a utilizar mediciones</a:t>
                      </a:r>
                    </a:p>
                    <a:p>
                      <a:r>
                        <a:rPr lang="es-MX" sz="1200" dirty="0">
                          <a:latin typeface="Comfortaa" panose="020B0604020202020204" charset="0"/>
                          <a:cs typeface="Varela Round" panose="020B0604020202020204" charset="-79"/>
                        </a:rPr>
                        <a:t>e interpretar medidas en diversas situaciones tanto, en las cuales baste una comparación</a:t>
                      </a:r>
                    </a:p>
                    <a:p>
                      <a:r>
                        <a:rPr lang="es-MX" sz="1200" dirty="0">
                          <a:latin typeface="Comfortaa" panose="020B0604020202020204" charset="0"/>
                          <a:cs typeface="Varela Round" panose="020B0604020202020204" charset="-79"/>
                        </a:rPr>
                        <a:t>directa o se necesite un patrón de comparación intermediario, convencional o no (</a:t>
                      </a:r>
                      <a:r>
                        <a:rPr lang="es-MX" sz="1200" dirty="0" err="1">
                          <a:latin typeface="Comfortaa" panose="020B0604020202020204" charset="0"/>
                          <a:cs typeface="Varela Round" panose="020B0604020202020204" charset="-79"/>
                        </a:rPr>
                        <a:t>Quaranta</a:t>
                      </a:r>
                      <a:r>
                        <a:rPr lang="es-MX" sz="1200" dirty="0">
                          <a:latin typeface="Comfortaa" panose="020B0604020202020204" charset="0"/>
                          <a:cs typeface="Varela Round" panose="020B0604020202020204" charset="-79"/>
                        </a:rPr>
                        <a:t> y </a:t>
                      </a:r>
                      <a:r>
                        <a:rPr lang="es-MX" sz="1200" dirty="0" err="1">
                          <a:latin typeface="Comfortaa" panose="020B0604020202020204" charset="0"/>
                          <a:cs typeface="Varela Round" panose="020B0604020202020204" charset="-79"/>
                        </a:rPr>
                        <a:t>Ressi</a:t>
                      </a:r>
                      <a:r>
                        <a:rPr lang="es-MX" sz="1200" dirty="0">
                          <a:latin typeface="Comfortaa" panose="020B0604020202020204" charset="0"/>
                          <a:cs typeface="Varela Round" panose="020B0604020202020204" charset="-79"/>
                        </a:rPr>
                        <a:t>, 2006)</a:t>
                      </a:r>
                    </a:p>
                  </a:txBody>
                  <a:tcPr>
                    <a:solidFill>
                      <a:schemeClr val="accent6">
                        <a:lumMod val="20000"/>
                        <a:lumOff val="80000"/>
                      </a:schemeClr>
                    </a:solidFill>
                  </a:tcPr>
                </a:tc>
                <a:extLst>
                  <a:ext uri="{0D108BD9-81ED-4DB2-BD59-A6C34878D82A}">
                    <a16:rowId xmlns:a16="http://schemas.microsoft.com/office/drawing/2014/main" val="124927385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6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a:t>
            </a:r>
            <a:r>
              <a:rPr lang="en" dirty="0"/>
              <a:t>onc</a:t>
            </a:r>
            <a:r>
              <a:rPr lang="en" dirty="0">
                <a:solidFill>
                  <a:schemeClr val="accent5"/>
                </a:solidFill>
              </a:rPr>
              <a:t>lusion</a:t>
            </a:r>
            <a:endParaRPr dirty="0"/>
          </a:p>
        </p:txBody>
      </p:sp>
      <p:cxnSp>
        <p:nvCxnSpPr>
          <p:cNvPr id="1808" name="Google Shape;1808;p61"/>
          <p:cNvCxnSpPr/>
          <p:nvPr/>
        </p:nvCxnSpPr>
        <p:spPr>
          <a:xfrm rot="10800000">
            <a:off x="7271300" y="1850150"/>
            <a:ext cx="0" cy="100200"/>
          </a:xfrm>
          <a:prstGeom prst="straightConnector1">
            <a:avLst/>
          </a:prstGeom>
          <a:noFill/>
          <a:ln w="19050" cap="rnd" cmpd="sng">
            <a:solidFill>
              <a:schemeClr val="dk1"/>
            </a:solidFill>
            <a:prstDash val="lgDash"/>
            <a:round/>
            <a:headEnd type="none" w="med" len="med"/>
            <a:tailEnd type="none" w="med" len="med"/>
          </a:ln>
        </p:spPr>
      </p:cxnSp>
      <p:sp>
        <p:nvSpPr>
          <p:cNvPr id="26" name="CuadroTexto 25">
            <a:extLst>
              <a:ext uri="{FF2B5EF4-FFF2-40B4-BE49-F238E27FC236}">
                <a16:creationId xmlns:a16="http://schemas.microsoft.com/office/drawing/2014/main" id="{3C5F6830-EDCC-6446-9CF0-3684EF173BCB}"/>
              </a:ext>
            </a:extLst>
          </p:cNvPr>
          <p:cNvSpPr txBox="1"/>
          <p:nvPr/>
        </p:nvSpPr>
        <p:spPr>
          <a:xfrm>
            <a:off x="828843" y="1263842"/>
            <a:ext cx="7486313" cy="3539430"/>
          </a:xfrm>
          <a:prstGeom prst="rect">
            <a:avLst/>
          </a:prstGeom>
          <a:noFill/>
        </p:spPr>
        <p:txBody>
          <a:bodyPr wrap="square" rtlCol="0" anchor="ctr">
            <a:spAutoFit/>
          </a:bodyPr>
          <a:lstStyle/>
          <a:p>
            <a:pPr algn="ctr"/>
            <a:r>
              <a:rPr lang="es-US" sz="1600" b="0" i="0" dirty="0">
                <a:solidFill>
                  <a:srgbClr val="3B3835"/>
                </a:solidFill>
                <a:effectLst/>
                <a:latin typeface="Century Gothic" panose="020B0502020202020204" pitchFamily="34" charset="0"/>
              </a:rPr>
              <a:t>Las unidades de medida tienen una gran importancia hoy en día, y gracias a los objetos que tenemos a nuestro alrededor los niños pueden ir aprendiendo mucho mas fácil mediante la experimentación y la observación , por otro lado tienen la posibilidad de conocer mediante exploraciones de distintos materiales como lo es el tiempo, una gran herramienta de medida día con día, Estos métodos son una gran punto de partida hacia el conocimiento y comprensión de las unidades de medidas convencionales. De estas prácticas hacia los niños dependerá en gran parte la evolución en la producción didáctica sobre la enseñanza de la medida en la primera etapa.  Además de que se cuenta con intermediarios que nos permitirán lograr nuestros objetivos en esta secuencia y actividades que se desarrollan</a:t>
            </a:r>
          </a:p>
          <a:p>
            <a:pPr algn="ctr"/>
            <a:r>
              <a:rPr lang="es-US" sz="1600" dirty="0">
                <a:solidFill>
                  <a:srgbClr val="3B3835"/>
                </a:solidFill>
                <a:latin typeface="Century Gothic" panose="020B0502020202020204" pitchFamily="34" charset="0"/>
              </a:rPr>
              <a:t>Gracias a que existe la medición del tiempo sabemos en que momento de la vida vivimos.</a:t>
            </a:r>
            <a:r>
              <a:rPr lang="es-US" b="0" i="0" dirty="0">
                <a:solidFill>
                  <a:srgbClr val="3B3835"/>
                </a:solidFill>
                <a:effectLst/>
                <a:latin typeface="Century Gothic" panose="020B0502020202020204" pitchFamily="34" charset="0"/>
              </a:rPr>
              <a:t> </a:t>
            </a:r>
            <a:endParaRPr lang="es-US" dirty="0">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20;p41">
            <a:extLst>
              <a:ext uri="{FF2B5EF4-FFF2-40B4-BE49-F238E27FC236}">
                <a16:creationId xmlns:a16="http://schemas.microsoft.com/office/drawing/2014/main" id="{CBCA1CEB-DA39-45A2-888A-4791FD4B2C33}"/>
              </a:ext>
            </a:extLst>
          </p:cNvPr>
          <p:cNvPicPr preferRelativeResize="0"/>
          <p:nvPr/>
        </p:nvPicPr>
        <p:blipFill>
          <a:blip r:embed="rId2">
            <a:alphaModFix/>
          </a:blip>
          <a:stretch>
            <a:fillRect/>
          </a:stretch>
        </p:blipFill>
        <p:spPr>
          <a:xfrm>
            <a:off x="610633" y="791397"/>
            <a:ext cx="7922734" cy="4078315"/>
          </a:xfrm>
          <a:prstGeom prst="rect">
            <a:avLst/>
          </a:prstGeom>
          <a:noFill/>
          <a:ln>
            <a:noFill/>
          </a:ln>
        </p:spPr>
      </p:pic>
      <p:sp>
        <p:nvSpPr>
          <p:cNvPr id="3" name="Google Shape;921;p41">
            <a:extLst>
              <a:ext uri="{FF2B5EF4-FFF2-40B4-BE49-F238E27FC236}">
                <a16:creationId xmlns:a16="http://schemas.microsoft.com/office/drawing/2014/main" id="{E87D8DB5-5F3D-4575-8A2E-F7C07CD29557}"/>
              </a:ext>
            </a:extLst>
          </p:cNvPr>
          <p:cNvSpPr txBox="1">
            <a:spLocks/>
          </p:cNvSpPr>
          <p:nvPr/>
        </p:nvSpPr>
        <p:spPr>
          <a:xfrm>
            <a:off x="720000" y="106199"/>
            <a:ext cx="7704000" cy="564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3400" dirty="0">
                <a:solidFill>
                  <a:schemeClr val="accent1"/>
                </a:solidFill>
                <a:latin typeface="Jua" panose="020B0604020202020204" charset="-127"/>
                <a:ea typeface="Jua" panose="020B0604020202020204" charset="-127"/>
              </a:rPr>
              <a:t>Rúbrica</a:t>
            </a:r>
          </a:p>
        </p:txBody>
      </p:sp>
    </p:spTree>
    <p:extLst>
      <p:ext uri="{BB962C8B-B14F-4D97-AF65-F5344CB8AC3E}">
        <p14:creationId xmlns:p14="http://schemas.microsoft.com/office/powerpoint/2010/main" val="333320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Competencias</a:t>
            </a:r>
            <a:endParaRPr dirty="0"/>
          </a:p>
        </p:txBody>
      </p:sp>
      <p:graphicFrame>
        <p:nvGraphicFramePr>
          <p:cNvPr id="2" name="Tabla 1">
            <a:extLst>
              <a:ext uri="{FF2B5EF4-FFF2-40B4-BE49-F238E27FC236}">
                <a16:creationId xmlns:a16="http://schemas.microsoft.com/office/drawing/2014/main" id="{B37A0393-9ABB-4E58-BC08-E52583EBFF8E}"/>
              </a:ext>
            </a:extLst>
          </p:cNvPr>
          <p:cNvGraphicFramePr>
            <a:graphicFrameLocks noGrp="1"/>
          </p:cNvGraphicFramePr>
          <p:nvPr>
            <p:extLst>
              <p:ext uri="{D42A27DB-BD31-4B8C-83A1-F6EECF244321}">
                <p14:modId xmlns:p14="http://schemas.microsoft.com/office/powerpoint/2010/main" val="2943278377"/>
              </p:ext>
            </p:extLst>
          </p:nvPr>
        </p:nvGraphicFramePr>
        <p:xfrm>
          <a:off x="-6512894" y="1544742"/>
          <a:ext cx="14936894" cy="755260"/>
        </p:xfrm>
        <a:graphic>
          <a:graphicData uri="http://schemas.openxmlformats.org/drawingml/2006/table">
            <a:tbl>
              <a:tblPr/>
              <a:tblGrid>
                <a:gridCol w="7468447">
                  <a:extLst>
                    <a:ext uri="{9D8B030D-6E8A-4147-A177-3AD203B41FA5}">
                      <a16:colId xmlns:a16="http://schemas.microsoft.com/office/drawing/2014/main" val="3212115673"/>
                    </a:ext>
                  </a:extLst>
                </a:gridCol>
                <a:gridCol w="7468447">
                  <a:extLst>
                    <a:ext uri="{9D8B030D-6E8A-4147-A177-3AD203B41FA5}">
                      <a16:colId xmlns:a16="http://schemas.microsoft.com/office/drawing/2014/main" val="1103195274"/>
                    </a:ext>
                  </a:extLst>
                </a:gridCol>
              </a:tblGrid>
              <a:tr h="755260">
                <a:tc>
                  <a:txBody>
                    <a:bodyPr/>
                    <a:lstStyle/>
                    <a:p>
                      <a:pPr algn="just"/>
                      <a:endParaRPr lang="es-MX" dirty="0">
                        <a:solidFill>
                          <a:srgbClr val="000000"/>
                        </a:solidFill>
                        <a:effectLst/>
                        <a:latin typeface="Verdana" panose="020B0604030504040204" pitchFamily="34" charset="0"/>
                      </a:endParaRPr>
                    </a:p>
                  </a:txBody>
                  <a:tcPr>
                    <a:lnL>
                      <a:noFill/>
                    </a:lnL>
                    <a:lnR>
                      <a:noFill/>
                    </a:lnR>
                    <a:lnT>
                      <a:noFill/>
                    </a:lnT>
                    <a:lnB>
                      <a:noFill/>
                    </a:lnB>
                  </a:tcPr>
                </a:tc>
                <a:tc>
                  <a:txBody>
                    <a:bodyPr/>
                    <a:lstStyle/>
                    <a:p>
                      <a:pPr marL="285750" indent="-285750" algn="l">
                        <a:buFont typeface="Arial" panose="020B0604020202020204" pitchFamily="34" charset="0"/>
                        <a:buChar char="•"/>
                      </a:pPr>
                      <a:r>
                        <a:rPr lang="es-MX" dirty="0">
                          <a:solidFill>
                            <a:srgbClr val="000000"/>
                          </a:solidFill>
                          <a:effectLst/>
                          <a:latin typeface="Century Gothic" panose="020B0502020202020204" pitchFamily="34" charset="0"/>
                        </a:rPr>
                        <a:t>Aplica el plan y programas de estudio para alcanzar los propósitos educativos y contribuir al pleno desenvolvimiento de las capacidades de sus alumnos.</a:t>
                      </a:r>
                      <a:br>
                        <a:rPr lang="es-MX" dirty="0">
                          <a:solidFill>
                            <a:srgbClr val="000000"/>
                          </a:solidFill>
                          <a:effectLst/>
                          <a:latin typeface="Century Gothic" panose="020B0502020202020204" pitchFamily="34" charset="0"/>
                        </a:rPr>
                      </a:br>
                      <a:endParaRPr lang="es-MX" dirty="0">
                        <a:solidFill>
                          <a:srgbClr val="000000"/>
                        </a:solidFill>
                        <a:effectLst/>
                        <a:latin typeface="Century Gothic" panose="020B0502020202020204" pitchFamily="34" charset="0"/>
                      </a:endParaRPr>
                    </a:p>
                  </a:txBody>
                  <a:tcPr>
                    <a:lnL>
                      <a:noFill/>
                    </a:lnL>
                    <a:lnR>
                      <a:noFill/>
                    </a:lnR>
                    <a:lnT>
                      <a:noFill/>
                    </a:lnT>
                    <a:lnB>
                      <a:noFill/>
                    </a:lnB>
                  </a:tcPr>
                </a:tc>
                <a:extLst>
                  <a:ext uri="{0D108BD9-81ED-4DB2-BD59-A6C34878D82A}">
                    <a16:rowId xmlns:a16="http://schemas.microsoft.com/office/drawing/2014/main" val="4131816880"/>
                  </a:ext>
                </a:extLst>
              </a:tr>
            </a:tbl>
          </a:graphicData>
        </a:graphic>
      </p:graphicFrame>
      <p:graphicFrame>
        <p:nvGraphicFramePr>
          <p:cNvPr id="3" name="Tabla 2">
            <a:extLst>
              <a:ext uri="{FF2B5EF4-FFF2-40B4-BE49-F238E27FC236}">
                <a16:creationId xmlns:a16="http://schemas.microsoft.com/office/drawing/2014/main" id="{FD621CC3-D851-4475-9914-85D2D304CDBE}"/>
              </a:ext>
            </a:extLst>
          </p:cNvPr>
          <p:cNvGraphicFramePr>
            <a:graphicFrameLocks noGrp="1"/>
          </p:cNvGraphicFramePr>
          <p:nvPr>
            <p:extLst>
              <p:ext uri="{D42A27DB-BD31-4B8C-83A1-F6EECF244321}">
                <p14:modId xmlns:p14="http://schemas.microsoft.com/office/powerpoint/2010/main" val="329734588"/>
              </p:ext>
            </p:extLst>
          </p:nvPr>
        </p:nvGraphicFramePr>
        <p:xfrm>
          <a:off x="-6473515" y="2109834"/>
          <a:ext cx="14858136" cy="1158240"/>
        </p:xfrm>
        <a:graphic>
          <a:graphicData uri="http://schemas.openxmlformats.org/drawingml/2006/table">
            <a:tbl>
              <a:tblPr/>
              <a:tblGrid>
                <a:gridCol w="7429068">
                  <a:extLst>
                    <a:ext uri="{9D8B030D-6E8A-4147-A177-3AD203B41FA5}">
                      <a16:colId xmlns:a16="http://schemas.microsoft.com/office/drawing/2014/main" val="3574229703"/>
                    </a:ext>
                  </a:extLst>
                </a:gridCol>
                <a:gridCol w="7429068">
                  <a:extLst>
                    <a:ext uri="{9D8B030D-6E8A-4147-A177-3AD203B41FA5}">
                      <a16:colId xmlns:a16="http://schemas.microsoft.com/office/drawing/2014/main" val="2037284767"/>
                    </a:ext>
                  </a:extLst>
                </a:gridCol>
              </a:tblGrid>
              <a:tr h="0">
                <a:tc>
                  <a:txBody>
                    <a:bodyPr/>
                    <a:lstStyle/>
                    <a:p>
                      <a:pPr algn="just"/>
                      <a:endParaRPr lang="es-MX">
                        <a:solidFill>
                          <a:srgbClr val="000000"/>
                        </a:solidFill>
                        <a:effectLst/>
                        <a:latin typeface="Verdana" panose="020B0604030504040204" pitchFamily="34" charset="0"/>
                      </a:endParaRPr>
                    </a:p>
                  </a:txBody>
                  <a:tcPr>
                    <a:lnL>
                      <a:noFill/>
                    </a:lnL>
                    <a:lnR>
                      <a:noFill/>
                    </a:lnR>
                    <a:lnT>
                      <a:noFill/>
                    </a:lnT>
                    <a:lnB>
                      <a:noFill/>
                    </a:lnB>
                  </a:tcPr>
                </a:tc>
                <a:tc>
                  <a:txBody>
                    <a:bodyPr/>
                    <a:lstStyle/>
                    <a:p>
                      <a:pPr marL="285750" indent="-285750" algn="l">
                        <a:buFont typeface="Arial" panose="020B0604020202020204" pitchFamily="34" charset="0"/>
                        <a:buChar char="•"/>
                      </a:pPr>
                      <a:r>
                        <a:rPr lang="es-MX" dirty="0">
                          <a:solidFill>
                            <a:srgbClr val="000000"/>
                          </a:solidFill>
                          <a:effectLst/>
                          <a:latin typeface="Century Gothic" panose="020B0502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br>
                        <a:rPr lang="es-MX" dirty="0">
                          <a:solidFill>
                            <a:srgbClr val="000000"/>
                          </a:solidFill>
                          <a:effectLst/>
                          <a:latin typeface="Century Gothic" panose="020B0502020202020204" pitchFamily="34" charset="0"/>
                        </a:rPr>
                      </a:br>
                      <a:endParaRPr lang="es-MX" dirty="0">
                        <a:solidFill>
                          <a:srgbClr val="000000"/>
                        </a:solidFill>
                        <a:effectLst/>
                        <a:latin typeface="Century Gothic" panose="020B0502020202020204" pitchFamily="34" charset="0"/>
                      </a:endParaRPr>
                    </a:p>
                  </a:txBody>
                  <a:tcPr>
                    <a:lnL>
                      <a:noFill/>
                    </a:lnL>
                    <a:lnR>
                      <a:noFill/>
                    </a:lnR>
                    <a:lnT>
                      <a:noFill/>
                    </a:lnT>
                    <a:lnB>
                      <a:noFill/>
                    </a:lnB>
                  </a:tcPr>
                </a:tc>
                <a:extLst>
                  <a:ext uri="{0D108BD9-81ED-4DB2-BD59-A6C34878D82A}">
                    <a16:rowId xmlns:a16="http://schemas.microsoft.com/office/drawing/2014/main" val="195957136"/>
                  </a:ext>
                </a:extLst>
              </a:tr>
            </a:tbl>
          </a:graphicData>
        </a:graphic>
      </p:graphicFrame>
      <p:graphicFrame>
        <p:nvGraphicFramePr>
          <p:cNvPr id="4" name="Tabla 3">
            <a:extLst>
              <a:ext uri="{FF2B5EF4-FFF2-40B4-BE49-F238E27FC236}">
                <a16:creationId xmlns:a16="http://schemas.microsoft.com/office/drawing/2014/main" id="{D4F6248D-2603-4AE5-B238-6C9D56F09347}"/>
              </a:ext>
            </a:extLst>
          </p:cNvPr>
          <p:cNvGraphicFramePr>
            <a:graphicFrameLocks noGrp="1"/>
          </p:cNvGraphicFramePr>
          <p:nvPr>
            <p:extLst>
              <p:ext uri="{D42A27DB-BD31-4B8C-83A1-F6EECF244321}">
                <p14:modId xmlns:p14="http://schemas.microsoft.com/office/powerpoint/2010/main" val="1949092234"/>
              </p:ext>
            </p:extLst>
          </p:nvPr>
        </p:nvGraphicFramePr>
        <p:xfrm>
          <a:off x="-6419269" y="3085932"/>
          <a:ext cx="14749644" cy="731520"/>
        </p:xfrm>
        <a:graphic>
          <a:graphicData uri="http://schemas.openxmlformats.org/drawingml/2006/table">
            <a:tbl>
              <a:tblPr/>
              <a:tblGrid>
                <a:gridCol w="7374822">
                  <a:extLst>
                    <a:ext uri="{9D8B030D-6E8A-4147-A177-3AD203B41FA5}">
                      <a16:colId xmlns:a16="http://schemas.microsoft.com/office/drawing/2014/main" val="1408687767"/>
                    </a:ext>
                  </a:extLst>
                </a:gridCol>
                <a:gridCol w="7374822">
                  <a:extLst>
                    <a:ext uri="{9D8B030D-6E8A-4147-A177-3AD203B41FA5}">
                      <a16:colId xmlns:a16="http://schemas.microsoft.com/office/drawing/2014/main" val="3377266175"/>
                    </a:ext>
                  </a:extLst>
                </a:gridCol>
              </a:tblGrid>
              <a:tr h="0">
                <a:tc>
                  <a:txBody>
                    <a:bodyPr/>
                    <a:lstStyle/>
                    <a:p>
                      <a:pPr algn="just"/>
                      <a:endParaRPr lang="es-MX" dirty="0">
                        <a:solidFill>
                          <a:srgbClr val="000000"/>
                        </a:solidFill>
                        <a:effectLst/>
                        <a:latin typeface="Verdana" panose="020B0604030504040204" pitchFamily="34" charset="0"/>
                      </a:endParaRPr>
                    </a:p>
                  </a:txBody>
                  <a:tcPr>
                    <a:lnL>
                      <a:noFill/>
                    </a:lnL>
                    <a:lnR>
                      <a:noFill/>
                    </a:lnR>
                    <a:lnT>
                      <a:noFill/>
                    </a:lnT>
                    <a:lnB>
                      <a:noFill/>
                    </a:lnB>
                  </a:tcPr>
                </a:tc>
                <a:tc>
                  <a:txBody>
                    <a:bodyPr/>
                    <a:lstStyle/>
                    <a:p>
                      <a:pPr marL="285750" indent="-285750" algn="l">
                        <a:buFont typeface="Arial" panose="020B0604020202020204" pitchFamily="34" charset="0"/>
                        <a:buChar char="•"/>
                      </a:pPr>
                      <a:r>
                        <a:rPr lang="es-MX" dirty="0">
                          <a:solidFill>
                            <a:srgbClr val="000000"/>
                          </a:solidFill>
                          <a:effectLst/>
                          <a:latin typeface="Century Gothic" panose="020B0502020202020204" pitchFamily="34" charset="0"/>
                        </a:rPr>
                        <a:t>Emplea la evaluación para intervenir en los diferentes ámbitos y momentos de la tarea educativa para mejorar los aprendizajes de sus alumnos.</a:t>
                      </a:r>
                      <a:br>
                        <a:rPr lang="es-MX" dirty="0">
                          <a:solidFill>
                            <a:srgbClr val="000000"/>
                          </a:solidFill>
                          <a:effectLst/>
                          <a:latin typeface="Century Gothic" panose="020B0502020202020204" pitchFamily="34" charset="0"/>
                        </a:rPr>
                      </a:br>
                      <a:endParaRPr lang="es-MX" dirty="0">
                        <a:solidFill>
                          <a:srgbClr val="000000"/>
                        </a:solidFill>
                        <a:effectLst/>
                        <a:latin typeface="Century Gothic" panose="020B0502020202020204" pitchFamily="34" charset="0"/>
                      </a:endParaRPr>
                    </a:p>
                  </a:txBody>
                  <a:tcPr>
                    <a:lnL>
                      <a:noFill/>
                    </a:lnL>
                    <a:lnR>
                      <a:noFill/>
                    </a:lnR>
                    <a:lnT>
                      <a:noFill/>
                    </a:lnT>
                    <a:lnB>
                      <a:noFill/>
                    </a:lnB>
                  </a:tcPr>
                </a:tc>
                <a:extLst>
                  <a:ext uri="{0D108BD9-81ED-4DB2-BD59-A6C34878D82A}">
                    <a16:rowId xmlns:a16="http://schemas.microsoft.com/office/drawing/2014/main" val="3740868511"/>
                  </a:ext>
                </a:extLst>
              </a:tr>
            </a:tbl>
          </a:graphicData>
        </a:graphic>
      </p:graphicFrame>
      <p:graphicFrame>
        <p:nvGraphicFramePr>
          <p:cNvPr id="5" name="Tabla 4">
            <a:extLst>
              <a:ext uri="{FF2B5EF4-FFF2-40B4-BE49-F238E27FC236}">
                <a16:creationId xmlns:a16="http://schemas.microsoft.com/office/drawing/2014/main" id="{605910B6-8D47-47C3-B5BC-0DF344745871}"/>
              </a:ext>
            </a:extLst>
          </p:cNvPr>
          <p:cNvGraphicFramePr>
            <a:graphicFrameLocks noGrp="1"/>
          </p:cNvGraphicFramePr>
          <p:nvPr>
            <p:extLst>
              <p:ext uri="{D42A27DB-BD31-4B8C-83A1-F6EECF244321}">
                <p14:modId xmlns:p14="http://schemas.microsoft.com/office/powerpoint/2010/main" val="644619313"/>
              </p:ext>
            </p:extLst>
          </p:nvPr>
        </p:nvGraphicFramePr>
        <p:xfrm>
          <a:off x="-6319965" y="3780792"/>
          <a:ext cx="14551036" cy="731520"/>
        </p:xfrm>
        <a:graphic>
          <a:graphicData uri="http://schemas.openxmlformats.org/drawingml/2006/table">
            <a:tbl>
              <a:tblPr/>
              <a:tblGrid>
                <a:gridCol w="7275518">
                  <a:extLst>
                    <a:ext uri="{9D8B030D-6E8A-4147-A177-3AD203B41FA5}">
                      <a16:colId xmlns:a16="http://schemas.microsoft.com/office/drawing/2014/main" val="2223819244"/>
                    </a:ext>
                  </a:extLst>
                </a:gridCol>
                <a:gridCol w="7275518">
                  <a:extLst>
                    <a:ext uri="{9D8B030D-6E8A-4147-A177-3AD203B41FA5}">
                      <a16:colId xmlns:a16="http://schemas.microsoft.com/office/drawing/2014/main" val="284520979"/>
                    </a:ext>
                  </a:extLst>
                </a:gridCol>
              </a:tblGrid>
              <a:tr h="0">
                <a:tc>
                  <a:txBody>
                    <a:bodyPr/>
                    <a:lstStyle/>
                    <a:p>
                      <a:pPr algn="just"/>
                      <a:endParaRPr lang="es-MX" dirty="0">
                        <a:solidFill>
                          <a:srgbClr val="000000"/>
                        </a:solidFill>
                        <a:effectLst/>
                        <a:latin typeface="Verdana" panose="020B0604030504040204" pitchFamily="34" charset="0"/>
                      </a:endParaRPr>
                    </a:p>
                  </a:txBody>
                  <a:tcPr>
                    <a:lnL>
                      <a:noFill/>
                    </a:lnL>
                    <a:lnR>
                      <a:noFill/>
                    </a:lnR>
                    <a:lnT>
                      <a:noFill/>
                    </a:lnT>
                    <a:lnB>
                      <a:noFill/>
                    </a:lnB>
                  </a:tcPr>
                </a:tc>
                <a:tc>
                  <a:txBody>
                    <a:bodyPr/>
                    <a:lstStyle/>
                    <a:p>
                      <a:pPr marL="285750" indent="-285750" algn="l">
                        <a:buFont typeface="Arial" panose="020B0604020202020204" pitchFamily="34" charset="0"/>
                        <a:buChar char="•"/>
                      </a:pPr>
                      <a:r>
                        <a:rPr lang="es-MX" dirty="0">
                          <a:solidFill>
                            <a:srgbClr val="000000"/>
                          </a:solidFill>
                          <a:effectLst/>
                          <a:latin typeface="Century Gothic" panose="020B0502020202020204" pitchFamily="34" charset="0"/>
                        </a:rPr>
                        <a:t>Integra recursos de la investigación educativa para enriquecer su práctica profesional, expresando su interés por el conocimiento, la ciencia y la mejora de la educación.</a:t>
                      </a:r>
                    </a:p>
                  </a:txBody>
                  <a:tcPr>
                    <a:lnL>
                      <a:noFill/>
                    </a:lnL>
                    <a:lnR>
                      <a:noFill/>
                    </a:lnR>
                    <a:lnT>
                      <a:noFill/>
                    </a:lnT>
                    <a:lnB>
                      <a:noFill/>
                    </a:lnB>
                  </a:tcPr>
                </a:tc>
                <a:extLst>
                  <a:ext uri="{0D108BD9-81ED-4DB2-BD59-A6C34878D82A}">
                    <a16:rowId xmlns:a16="http://schemas.microsoft.com/office/drawing/2014/main" val="396391095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82" name="Google Shape;682;p38"/>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Secuencia didáctica </a:t>
            </a:r>
            <a:endParaRPr dirty="0"/>
          </a:p>
        </p:txBody>
      </p:sp>
      <p:graphicFrame>
        <p:nvGraphicFramePr>
          <p:cNvPr id="26" name="Tabla 25">
            <a:extLst>
              <a:ext uri="{FF2B5EF4-FFF2-40B4-BE49-F238E27FC236}">
                <a16:creationId xmlns:a16="http://schemas.microsoft.com/office/drawing/2014/main" id="{F2C146D4-70C4-4812-A247-0060B1B4A0C1}"/>
              </a:ext>
            </a:extLst>
          </p:cNvPr>
          <p:cNvGraphicFramePr>
            <a:graphicFrameLocks noGrp="1"/>
          </p:cNvGraphicFramePr>
          <p:nvPr>
            <p:extLst>
              <p:ext uri="{D42A27DB-BD31-4B8C-83A1-F6EECF244321}">
                <p14:modId xmlns:p14="http://schemas.microsoft.com/office/powerpoint/2010/main" val="3168806511"/>
              </p:ext>
            </p:extLst>
          </p:nvPr>
        </p:nvGraphicFramePr>
        <p:xfrm>
          <a:off x="720000" y="1699910"/>
          <a:ext cx="7611199" cy="2804355"/>
        </p:xfrm>
        <a:graphic>
          <a:graphicData uri="http://schemas.openxmlformats.org/drawingml/2006/table">
            <a:tbl>
              <a:tblPr/>
              <a:tblGrid>
                <a:gridCol w="2528109">
                  <a:extLst>
                    <a:ext uri="{9D8B030D-6E8A-4147-A177-3AD203B41FA5}">
                      <a16:colId xmlns:a16="http://schemas.microsoft.com/office/drawing/2014/main" val="604110603"/>
                    </a:ext>
                  </a:extLst>
                </a:gridCol>
                <a:gridCol w="2541545">
                  <a:extLst>
                    <a:ext uri="{9D8B030D-6E8A-4147-A177-3AD203B41FA5}">
                      <a16:colId xmlns:a16="http://schemas.microsoft.com/office/drawing/2014/main" val="3429612630"/>
                    </a:ext>
                  </a:extLst>
                </a:gridCol>
                <a:gridCol w="2541545">
                  <a:extLst>
                    <a:ext uri="{9D8B030D-6E8A-4147-A177-3AD203B41FA5}">
                      <a16:colId xmlns:a16="http://schemas.microsoft.com/office/drawing/2014/main" val="1200732444"/>
                    </a:ext>
                  </a:extLst>
                </a:gridCol>
              </a:tblGrid>
              <a:tr h="269856">
                <a:tc rowSpan="4">
                  <a:txBody>
                    <a:bodyPr/>
                    <a:lstStyle/>
                    <a:p>
                      <a:pPr algn="ctr">
                        <a:lnSpc>
                          <a:spcPct val="115000"/>
                        </a:lnSpc>
                        <a:spcAft>
                          <a:spcPts val="800"/>
                        </a:spcAft>
                      </a:pPr>
                      <a:r>
                        <a:rPr lang="es-MX" sz="1100" b="1" dirty="0">
                          <a:solidFill>
                            <a:srgbClr val="000000"/>
                          </a:solidFill>
                          <a:effectLst/>
                          <a:latin typeface="Century Gothic" panose="020B0502020202020204" pitchFamily="34" charset="0"/>
                          <a:ea typeface="Questrial"/>
                          <a:cs typeface="Times New Roman" panose="02020603050405020304" pitchFamily="18" charset="0"/>
                        </a:rPr>
                        <a:t>Campo de formación académica</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s-MX" sz="1100" dirty="0">
                          <a:solidFill>
                            <a:srgbClr val="000000"/>
                          </a:solidFill>
                          <a:effectLst/>
                          <a:latin typeface="Century Gothic" panose="020B0502020202020204" pitchFamily="34" charset="0"/>
                          <a:ea typeface="Questrial"/>
                          <a:cs typeface="Times New Roman" panose="02020603050405020304" pitchFamily="18" charset="0"/>
                        </a:rPr>
                        <a:t>•Pensamiento matemático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lnSpc>
                          <a:spcPct val="115000"/>
                        </a:lnSpc>
                        <a:spcAft>
                          <a:spcPts val="800"/>
                        </a:spcAft>
                      </a:pP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Organizador</a:t>
                      </a:r>
                      <a:r>
                        <a:rPr lang="en-US" sz="1100" b="1" dirty="0">
                          <a:solidFill>
                            <a:srgbClr val="000000"/>
                          </a:solidFill>
                          <a:effectLst/>
                          <a:latin typeface="Century Gothic" panose="020B0502020202020204" pitchFamily="34" charset="0"/>
                          <a:ea typeface="Questrial"/>
                          <a:cs typeface="Times New Roman" panose="02020603050405020304" pitchFamily="18" charset="0"/>
                        </a:rPr>
                        <a:t> curricular 1</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algn="ctr">
                        <a:lnSpc>
                          <a:spcPct val="115000"/>
                        </a:lnSpc>
                        <a:spcAft>
                          <a:spcPts val="800"/>
                        </a:spcAft>
                      </a:pP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Aprendizaje</a:t>
                      </a:r>
                      <a:r>
                        <a:rPr lang="en-US" sz="1100" b="1" dirty="0">
                          <a:solidFill>
                            <a:srgbClr val="000000"/>
                          </a:solidFill>
                          <a:effectLst/>
                          <a:latin typeface="Century Gothic" panose="020B0502020202020204" pitchFamily="34" charset="0"/>
                          <a:ea typeface="Questrial"/>
                          <a:cs typeface="Times New Roman" panose="02020603050405020304" pitchFamily="18" charset="0"/>
                        </a:rPr>
                        <a:t> </a:t>
                      </a: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esperado</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541356991"/>
                  </a:ext>
                </a:extLst>
              </a:tr>
              <a:tr h="269856">
                <a:tc vMerge="1">
                  <a:txBody>
                    <a:bodyPr/>
                    <a:lstStyle/>
                    <a:p>
                      <a:endParaRPr lang="es-MX"/>
                    </a:p>
                  </a:txBody>
                  <a:tcPr/>
                </a:tc>
                <a:tc>
                  <a:txBody>
                    <a:bodyPr/>
                    <a:lstStyle/>
                    <a:p>
                      <a:pPr algn="ctr">
                        <a:lnSpc>
                          <a:spcPct val="115000"/>
                        </a:lnSpc>
                        <a:spcAft>
                          <a:spcPts val="800"/>
                        </a:spcAft>
                      </a:pPr>
                      <a:r>
                        <a:rPr lang="en-US" sz="1100">
                          <a:solidFill>
                            <a:srgbClr val="000000"/>
                          </a:solidFill>
                          <a:effectLst/>
                          <a:latin typeface="Century Gothic" panose="020B0502020202020204" pitchFamily="34" charset="0"/>
                          <a:ea typeface="Questrial"/>
                          <a:cs typeface="Times New Roman" panose="02020603050405020304" pitchFamily="18" charset="0"/>
                        </a:rPr>
                        <a:t>Forma Espacio y Medida</a:t>
                      </a:r>
                      <a:endParaRPr lang="es-MX"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extLst>
                  <a:ext uri="{0D108BD9-81ED-4DB2-BD59-A6C34878D82A}">
                    <a16:rowId xmlns:a16="http://schemas.microsoft.com/office/drawing/2014/main" val="3866729562"/>
                  </a:ext>
                </a:extLst>
              </a:tr>
              <a:tr h="269856">
                <a:tc vMerge="1">
                  <a:txBody>
                    <a:bodyPr/>
                    <a:lstStyle/>
                    <a:p>
                      <a:endParaRPr lang="es-MX"/>
                    </a:p>
                  </a:txBody>
                  <a:tcPr/>
                </a:tc>
                <a:tc>
                  <a:txBody>
                    <a:bodyPr/>
                    <a:lstStyle/>
                    <a:p>
                      <a:pPr algn="ctr">
                        <a:lnSpc>
                          <a:spcPct val="115000"/>
                        </a:lnSpc>
                        <a:spcAft>
                          <a:spcPts val="800"/>
                        </a:spcAft>
                      </a:pP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Organizador</a:t>
                      </a:r>
                      <a:r>
                        <a:rPr lang="en-US" sz="1100" b="1" dirty="0">
                          <a:solidFill>
                            <a:srgbClr val="000000"/>
                          </a:solidFill>
                          <a:effectLst/>
                          <a:latin typeface="Century Gothic" panose="020B0502020202020204" pitchFamily="34" charset="0"/>
                          <a:ea typeface="Questrial"/>
                          <a:cs typeface="Times New Roman" panose="02020603050405020304" pitchFamily="18" charset="0"/>
                        </a:rPr>
                        <a:t> curricular 2</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algn="ctr">
                        <a:lnSpc>
                          <a:spcPct val="115000"/>
                        </a:lnSpc>
                        <a:spcAft>
                          <a:spcPts val="800"/>
                        </a:spcAft>
                      </a:pPr>
                      <a:r>
                        <a:rPr lang="es-MX" sz="1100" dirty="0">
                          <a:solidFill>
                            <a:srgbClr val="000000"/>
                          </a:solidFill>
                          <a:effectLst/>
                          <a:latin typeface="Century Gothic" panose="020B0502020202020204" pitchFamily="34" charset="0"/>
                          <a:ea typeface="Questrial"/>
                          <a:cs typeface="Times New Roman" panose="02020603050405020304" pitchFamily="18" charset="0"/>
                        </a:rPr>
                        <a:t>Compara distintas medidas mediante el uso de un intermediario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65053"/>
                  </a:ext>
                </a:extLst>
              </a:tr>
              <a:tr h="592609">
                <a:tc vMerge="1">
                  <a:txBody>
                    <a:bodyPr/>
                    <a:lstStyle/>
                    <a:p>
                      <a:endParaRPr lang="es-MX"/>
                    </a:p>
                  </a:txBody>
                  <a:tcPr/>
                </a:tc>
                <a:tc>
                  <a:txBody>
                    <a:bodyPr/>
                    <a:lstStyle/>
                    <a:p>
                      <a:pPr algn="ctr">
                        <a:lnSpc>
                          <a:spcPct val="115000"/>
                        </a:lnSpc>
                        <a:spcAft>
                          <a:spcPts val="800"/>
                        </a:spcAft>
                      </a:pPr>
                      <a:r>
                        <a:rPr lang="en-US" sz="1100">
                          <a:solidFill>
                            <a:srgbClr val="000000"/>
                          </a:solidFill>
                          <a:effectLst/>
                          <a:latin typeface="Century Gothic" panose="020B0502020202020204" pitchFamily="34" charset="0"/>
                          <a:ea typeface="Questrial"/>
                          <a:cs typeface="Times New Roman" panose="02020603050405020304" pitchFamily="18" charset="0"/>
                        </a:rPr>
                        <a:t>Magnitudes y medidas</a:t>
                      </a:r>
                      <a:endParaRPr lang="es-MX"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extLst>
                  <a:ext uri="{0D108BD9-81ED-4DB2-BD59-A6C34878D82A}">
                    <a16:rowId xmlns:a16="http://schemas.microsoft.com/office/drawing/2014/main" val="2080939711"/>
                  </a:ext>
                </a:extLst>
              </a:tr>
              <a:tr h="269856">
                <a:tc>
                  <a:txBody>
                    <a:bodyPr/>
                    <a:lstStyle/>
                    <a:p>
                      <a:pPr algn="ctr">
                        <a:lnSpc>
                          <a:spcPct val="115000"/>
                        </a:lnSpc>
                        <a:spcAft>
                          <a:spcPts val="800"/>
                        </a:spcAft>
                      </a:pPr>
                      <a:r>
                        <a:rPr lang="en-US" sz="1100" b="1" dirty="0">
                          <a:solidFill>
                            <a:srgbClr val="000000"/>
                          </a:solidFill>
                          <a:effectLst/>
                          <a:latin typeface="Century Gothic" panose="020B0502020202020204" pitchFamily="34" charset="0"/>
                          <a:ea typeface="Questrial"/>
                          <a:cs typeface="Times New Roman" panose="02020603050405020304" pitchFamily="18" charset="0"/>
                        </a:rPr>
                        <a:t>Grado</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algn="ctr">
                        <a:lnSpc>
                          <a:spcPct val="115000"/>
                        </a:lnSpc>
                        <a:spcAft>
                          <a:spcPts val="800"/>
                        </a:spcAft>
                      </a:pPr>
                      <a:r>
                        <a:rPr lang="en-US" sz="1100" dirty="0">
                          <a:solidFill>
                            <a:srgbClr val="000000"/>
                          </a:solidFill>
                          <a:effectLst/>
                          <a:latin typeface="Century Gothic" panose="020B0502020202020204" pitchFamily="34" charset="0"/>
                          <a:ea typeface="Questrial"/>
                          <a:cs typeface="Times New Roman" panose="02020603050405020304" pitchFamily="18" charset="0"/>
                        </a:rPr>
                        <a:t>3er </a:t>
                      </a:r>
                      <a:r>
                        <a:rPr lang="en-US" sz="1100" dirty="0" err="1">
                          <a:solidFill>
                            <a:srgbClr val="000000"/>
                          </a:solidFill>
                          <a:effectLst/>
                          <a:latin typeface="Century Gothic" panose="020B0502020202020204" pitchFamily="34" charset="0"/>
                          <a:ea typeface="Questrial"/>
                          <a:cs typeface="Times New Roman" panose="02020603050405020304" pitchFamily="18" charset="0"/>
                        </a:rPr>
                        <a:t>año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82836075"/>
                  </a:ext>
                </a:extLst>
              </a:tr>
              <a:tr h="566161">
                <a:tc>
                  <a:txBody>
                    <a:bodyPr/>
                    <a:lstStyle/>
                    <a:p>
                      <a:pPr algn="ctr">
                        <a:lnSpc>
                          <a:spcPct val="115000"/>
                        </a:lnSpc>
                        <a:spcAft>
                          <a:spcPts val="800"/>
                        </a:spcAft>
                      </a:pP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Propósito</a:t>
                      </a:r>
                      <a:r>
                        <a:rPr lang="en-US" sz="1100" b="1" dirty="0">
                          <a:solidFill>
                            <a:srgbClr val="000000"/>
                          </a:solidFill>
                          <a:effectLst/>
                          <a:latin typeface="Century Gothic" panose="020B0502020202020204" pitchFamily="34" charset="0"/>
                          <a:ea typeface="Questrial"/>
                          <a:cs typeface="Times New Roman" panose="02020603050405020304" pitchFamily="18" charset="0"/>
                        </a:rPr>
                        <a:t> del </a:t>
                      </a: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alumno</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2">
                  <a:txBody>
                    <a:bodyPr/>
                    <a:lstStyle/>
                    <a:p>
                      <a:pPr algn="ctr">
                        <a:lnSpc>
                          <a:spcPct val="115000"/>
                        </a:lnSpc>
                        <a:spcAft>
                          <a:spcPts val="1000"/>
                        </a:spcAft>
                      </a:pPr>
                      <a:r>
                        <a:rPr lang="es-MX" sz="1100" dirty="0">
                          <a:solidFill>
                            <a:srgbClr val="000000"/>
                          </a:solidFill>
                          <a:effectLst/>
                          <a:latin typeface="Century Gothic" panose="020B0502020202020204" pitchFamily="34" charset="0"/>
                          <a:ea typeface="Varela Round"/>
                          <a:cs typeface="Times New Roman" panose="02020603050405020304" pitchFamily="18" charset="0"/>
                        </a:rPr>
                        <a:t>El alumno identificará distintas maneras de medir el tiempo con uso de intermediarios haciendo comparaciones</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845709619"/>
                  </a:ext>
                </a:extLst>
              </a:tr>
              <a:tr h="566161">
                <a:tc>
                  <a:txBody>
                    <a:bodyPr/>
                    <a:lstStyle/>
                    <a:p>
                      <a:pPr algn="ctr">
                        <a:lnSpc>
                          <a:spcPct val="115000"/>
                        </a:lnSpc>
                        <a:spcAft>
                          <a:spcPts val="800"/>
                        </a:spcAft>
                      </a:pP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Propósito</a:t>
                      </a:r>
                      <a:r>
                        <a:rPr lang="en-US" sz="1100" b="1" dirty="0">
                          <a:solidFill>
                            <a:srgbClr val="000000"/>
                          </a:solidFill>
                          <a:effectLst/>
                          <a:latin typeface="Century Gothic" panose="020B0502020202020204" pitchFamily="34" charset="0"/>
                          <a:ea typeface="Questrial"/>
                          <a:cs typeface="Times New Roman" panose="02020603050405020304" pitchFamily="18" charset="0"/>
                        </a:rPr>
                        <a:t> del </a:t>
                      </a:r>
                      <a:r>
                        <a:rPr lang="en-US" sz="1100" b="1" dirty="0" err="1">
                          <a:solidFill>
                            <a:srgbClr val="000000"/>
                          </a:solidFill>
                          <a:effectLst/>
                          <a:latin typeface="Century Gothic" panose="020B0502020202020204" pitchFamily="34" charset="0"/>
                          <a:ea typeface="Questrial"/>
                          <a:cs typeface="Times New Roman" panose="02020603050405020304" pitchFamily="18" charset="0"/>
                        </a:rPr>
                        <a:t>docente</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2">
                  <a:txBody>
                    <a:bodyPr/>
                    <a:lstStyle/>
                    <a:p>
                      <a:pPr algn="ctr">
                        <a:lnSpc>
                          <a:spcPct val="115000"/>
                        </a:lnSpc>
                        <a:spcAft>
                          <a:spcPts val="1000"/>
                        </a:spcAft>
                      </a:pPr>
                      <a:r>
                        <a:rPr lang="es-MX" sz="1100" dirty="0">
                          <a:solidFill>
                            <a:srgbClr val="000000"/>
                          </a:solidFill>
                          <a:effectLst/>
                          <a:latin typeface="Century Gothic" panose="020B0502020202020204" pitchFamily="34" charset="0"/>
                          <a:ea typeface="Varela Round"/>
                          <a:cs typeface="Times New Roman" panose="02020603050405020304" pitchFamily="18" charset="0"/>
                        </a:rPr>
                        <a:t>El docente proporcionará los materiales necesarios para favorecer el aprendizaje de los alumnos</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318051612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777" name="Google Shape;777;p39"/>
          <p:cNvCxnSpPr/>
          <p:nvPr/>
        </p:nvCxnSpPr>
        <p:spPr>
          <a:xfrm>
            <a:off x="2133600" y="3630836"/>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
        <p:nvSpPr>
          <p:cNvPr id="5" name="Título 4">
            <a:extLst>
              <a:ext uri="{FF2B5EF4-FFF2-40B4-BE49-F238E27FC236}">
                <a16:creationId xmlns:a16="http://schemas.microsoft.com/office/drawing/2014/main" id="{5F9821D1-95D8-49DF-AB51-59B3AFD9D6BB}"/>
              </a:ext>
            </a:extLst>
          </p:cNvPr>
          <p:cNvSpPr>
            <a:spLocks noGrp="1"/>
          </p:cNvSpPr>
          <p:nvPr>
            <p:ph type="title"/>
          </p:nvPr>
        </p:nvSpPr>
        <p:spPr/>
        <p:txBody>
          <a:bodyPr/>
          <a:lstStyle/>
          <a:p>
            <a:r>
              <a:rPr lang="es-MX" dirty="0"/>
              <a:t>INICIO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566C1B62-1F46-4965-A076-677C3F0F6DA5}"/>
              </a:ext>
            </a:extLst>
          </p:cNvPr>
          <p:cNvGraphicFramePr>
            <a:graphicFrameLocks noGrp="1"/>
          </p:cNvGraphicFramePr>
          <p:nvPr>
            <p:extLst>
              <p:ext uri="{D42A27DB-BD31-4B8C-83A1-F6EECF244321}">
                <p14:modId xmlns:p14="http://schemas.microsoft.com/office/powerpoint/2010/main" val="3572101319"/>
              </p:ext>
            </p:extLst>
          </p:nvPr>
        </p:nvGraphicFramePr>
        <p:xfrm>
          <a:off x="744479" y="948445"/>
          <a:ext cx="7695185" cy="3475273"/>
        </p:xfrm>
        <a:graphic>
          <a:graphicData uri="http://schemas.openxmlformats.org/drawingml/2006/table">
            <a:tbl>
              <a:tblPr firstRow="1" firstCol="1" bandRow="1"/>
              <a:tblGrid>
                <a:gridCol w="3449068">
                  <a:extLst>
                    <a:ext uri="{9D8B030D-6E8A-4147-A177-3AD203B41FA5}">
                      <a16:colId xmlns:a16="http://schemas.microsoft.com/office/drawing/2014/main" val="154541489"/>
                    </a:ext>
                  </a:extLst>
                </a:gridCol>
                <a:gridCol w="1271124">
                  <a:extLst>
                    <a:ext uri="{9D8B030D-6E8A-4147-A177-3AD203B41FA5}">
                      <a16:colId xmlns:a16="http://schemas.microsoft.com/office/drawing/2014/main" val="3291863773"/>
                    </a:ext>
                  </a:extLst>
                </a:gridCol>
                <a:gridCol w="2120840">
                  <a:extLst>
                    <a:ext uri="{9D8B030D-6E8A-4147-A177-3AD203B41FA5}">
                      <a16:colId xmlns:a16="http://schemas.microsoft.com/office/drawing/2014/main" val="3918441306"/>
                    </a:ext>
                  </a:extLst>
                </a:gridCol>
                <a:gridCol w="854153">
                  <a:extLst>
                    <a:ext uri="{9D8B030D-6E8A-4147-A177-3AD203B41FA5}">
                      <a16:colId xmlns:a16="http://schemas.microsoft.com/office/drawing/2014/main" val="3528046804"/>
                    </a:ext>
                  </a:extLst>
                </a:gridCol>
              </a:tblGrid>
              <a:tr h="442072">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Actividad</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Organización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Recursos/ materiales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Día/ tiempo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591781363"/>
                  </a:ext>
                </a:extLst>
              </a:tr>
              <a:tr h="3033201">
                <a:tc>
                  <a:txBody>
                    <a:bodyPr/>
                    <a:lstStyle/>
                    <a:p>
                      <a:pPr algn="l">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Inicio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La actividad comienza con los siguientes cuestionamientos</a:t>
                      </a:r>
                    </a:p>
                    <a:p>
                      <a:pPr marL="342900" lvl="0" indent="-342900" algn="l">
                        <a:lnSpc>
                          <a:spcPct val="107000"/>
                        </a:lnSpc>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¿Sabes que es el tiempo?</a:t>
                      </a:r>
                    </a:p>
                    <a:p>
                      <a:pPr marL="342900" lvl="0" indent="-342900" algn="l">
                        <a:lnSpc>
                          <a:spcPct val="107000"/>
                        </a:lnSpc>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¿El tiempo se podría medir?</a:t>
                      </a:r>
                    </a:p>
                    <a:p>
                      <a:pPr marL="342900" lvl="0" indent="-342900" algn="l">
                        <a:lnSpc>
                          <a:spcPct val="107000"/>
                        </a:lnSpc>
                        <a:spcAft>
                          <a:spcPts val="800"/>
                        </a:spcAft>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¿Qué utilizarías para medirlo?</a:t>
                      </a: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Después que se contestaron las preguntas se les pondrá el siguiente video que nos habla sobre el tiempo. </a:t>
                      </a:r>
                    </a:p>
                    <a:p>
                      <a:pPr algn="l">
                        <a:lnSpc>
                          <a:spcPct val="107000"/>
                        </a:lnSpc>
                        <a:spcAft>
                          <a:spcPts val="800"/>
                        </a:spcAft>
                      </a:pPr>
                      <a:r>
                        <a:rPr lang="es-MX" sz="1200" b="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3"/>
                        </a:rPr>
                        <a:t>https://www.youtube.com/watch?v=NcUHrNxye2A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Grupal</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342900" lvl="0" indent="-342900" algn="l">
                        <a:lnSpc>
                          <a:spcPct val="107000"/>
                        </a:lnSpc>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Link del video que se utilizará</a:t>
                      </a:r>
                    </a:p>
                    <a:p>
                      <a:pPr marL="342900" lvl="0" indent="-342900" algn="l">
                        <a:lnSpc>
                          <a:spcPct val="107000"/>
                        </a:lnSpc>
                        <a:spcAft>
                          <a:spcPts val="800"/>
                        </a:spcAft>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Computadora y/o bocinas</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15 minutos</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81204712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02</a:t>
            </a:r>
            <a:endParaRPr dirty="0">
              <a:solidFill>
                <a:schemeClr val="accent3"/>
              </a:solidFill>
            </a:endParaRPr>
          </a:p>
        </p:txBody>
      </p:sp>
      <p:cxnSp>
        <p:nvCxnSpPr>
          <p:cNvPr id="777" name="Google Shape;777;p39"/>
          <p:cNvCxnSpPr/>
          <p:nvPr/>
        </p:nvCxnSpPr>
        <p:spPr>
          <a:xfrm>
            <a:off x="2133600" y="3630836"/>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
        <p:nvSpPr>
          <p:cNvPr id="5" name="Título 4">
            <a:extLst>
              <a:ext uri="{FF2B5EF4-FFF2-40B4-BE49-F238E27FC236}">
                <a16:creationId xmlns:a16="http://schemas.microsoft.com/office/drawing/2014/main" id="{5F9821D1-95D8-49DF-AB51-59B3AFD9D6BB}"/>
              </a:ext>
            </a:extLst>
          </p:cNvPr>
          <p:cNvSpPr>
            <a:spLocks noGrp="1"/>
          </p:cNvSpPr>
          <p:nvPr>
            <p:ph type="title"/>
          </p:nvPr>
        </p:nvSpPr>
        <p:spPr/>
        <p:txBody>
          <a:bodyPr/>
          <a:lstStyle/>
          <a:p>
            <a:r>
              <a:rPr lang="es-MX" dirty="0"/>
              <a:t>DESARROLLO</a:t>
            </a:r>
          </a:p>
        </p:txBody>
      </p:sp>
    </p:spTree>
    <p:extLst>
      <p:ext uri="{BB962C8B-B14F-4D97-AF65-F5344CB8AC3E}">
        <p14:creationId xmlns:p14="http://schemas.microsoft.com/office/powerpoint/2010/main" val="378988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B8FB89A-51F1-45A1-958F-29832F137BB4}"/>
              </a:ext>
            </a:extLst>
          </p:cNvPr>
          <p:cNvGraphicFramePr>
            <a:graphicFrameLocks noGrp="1"/>
          </p:cNvGraphicFramePr>
          <p:nvPr>
            <p:extLst>
              <p:ext uri="{D42A27DB-BD31-4B8C-83A1-F6EECF244321}">
                <p14:modId xmlns:p14="http://schemas.microsoft.com/office/powerpoint/2010/main" val="1184574131"/>
              </p:ext>
            </p:extLst>
          </p:nvPr>
        </p:nvGraphicFramePr>
        <p:xfrm>
          <a:off x="393928" y="260107"/>
          <a:ext cx="8356144" cy="4623286"/>
        </p:xfrm>
        <a:graphic>
          <a:graphicData uri="http://schemas.openxmlformats.org/drawingml/2006/table">
            <a:tbl>
              <a:tblPr firstRow="1" firstCol="1" bandRow="1"/>
              <a:tblGrid>
                <a:gridCol w="4530036">
                  <a:extLst>
                    <a:ext uri="{9D8B030D-6E8A-4147-A177-3AD203B41FA5}">
                      <a16:colId xmlns:a16="http://schemas.microsoft.com/office/drawing/2014/main" val="1164654101"/>
                    </a:ext>
                  </a:extLst>
                </a:gridCol>
                <a:gridCol w="1246290">
                  <a:extLst>
                    <a:ext uri="{9D8B030D-6E8A-4147-A177-3AD203B41FA5}">
                      <a16:colId xmlns:a16="http://schemas.microsoft.com/office/drawing/2014/main" val="1713303551"/>
                    </a:ext>
                  </a:extLst>
                </a:gridCol>
                <a:gridCol w="1628348">
                  <a:extLst>
                    <a:ext uri="{9D8B030D-6E8A-4147-A177-3AD203B41FA5}">
                      <a16:colId xmlns:a16="http://schemas.microsoft.com/office/drawing/2014/main" val="2665966636"/>
                    </a:ext>
                  </a:extLst>
                </a:gridCol>
                <a:gridCol w="951470">
                  <a:extLst>
                    <a:ext uri="{9D8B030D-6E8A-4147-A177-3AD203B41FA5}">
                      <a16:colId xmlns:a16="http://schemas.microsoft.com/office/drawing/2014/main" val="1903484579"/>
                    </a:ext>
                  </a:extLst>
                </a:gridCol>
              </a:tblGrid>
              <a:tr h="310302">
                <a:tc>
                  <a:txBody>
                    <a:bodyPr/>
                    <a:lstStyle/>
                    <a:p>
                      <a:pPr marL="0" lvl="0" indent="0" algn="ctr">
                        <a:lnSpc>
                          <a:spcPct val="107000"/>
                        </a:lnSpc>
                        <a:spcAft>
                          <a:spcPts val="800"/>
                        </a:spcAft>
                        <a:buFont typeface="Symbol" panose="05050102010706020507" pitchFamily="18" charset="2"/>
                        <a:buNone/>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Actividad</a:t>
                      </a:r>
                    </a:p>
                  </a:txBody>
                  <a:tcPr marL="52868" marR="52868"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Organización</a:t>
                      </a:r>
                    </a:p>
                  </a:txBody>
                  <a:tcPr marL="52868" marR="52868"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Recursos/materiales</a:t>
                      </a:r>
                    </a:p>
                  </a:txBody>
                  <a:tcPr marL="52868" marR="52868"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Día/tiempo</a:t>
                      </a:r>
                    </a:p>
                  </a:txBody>
                  <a:tcPr marL="52868" marR="52868"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788337003"/>
                  </a:ext>
                </a:extLst>
              </a:tr>
              <a:tr h="3878639">
                <a:tc>
                  <a:txBody>
                    <a:bodyPr/>
                    <a:lstStyle/>
                    <a:p>
                      <a:pPr algn="l">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Desarrollo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Con un estambre de cualquier color y la siguiente imagen se trazará los caminos uno a uno que se marcan con líneas punteadas. </a:t>
                      </a: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A medida que coloque el estambre lo cortará cuando complete el recorrido de que hace el avión a casa estado (Jalisco, Cancún y Nuevo León)</a:t>
                      </a: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Una vez que se hayan medido los tres recorridos se comparara cada estambre y se acomodará del mas corto al mas largo.  </a:t>
                      </a: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Se explicará al alumno que el estambre más corto representa menos tiempo de recorrido que hace el avión a llegar a su destino, a medida que los listones son más largos representan mayor cantidad de tiempo.</a:t>
                      </a:r>
                    </a:p>
                    <a:p>
                      <a:pPr algn="l">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Una vez que se tengan los datos que se pidieron se le cuestionará lo siguiente.</a:t>
                      </a:r>
                    </a:p>
                    <a:p>
                      <a:pPr marL="342900" lvl="0" indent="-342900" algn="l">
                        <a:lnSpc>
                          <a:spcPct val="107000"/>
                        </a:lnSpc>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¿A dónde tarda el avión más en llegar?</a:t>
                      </a:r>
                    </a:p>
                    <a:p>
                      <a:pPr marL="342900" lvl="0" indent="-342900" algn="l">
                        <a:lnSpc>
                          <a:spcPct val="107000"/>
                        </a:lnSpc>
                        <a:spcAft>
                          <a:spcPts val="800"/>
                        </a:spcAft>
                        <a:buFont typeface="Symbol" panose="05050102010706020507" pitchFamily="18" charset="2"/>
                        <a:buChar cha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¿El avión tarda menos en llegar a Nuevo León o a Jalisco?</a:t>
                      </a:r>
                    </a:p>
                  </a:txBody>
                  <a:tcPr marL="52868" marR="52868"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Individual</a:t>
                      </a:r>
                    </a:p>
                  </a:txBody>
                  <a:tcPr marL="52868" marR="52868"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342900" lvl="0" indent="-342900" algn="l">
                        <a:lnSpc>
                          <a:spcPct val="107000"/>
                        </a:lnSpc>
                        <a:buFont typeface="Symbol" panose="05050102010706020507" pitchFamily="18" charset="2"/>
                        <a:buChar char=""/>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Imagen didáctica</a:t>
                      </a:r>
                    </a:p>
                    <a:p>
                      <a:pPr marL="342900" lvl="0" indent="-342900" algn="l">
                        <a:lnSpc>
                          <a:spcPct val="107000"/>
                        </a:lnSpc>
                        <a:buFont typeface="Symbol" panose="05050102010706020507" pitchFamily="18" charset="2"/>
                        <a:buChar char=""/>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Estambre</a:t>
                      </a:r>
                    </a:p>
                    <a:p>
                      <a:pPr marL="342900" lvl="0" indent="-342900" algn="l">
                        <a:lnSpc>
                          <a:spcPct val="107000"/>
                        </a:lnSpc>
                        <a:buFont typeface="Symbol" panose="05050102010706020507" pitchFamily="18" charset="2"/>
                        <a:buChar char=""/>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Tijeras</a:t>
                      </a:r>
                    </a:p>
                    <a:p>
                      <a:pPr marL="228600"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52868" marR="52868"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25 minutos</a:t>
                      </a:r>
                    </a:p>
                  </a:txBody>
                  <a:tcPr marL="52868" marR="52868"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720098929"/>
                  </a:ext>
                </a:extLst>
              </a:tr>
            </a:tbl>
          </a:graphicData>
        </a:graphic>
      </p:graphicFrame>
      <p:pic>
        <p:nvPicPr>
          <p:cNvPr id="8" name="Imagen 7">
            <a:extLst>
              <a:ext uri="{FF2B5EF4-FFF2-40B4-BE49-F238E27FC236}">
                <a16:creationId xmlns:a16="http://schemas.microsoft.com/office/drawing/2014/main" id="{3A947886-D582-4756-99C8-D020F620CED3}"/>
              </a:ext>
            </a:extLst>
          </p:cNvPr>
          <p:cNvPicPr>
            <a:picLocks noChangeAspect="1"/>
          </p:cNvPicPr>
          <p:nvPr/>
        </p:nvPicPr>
        <p:blipFill>
          <a:blip r:embed="rId3"/>
          <a:stretch>
            <a:fillRect/>
          </a:stretch>
        </p:blipFill>
        <p:spPr>
          <a:xfrm>
            <a:off x="6299145" y="1680518"/>
            <a:ext cx="1339648" cy="754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solidFill>
              </a:rPr>
              <a:t>03</a:t>
            </a:r>
            <a:endParaRPr dirty="0">
              <a:solidFill>
                <a:schemeClr val="tx2"/>
              </a:solidFill>
            </a:endParaRPr>
          </a:p>
        </p:txBody>
      </p:sp>
      <p:cxnSp>
        <p:nvCxnSpPr>
          <p:cNvPr id="777" name="Google Shape;777;p39"/>
          <p:cNvCxnSpPr/>
          <p:nvPr/>
        </p:nvCxnSpPr>
        <p:spPr>
          <a:xfrm>
            <a:off x="2133600" y="3630836"/>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
        <p:nvSpPr>
          <p:cNvPr id="5" name="Título 4">
            <a:extLst>
              <a:ext uri="{FF2B5EF4-FFF2-40B4-BE49-F238E27FC236}">
                <a16:creationId xmlns:a16="http://schemas.microsoft.com/office/drawing/2014/main" id="{5F9821D1-95D8-49DF-AB51-59B3AFD9D6BB}"/>
              </a:ext>
            </a:extLst>
          </p:cNvPr>
          <p:cNvSpPr>
            <a:spLocks noGrp="1"/>
          </p:cNvSpPr>
          <p:nvPr>
            <p:ph type="title"/>
          </p:nvPr>
        </p:nvSpPr>
        <p:spPr/>
        <p:txBody>
          <a:bodyPr/>
          <a:lstStyle/>
          <a:p>
            <a:r>
              <a:rPr lang="es-MX" dirty="0"/>
              <a:t>CIERRE</a:t>
            </a:r>
          </a:p>
        </p:txBody>
      </p:sp>
    </p:spTree>
    <p:extLst>
      <p:ext uri="{BB962C8B-B14F-4D97-AF65-F5344CB8AC3E}">
        <p14:creationId xmlns:p14="http://schemas.microsoft.com/office/powerpoint/2010/main" val="128477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24562254-7FC4-4A4D-859F-B0C352721FC8}"/>
              </a:ext>
            </a:extLst>
          </p:cNvPr>
          <p:cNvGraphicFramePr>
            <a:graphicFrameLocks noGrp="1"/>
          </p:cNvGraphicFramePr>
          <p:nvPr>
            <p:extLst>
              <p:ext uri="{D42A27DB-BD31-4B8C-83A1-F6EECF244321}">
                <p14:modId xmlns:p14="http://schemas.microsoft.com/office/powerpoint/2010/main" val="4039877157"/>
              </p:ext>
            </p:extLst>
          </p:nvPr>
        </p:nvGraphicFramePr>
        <p:xfrm>
          <a:off x="469497" y="933045"/>
          <a:ext cx="8316158" cy="3033474"/>
        </p:xfrm>
        <a:graphic>
          <a:graphicData uri="http://schemas.openxmlformats.org/drawingml/2006/table">
            <a:tbl>
              <a:tblPr firstRow="1" firstCol="1" bandRow="1"/>
              <a:tblGrid>
                <a:gridCol w="3811043">
                  <a:extLst>
                    <a:ext uri="{9D8B030D-6E8A-4147-A177-3AD203B41FA5}">
                      <a16:colId xmlns:a16="http://schemas.microsoft.com/office/drawing/2014/main" val="2780646302"/>
                    </a:ext>
                  </a:extLst>
                </a:gridCol>
                <a:gridCol w="1202858">
                  <a:extLst>
                    <a:ext uri="{9D8B030D-6E8A-4147-A177-3AD203B41FA5}">
                      <a16:colId xmlns:a16="http://schemas.microsoft.com/office/drawing/2014/main" val="2083395155"/>
                    </a:ext>
                  </a:extLst>
                </a:gridCol>
                <a:gridCol w="2214861">
                  <a:extLst>
                    <a:ext uri="{9D8B030D-6E8A-4147-A177-3AD203B41FA5}">
                      <a16:colId xmlns:a16="http://schemas.microsoft.com/office/drawing/2014/main" val="3928478118"/>
                    </a:ext>
                  </a:extLst>
                </a:gridCol>
                <a:gridCol w="1087396">
                  <a:extLst>
                    <a:ext uri="{9D8B030D-6E8A-4147-A177-3AD203B41FA5}">
                      <a16:colId xmlns:a16="http://schemas.microsoft.com/office/drawing/2014/main" val="719154277"/>
                    </a:ext>
                  </a:extLst>
                </a:gridCol>
              </a:tblGrid>
              <a:tr h="512639">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Actividad </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Organización </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40000"/>
                        <a:lumOff val="60000"/>
                      </a:schemeClr>
                    </a:solidFill>
                  </a:tcPr>
                </a:tc>
                <a:tc>
                  <a:txBody>
                    <a:bodyPr/>
                    <a:lstStyle/>
                    <a:p>
                      <a:pPr marL="228600"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Recursos/materiales</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Día/tiempo</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5004548"/>
                  </a:ext>
                </a:extLst>
              </a:tr>
              <a:tr h="2520835">
                <a:tc>
                  <a:txBody>
                    <a:bodyPr/>
                    <a:lstStyle/>
                    <a:p>
                      <a:pPr algn="l">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Cierre</a:t>
                      </a:r>
                    </a:p>
                    <a:p>
                      <a:pPr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Después de la actividad anterior, se le proporciona al alumno una hoja a manera de evaluación en donde tendrá que identificar las actividades de su vida cotidiana que tarda más o menos tiempo en hacer, solo ayuda del conocimiento que adquirió a lo largo de la actividad.</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Individual</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342900" lvl="0" indent="-342900" algn="l">
                        <a:lnSpc>
                          <a:spcPct val="107000"/>
                        </a:lnSpc>
                        <a:buFont typeface="Symbol" panose="05050102010706020507" pitchFamily="18" charset="2"/>
                        <a:buChar char=""/>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Colores </a:t>
                      </a:r>
                    </a:p>
                    <a:p>
                      <a:pPr marL="342900" lvl="0" indent="-342900" algn="l">
                        <a:lnSpc>
                          <a:spcPct val="107000"/>
                        </a:lnSpc>
                        <a:buFont typeface="Symbol" panose="05050102010706020507" pitchFamily="18" charset="2"/>
                        <a:buChar char=""/>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Hoja evaluativa</a:t>
                      </a:r>
                    </a:p>
                    <a:p>
                      <a:pPr marL="228600"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l">
                        <a:lnSpc>
                          <a:spcPct val="107000"/>
                        </a:lnSpc>
                        <a:spcAft>
                          <a:spcPts val="80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15 minutos</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652386823"/>
                  </a:ext>
                </a:extLst>
              </a:tr>
            </a:tbl>
          </a:graphicData>
        </a:graphic>
      </p:graphicFrame>
      <p:pic>
        <p:nvPicPr>
          <p:cNvPr id="7" name="Imagen 6">
            <a:extLst>
              <a:ext uri="{FF2B5EF4-FFF2-40B4-BE49-F238E27FC236}">
                <a16:creationId xmlns:a16="http://schemas.microsoft.com/office/drawing/2014/main" id="{62D074C2-B910-4766-9005-CFCAD5E99735}"/>
              </a:ext>
            </a:extLst>
          </p:cNvPr>
          <p:cNvPicPr>
            <a:picLocks noChangeAspect="1"/>
          </p:cNvPicPr>
          <p:nvPr/>
        </p:nvPicPr>
        <p:blipFill>
          <a:blip r:embed="rId3"/>
          <a:stretch>
            <a:fillRect/>
          </a:stretch>
        </p:blipFill>
        <p:spPr>
          <a:xfrm>
            <a:off x="5947590" y="1917027"/>
            <a:ext cx="1355253" cy="1809616"/>
          </a:xfrm>
          <a:prstGeom prst="rect">
            <a:avLst/>
          </a:prstGeom>
        </p:spPr>
      </p:pic>
    </p:spTree>
  </p:cSld>
  <p:clrMapOvr>
    <a:masterClrMapping/>
  </p:clrMapOvr>
</p:sld>
</file>

<file path=ppt/theme/theme1.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1198</Words>
  <Application>Microsoft Office PowerPoint</Application>
  <PresentationFormat>Presentación en pantalla (16:9)</PresentationFormat>
  <Paragraphs>124</Paragraphs>
  <Slides>15</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Verdana</vt:lpstr>
      <vt:lpstr>Symbol</vt:lpstr>
      <vt:lpstr>Century Gothic</vt:lpstr>
      <vt:lpstr>Times New Roman</vt:lpstr>
      <vt:lpstr>Jua</vt:lpstr>
      <vt:lpstr>Garamond</vt:lpstr>
      <vt:lpstr>Arial</vt:lpstr>
      <vt:lpstr>Comfortaa</vt:lpstr>
      <vt:lpstr>Calendar &amp; Weather Subject for Pre-K: Weather by Slidesgo</vt:lpstr>
      <vt:lpstr>Escuela Normal de Educacion  Preescolar </vt:lpstr>
      <vt:lpstr>Competencias</vt:lpstr>
      <vt:lpstr>Secuencia didáctica </vt:lpstr>
      <vt:lpstr>01</vt:lpstr>
      <vt:lpstr>Presentación de PowerPoint</vt:lpstr>
      <vt:lpstr>02</vt:lpstr>
      <vt:lpstr>Presentación de PowerPoint</vt:lpstr>
      <vt:lpstr>03</vt:lpstr>
      <vt:lpstr>Presentación de PowerPoint</vt:lpstr>
      <vt:lpstr>Lista de cotejo</vt:lpstr>
      <vt:lpstr>Video</vt:lpstr>
      <vt:lpstr>Matriz Analítica </vt:lpstr>
      <vt:lpstr>Presentación de PowerPoint</vt:lpstr>
      <vt:lpstr>Conclusion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Educacion  Preescolar </dc:title>
  <cp:lastModifiedBy>DIANA CRISTELA DE LA CRUZ SAUCEDO</cp:lastModifiedBy>
  <cp:revision>18</cp:revision>
  <dcterms:modified xsi:type="dcterms:W3CDTF">2021-06-28T04:20:50Z</dcterms:modified>
</cp:coreProperties>
</file>