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0"/>
  </p:notesMasterIdLst>
  <p:sldIdLst>
    <p:sldId id="309" r:id="rId2"/>
    <p:sldId id="256" r:id="rId3"/>
    <p:sldId id="257" r:id="rId4"/>
    <p:sldId id="258" r:id="rId5"/>
    <p:sldId id="260" r:id="rId6"/>
    <p:sldId id="259" r:id="rId7"/>
    <p:sldId id="264" r:id="rId8"/>
    <p:sldId id="263" r:id="rId9"/>
    <p:sldId id="262" r:id="rId10"/>
    <p:sldId id="265" r:id="rId11"/>
    <p:sldId id="310" r:id="rId12"/>
    <p:sldId id="311" r:id="rId13"/>
    <p:sldId id="313" r:id="rId14"/>
    <p:sldId id="314" r:id="rId15"/>
    <p:sldId id="267" r:id="rId16"/>
    <p:sldId id="312" r:id="rId17"/>
    <p:sldId id="316" r:id="rId18"/>
    <p:sldId id="315" r:id="rId19"/>
  </p:sldIdLst>
  <p:sldSz cx="9144000" cy="5143500" type="screen16x9"/>
  <p:notesSz cx="6858000" cy="9144000"/>
  <p:embeddedFontLst>
    <p:embeddedFont>
      <p:font typeface="Avenir Next LT Pro" charset="0"/>
      <p:regular r:id="rId21"/>
      <p:bold r:id="rId22"/>
      <p:italic r:id="rId23"/>
      <p:boldItalic r:id="rId24"/>
    </p:embeddedFont>
    <p:embeddedFont>
      <p:font typeface="Lato Black" charset="0"/>
      <p:bold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Mali" charset="-34"/>
      <p:regular r:id="rId31"/>
      <p:bold r:id="rId32"/>
      <p:italic r:id="rId33"/>
      <p:boldItalic r:id="rId34"/>
    </p:embeddedFont>
    <p:embeddedFont>
      <p:font typeface="Bauhaus 93" charset="0"/>
      <p:regular r:id="rId35"/>
    </p:embeddedFont>
    <p:embeddedFont>
      <p:font typeface="Berlin Sans FB Demi" charset="0"/>
      <p:bold r:id="rId36"/>
    </p:embeddedFont>
    <p:embeddedFont>
      <p:font typeface="Abadi" charset="0"/>
      <p:regular r:id="rId37"/>
    </p:embeddedFont>
    <p:embeddedFont>
      <p:font typeface="Roboto" charset="0"/>
      <p:regular r:id="rId38"/>
      <p:bold r:id="rId39"/>
      <p:italic r:id="rId40"/>
      <p:boldItalic r:id="rId41"/>
    </p:embeddedFont>
    <p:embeddedFont>
      <p:font typeface="Lucida Sans Unicode" pitchFamily="3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733229-CA44-4A0C-AFD3-4ADE641189F0}" v="13" dt="2021-06-23T04:15:39.997"/>
  </p1510:revLst>
</p1510:revInfo>
</file>

<file path=ppt/tableStyles.xml><?xml version="1.0" encoding="utf-8"?>
<a:tblStyleLst xmlns:a="http://schemas.openxmlformats.org/drawingml/2006/main" def="{3443A17E-3669-45B7-8BB3-7B1234917F48}">
  <a:tblStyle styleId="{3443A17E-3669-45B7-8BB3-7B1234917F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>
        <p:scale>
          <a:sx n="62" d="100"/>
          <a:sy n="62" d="100"/>
        </p:scale>
        <p:origin x="-73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Guevara" userId="13e7e41f5c5c6209" providerId="LiveId" clId="{79733229-CA44-4A0C-AFD3-4ADE641189F0}"/>
    <pc:docChg chg="undo custSel addSld delSld modSld sldOrd">
      <pc:chgData name="Natalia Guevara" userId="13e7e41f5c5c6209" providerId="LiveId" clId="{79733229-CA44-4A0C-AFD3-4ADE641189F0}" dt="2021-06-23T04:15:59.068" v="1992" actId="403"/>
      <pc:docMkLst>
        <pc:docMk/>
      </pc:docMkLst>
      <pc:sldChg chg="addSp modSp mod">
        <pc:chgData name="Natalia Guevara" userId="13e7e41f5c5c6209" providerId="LiveId" clId="{79733229-CA44-4A0C-AFD3-4ADE641189F0}" dt="2021-06-23T03:11:55.967" v="169" actId="20577"/>
        <pc:sldMkLst>
          <pc:docMk/>
          <pc:sldMk cId="0" sldId="257"/>
        </pc:sldMkLst>
        <pc:spChg chg="mod">
          <ac:chgData name="Natalia Guevara" userId="13e7e41f5c5c6209" providerId="LiveId" clId="{79733229-CA44-4A0C-AFD3-4ADE641189F0}" dt="2021-06-23T02:44:24.052" v="16"/>
          <ac:spMkLst>
            <pc:docMk/>
            <pc:sldMk cId="0" sldId="257"/>
            <ac:spMk id="7" creationId="{C50187F4-E06C-4A1E-9B2D-1C9038E9E7F2}"/>
          </ac:spMkLst>
        </pc:spChg>
        <pc:spChg chg="mod">
          <ac:chgData name="Natalia Guevara" userId="13e7e41f5c5c6209" providerId="LiveId" clId="{79733229-CA44-4A0C-AFD3-4ADE641189F0}" dt="2021-06-23T02:44:24.052" v="16"/>
          <ac:spMkLst>
            <pc:docMk/>
            <pc:sldMk cId="0" sldId="257"/>
            <ac:spMk id="8" creationId="{DA641931-E959-428F-88FA-A4EDD1E0EA8F}"/>
          </ac:spMkLst>
        </pc:spChg>
        <pc:spChg chg="mod">
          <ac:chgData name="Natalia Guevara" userId="13e7e41f5c5c6209" providerId="LiveId" clId="{79733229-CA44-4A0C-AFD3-4ADE641189F0}" dt="2021-06-23T02:44:24.052" v="16"/>
          <ac:spMkLst>
            <pc:docMk/>
            <pc:sldMk cId="0" sldId="257"/>
            <ac:spMk id="9" creationId="{3B3160D6-CA2E-41D9-975D-1EE1025E0984}"/>
          </ac:spMkLst>
        </pc:spChg>
        <pc:spChg chg="mod">
          <ac:chgData name="Natalia Guevara" userId="13e7e41f5c5c6209" providerId="LiveId" clId="{79733229-CA44-4A0C-AFD3-4ADE641189F0}" dt="2021-06-23T02:44:24.052" v="16"/>
          <ac:spMkLst>
            <pc:docMk/>
            <pc:sldMk cId="0" sldId="257"/>
            <ac:spMk id="10" creationId="{23FD1F7B-C51D-41D3-85A2-16FEF7258826}"/>
          </ac:spMkLst>
        </pc:spChg>
        <pc:spChg chg="mod">
          <ac:chgData name="Natalia Guevara" userId="13e7e41f5c5c6209" providerId="LiveId" clId="{79733229-CA44-4A0C-AFD3-4ADE641189F0}" dt="2021-06-23T02:44:24.052" v="16"/>
          <ac:spMkLst>
            <pc:docMk/>
            <pc:sldMk cId="0" sldId="257"/>
            <ac:spMk id="11" creationId="{26A08C26-7809-4A51-94EA-A06D0C9A3513}"/>
          </ac:spMkLst>
        </pc:spChg>
        <pc:spChg chg="mod">
          <ac:chgData name="Natalia Guevara" userId="13e7e41f5c5c6209" providerId="LiveId" clId="{79733229-CA44-4A0C-AFD3-4ADE641189F0}" dt="2021-06-23T02:44:24.052" v="16"/>
          <ac:spMkLst>
            <pc:docMk/>
            <pc:sldMk cId="0" sldId="257"/>
            <ac:spMk id="12" creationId="{4ADCC295-2E3C-449A-83BF-42CD9ECDAEBE}"/>
          </ac:spMkLst>
        </pc:spChg>
        <pc:spChg chg="mod">
          <ac:chgData name="Natalia Guevara" userId="13e7e41f5c5c6209" providerId="LiveId" clId="{79733229-CA44-4A0C-AFD3-4ADE641189F0}" dt="2021-06-23T02:44:24.052" v="16"/>
          <ac:spMkLst>
            <pc:docMk/>
            <pc:sldMk cId="0" sldId="257"/>
            <ac:spMk id="13" creationId="{D4567173-108D-4F31-BFDA-DB8E982F116F}"/>
          </ac:spMkLst>
        </pc:spChg>
        <pc:spChg chg="mod">
          <ac:chgData name="Natalia Guevara" userId="13e7e41f5c5c6209" providerId="LiveId" clId="{79733229-CA44-4A0C-AFD3-4ADE641189F0}" dt="2021-06-23T02:44:24.052" v="16"/>
          <ac:spMkLst>
            <pc:docMk/>
            <pc:sldMk cId="0" sldId="257"/>
            <ac:spMk id="14" creationId="{53A86455-5877-4D22-BC4E-87F87117EE5F}"/>
          </ac:spMkLst>
        </pc:spChg>
        <pc:spChg chg="mod">
          <ac:chgData name="Natalia Guevara" userId="13e7e41f5c5c6209" providerId="LiveId" clId="{79733229-CA44-4A0C-AFD3-4ADE641189F0}" dt="2021-06-23T02:44:24.052" v="16"/>
          <ac:spMkLst>
            <pc:docMk/>
            <pc:sldMk cId="0" sldId="257"/>
            <ac:spMk id="15" creationId="{03F71DF8-2B8F-4EC6-8683-9F8E4F956A4A}"/>
          </ac:spMkLst>
        </pc:spChg>
        <pc:spChg chg="mod">
          <ac:chgData name="Natalia Guevara" userId="13e7e41f5c5c6209" providerId="LiveId" clId="{79733229-CA44-4A0C-AFD3-4ADE641189F0}" dt="2021-06-23T02:44:24.052" v="16"/>
          <ac:spMkLst>
            <pc:docMk/>
            <pc:sldMk cId="0" sldId="257"/>
            <ac:spMk id="16" creationId="{2BED1BC6-AB7F-4DB4-A6FE-C4C89F085F59}"/>
          </ac:spMkLst>
        </pc:spChg>
        <pc:spChg chg="mod">
          <ac:chgData name="Natalia Guevara" userId="13e7e41f5c5c6209" providerId="LiveId" clId="{79733229-CA44-4A0C-AFD3-4ADE641189F0}" dt="2021-06-23T02:44:24.052" v="16"/>
          <ac:spMkLst>
            <pc:docMk/>
            <pc:sldMk cId="0" sldId="257"/>
            <ac:spMk id="17" creationId="{FE52DCD4-F674-40F4-908F-56E24A8A0FDF}"/>
          </ac:spMkLst>
        </pc:spChg>
        <pc:spChg chg="mod">
          <ac:chgData name="Natalia Guevara" userId="13e7e41f5c5c6209" providerId="LiveId" clId="{79733229-CA44-4A0C-AFD3-4ADE641189F0}" dt="2021-06-23T02:44:24.052" v="16"/>
          <ac:spMkLst>
            <pc:docMk/>
            <pc:sldMk cId="0" sldId="257"/>
            <ac:spMk id="18" creationId="{CF41B0E8-1C8D-4323-8553-84F13B0FA1CE}"/>
          </ac:spMkLst>
        </pc:spChg>
        <pc:spChg chg="mod">
          <ac:chgData name="Natalia Guevara" userId="13e7e41f5c5c6209" providerId="LiveId" clId="{79733229-CA44-4A0C-AFD3-4ADE641189F0}" dt="2021-06-23T02:44:24.052" v="16"/>
          <ac:spMkLst>
            <pc:docMk/>
            <pc:sldMk cId="0" sldId="257"/>
            <ac:spMk id="19" creationId="{7B387866-E543-47CC-A1CF-63E0B0B735C8}"/>
          </ac:spMkLst>
        </pc:spChg>
        <pc:spChg chg="mod">
          <ac:chgData name="Natalia Guevara" userId="13e7e41f5c5c6209" providerId="LiveId" clId="{79733229-CA44-4A0C-AFD3-4ADE641189F0}" dt="2021-06-23T02:44:24.052" v="16"/>
          <ac:spMkLst>
            <pc:docMk/>
            <pc:sldMk cId="0" sldId="257"/>
            <ac:spMk id="20" creationId="{1A080CFC-F1EC-4213-BEEC-3345F11B4575}"/>
          </ac:spMkLst>
        </pc:spChg>
        <pc:spChg chg="mod">
          <ac:chgData name="Natalia Guevara" userId="13e7e41f5c5c6209" providerId="LiveId" clId="{79733229-CA44-4A0C-AFD3-4ADE641189F0}" dt="2021-06-23T02:44:24.052" v="16"/>
          <ac:spMkLst>
            <pc:docMk/>
            <pc:sldMk cId="0" sldId="257"/>
            <ac:spMk id="21" creationId="{14D240DA-8752-4486-9BE4-D68CE3BCF3EF}"/>
          </ac:spMkLst>
        </pc:spChg>
        <pc:spChg chg="mod">
          <ac:chgData name="Natalia Guevara" userId="13e7e41f5c5c6209" providerId="LiveId" clId="{79733229-CA44-4A0C-AFD3-4ADE641189F0}" dt="2021-06-23T02:44:24.052" v="16"/>
          <ac:spMkLst>
            <pc:docMk/>
            <pc:sldMk cId="0" sldId="257"/>
            <ac:spMk id="22" creationId="{9547FE5C-7AC1-43BF-98BD-F5B0CF66325F}"/>
          </ac:spMkLst>
        </pc:spChg>
        <pc:spChg chg="mod">
          <ac:chgData name="Natalia Guevara" userId="13e7e41f5c5c6209" providerId="LiveId" clId="{79733229-CA44-4A0C-AFD3-4ADE641189F0}" dt="2021-06-23T02:44:24.052" v="16"/>
          <ac:spMkLst>
            <pc:docMk/>
            <pc:sldMk cId="0" sldId="257"/>
            <ac:spMk id="23" creationId="{4EB22175-F0F2-418F-8263-D5BBB35C0820}"/>
          </ac:spMkLst>
        </pc:spChg>
        <pc:spChg chg="mod">
          <ac:chgData name="Natalia Guevara" userId="13e7e41f5c5c6209" providerId="LiveId" clId="{79733229-CA44-4A0C-AFD3-4ADE641189F0}" dt="2021-06-23T02:44:24.052" v="16"/>
          <ac:spMkLst>
            <pc:docMk/>
            <pc:sldMk cId="0" sldId="257"/>
            <ac:spMk id="24" creationId="{36F7531B-A357-4184-B902-6C78A996472C}"/>
          </ac:spMkLst>
        </pc:spChg>
        <pc:spChg chg="mod">
          <ac:chgData name="Natalia Guevara" userId="13e7e41f5c5c6209" providerId="LiveId" clId="{79733229-CA44-4A0C-AFD3-4ADE641189F0}" dt="2021-06-23T02:44:24.052" v="16"/>
          <ac:spMkLst>
            <pc:docMk/>
            <pc:sldMk cId="0" sldId="257"/>
            <ac:spMk id="25" creationId="{F5C2F971-AFDC-46A9-8B4C-DB219D1CC790}"/>
          </ac:spMkLst>
        </pc:spChg>
        <pc:spChg chg="mod">
          <ac:chgData name="Natalia Guevara" userId="13e7e41f5c5c6209" providerId="LiveId" clId="{79733229-CA44-4A0C-AFD3-4ADE641189F0}" dt="2021-06-23T02:44:24.052" v="16"/>
          <ac:spMkLst>
            <pc:docMk/>
            <pc:sldMk cId="0" sldId="257"/>
            <ac:spMk id="26" creationId="{A052F644-4EBC-4F75-9FD4-C97CDC4850D7}"/>
          </ac:spMkLst>
        </pc:spChg>
        <pc:spChg chg="mod">
          <ac:chgData name="Natalia Guevara" userId="13e7e41f5c5c6209" providerId="LiveId" clId="{79733229-CA44-4A0C-AFD3-4ADE641189F0}" dt="2021-06-23T03:11:55.967" v="169" actId="20577"/>
          <ac:spMkLst>
            <pc:docMk/>
            <pc:sldMk cId="0" sldId="257"/>
            <ac:spMk id="936" creationId="{00000000-0000-0000-0000-000000000000}"/>
          </ac:spMkLst>
        </pc:spChg>
        <pc:grpChg chg="add mod">
          <ac:chgData name="Natalia Guevara" userId="13e7e41f5c5c6209" providerId="LiveId" clId="{79733229-CA44-4A0C-AFD3-4ADE641189F0}" dt="2021-06-23T02:44:27.317" v="17" actId="1076"/>
          <ac:grpSpMkLst>
            <pc:docMk/>
            <pc:sldMk cId="0" sldId="257"/>
            <ac:grpSpMk id="6" creationId="{49C5D2EE-48B4-43CD-BAE4-3CC1D88BB0F8}"/>
          </ac:grpSpMkLst>
        </pc:grpChg>
      </pc:sldChg>
      <pc:sldChg chg="addSp delSp modSp mod">
        <pc:chgData name="Natalia Guevara" userId="13e7e41f5c5c6209" providerId="LiveId" clId="{79733229-CA44-4A0C-AFD3-4ADE641189F0}" dt="2021-06-23T03:12:17.598" v="170" actId="403"/>
        <pc:sldMkLst>
          <pc:docMk/>
          <pc:sldMk cId="0" sldId="258"/>
        </pc:sldMkLst>
        <pc:spChg chg="add del mod">
          <ac:chgData name="Natalia Guevara" userId="13e7e41f5c5c6209" providerId="LiveId" clId="{79733229-CA44-4A0C-AFD3-4ADE641189F0}" dt="2021-06-23T02:46:03.070" v="40" actId="478"/>
          <ac:spMkLst>
            <pc:docMk/>
            <pc:sldMk cId="0" sldId="258"/>
            <ac:spMk id="3" creationId="{90B2270C-32CF-42F1-9173-BD509C03136D}"/>
          </ac:spMkLst>
        </pc:spChg>
        <pc:spChg chg="add del mod">
          <ac:chgData name="Natalia Guevara" userId="13e7e41f5c5c6209" providerId="LiveId" clId="{79733229-CA44-4A0C-AFD3-4ADE641189F0}" dt="2021-06-23T02:46:03.070" v="40" actId="478"/>
          <ac:spMkLst>
            <pc:docMk/>
            <pc:sldMk cId="0" sldId="258"/>
            <ac:spMk id="5" creationId="{4297BEB9-DE21-40EB-8DA8-D5F2D06D3BFB}"/>
          </ac:spMkLst>
        </pc:spChg>
        <pc:spChg chg="add del mod">
          <ac:chgData name="Natalia Guevara" userId="13e7e41f5c5c6209" providerId="LiveId" clId="{79733229-CA44-4A0C-AFD3-4ADE641189F0}" dt="2021-06-23T02:46:08.047" v="41" actId="478"/>
          <ac:spMkLst>
            <pc:docMk/>
            <pc:sldMk cId="0" sldId="258"/>
            <ac:spMk id="7" creationId="{5282C061-A720-47F4-AD51-0DE54C0B2098}"/>
          </ac:spMkLst>
        </pc:spChg>
        <pc:spChg chg="add del mod">
          <ac:chgData name="Natalia Guevara" userId="13e7e41f5c5c6209" providerId="LiveId" clId="{79733229-CA44-4A0C-AFD3-4ADE641189F0}" dt="2021-06-23T02:46:11.745" v="42" actId="478"/>
          <ac:spMkLst>
            <pc:docMk/>
            <pc:sldMk cId="0" sldId="258"/>
            <ac:spMk id="9" creationId="{FC197F84-9684-4471-BECA-CDBBBDFCCBB5}"/>
          </ac:spMkLst>
        </pc:spChg>
        <pc:spChg chg="add del mod">
          <ac:chgData name="Natalia Guevara" userId="13e7e41f5c5c6209" providerId="LiveId" clId="{79733229-CA44-4A0C-AFD3-4ADE641189F0}" dt="2021-06-23T02:46:11.745" v="42" actId="478"/>
          <ac:spMkLst>
            <pc:docMk/>
            <pc:sldMk cId="0" sldId="258"/>
            <ac:spMk id="11" creationId="{8A6DDDCC-C3D7-4848-9A0E-CA329DBA1748}"/>
          </ac:spMkLst>
        </pc:spChg>
        <pc:spChg chg="add del mod">
          <ac:chgData name="Natalia Guevara" userId="13e7e41f5c5c6209" providerId="LiveId" clId="{79733229-CA44-4A0C-AFD3-4ADE641189F0}" dt="2021-06-23T02:46:11.745" v="42" actId="478"/>
          <ac:spMkLst>
            <pc:docMk/>
            <pc:sldMk cId="0" sldId="258"/>
            <ac:spMk id="13" creationId="{8DFF1F7B-454F-4957-8911-2F67FB189F0C}"/>
          </ac:spMkLst>
        </pc:spChg>
        <pc:spChg chg="add del mod">
          <ac:chgData name="Natalia Guevara" userId="13e7e41f5c5c6209" providerId="LiveId" clId="{79733229-CA44-4A0C-AFD3-4ADE641189F0}" dt="2021-06-23T02:46:11.745" v="42" actId="478"/>
          <ac:spMkLst>
            <pc:docMk/>
            <pc:sldMk cId="0" sldId="258"/>
            <ac:spMk id="15" creationId="{950BCB20-B1E0-46C2-8035-C451A1C6051F}"/>
          </ac:spMkLst>
        </pc:spChg>
        <pc:spChg chg="add del mod">
          <ac:chgData name="Natalia Guevara" userId="13e7e41f5c5c6209" providerId="LiveId" clId="{79733229-CA44-4A0C-AFD3-4ADE641189F0}" dt="2021-06-23T02:46:11.745" v="42" actId="478"/>
          <ac:spMkLst>
            <pc:docMk/>
            <pc:sldMk cId="0" sldId="258"/>
            <ac:spMk id="17" creationId="{32DA1C68-4EB0-4E8B-98B1-54DE7C953643}"/>
          </ac:spMkLst>
        </pc:spChg>
        <pc:spChg chg="del">
          <ac:chgData name="Natalia Guevara" userId="13e7e41f5c5c6209" providerId="LiveId" clId="{79733229-CA44-4A0C-AFD3-4ADE641189F0}" dt="2021-06-23T02:46:08.047" v="41" actId="478"/>
          <ac:spMkLst>
            <pc:docMk/>
            <pc:sldMk cId="0" sldId="258"/>
            <ac:spMk id="942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2:46:08.047" v="41" actId="478"/>
          <ac:spMkLst>
            <pc:docMk/>
            <pc:sldMk cId="0" sldId="258"/>
            <ac:spMk id="943" creationId="{00000000-0000-0000-0000-000000000000}"/>
          </ac:spMkLst>
        </pc:spChg>
        <pc:spChg chg="mod">
          <ac:chgData name="Natalia Guevara" userId="13e7e41f5c5c6209" providerId="LiveId" clId="{79733229-CA44-4A0C-AFD3-4ADE641189F0}" dt="2021-06-23T03:05:06.441" v="121" actId="1076"/>
          <ac:spMkLst>
            <pc:docMk/>
            <pc:sldMk cId="0" sldId="258"/>
            <ac:spMk id="944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2:46:08.047" v="41" actId="478"/>
          <ac:spMkLst>
            <pc:docMk/>
            <pc:sldMk cId="0" sldId="258"/>
            <ac:spMk id="945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2:46:08.047" v="41" actId="478"/>
          <ac:spMkLst>
            <pc:docMk/>
            <pc:sldMk cId="0" sldId="258"/>
            <ac:spMk id="946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2:46:03.070" v="40" actId="478"/>
          <ac:spMkLst>
            <pc:docMk/>
            <pc:sldMk cId="0" sldId="258"/>
            <ac:spMk id="947" creationId="{00000000-0000-0000-0000-000000000000}"/>
          </ac:spMkLst>
        </pc:spChg>
        <pc:spChg chg="mod">
          <ac:chgData name="Natalia Guevara" userId="13e7e41f5c5c6209" providerId="LiveId" clId="{79733229-CA44-4A0C-AFD3-4ADE641189F0}" dt="2021-06-23T03:04:59.931" v="120" actId="403"/>
          <ac:spMkLst>
            <pc:docMk/>
            <pc:sldMk cId="0" sldId="258"/>
            <ac:spMk id="948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2:46:08.047" v="41" actId="478"/>
          <ac:spMkLst>
            <pc:docMk/>
            <pc:sldMk cId="0" sldId="258"/>
            <ac:spMk id="949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2:45:59.490" v="39" actId="478"/>
          <ac:spMkLst>
            <pc:docMk/>
            <pc:sldMk cId="0" sldId="258"/>
            <ac:spMk id="950" creationId="{00000000-0000-0000-0000-000000000000}"/>
          </ac:spMkLst>
        </pc:spChg>
        <pc:spChg chg="mod">
          <ac:chgData name="Natalia Guevara" userId="13e7e41f5c5c6209" providerId="LiveId" clId="{79733229-CA44-4A0C-AFD3-4ADE641189F0}" dt="2021-06-23T03:12:17.598" v="170" actId="403"/>
          <ac:spMkLst>
            <pc:docMk/>
            <pc:sldMk cId="0" sldId="258"/>
            <ac:spMk id="951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2:45:59.490" v="39" actId="478"/>
          <ac:spMkLst>
            <pc:docMk/>
            <pc:sldMk cId="0" sldId="258"/>
            <ac:spMk id="952" creationId="{00000000-0000-0000-0000-000000000000}"/>
          </ac:spMkLst>
        </pc:spChg>
        <pc:spChg chg="mod">
          <ac:chgData name="Natalia Guevara" userId="13e7e41f5c5c6209" providerId="LiveId" clId="{79733229-CA44-4A0C-AFD3-4ADE641189F0}" dt="2021-06-23T02:45:45.570" v="38" actId="14100"/>
          <ac:spMkLst>
            <pc:docMk/>
            <pc:sldMk cId="0" sldId="258"/>
            <ac:spMk id="993" creationId="{00000000-0000-0000-0000-000000000000}"/>
          </ac:spMkLst>
        </pc:spChg>
      </pc:sldChg>
      <pc:sldChg chg="addSp modSp mod">
        <pc:chgData name="Natalia Guevara" userId="13e7e41f5c5c6209" providerId="LiveId" clId="{79733229-CA44-4A0C-AFD3-4ADE641189F0}" dt="2021-06-23T03:57:39.058" v="893" actId="20577"/>
        <pc:sldMkLst>
          <pc:docMk/>
          <pc:sldMk cId="0" sldId="259"/>
        </pc:sldMkLst>
        <pc:spChg chg="mod">
          <ac:chgData name="Natalia Guevara" userId="13e7e41f5c5c6209" providerId="LiveId" clId="{79733229-CA44-4A0C-AFD3-4ADE641189F0}" dt="2021-06-23T03:15:59.562" v="190" actId="207"/>
          <ac:spMkLst>
            <pc:docMk/>
            <pc:sldMk cId="0" sldId="259"/>
            <ac:spMk id="50" creationId="{3C593DF6-FF1F-4B56-BD2B-386564970888}"/>
          </ac:spMkLst>
        </pc:spChg>
        <pc:spChg chg="mod">
          <ac:chgData name="Natalia Guevara" userId="13e7e41f5c5c6209" providerId="LiveId" clId="{79733229-CA44-4A0C-AFD3-4ADE641189F0}" dt="2021-06-23T03:16:19.956" v="195" actId="207"/>
          <ac:spMkLst>
            <pc:docMk/>
            <pc:sldMk cId="0" sldId="259"/>
            <ac:spMk id="51" creationId="{EF39D8F1-F7F7-45C6-B1FE-3C4CA71F8E18}"/>
          </ac:spMkLst>
        </pc:spChg>
        <pc:spChg chg="mod">
          <ac:chgData name="Natalia Guevara" userId="13e7e41f5c5c6209" providerId="LiveId" clId="{79733229-CA44-4A0C-AFD3-4ADE641189F0}" dt="2021-06-23T03:16:16.173" v="194" actId="207"/>
          <ac:spMkLst>
            <pc:docMk/>
            <pc:sldMk cId="0" sldId="259"/>
            <ac:spMk id="52" creationId="{060AEEF7-5345-4C9E-B379-6133AC27A9DB}"/>
          </ac:spMkLst>
        </pc:spChg>
        <pc:spChg chg="mod">
          <ac:chgData name="Natalia Guevara" userId="13e7e41f5c5c6209" providerId="LiveId" clId="{79733229-CA44-4A0C-AFD3-4ADE641189F0}" dt="2021-06-23T03:15:51.066" v="189" actId="207"/>
          <ac:spMkLst>
            <pc:docMk/>
            <pc:sldMk cId="0" sldId="259"/>
            <ac:spMk id="53" creationId="{62023F4F-BF06-4C63-8CD9-052FA00519DF}"/>
          </ac:spMkLst>
        </pc:spChg>
        <pc:spChg chg="mod">
          <ac:chgData name="Natalia Guevara" userId="13e7e41f5c5c6209" providerId="LiveId" clId="{79733229-CA44-4A0C-AFD3-4ADE641189F0}" dt="2021-06-23T03:13:55.748" v="173" actId="403"/>
          <ac:spMkLst>
            <pc:docMk/>
            <pc:sldMk cId="0" sldId="259"/>
            <ac:spMk id="998" creationId="{00000000-0000-0000-0000-000000000000}"/>
          </ac:spMkLst>
        </pc:spChg>
        <pc:spChg chg="mod">
          <ac:chgData name="Natalia Guevara" userId="13e7e41f5c5c6209" providerId="LiveId" clId="{79733229-CA44-4A0C-AFD3-4ADE641189F0}" dt="2021-06-23T03:57:39.058" v="893" actId="20577"/>
          <ac:spMkLst>
            <pc:docMk/>
            <pc:sldMk cId="0" sldId="259"/>
            <ac:spMk id="999" creationId="{00000000-0000-0000-0000-000000000000}"/>
          </ac:spMkLst>
        </pc:spChg>
        <pc:grpChg chg="add mod">
          <ac:chgData name="Natalia Guevara" userId="13e7e41f5c5c6209" providerId="LiveId" clId="{79733229-CA44-4A0C-AFD3-4ADE641189F0}" dt="2021-06-23T03:15:39.136" v="188" actId="1076"/>
          <ac:grpSpMkLst>
            <pc:docMk/>
            <pc:sldMk cId="0" sldId="259"/>
            <ac:grpSpMk id="49" creationId="{517A9008-72E8-4FA2-96B2-68AD65D00B87}"/>
          </ac:grpSpMkLst>
        </pc:grpChg>
      </pc:sldChg>
      <pc:sldChg chg="addSp delSp modSp mod ord modNotes">
        <pc:chgData name="Natalia Guevara" userId="13e7e41f5c5c6209" providerId="LiveId" clId="{79733229-CA44-4A0C-AFD3-4ADE641189F0}" dt="2021-06-23T03:19:39.487" v="244" actId="20577"/>
        <pc:sldMkLst>
          <pc:docMk/>
          <pc:sldMk cId="0" sldId="260"/>
        </pc:sldMkLst>
        <pc:spChg chg="mod">
          <ac:chgData name="Natalia Guevara" userId="13e7e41f5c5c6209" providerId="LiveId" clId="{79733229-CA44-4A0C-AFD3-4ADE641189F0}" dt="2021-06-23T03:15:10.502" v="183"/>
          <ac:spMkLst>
            <pc:docMk/>
            <pc:sldMk cId="0" sldId="260"/>
            <ac:spMk id="66" creationId="{EB09FD37-2FC6-405B-BB68-AFD37C7EB3A8}"/>
          </ac:spMkLst>
        </pc:spChg>
        <pc:spChg chg="mod">
          <ac:chgData name="Natalia Guevara" userId="13e7e41f5c5c6209" providerId="LiveId" clId="{79733229-CA44-4A0C-AFD3-4ADE641189F0}" dt="2021-06-23T03:15:10.502" v="183"/>
          <ac:spMkLst>
            <pc:docMk/>
            <pc:sldMk cId="0" sldId="260"/>
            <ac:spMk id="67" creationId="{9AC61069-2D8C-425F-BC02-8FB0CCBB5D94}"/>
          </ac:spMkLst>
        </pc:spChg>
        <pc:spChg chg="mod">
          <ac:chgData name="Natalia Guevara" userId="13e7e41f5c5c6209" providerId="LiveId" clId="{79733229-CA44-4A0C-AFD3-4ADE641189F0}" dt="2021-06-23T03:15:10.502" v="183"/>
          <ac:spMkLst>
            <pc:docMk/>
            <pc:sldMk cId="0" sldId="260"/>
            <ac:spMk id="68" creationId="{B846923E-E1D8-4DFB-82FB-A3B1B6ED4733}"/>
          </ac:spMkLst>
        </pc:spChg>
        <pc:spChg chg="mod">
          <ac:chgData name="Natalia Guevara" userId="13e7e41f5c5c6209" providerId="LiveId" clId="{79733229-CA44-4A0C-AFD3-4ADE641189F0}" dt="2021-06-23T03:15:10.502" v="183"/>
          <ac:spMkLst>
            <pc:docMk/>
            <pc:sldMk cId="0" sldId="260"/>
            <ac:spMk id="69" creationId="{52805C88-8EC1-449B-B327-730BA82EFFC5}"/>
          </ac:spMkLst>
        </pc:spChg>
        <pc:spChg chg="mod">
          <ac:chgData name="Natalia Guevara" userId="13e7e41f5c5c6209" providerId="LiveId" clId="{79733229-CA44-4A0C-AFD3-4ADE641189F0}" dt="2021-06-23T03:17:32.134" v="224" actId="20577"/>
          <ac:spMkLst>
            <pc:docMk/>
            <pc:sldMk cId="0" sldId="260"/>
            <ac:spMk id="1103" creationId="{00000000-0000-0000-0000-000000000000}"/>
          </ac:spMkLst>
        </pc:spChg>
        <pc:spChg chg="mod">
          <ac:chgData name="Natalia Guevara" userId="13e7e41f5c5c6209" providerId="LiveId" clId="{79733229-CA44-4A0C-AFD3-4ADE641189F0}" dt="2021-06-23T03:19:39.487" v="244" actId="20577"/>
          <ac:spMkLst>
            <pc:docMk/>
            <pc:sldMk cId="0" sldId="260"/>
            <ac:spMk id="1104" creationId="{00000000-0000-0000-0000-000000000000}"/>
          </ac:spMkLst>
        </pc:spChg>
        <pc:grpChg chg="add del mod">
          <ac:chgData name="Natalia Guevara" userId="13e7e41f5c5c6209" providerId="LiveId" clId="{79733229-CA44-4A0C-AFD3-4ADE641189F0}" dt="2021-06-23T03:15:20.433" v="186" actId="21"/>
          <ac:grpSpMkLst>
            <pc:docMk/>
            <pc:sldMk cId="0" sldId="260"/>
            <ac:grpSpMk id="65" creationId="{1433A37E-F00D-4936-B9BD-3E2C3AB08EA2}"/>
          </ac:grpSpMkLst>
        </pc:grpChg>
      </pc:sldChg>
      <pc:sldChg chg="del">
        <pc:chgData name="Natalia Guevara" userId="13e7e41f5c5c6209" providerId="LiveId" clId="{79733229-CA44-4A0C-AFD3-4ADE641189F0}" dt="2021-06-23T03:21:35.962" v="245" actId="47"/>
        <pc:sldMkLst>
          <pc:docMk/>
          <pc:sldMk cId="0" sldId="261"/>
        </pc:sldMkLst>
      </pc:sldChg>
      <pc:sldChg chg="delSp modSp mod">
        <pc:chgData name="Natalia Guevara" userId="13e7e41f5c5c6209" providerId="LiveId" clId="{79733229-CA44-4A0C-AFD3-4ADE641189F0}" dt="2021-06-23T03:57:54.085" v="912" actId="20577"/>
        <pc:sldMkLst>
          <pc:docMk/>
          <pc:sldMk cId="0" sldId="262"/>
        </pc:sldMkLst>
        <pc:spChg chg="mod">
          <ac:chgData name="Natalia Guevara" userId="13e7e41f5c5c6209" providerId="LiveId" clId="{79733229-CA44-4A0C-AFD3-4ADE641189F0}" dt="2021-06-23T03:48:38.040" v="673" actId="403"/>
          <ac:spMkLst>
            <pc:docMk/>
            <pc:sldMk cId="0" sldId="262"/>
            <ac:spMk id="1145" creationId="{00000000-0000-0000-0000-000000000000}"/>
          </ac:spMkLst>
        </pc:spChg>
        <pc:spChg chg="del mod">
          <ac:chgData name="Natalia Guevara" userId="13e7e41f5c5c6209" providerId="LiveId" clId="{79733229-CA44-4A0C-AFD3-4ADE641189F0}" dt="2021-06-23T03:48:23.389" v="660" actId="478"/>
          <ac:spMkLst>
            <pc:docMk/>
            <pc:sldMk cId="0" sldId="262"/>
            <ac:spMk id="1146" creationId="{00000000-0000-0000-0000-000000000000}"/>
          </ac:spMkLst>
        </pc:spChg>
        <pc:spChg chg="mod">
          <ac:chgData name="Natalia Guevara" userId="13e7e41f5c5c6209" providerId="LiveId" clId="{79733229-CA44-4A0C-AFD3-4ADE641189F0}" dt="2021-06-23T03:57:54.085" v="912" actId="20577"/>
          <ac:spMkLst>
            <pc:docMk/>
            <pc:sldMk cId="0" sldId="262"/>
            <ac:spMk id="1147" creationId="{00000000-0000-0000-0000-000000000000}"/>
          </ac:spMkLst>
        </pc:spChg>
      </pc:sldChg>
      <pc:sldChg chg="addSp delSp modSp mod ord">
        <pc:chgData name="Natalia Guevara" userId="13e7e41f5c5c6209" providerId="LiveId" clId="{79733229-CA44-4A0C-AFD3-4ADE641189F0}" dt="2021-06-23T03:55:56.914" v="879" actId="14100"/>
        <pc:sldMkLst>
          <pc:docMk/>
          <pc:sldMk cId="0" sldId="263"/>
        </pc:sldMkLst>
        <pc:spChg chg="add del mod">
          <ac:chgData name="Natalia Guevara" userId="13e7e41f5c5c6209" providerId="LiveId" clId="{79733229-CA44-4A0C-AFD3-4ADE641189F0}" dt="2021-06-23T03:53:28.506" v="774" actId="478"/>
          <ac:spMkLst>
            <pc:docMk/>
            <pc:sldMk cId="0" sldId="263"/>
            <ac:spMk id="3" creationId="{8EE23743-9593-45D0-85B8-4723CD4EB1D0}"/>
          </ac:spMkLst>
        </pc:spChg>
        <pc:spChg chg="add mod">
          <ac:chgData name="Natalia Guevara" userId="13e7e41f5c5c6209" providerId="LiveId" clId="{79733229-CA44-4A0C-AFD3-4ADE641189F0}" dt="2021-06-23T03:55:14.709" v="873" actId="20577"/>
          <ac:spMkLst>
            <pc:docMk/>
            <pc:sldMk cId="0" sldId="263"/>
            <ac:spMk id="50" creationId="{283510DB-FAC4-444A-8954-EA7AF180F926}"/>
          </ac:spMkLst>
        </pc:spChg>
        <pc:spChg chg="del mod">
          <ac:chgData name="Natalia Guevara" userId="13e7e41f5c5c6209" providerId="LiveId" clId="{79733229-CA44-4A0C-AFD3-4ADE641189F0}" dt="2021-06-23T03:53:27.728" v="772" actId="478"/>
          <ac:spMkLst>
            <pc:docMk/>
            <pc:sldMk cId="0" sldId="263"/>
            <ac:spMk id="1215" creationId="{00000000-0000-0000-0000-000000000000}"/>
          </ac:spMkLst>
        </pc:spChg>
        <pc:spChg chg="mod">
          <ac:chgData name="Natalia Guevara" userId="13e7e41f5c5c6209" providerId="LiveId" clId="{79733229-CA44-4A0C-AFD3-4ADE641189F0}" dt="2021-06-23T03:53:38.227" v="792" actId="20577"/>
          <ac:spMkLst>
            <pc:docMk/>
            <pc:sldMk cId="0" sldId="263"/>
            <ac:spMk id="1249" creationId="{00000000-0000-0000-0000-000000000000}"/>
          </ac:spMkLst>
        </pc:spChg>
        <pc:spChg chg="mod">
          <ac:chgData name="Natalia Guevara" userId="13e7e41f5c5c6209" providerId="LiveId" clId="{79733229-CA44-4A0C-AFD3-4ADE641189F0}" dt="2021-06-23T03:53:33.926" v="786" actId="20577"/>
          <ac:spMkLst>
            <pc:docMk/>
            <pc:sldMk cId="0" sldId="263"/>
            <ac:spMk id="1250" creationId="{00000000-0000-0000-0000-000000000000}"/>
          </ac:spMkLst>
        </pc:spChg>
        <pc:spChg chg="mod">
          <ac:chgData name="Natalia Guevara" userId="13e7e41f5c5c6209" providerId="LiveId" clId="{79733229-CA44-4A0C-AFD3-4ADE641189F0}" dt="2021-06-23T03:55:56.914" v="879" actId="14100"/>
          <ac:spMkLst>
            <pc:docMk/>
            <pc:sldMk cId="0" sldId="263"/>
            <ac:spMk id="1253" creationId="{00000000-0000-0000-0000-000000000000}"/>
          </ac:spMkLst>
        </pc:spChg>
        <pc:spChg chg="mod">
          <ac:chgData name="Natalia Guevara" userId="13e7e41f5c5c6209" providerId="LiveId" clId="{79733229-CA44-4A0C-AFD3-4ADE641189F0}" dt="2021-06-23T03:53:49.574" v="800" actId="20577"/>
          <ac:spMkLst>
            <pc:docMk/>
            <pc:sldMk cId="0" sldId="263"/>
            <ac:spMk id="1254" creationId="{00000000-0000-0000-0000-000000000000}"/>
          </ac:spMkLst>
        </pc:spChg>
        <pc:spChg chg="mod">
          <ac:chgData name="Natalia Guevara" userId="13e7e41f5c5c6209" providerId="LiveId" clId="{79733229-CA44-4A0C-AFD3-4ADE641189F0}" dt="2021-06-23T03:54:40.604" v="852" actId="1076"/>
          <ac:spMkLst>
            <pc:docMk/>
            <pc:sldMk cId="0" sldId="263"/>
            <ac:spMk id="1255" creationId="{00000000-0000-0000-0000-000000000000}"/>
          </ac:spMkLst>
        </pc:spChg>
        <pc:spChg chg="mod">
          <ac:chgData name="Natalia Guevara" userId="13e7e41f5c5c6209" providerId="LiveId" clId="{79733229-CA44-4A0C-AFD3-4ADE641189F0}" dt="2021-06-23T03:54:44.261" v="853" actId="1076"/>
          <ac:spMkLst>
            <pc:docMk/>
            <pc:sldMk cId="0" sldId="263"/>
            <ac:spMk id="1256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3:54:27.366" v="850" actId="478"/>
          <ac:spMkLst>
            <pc:docMk/>
            <pc:sldMk cId="0" sldId="263"/>
            <ac:spMk id="1257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3:54:30.278" v="851" actId="478"/>
          <ac:spMkLst>
            <pc:docMk/>
            <pc:sldMk cId="0" sldId="263"/>
            <ac:spMk id="1258" creationId="{00000000-0000-0000-0000-000000000000}"/>
          </ac:spMkLst>
        </pc:spChg>
      </pc:sldChg>
      <pc:sldChg chg="addSp delSp modSp mod ord modNotes">
        <pc:chgData name="Natalia Guevara" userId="13e7e41f5c5c6209" providerId="LiveId" clId="{79733229-CA44-4A0C-AFD3-4ADE641189F0}" dt="2021-06-23T03:52:51.919" v="770" actId="20577"/>
        <pc:sldMkLst>
          <pc:docMk/>
          <pc:sldMk cId="0" sldId="264"/>
        </pc:sldMkLst>
        <pc:spChg chg="add del mod">
          <ac:chgData name="Natalia Guevara" userId="13e7e41f5c5c6209" providerId="LiveId" clId="{79733229-CA44-4A0C-AFD3-4ADE641189F0}" dt="2021-06-23T03:22:43.079" v="249" actId="478"/>
          <ac:spMkLst>
            <pc:docMk/>
            <pc:sldMk cId="0" sldId="264"/>
            <ac:spMk id="3" creationId="{14F9D6DB-5EAE-490E-A887-7980BC8D6B38}"/>
          </ac:spMkLst>
        </pc:spChg>
        <pc:spChg chg="mod">
          <ac:chgData name="Natalia Guevara" userId="13e7e41f5c5c6209" providerId="LiveId" clId="{79733229-CA44-4A0C-AFD3-4ADE641189F0}" dt="2021-06-23T03:52:25.431" v="762" actId="1076"/>
          <ac:spMkLst>
            <pc:docMk/>
            <pc:sldMk cId="0" sldId="264"/>
            <ac:spMk id="1266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3:22:39.932" v="248" actId="478"/>
          <ac:spMkLst>
            <pc:docMk/>
            <pc:sldMk cId="0" sldId="264"/>
            <ac:spMk id="1267" creationId="{00000000-0000-0000-0000-000000000000}"/>
          </ac:spMkLst>
        </pc:spChg>
        <pc:spChg chg="mod">
          <ac:chgData name="Natalia Guevara" userId="13e7e41f5c5c6209" providerId="LiveId" clId="{79733229-CA44-4A0C-AFD3-4ADE641189F0}" dt="2021-06-23T03:52:51.919" v="770" actId="20577"/>
          <ac:spMkLst>
            <pc:docMk/>
            <pc:sldMk cId="0" sldId="264"/>
            <ac:spMk id="1268" creationId="{00000000-0000-0000-0000-000000000000}"/>
          </ac:spMkLst>
        </pc:spChg>
        <pc:spChg chg="mod">
          <ac:chgData name="Natalia Guevara" userId="13e7e41f5c5c6209" providerId="LiveId" clId="{79733229-CA44-4A0C-AFD3-4ADE641189F0}" dt="2021-06-23T03:52:19.436" v="761" actId="20577"/>
          <ac:spMkLst>
            <pc:docMk/>
            <pc:sldMk cId="0" sldId="264"/>
            <ac:spMk id="1269" creationId="{00000000-0000-0000-0000-000000000000}"/>
          </ac:spMkLst>
        </pc:spChg>
        <pc:grpChg chg="mod">
          <ac:chgData name="Natalia Guevara" userId="13e7e41f5c5c6209" providerId="LiveId" clId="{79733229-CA44-4A0C-AFD3-4ADE641189F0}" dt="2021-06-23T03:51:56.708" v="747" actId="1076"/>
          <ac:grpSpMkLst>
            <pc:docMk/>
            <pc:sldMk cId="0" sldId="264"/>
            <ac:grpSpMk id="1319" creationId="{00000000-0000-0000-0000-000000000000}"/>
          </ac:grpSpMkLst>
        </pc:grpChg>
      </pc:sldChg>
      <pc:sldChg chg="addSp delSp modSp mod ord modNotes">
        <pc:chgData name="Natalia Guevara" userId="13e7e41f5c5c6209" providerId="LiveId" clId="{79733229-CA44-4A0C-AFD3-4ADE641189F0}" dt="2021-06-23T04:03:34.623" v="1719" actId="20577"/>
        <pc:sldMkLst>
          <pc:docMk/>
          <pc:sldMk cId="0" sldId="265"/>
        </pc:sldMkLst>
        <pc:spChg chg="add del mod">
          <ac:chgData name="Natalia Guevara" userId="13e7e41f5c5c6209" providerId="LiveId" clId="{79733229-CA44-4A0C-AFD3-4ADE641189F0}" dt="2021-06-23T03:50:54.141" v="735" actId="478"/>
          <ac:spMkLst>
            <pc:docMk/>
            <pc:sldMk cId="0" sldId="265"/>
            <ac:spMk id="3" creationId="{26B1E7B4-59A7-48FF-816E-4CB6DE823DB3}"/>
          </ac:spMkLst>
        </pc:spChg>
        <pc:spChg chg="add del mod">
          <ac:chgData name="Natalia Guevara" userId="13e7e41f5c5c6209" providerId="LiveId" clId="{79733229-CA44-4A0C-AFD3-4ADE641189F0}" dt="2021-06-23T03:50:54.141" v="735" actId="478"/>
          <ac:spMkLst>
            <pc:docMk/>
            <pc:sldMk cId="0" sldId="265"/>
            <ac:spMk id="5" creationId="{31548185-1D65-40CE-8422-F7F35A696EAC}"/>
          </ac:spMkLst>
        </pc:spChg>
        <pc:spChg chg="add del mod">
          <ac:chgData name="Natalia Guevara" userId="13e7e41f5c5c6209" providerId="LiveId" clId="{79733229-CA44-4A0C-AFD3-4ADE641189F0}" dt="2021-06-23T03:50:54.141" v="735" actId="478"/>
          <ac:spMkLst>
            <pc:docMk/>
            <pc:sldMk cId="0" sldId="265"/>
            <ac:spMk id="7" creationId="{D67460DC-2C58-40C8-894B-7D0528195E3C}"/>
          </ac:spMkLst>
        </pc:spChg>
        <pc:spChg chg="add del mod">
          <ac:chgData name="Natalia Guevara" userId="13e7e41f5c5c6209" providerId="LiveId" clId="{79733229-CA44-4A0C-AFD3-4ADE641189F0}" dt="2021-06-23T03:50:54.141" v="735" actId="478"/>
          <ac:spMkLst>
            <pc:docMk/>
            <pc:sldMk cId="0" sldId="265"/>
            <ac:spMk id="9" creationId="{5F70C829-44F7-495F-94FF-FC5DA2B299CF}"/>
          </ac:spMkLst>
        </pc:spChg>
        <pc:spChg chg="add del mod">
          <ac:chgData name="Natalia Guevara" userId="13e7e41f5c5c6209" providerId="LiveId" clId="{79733229-CA44-4A0C-AFD3-4ADE641189F0}" dt="2021-06-23T03:50:54.141" v="735" actId="478"/>
          <ac:spMkLst>
            <pc:docMk/>
            <pc:sldMk cId="0" sldId="265"/>
            <ac:spMk id="11" creationId="{7DA8580F-0A6F-4438-81B0-D99FC70C0761}"/>
          </ac:spMkLst>
        </pc:spChg>
        <pc:spChg chg="add del mod">
          <ac:chgData name="Natalia Guevara" userId="13e7e41f5c5c6209" providerId="LiveId" clId="{79733229-CA44-4A0C-AFD3-4ADE641189F0}" dt="2021-06-23T03:50:57.464" v="736" actId="478"/>
          <ac:spMkLst>
            <pc:docMk/>
            <pc:sldMk cId="0" sldId="265"/>
            <ac:spMk id="13" creationId="{0B07AFC0-1763-4C05-9520-115979341462}"/>
          </ac:spMkLst>
        </pc:spChg>
        <pc:spChg chg="add del mod">
          <ac:chgData name="Natalia Guevara" userId="13e7e41f5c5c6209" providerId="LiveId" clId="{79733229-CA44-4A0C-AFD3-4ADE641189F0}" dt="2021-06-23T03:51:04.001" v="738" actId="478"/>
          <ac:spMkLst>
            <pc:docMk/>
            <pc:sldMk cId="0" sldId="265"/>
            <ac:spMk id="15" creationId="{69F04BBC-EFC7-47EF-A0B4-602DCCB68F30}"/>
          </ac:spMkLst>
        </pc:spChg>
        <pc:spChg chg="add del mod">
          <ac:chgData name="Natalia Guevara" userId="13e7e41f5c5c6209" providerId="LiveId" clId="{79733229-CA44-4A0C-AFD3-4ADE641189F0}" dt="2021-06-23T03:51:09.793" v="740" actId="478"/>
          <ac:spMkLst>
            <pc:docMk/>
            <pc:sldMk cId="0" sldId="265"/>
            <ac:spMk id="17" creationId="{38D00FEC-8265-49D1-8E0E-5A04CB93A814}"/>
          </ac:spMkLst>
        </pc:spChg>
        <pc:spChg chg="add del mod">
          <ac:chgData name="Natalia Guevara" userId="13e7e41f5c5c6209" providerId="LiveId" clId="{79733229-CA44-4A0C-AFD3-4ADE641189F0}" dt="2021-06-23T03:51:16.926" v="742" actId="478"/>
          <ac:spMkLst>
            <pc:docMk/>
            <pc:sldMk cId="0" sldId="265"/>
            <ac:spMk id="19" creationId="{0EBD60C6-140E-40F0-8E3C-CB4D2D9BD5B3}"/>
          </ac:spMkLst>
        </pc:spChg>
        <pc:spChg chg="add del">
          <ac:chgData name="Natalia Guevara" userId="13e7e41f5c5c6209" providerId="LiveId" clId="{79733229-CA44-4A0C-AFD3-4ADE641189F0}" dt="2021-06-23T03:59:46.005" v="914" actId="478"/>
          <ac:spMkLst>
            <pc:docMk/>
            <pc:sldMk cId="0" sldId="265"/>
            <ac:spMk id="20" creationId="{D347BB9E-40F0-4348-89FC-E0AE3DA00B8D}"/>
          </ac:spMkLst>
        </pc:spChg>
        <pc:spChg chg="del">
          <ac:chgData name="Natalia Guevara" userId="13e7e41f5c5c6209" providerId="LiveId" clId="{79733229-CA44-4A0C-AFD3-4ADE641189F0}" dt="2021-06-23T03:51:00.985" v="737" actId="478"/>
          <ac:spMkLst>
            <pc:docMk/>
            <pc:sldMk cId="0" sldId="265"/>
            <ac:spMk id="1326" creationId="{00000000-0000-0000-0000-000000000000}"/>
          </ac:spMkLst>
        </pc:spChg>
        <pc:spChg chg="mod">
          <ac:chgData name="Natalia Guevara" userId="13e7e41f5c5c6209" providerId="LiveId" clId="{79733229-CA44-4A0C-AFD3-4ADE641189F0}" dt="2021-06-23T03:50:42.928" v="732" actId="14100"/>
          <ac:spMkLst>
            <pc:docMk/>
            <pc:sldMk cId="0" sldId="265"/>
            <ac:spMk id="1327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3:50:50.059" v="734" actId="478"/>
          <ac:spMkLst>
            <pc:docMk/>
            <pc:sldMk cId="0" sldId="265"/>
            <ac:spMk id="1328" creationId="{00000000-0000-0000-0000-000000000000}"/>
          </ac:spMkLst>
        </pc:spChg>
        <pc:spChg chg="mod">
          <ac:chgData name="Natalia Guevara" userId="13e7e41f5c5c6209" providerId="LiveId" clId="{79733229-CA44-4A0C-AFD3-4ADE641189F0}" dt="2021-06-23T04:03:34.623" v="1719" actId="20577"/>
          <ac:spMkLst>
            <pc:docMk/>
            <pc:sldMk cId="0" sldId="265"/>
            <ac:spMk id="1329" creationId="{00000000-0000-0000-0000-000000000000}"/>
          </ac:spMkLst>
        </pc:spChg>
        <pc:spChg chg="del mod">
          <ac:chgData name="Natalia Guevara" userId="13e7e41f5c5c6209" providerId="LiveId" clId="{79733229-CA44-4A0C-AFD3-4ADE641189F0}" dt="2021-06-23T03:59:59.108" v="917" actId="478"/>
          <ac:spMkLst>
            <pc:docMk/>
            <pc:sldMk cId="0" sldId="265"/>
            <ac:spMk id="1330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3:50:50.059" v="734" actId="478"/>
          <ac:spMkLst>
            <pc:docMk/>
            <pc:sldMk cId="0" sldId="265"/>
            <ac:spMk id="1332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3:51:06.615" v="739" actId="478"/>
          <ac:spMkLst>
            <pc:docMk/>
            <pc:sldMk cId="0" sldId="265"/>
            <ac:spMk id="1333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3:50:50.059" v="734" actId="478"/>
          <ac:spMkLst>
            <pc:docMk/>
            <pc:sldMk cId="0" sldId="265"/>
            <ac:spMk id="1334" creationId="{00000000-0000-0000-0000-000000000000}"/>
          </ac:spMkLst>
        </pc:spChg>
        <pc:spChg chg="del mod">
          <ac:chgData name="Natalia Guevara" userId="13e7e41f5c5c6209" providerId="LiveId" clId="{79733229-CA44-4A0C-AFD3-4ADE641189F0}" dt="2021-06-23T03:50:54.141" v="735" actId="478"/>
          <ac:spMkLst>
            <pc:docMk/>
            <pc:sldMk cId="0" sldId="265"/>
            <ac:spMk id="1335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3:50:50.059" v="734" actId="478"/>
          <ac:spMkLst>
            <pc:docMk/>
            <pc:sldMk cId="0" sldId="265"/>
            <ac:spMk id="1336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3:51:12.734" v="741" actId="478"/>
          <ac:spMkLst>
            <pc:docMk/>
            <pc:sldMk cId="0" sldId="265"/>
            <ac:spMk id="1337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3:50:50.059" v="734" actId="478"/>
          <ac:spMkLst>
            <pc:docMk/>
            <pc:sldMk cId="0" sldId="265"/>
            <ac:spMk id="1338" creationId="{00000000-0000-0000-0000-000000000000}"/>
          </ac:spMkLst>
        </pc:spChg>
      </pc:sldChg>
      <pc:sldChg chg="modSp del mod">
        <pc:chgData name="Natalia Guevara" userId="13e7e41f5c5c6209" providerId="LiveId" clId="{79733229-CA44-4A0C-AFD3-4ADE641189F0}" dt="2021-06-23T04:14:49.052" v="1964" actId="47"/>
        <pc:sldMkLst>
          <pc:docMk/>
          <pc:sldMk cId="0" sldId="266"/>
        </pc:sldMkLst>
        <pc:spChg chg="mod">
          <ac:chgData name="Natalia Guevara" userId="13e7e41f5c5c6209" providerId="LiveId" clId="{79733229-CA44-4A0C-AFD3-4ADE641189F0}" dt="2021-06-23T04:10:48.547" v="1813" actId="20577"/>
          <ac:spMkLst>
            <pc:docMk/>
            <pc:sldMk cId="0" sldId="266"/>
            <ac:spMk id="1433" creationId="{00000000-0000-0000-0000-000000000000}"/>
          </ac:spMkLst>
        </pc:spChg>
      </pc:sldChg>
      <pc:sldChg chg="addSp delSp modSp mod">
        <pc:chgData name="Natalia Guevara" userId="13e7e41f5c5c6209" providerId="LiveId" clId="{79733229-CA44-4A0C-AFD3-4ADE641189F0}" dt="2021-06-23T04:14:42.039" v="1962" actId="20577"/>
        <pc:sldMkLst>
          <pc:docMk/>
          <pc:sldMk cId="0" sldId="267"/>
        </pc:sldMkLst>
        <pc:spChg chg="add del mod">
          <ac:chgData name="Natalia Guevara" userId="13e7e41f5c5c6209" providerId="LiveId" clId="{79733229-CA44-4A0C-AFD3-4ADE641189F0}" dt="2021-06-23T04:14:22.354" v="1948" actId="478"/>
          <ac:spMkLst>
            <pc:docMk/>
            <pc:sldMk cId="0" sldId="267"/>
            <ac:spMk id="3" creationId="{C4FD4F16-10A2-449D-9CD8-87E6A5461126}"/>
          </ac:spMkLst>
        </pc:spChg>
        <pc:spChg chg="add del mod">
          <ac:chgData name="Natalia Guevara" userId="13e7e41f5c5c6209" providerId="LiveId" clId="{79733229-CA44-4A0C-AFD3-4ADE641189F0}" dt="2021-06-23T04:14:22.354" v="1948" actId="478"/>
          <ac:spMkLst>
            <pc:docMk/>
            <pc:sldMk cId="0" sldId="267"/>
            <ac:spMk id="5" creationId="{FC7AC94F-C261-4C37-909B-56AF3DCC0FC5}"/>
          </ac:spMkLst>
        </pc:spChg>
        <pc:spChg chg="add del mod">
          <ac:chgData name="Natalia Guevara" userId="13e7e41f5c5c6209" providerId="LiveId" clId="{79733229-CA44-4A0C-AFD3-4ADE641189F0}" dt="2021-06-23T04:14:34.569" v="1952" actId="478"/>
          <ac:spMkLst>
            <pc:docMk/>
            <pc:sldMk cId="0" sldId="267"/>
            <ac:spMk id="7" creationId="{4CD34F74-D2C8-4947-A37C-12D9F5916791}"/>
          </ac:spMkLst>
        </pc:spChg>
        <pc:spChg chg="add del mod">
          <ac:chgData name="Natalia Guevara" userId="13e7e41f5c5c6209" providerId="LiveId" clId="{79733229-CA44-4A0C-AFD3-4ADE641189F0}" dt="2021-06-23T04:14:22.354" v="1948" actId="478"/>
          <ac:spMkLst>
            <pc:docMk/>
            <pc:sldMk cId="0" sldId="267"/>
            <ac:spMk id="9" creationId="{F885CC67-BC76-4ADC-A6D2-539D95B81373}"/>
          </ac:spMkLst>
        </pc:spChg>
        <pc:spChg chg="add del mod">
          <ac:chgData name="Natalia Guevara" userId="13e7e41f5c5c6209" providerId="LiveId" clId="{79733229-CA44-4A0C-AFD3-4ADE641189F0}" dt="2021-06-23T04:14:22.354" v="1948" actId="478"/>
          <ac:spMkLst>
            <pc:docMk/>
            <pc:sldMk cId="0" sldId="267"/>
            <ac:spMk id="11" creationId="{B4118710-2512-4D13-9863-DCD41A15215D}"/>
          </ac:spMkLst>
        </pc:spChg>
        <pc:spChg chg="add del mod">
          <ac:chgData name="Natalia Guevara" userId="13e7e41f5c5c6209" providerId="LiveId" clId="{79733229-CA44-4A0C-AFD3-4ADE641189F0}" dt="2021-06-23T04:14:36.482" v="1953" actId="478"/>
          <ac:spMkLst>
            <pc:docMk/>
            <pc:sldMk cId="0" sldId="267"/>
            <ac:spMk id="13" creationId="{2D404622-87EC-468B-9DF1-BF674E77446E}"/>
          </ac:spMkLst>
        </pc:spChg>
        <pc:spChg chg="add del mod">
          <ac:chgData name="Natalia Guevara" userId="13e7e41f5c5c6209" providerId="LiveId" clId="{79733229-CA44-4A0C-AFD3-4ADE641189F0}" dt="2021-06-23T04:14:26.680" v="1949" actId="478"/>
          <ac:spMkLst>
            <pc:docMk/>
            <pc:sldMk cId="0" sldId="267"/>
            <ac:spMk id="15" creationId="{5D912921-D26E-4763-B8F8-6D3E49997476}"/>
          </ac:spMkLst>
        </pc:spChg>
        <pc:spChg chg="add del mod">
          <ac:chgData name="Natalia Guevara" userId="13e7e41f5c5c6209" providerId="LiveId" clId="{79733229-CA44-4A0C-AFD3-4ADE641189F0}" dt="2021-06-23T04:14:26.680" v="1949" actId="478"/>
          <ac:spMkLst>
            <pc:docMk/>
            <pc:sldMk cId="0" sldId="267"/>
            <ac:spMk id="17" creationId="{30BFC666-5B38-40A2-94D4-15EE53E6B83A}"/>
          </ac:spMkLst>
        </pc:spChg>
        <pc:spChg chg="mod">
          <ac:chgData name="Natalia Guevara" userId="13e7e41f5c5c6209" providerId="LiveId" clId="{79733229-CA44-4A0C-AFD3-4ADE641189F0}" dt="2021-06-23T04:14:42.039" v="1962" actId="20577"/>
          <ac:spMkLst>
            <pc:docMk/>
            <pc:sldMk cId="0" sldId="267"/>
            <ac:spMk id="1438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4:14:18.454" v="1947" actId="478"/>
          <ac:spMkLst>
            <pc:docMk/>
            <pc:sldMk cId="0" sldId="267"/>
            <ac:spMk id="1439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4:14:18.454" v="1947" actId="478"/>
          <ac:spMkLst>
            <pc:docMk/>
            <pc:sldMk cId="0" sldId="267"/>
            <ac:spMk id="1440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4:14:18.454" v="1947" actId="478"/>
          <ac:spMkLst>
            <pc:docMk/>
            <pc:sldMk cId="0" sldId="267"/>
            <ac:spMk id="1441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4:14:18.454" v="1947" actId="478"/>
          <ac:spMkLst>
            <pc:docMk/>
            <pc:sldMk cId="0" sldId="267"/>
            <ac:spMk id="1442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4:14:18.454" v="1947" actId="478"/>
          <ac:spMkLst>
            <pc:docMk/>
            <pc:sldMk cId="0" sldId="267"/>
            <ac:spMk id="1443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4:14:22.354" v="1948" actId="478"/>
          <ac:spMkLst>
            <pc:docMk/>
            <pc:sldMk cId="0" sldId="267"/>
            <ac:spMk id="1444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4:14:18.454" v="1947" actId="478"/>
          <ac:spMkLst>
            <pc:docMk/>
            <pc:sldMk cId="0" sldId="267"/>
            <ac:spMk id="1445" creationId="{00000000-0000-0000-0000-000000000000}"/>
          </ac:spMkLst>
        </pc:spChg>
        <pc:spChg chg="del">
          <ac:chgData name="Natalia Guevara" userId="13e7e41f5c5c6209" providerId="LiveId" clId="{79733229-CA44-4A0C-AFD3-4ADE641189F0}" dt="2021-06-23T04:14:22.354" v="1948" actId="478"/>
          <ac:spMkLst>
            <pc:docMk/>
            <pc:sldMk cId="0" sldId="267"/>
            <ac:spMk id="1446" creationId="{00000000-0000-0000-0000-000000000000}"/>
          </ac:spMkLst>
        </pc:spChg>
      </pc:sldChg>
      <pc:sldChg chg="del">
        <pc:chgData name="Natalia Guevara" userId="13e7e41f5c5c6209" providerId="LiveId" clId="{79733229-CA44-4A0C-AFD3-4ADE641189F0}" dt="2021-06-23T04:14:47.457" v="1963" actId="47"/>
        <pc:sldMkLst>
          <pc:docMk/>
          <pc:sldMk cId="0" sldId="268"/>
        </pc:sldMkLst>
      </pc:sldChg>
      <pc:sldChg chg="del">
        <pc:chgData name="Natalia Guevara" userId="13e7e41f5c5c6209" providerId="LiveId" clId="{79733229-CA44-4A0C-AFD3-4ADE641189F0}" dt="2021-06-23T04:14:52.305" v="1965" actId="47"/>
        <pc:sldMkLst>
          <pc:docMk/>
          <pc:sldMk cId="0" sldId="269"/>
        </pc:sldMkLst>
      </pc:sldChg>
      <pc:sldChg chg="addSp modSp mod">
        <pc:chgData name="Natalia Guevara" userId="13e7e41f5c5c6209" providerId="LiveId" clId="{79733229-CA44-4A0C-AFD3-4ADE641189F0}" dt="2021-06-23T04:15:59.068" v="1992" actId="403"/>
        <pc:sldMkLst>
          <pc:docMk/>
          <pc:sldMk cId="0" sldId="270"/>
        </pc:sldMkLst>
        <pc:spChg chg="add mod">
          <ac:chgData name="Natalia Guevara" userId="13e7e41f5c5c6209" providerId="LiveId" clId="{79733229-CA44-4A0C-AFD3-4ADE641189F0}" dt="2021-06-23T04:15:59.068" v="1992" actId="403"/>
          <ac:spMkLst>
            <pc:docMk/>
            <pc:sldMk cId="0" sldId="270"/>
            <ac:spMk id="47" creationId="{968E98D3-2ACA-4ACC-937D-32773574A010}"/>
          </ac:spMkLst>
        </pc:spChg>
      </pc:sldChg>
      <pc:sldChg chg="addSp modSp add mod">
        <pc:chgData name="Natalia Guevara" userId="13e7e41f5c5c6209" providerId="LiveId" clId="{79733229-CA44-4A0C-AFD3-4ADE641189F0}" dt="2021-06-23T04:08:05.622" v="1801" actId="1076"/>
        <pc:sldMkLst>
          <pc:docMk/>
          <pc:sldMk cId="707622082" sldId="310"/>
        </pc:sldMkLst>
        <pc:spChg chg="mod">
          <ac:chgData name="Natalia Guevara" userId="13e7e41f5c5c6209" providerId="LiveId" clId="{79733229-CA44-4A0C-AFD3-4ADE641189F0}" dt="2021-06-23T04:04:34.374" v="1786" actId="20577"/>
          <ac:spMkLst>
            <pc:docMk/>
            <pc:sldMk cId="707622082" sldId="310"/>
            <ac:spMk id="1253" creationId="{00000000-0000-0000-0000-000000000000}"/>
          </ac:spMkLst>
        </pc:spChg>
        <pc:spChg chg="mod">
          <ac:chgData name="Natalia Guevara" userId="13e7e41f5c5c6209" providerId="LiveId" clId="{79733229-CA44-4A0C-AFD3-4ADE641189F0}" dt="2021-06-23T04:05:56.532" v="1795" actId="1076"/>
          <ac:spMkLst>
            <pc:docMk/>
            <pc:sldMk cId="707622082" sldId="310"/>
            <ac:spMk id="1255" creationId="{00000000-0000-0000-0000-000000000000}"/>
          </ac:spMkLst>
        </pc:spChg>
        <pc:spChg chg="mod">
          <ac:chgData name="Natalia Guevara" userId="13e7e41f5c5c6209" providerId="LiveId" clId="{79733229-CA44-4A0C-AFD3-4ADE641189F0}" dt="2021-06-23T04:05:51.265" v="1794" actId="1076"/>
          <ac:spMkLst>
            <pc:docMk/>
            <pc:sldMk cId="707622082" sldId="310"/>
            <ac:spMk id="1256" creationId="{00000000-0000-0000-0000-000000000000}"/>
          </ac:spMkLst>
        </pc:spChg>
        <pc:picChg chg="add mod modCrop">
          <ac:chgData name="Natalia Guevara" userId="13e7e41f5c5c6209" providerId="LiveId" clId="{79733229-CA44-4A0C-AFD3-4ADE641189F0}" dt="2021-06-23T04:08:05.622" v="1801" actId="1076"/>
          <ac:picMkLst>
            <pc:docMk/>
            <pc:sldMk cId="707622082" sldId="310"/>
            <ac:picMk id="3" creationId="{5D5C2C7B-3842-4879-B113-D0AC8B12D5D8}"/>
          </ac:picMkLst>
        </pc:picChg>
      </pc:sldChg>
      <pc:sldChg chg="modSp add mod">
        <pc:chgData name="Natalia Guevara" userId="13e7e41f5c5c6209" providerId="LiveId" clId="{79733229-CA44-4A0C-AFD3-4ADE641189F0}" dt="2021-06-23T04:08:32.425" v="1804" actId="20577"/>
        <pc:sldMkLst>
          <pc:docMk/>
          <pc:sldMk cId="978078877" sldId="311"/>
        </pc:sldMkLst>
        <pc:spChg chg="mod">
          <ac:chgData name="Natalia Guevara" userId="13e7e41f5c5c6209" providerId="LiveId" clId="{79733229-CA44-4A0C-AFD3-4ADE641189F0}" dt="2021-06-23T04:08:32.425" v="1804" actId="20577"/>
          <ac:spMkLst>
            <pc:docMk/>
            <pc:sldMk cId="978078877" sldId="311"/>
            <ac:spMk id="1145" creationId="{00000000-0000-0000-0000-000000000000}"/>
          </ac:spMkLst>
        </pc:spChg>
      </pc:sldChg>
      <pc:sldChg chg="addSp delSp modSp add del mod">
        <pc:chgData name="Natalia Guevara" userId="13e7e41f5c5c6209" providerId="LiveId" clId="{79733229-CA44-4A0C-AFD3-4ADE641189F0}" dt="2021-06-23T04:14:07.052" v="1946" actId="47"/>
        <pc:sldMkLst>
          <pc:docMk/>
          <pc:sldMk cId="2697940679" sldId="312"/>
        </pc:sldMkLst>
        <pc:spChg chg="mod">
          <ac:chgData name="Natalia Guevara" userId="13e7e41f5c5c6209" providerId="LiveId" clId="{79733229-CA44-4A0C-AFD3-4ADE641189F0}" dt="2021-06-23T04:11:46.945" v="1831" actId="20577"/>
          <ac:spMkLst>
            <pc:docMk/>
            <pc:sldMk cId="2697940679" sldId="312"/>
            <ac:spMk id="1249" creationId="{00000000-0000-0000-0000-000000000000}"/>
          </ac:spMkLst>
        </pc:spChg>
        <pc:spChg chg="mod">
          <ac:chgData name="Natalia Guevara" userId="13e7e41f5c5c6209" providerId="LiveId" clId="{79733229-CA44-4A0C-AFD3-4ADE641189F0}" dt="2021-06-23T04:12:26.700" v="1941" actId="20577"/>
          <ac:spMkLst>
            <pc:docMk/>
            <pc:sldMk cId="2697940679" sldId="312"/>
            <ac:spMk id="1253" creationId="{00000000-0000-0000-0000-000000000000}"/>
          </ac:spMkLst>
        </pc:spChg>
        <pc:spChg chg="mod">
          <ac:chgData name="Natalia Guevara" userId="13e7e41f5c5c6209" providerId="LiveId" clId="{79733229-CA44-4A0C-AFD3-4ADE641189F0}" dt="2021-06-23T04:13:40.710" v="1944" actId="1076"/>
          <ac:spMkLst>
            <pc:docMk/>
            <pc:sldMk cId="2697940679" sldId="312"/>
            <ac:spMk id="1255" creationId="{00000000-0000-0000-0000-000000000000}"/>
          </ac:spMkLst>
        </pc:spChg>
        <pc:spChg chg="mod">
          <ac:chgData name="Natalia Guevara" userId="13e7e41f5c5c6209" providerId="LiveId" clId="{79733229-CA44-4A0C-AFD3-4ADE641189F0}" dt="2021-06-23T04:13:37.269" v="1943" actId="1076"/>
          <ac:spMkLst>
            <pc:docMk/>
            <pc:sldMk cId="2697940679" sldId="312"/>
            <ac:spMk id="1256" creationId="{00000000-0000-0000-0000-000000000000}"/>
          </ac:spMkLst>
        </pc:spChg>
        <pc:picChg chg="del">
          <ac:chgData name="Natalia Guevara" userId="13e7e41f5c5c6209" providerId="LiveId" clId="{79733229-CA44-4A0C-AFD3-4ADE641189F0}" dt="2021-06-23T04:11:27.369" v="1815" actId="478"/>
          <ac:picMkLst>
            <pc:docMk/>
            <pc:sldMk cId="2697940679" sldId="312"/>
            <ac:picMk id="3" creationId="{5D5C2C7B-3842-4879-B113-D0AC8B12D5D8}"/>
          </ac:picMkLst>
        </pc:picChg>
        <pc:picChg chg="add mod">
          <ac:chgData name="Natalia Guevara" userId="13e7e41f5c5c6209" providerId="LiveId" clId="{79733229-CA44-4A0C-AFD3-4ADE641189F0}" dt="2021-06-23T04:13:45.377" v="1945" actId="1076"/>
          <ac:picMkLst>
            <pc:docMk/>
            <pc:sldMk cId="2697940679" sldId="312"/>
            <ac:picMk id="2050" creationId="{1EA35663-E181-4830-8781-E4E0F08CC9A5}"/>
          </ac:picMkLst>
        </pc:picChg>
      </pc:sldChg>
      <pc:sldChg chg="modSp add mod">
        <pc:chgData name="Natalia Guevara" userId="13e7e41f5c5c6209" providerId="LiveId" clId="{79733229-CA44-4A0C-AFD3-4ADE641189F0}" dt="2021-06-23T04:15:36.070" v="1977" actId="1076"/>
        <pc:sldMkLst>
          <pc:docMk/>
          <pc:sldMk cId="4227594184" sldId="312"/>
        </pc:sldMkLst>
        <pc:spChg chg="mod">
          <ac:chgData name="Natalia Guevara" userId="13e7e41f5c5c6209" providerId="LiveId" clId="{79733229-CA44-4A0C-AFD3-4ADE641189F0}" dt="2021-06-23T04:15:36.070" v="1977" actId="1076"/>
          <ac:spMkLst>
            <pc:docMk/>
            <pc:sldMk cId="4227594184" sldId="312"/>
            <ac:spMk id="1438" creationId="{00000000-0000-0000-0000-000000000000}"/>
          </ac:spMkLst>
        </pc:spChg>
      </pc:sldChg>
      <pc:sldMasterChg chg="delSldLayout">
        <pc:chgData name="Natalia Guevara" userId="13e7e41f5c5c6209" providerId="LiveId" clId="{79733229-CA44-4A0C-AFD3-4ADE641189F0}" dt="2021-06-23T04:14:52.305" v="1965" actId="47"/>
        <pc:sldMasterMkLst>
          <pc:docMk/>
          <pc:sldMasterMk cId="0" sldId="2147483678"/>
        </pc:sldMasterMkLst>
        <pc:sldLayoutChg chg="del">
          <pc:chgData name="Natalia Guevara" userId="13e7e41f5c5c6209" providerId="LiveId" clId="{79733229-CA44-4A0C-AFD3-4ADE641189F0}" dt="2021-06-23T04:14:52.305" v="1965" actId="47"/>
          <pc:sldLayoutMkLst>
            <pc:docMk/>
            <pc:sldMasterMk cId="0" sldId="2147483678"/>
            <pc:sldLayoutMk cId="0" sldId="2147483653"/>
          </pc:sldLayoutMkLst>
        </pc:sldLayoutChg>
        <pc:sldLayoutChg chg="del">
          <pc:chgData name="Natalia Guevara" userId="13e7e41f5c5c6209" providerId="LiveId" clId="{79733229-CA44-4A0C-AFD3-4ADE641189F0}" dt="2021-06-23T04:14:49.052" v="1964" actId="47"/>
          <pc:sldLayoutMkLst>
            <pc:docMk/>
            <pc:sldMasterMk cId="0" sldId="2147483678"/>
            <pc:sldLayoutMk cId="0" sldId="2147483661"/>
          </pc:sldLayoutMkLst>
        </pc:sldLayoutChg>
        <pc:sldLayoutChg chg="del">
          <pc:chgData name="Natalia Guevara" userId="13e7e41f5c5c6209" providerId="LiveId" clId="{79733229-CA44-4A0C-AFD3-4ADE641189F0}" dt="2021-06-23T04:14:47.457" v="1963" actId="47"/>
          <pc:sldLayoutMkLst>
            <pc:docMk/>
            <pc:sldMasterMk cId="0" sldId="2147483678"/>
            <pc:sldLayoutMk cId="0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1907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b298e1fddb_0_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b298e1fddb_0_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900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b2cfa477c5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b2cfa477c5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055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b298e1fddb_0_2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b298e1fddb_0_2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14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b298e1fddb_0_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b298e1fddb_0_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756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b298e1fddb_0_2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b298e1fddb_0_2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b298e1fddb_0_2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b298e1fddb_0_2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170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b298e1fddb_0_2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b298e1fddb_0_2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306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b298e1fddb_0_2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b298e1fddb_0_2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758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b2cfa477c5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b2cfa477c5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b2cedcd4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b2cedcd4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b2cfa477c5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b2cfa477c5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b2cfa477c5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b2cfa477c5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b2cfa477c5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b2cfa477c5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b298e1fddb_0_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b298e1fddb_0_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b2cfa477c5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b2cfa477c5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b298e1fddb_0_2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b298e1fddb_0_2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64375" y="-2191650"/>
            <a:ext cx="4900200" cy="4900200"/>
          </a:xfrm>
          <a:prstGeom prst="donut">
            <a:avLst>
              <a:gd name="adj" fmla="val 2368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211173" y="116419"/>
            <a:ext cx="8808403" cy="407770"/>
            <a:chOff x="211173" y="116419"/>
            <a:chExt cx="8808403" cy="407770"/>
          </a:xfrm>
        </p:grpSpPr>
        <p:sp>
          <p:nvSpPr>
            <p:cNvPr id="11" name="Google Shape;11;p2"/>
            <p:cNvSpPr/>
            <p:nvPr/>
          </p:nvSpPr>
          <p:spPr>
            <a:xfrm rot="10800000" flipH="1">
              <a:off x="2385065" y="293491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 flipH="1">
              <a:off x="5354605" y="390979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346190" y="122454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1"/>
                  </a:moveTo>
                  <a:cubicBezTo>
                    <a:pt x="353" y="1"/>
                    <a:pt x="0" y="353"/>
                    <a:pt x="0" y="782"/>
                  </a:cubicBezTo>
                  <a:cubicBezTo>
                    <a:pt x="0" y="1220"/>
                    <a:pt x="353" y="1563"/>
                    <a:pt x="781" y="1563"/>
                  </a:cubicBezTo>
                  <a:cubicBezTo>
                    <a:pt x="1210" y="1563"/>
                    <a:pt x="1562" y="1220"/>
                    <a:pt x="1562" y="782"/>
                  </a:cubicBezTo>
                  <a:cubicBezTo>
                    <a:pt x="1562" y="353"/>
                    <a:pt x="1210" y="1"/>
                    <a:pt x="781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 flipH="1">
              <a:off x="686388" y="220947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 flipH="1">
              <a:off x="1543370" y="436286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0800000" flipH="1">
              <a:off x="6290543" y="342435"/>
              <a:ext cx="119953" cy="120029"/>
            </a:xfrm>
            <a:custGeom>
              <a:avLst/>
              <a:gdLst/>
              <a:ahLst/>
              <a:cxnLst/>
              <a:rect l="l" t="t" r="r" b="b"/>
              <a:pathLst>
                <a:path w="1496" h="1497" extrusionOk="0">
                  <a:moveTo>
                    <a:pt x="753" y="1"/>
                  </a:moveTo>
                  <a:lnTo>
                    <a:pt x="0" y="753"/>
                  </a:lnTo>
                  <a:lnTo>
                    <a:pt x="753" y="1496"/>
                  </a:lnTo>
                  <a:lnTo>
                    <a:pt x="1496" y="753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4968168" y="227087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 flipH="1">
              <a:off x="7528404" y="159895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0" y="0"/>
                  </a:moveTo>
                  <a:lnTo>
                    <a:pt x="0" y="629"/>
                  </a:lnTo>
                  <a:lnTo>
                    <a:pt x="638" y="629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 flipH="1">
              <a:off x="4198101" y="116421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 flipH="1">
              <a:off x="8899623" y="159142"/>
              <a:ext cx="119953" cy="119228"/>
            </a:xfrm>
            <a:custGeom>
              <a:avLst/>
              <a:gdLst/>
              <a:ahLst/>
              <a:cxnLst/>
              <a:rect l="l" t="t" r="r" b="b"/>
              <a:pathLst>
                <a:path w="1496" h="1487" extrusionOk="0">
                  <a:moveTo>
                    <a:pt x="0" y="1"/>
                  </a:moveTo>
                  <a:lnTo>
                    <a:pt x="0" y="1487"/>
                  </a:lnTo>
                  <a:lnTo>
                    <a:pt x="1496" y="148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 flipH="1">
              <a:off x="3849631" y="421799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 flipH="1">
              <a:off x="8511793" y="304962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 flipH="1">
              <a:off x="1328856" y="116419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 flipH="1">
              <a:off x="7906325" y="345122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 flipH="1">
              <a:off x="2688376" y="161783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0800000" flipH="1">
              <a:off x="5871919" y="159895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1" y="0"/>
                  </a:moveTo>
                  <a:lnTo>
                    <a:pt x="1" y="629"/>
                  </a:lnTo>
                  <a:lnTo>
                    <a:pt x="639" y="62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0800000" flipH="1">
              <a:off x="211173" y="394017"/>
              <a:ext cx="119953" cy="119228"/>
            </a:xfrm>
            <a:custGeom>
              <a:avLst/>
              <a:gdLst/>
              <a:ahLst/>
              <a:cxnLst/>
              <a:rect l="l" t="t" r="r" b="b"/>
              <a:pathLst>
                <a:path w="1496" h="1487" extrusionOk="0">
                  <a:moveTo>
                    <a:pt x="0" y="1"/>
                  </a:moveTo>
                  <a:lnTo>
                    <a:pt x="0" y="1487"/>
                  </a:lnTo>
                  <a:lnTo>
                    <a:pt x="1496" y="148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78506" y="4607856"/>
            <a:ext cx="8941061" cy="419244"/>
            <a:chOff x="78506" y="4474656"/>
            <a:chExt cx="8941061" cy="419244"/>
          </a:xfrm>
        </p:grpSpPr>
        <p:sp>
          <p:nvSpPr>
            <p:cNvPr id="29" name="Google Shape;29;p2"/>
            <p:cNvSpPr/>
            <p:nvPr/>
          </p:nvSpPr>
          <p:spPr>
            <a:xfrm>
              <a:off x="2385065" y="4591494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707780" y="4474656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279128" y="4669369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1"/>
                  </a:moveTo>
                  <a:cubicBezTo>
                    <a:pt x="353" y="1"/>
                    <a:pt x="0" y="353"/>
                    <a:pt x="0" y="782"/>
                  </a:cubicBezTo>
                  <a:cubicBezTo>
                    <a:pt x="0" y="1220"/>
                    <a:pt x="353" y="1563"/>
                    <a:pt x="781" y="1563"/>
                  </a:cubicBezTo>
                  <a:cubicBezTo>
                    <a:pt x="1210" y="1563"/>
                    <a:pt x="1562" y="1220"/>
                    <a:pt x="1562" y="782"/>
                  </a:cubicBezTo>
                  <a:cubicBezTo>
                    <a:pt x="1562" y="353"/>
                    <a:pt x="1210" y="1"/>
                    <a:pt x="781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86388" y="4674702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43370" y="4500576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361518" y="4477293"/>
              <a:ext cx="119953" cy="120029"/>
            </a:xfrm>
            <a:custGeom>
              <a:avLst/>
              <a:gdLst/>
              <a:ahLst/>
              <a:cxnLst/>
              <a:rect l="l" t="t" r="r" b="b"/>
              <a:pathLst>
                <a:path w="1496" h="1497" extrusionOk="0">
                  <a:moveTo>
                    <a:pt x="753" y="1"/>
                  </a:moveTo>
                  <a:lnTo>
                    <a:pt x="0" y="753"/>
                  </a:lnTo>
                  <a:lnTo>
                    <a:pt x="753" y="1496"/>
                  </a:lnTo>
                  <a:lnTo>
                    <a:pt x="1496" y="753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93418" y="460295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20304" y="4582641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0" y="0"/>
                  </a:moveTo>
                  <a:lnTo>
                    <a:pt x="0" y="629"/>
                  </a:lnTo>
                  <a:lnTo>
                    <a:pt x="638" y="629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61826" y="4708696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55198" y="4731950"/>
              <a:ext cx="119953" cy="119228"/>
            </a:xfrm>
            <a:custGeom>
              <a:avLst/>
              <a:gdLst/>
              <a:ahLst/>
              <a:cxnLst/>
              <a:rect l="l" t="t" r="r" b="b"/>
              <a:pathLst>
                <a:path w="1496" h="1487" extrusionOk="0">
                  <a:moveTo>
                    <a:pt x="0" y="1"/>
                  </a:moveTo>
                  <a:lnTo>
                    <a:pt x="0" y="1487"/>
                  </a:lnTo>
                  <a:lnTo>
                    <a:pt x="1496" y="148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49631" y="4486118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8506" y="45055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479981" y="477400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844833" y="4695301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14781" y="46892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632500" y="4499340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703176" y="4768221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997719" y="4799979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1" y="0"/>
                  </a:moveTo>
                  <a:lnTo>
                    <a:pt x="1" y="629"/>
                  </a:lnTo>
                  <a:lnTo>
                    <a:pt x="639" y="62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2"/>
          <p:cNvSpPr txBox="1">
            <a:spLocks noGrp="1"/>
          </p:cNvSpPr>
          <p:nvPr>
            <p:ph type="ctrTitle"/>
          </p:nvPr>
        </p:nvSpPr>
        <p:spPr>
          <a:xfrm>
            <a:off x="3408500" y="1099800"/>
            <a:ext cx="51615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ubTitle" idx="1"/>
          </p:nvPr>
        </p:nvSpPr>
        <p:spPr>
          <a:xfrm>
            <a:off x="5354600" y="3025475"/>
            <a:ext cx="32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_2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8"/>
          <p:cNvSpPr txBox="1">
            <a:spLocks noGrp="1"/>
          </p:cNvSpPr>
          <p:nvPr>
            <p:ph type="title"/>
          </p:nvPr>
        </p:nvSpPr>
        <p:spPr>
          <a:xfrm>
            <a:off x="714175" y="365760"/>
            <a:ext cx="2829000" cy="20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8"/>
          <p:cNvSpPr txBox="1">
            <a:spLocks noGrp="1"/>
          </p:cNvSpPr>
          <p:nvPr>
            <p:ph type="subTitle" idx="1"/>
          </p:nvPr>
        </p:nvSpPr>
        <p:spPr>
          <a:xfrm>
            <a:off x="4947375" y="880300"/>
            <a:ext cx="26334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8"/>
          <p:cNvSpPr txBox="1">
            <a:spLocks noGrp="1"/>
          </p:cNvSpPr>
          <p:nvPr>
            <p:ph type="subTitle" idx="2"/>
          </p:nvPr>
        </p:nvSpPr>
        <p:spPr>
          <a:xfrm>
            <a:off x="4947378" y="497675"/>
            <a:ext cx="3223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85" name="Google Shape;485;p18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280950" y="444800"/>
            <a:ext cx="5712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6" name="Google Shape;486;p18"/>
          <p:cNvSpPr txBox="1">
            <a:spLocks noGrp="1"/>
          </p:cNvSpPr>
          <p:nvPr>
            <p:ph type="subTitle" idx="4"/>
          </p:nvPr>
        </p:nvSpPr>
        <p:spPr>
          <a:xfrm>
            <a:off x="4947375" y="1884175"/>
            <a:ext cx="2633400" cy="3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8"/>
          <p:cNvSpPr txBox="1">
            <a:spLocks noGrp="1"/>
          </p:cNvSpPr>
          <p:nvPr>
            <p:ph type="subTitle" idx="5"/>
          </p:nvPr>
        </p:nvSpPr>
        <p:spPr>
          <a:xfrm>
            <a:off x="4947378" y="1500925"/>
            <a:ext cx="3223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88" name="Google Shape;488;p18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4280950" y="1448050"/>
            <a:ext cx="5712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9" name="Google Shape;489;p18"/>
          <p:cNvSpPr txBox="1">
            <a:spLocks noGrp="1"/>
          </p:cNvSpPr>
          <p:nvPr>
            <p:ph type="subTitle" idx="7"/>
          </p:nvPr>
        </p:nvSpPr>
        <p:spPr>
          <a:xfrm>
            <a:off x="4958688" y="2890050"/>
            <a:ext cx="2633400" cy="3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8"/>
          <p:cNvSpPr txBox="1">
            <a:spLocks noGrp="1"/>
          </p:cNvSpPr>
          <p:nvPr>
            <p:ph type="subTitle" idx="8"/>
          </p:nvPr>
        </p:nvSpPr>
        <p:spPr>
          <a:xfrm>
            <a:off x="4958691" y="2504075"/>
            <a:ext cx="3223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91" name="Google Shape;491;p18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4292262" y="2451200"/>
            <a:ext cx="5712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2" name="Google Shape;492;p18"/>
          <p:cNvSpPr txBox="1">
            <a:spLocks noGrp="1"/>
          </p:cNvSpPr>
          <p:nvPr>
            <p:ph type="subTitle" idx="13"/>
          </p:nvPr>
        </p:nvSpPr>
        <p:spPr>
          <a:xfrm>
            <a:off x="4947375" y="3892575"/>
            <a:ext cx="2633400" cy="3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8"/>
          <p:cNvSpPr txBox="1">
            <a:spLocks noGrp="1"/>
          </p:cNvSpPr>
          <p:nvPr>
            <p:ph type="subTitle" idx="14"/>
          </p:nvPr>
        </p:nvSpPr>
        <p:spPr>
          <a:xfrm>
            <a:off x="4947378" y="3503275"/>
            <a:ext cx="3223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94" name="Google Shape;494;p18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4280950" y="3450400"/>
            <a:ext cx="5712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5" name="Google Shape;495;p18"/>
          <p:cNvSpPr/>
          <p:nvPr/>
        </p:nvSpPr>
        <p:spPr>
          <a:xfrm flipH="1">
            <a:off x="4280943" y="4706206"/>
            <a:ext cx="125325" cy="125321"/>
          </a:xfrm>
          <a:custGeom>
            <a:avLst/>
            <a:gdLst/>
            <a:ahLst/>
            <a:cxnLst/>
            <a:rect l="l" t="t" r="r" b="b"/>
            <a:pathLst>
              <a:path w="1563" h="1563" extrusionOk="0">
                <a:moveTo>
                  <a:pt x="781" y="0"/>
                </a:moveTo>
                <a:cubicBezTo>
                  <a:pt x="353" y="0"/>
                  <a:pt x="0" y="352"/>
                  <a:pt x="0" y="781"/>
                </a:cubicBezTo>
                <a:cubicBezTo>
                  <a:pt x="0" y="1210"/>
                  <a:pt x="353" y="1562"/>
                  <a:pt x="781" y="1562"/>
                </a:cubicBezTo>
                <a:cubicBezTo>
                  <a:pt x="1210" y="1562"/>
                  <a:pt x="1562" y="1210"/>
                  <a:pt x="1562" y="781"/>
                </a:cubicBezTo>
                <a:cubicBezTo>
                  <a:pt x="1562" y="352"/>
                  <a:pt x="1210" y="0"/>
                  <a:pt x="781" y="0"/>
                </a:cubicBezTo>
                <a:close/>
              </a:path>
            </a:pathLst>
          </a:custGeom>
          <a:solidFill>
            <a:srgbClr val="9A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8"/>
          <p:cNvSpPr/>
          <p:nvPr/>
        </p:nvSpPr>
        <p:spPr>
          <a:xfrm flipH="1">
            <a:off x="8278101" y="4906277"/>
            <a:ext cx="133584" cy="114657"/>
          </a:xfrm>
          <a:custGeom>
            <a:avLst/>
            <a:gdLst/>
            <a:ahLst/>
            <a:cxnLst/>
            <a:rect l="l" t="t" r="r" b="b"/>
            <a:pathLst>
              <a:path w="1666" h="1430" extrusionOk="0">
                <a:moveTo>
                  <a:pt x="949" y="1"/>
                </a:moveTo>
                <a:cubicBezTo>
                  <a:pt x="318" y="1"/>
                  <a:pt x="1" y="765"/>
                  <a:pt x="446" y="1220"/>
                </a:cubicBezTo>
                <a:cubicBezTo>
                  <a:pt x="591" y="1365"/>
                  <a:pt x="770" y="1430"/>
                  <a:pt x="946" y="1430"/>
                </a:cubicBezTo>
                <a:cubicBezTo>
                  <a:pt x="1312" y="1430"/>
                  <a:pt x="1665" y="1146"/>
                  <a:pt x="1665" y="715"/>
                </a:cubicBezTo>
                <a:cubicBezTo>
                  <a:pt x="1665" y="324"/>
                  <a:pt x="1351" y="1"/>
                  <a:pt x="960" y="1"/>
                </a:cubicBezTo>
                <a:cubicBezTo>
                  <a:pt x="956" y="1"/>
                  <a:pt x="952" y="1"/>
                  <a:pt x="949" y="1"/>
                </a:cubicBezTo>
                <a:close/>
              </a:path>
            </a:pathLst>
          </a:custGeom>
          <a:solidFill>
            <a:srgbClr val="9A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8"/>
          <p:cNvSpPr/>
          <p:nvPr/>
        </p:nvSpPr>
        <p:spPr>
          <a:xfrm flipH="1">
            <a:off x="7481335" y="4732151"/>
            <a:ext cx="73367" cy="73445"/>
          </a:xfrm>
          <a:custGeom>
            <a:avLst/>
            <a:gdLst/>
            <a:ahLst/>
            <a:cxnLst/>
            <a:rect l="l" t="t" r="r" b="b"/>
            <a:pathLst>
              <a:path w="915" h="916" extrusionOk="0">
                <a:moveTo>
                  <a:pt x="457" y="1"/>
                </a:moveTo>
                <a:cubicBezTo>
                  <a:pt x="210" y="1"/>
                  <a:pt x="0" y="210"/>
                  <a:pt x="0" y="458"/>
                </a:cubicBezTo>
                <a:cubicBezTo>
                  <a:pt x="0" y="715"/>
                  <a:pt x="210" y="915"/>
                  <a:pt x="457" y="915"/>
                </a:cubicBezTo>
                <a:cubicBezTo>
                  <a:pt x="714" y="915"/>
                  <a:pt x="914" y="715"/>
                  <a:pt x="914" y="458"/>
                </a:cubicBezTo>
                <a:cubicBezTo>
                  <a:pt x="914" y="210"/>
                  <a:pt x="714" y="1"/>
                  <a:pt x="457" y="1"/>
                </a:cubicBezTo>
                <a:close/>
              </a:path>
            </a:pathLst>
          </a:custGeom>
          <a:solidFill>
            <a:srgbClr val="9A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8"/>
          <p:cNvSpPr/>
          <p:nvPr/>
        </p:nvSpPr>
        <p:spPr>
          <a:xfrm flipH="1">
            <a:off x="3744027" y="4871243"/>
            <a:ext cx="119953" cy="120029"/>
          </a:xfrm>
          <a:custGeom>
            <a:avLst/>
            <a:gdLst/>
            <a:ahLst/>
            <a:cxnLst/>
            <a:rect l="l" t="t" r="r" b="b"/>
            <a:pathLst>
              <a:path w="1496" h="1497" extrusionOk="0">
                <a:moveTo>
                  <a:pt x="753" y="1"/>
                </a:moveTo>
                <a:lnTo>
                  <a:pt x="0" y="753"/>
                </a:lnTo>
                <a:lnTo>
                  <a:pt x="753" y="1496"/>
                </a:lnTo>
                <a:lnTo>
                  <a:pt x="1496" y="753"/>
                </a:lnTo>
                <a:lnTo>
                  <a:pt x="753" y="1"/>
                </a:lnTo>
                <a:close/>
              </a:path>
            </a:pathLst>
          </a:custGeom>
          <a:solidFill>
            <a:srgbClr val="FF7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8"/>
          <p:cNvSpPr/>
          <p:nvPr/>
        </p:nvSpPr>
        <p:spPr>
          <a:xfrm flipH="1">
            <a:off x="726533" y="4814216"/>
            <a:ext cx="51237" cy="50433"/>
          </a:xfrm>
          <a:custGeom>
            <a:avLst/>
            <a:gdLst/>
            <a:ahLst/>
            <a:cxnLst/>
            <a:rect l="l" t="t" r="r" b="b"/>
            <a:pathLst>
              <a:path w="639" h="629" extrusionOk="0">
                <a:moveTo>
                  <a:pt x="0" y="0"/>
                </a:moveTo>
                <a:lnTo>
                  <a:pt x="0" y="629"/>
                </a:lnTo>
                <a:lnTo>
                  <a:pt x="638" y="629"/>
                </a:lnTo>
                <a:lnTo>
                  <a:pt x="638" y="0"/>
                </a:lnTo>
                <a:close/>
              </a:path>
            </a:pathLst>
          </a:cu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8"/>
          <p:cNvSpPr/>
          <p:nvPr/>
        </p:nvSpPr>
        <p:spPr>
          <a:xfrm flipH="1">
            <a:off x="6587193" y="4719609"/>
            <a:ext cx="46666" cy="46665"/>
          </a:xfrm>
          <a:custGeom>
            <a:avLst/>
            <a:gdLst/>
            <a:ahLst/>
            <a:cxnLst/>
            <a:rect l="l" t="t" r="r" b="b"/>
            <a:pathLst>
              <a:path w="582" h="582" extrusionOk="0">
                <a:moveTo>
                  <a:pt x="0" y="0"/>
                </a:moveTo>
                <a:lnTo>
                  <a:pt x="0" y="581"/>
                </a:lnTo>
                <a:lnTo>
                  <a:pt x="581" y="581"/>
                </a:lnTo>
                <a:lnTo>
                  <a:pt x="581" y="0"/>
                </a:lnTo>
                <a:close/>
              </a:path>
            </a:pathLst>
          </a:cu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8"/>
          <p:cNvSpPr/>
          <p:nvPr/>
        </p:nvSpPr>
        <p:spPr>
          <a:xfrm flipH="1">
            <a:off x="7722922" y="4963525"/>
            <a:ext cx="119953" cy="119228"/>
          </a:xfrm>
          <a:custGeom>
            <a:avLst/>
            <a:gdLst/>
            <a:ahLst/>
            <a:cxnLst/>
            <a:rect l="l" t="t" r="r" b="b"/>
            <a:pathLst>
              <a:path w="1496" h="1487" extrusionOk="0">
                <a:moveTo>
                  <a:pt x="0" y="1"/>
                </a:moveTo>
                <a:lnTo>
                  <a:pt x="0" y="1487"/>
                </a:lnTo>
                <a:lnTo>
                  <a:pt x="1496" y="1487"/>
                </a:lnTo>
                <a:lnTo>
                  <a:pt x="1496" y="1"/>
                </a:lnTo>
                <a:close/>
              </a:path>
            </a:pathLst>
          </a:cu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8"/>
          <p:cNvSpPr/>
          <p:nvPr/>
        </p:nvSpPr>
        <p:spPr>
          <a:xfrm flipH="1">
            <a:off x="6159444" y="4895105"/>
            <a:ext cx="102473" cy="102390"/>
          </a:xfrm>
          <a:custGeom>
            <a:avLst/>
            <a:gdLst/>
            <a:ahLst/>
            <a:cxnLst/>
            <a:rect l="l" t="t" r="r" b="b"/>
            <a:pathLst>
              <a:path w="1278" h="1277" extrusionOk="0">
                <a:moveTo>
                  <a:pt x="639" y="0"/>
                </a:moveTo>
                <a:lnTo>
                  <a:pt x="1" y="638"/>
                </a:lnTo>
                <a:lnTo>
                  <a:pt x="639" y="1277"/>
                </a:lnTo>
                <a:lnTo>
                  <a:pt x="1277" y="638"/>
                </a:lnTo>
                <a:lnTo>
                  <a:pt x="639" y="0"/>
                </a:lnTo>
                <a:close/>
              </a:path>
            </a:pathLst>
          </a:custGeom>
          <a:solidFill>
            <a:srgbClr val="FF7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8"/>
          <p:cNvSpPr/>
          <p:nvPr/>
        </p:nvSpPr>
        <p:spPr>
          <a:xfrm flipH="1">
            <a:off x="8814781" y="4737076"/>
            <a:ext cx="204786" cy="204700"/>
          </a:xfrm>
          <a:custGeom>
            <a:avLst/>
            <a:gdLst/>
            <a:ahLst/>
            <a:cxnLst/>
            <a:rect l="l" t="t" r="r" b="b"/>
            <a:pathLst>
              <a:path w="2554" h="2553" extrusionOk="0">
                <a:moveTo>
                  <a:pt x="1277" y="0"/>
                </a:moveTo>
                <a:lnTo>
                  <a:pt x="1" y="1276"/>
                </a:lnTo>
                <a:lnTo>
                  <a:pt x="1277" y="2553"/>
                </a:lnTo>
                <a:lnTo>
                  <a:pt x="2553" y="1276"/>
                </a:lnTo>
                <a:lnTo>
                  <a:pt x="1277" y="0"/>
                </a:lnTo>
                <a:close/>
              </a:path>
            </a:pathLst>
          </a:custGeom>
          <a:solidFill>
            <a:srgbClr val="FF7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8"/>
          <p:cNvSpPr/>
          <p:nvPr/>
        </p:nvSpPr>
        <p:spPr>
          <a:xfrm flipH="1">
            <a:off x="3109494" y="4691743"/>
            <a:ext cx="102473" cy="102390"/>
          </a:xfrm>
          <a:custGeom>
            <a:avLst/>
            <a:gdLst/>
            <a:ahLst/>
            <a:cxnLst/>
            <a:rect l="l" t="t" r="r" b="b"/>
            <a:pathLst>
              <a:path w="1278" h="1277" extrusionOk="0">
                <a:moveTo>
                  <a:pt x="639" y="0"/>
                </a:moveTo>
                <a:lnTo>
                  <a:pt x="1" y="638"/>
                </a:lnTo>
                <a:lnTo>
                  <a:pt x="639" y="1277"/>
                </a:lnTo>
                <a:lnTo>
                  <a:pt x="1277" y="638"/>
                </a:lnTo>
                <a:lnTo>
                  <a:pt x="639" y="0"/>
                </a:lnTo>
                <a:close/>
              </a:path>
            </a:pathLst>
          </a:custGeom>
          <a:solidFill>
            <a:srgbClr val="FF7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8"/>
          <p:cNvSpPr/>
          <p:nvPr/>
        </p:nvSpPr>
        <p:spPr>
          <a:xfrm flipH="1">
            <a:off x="1806273" y="4706213"/>
            <a:ext cx="73367" cy="73445"/>
          </a:xfrm>
          <a:custGeom>
            <a:avLst/>
            <a:gdLst/>
            <a:ahLst/>
            <a:cxnLst/>
            <a:rect l="l" t="t" r="r" b="b"/>
            <a:pathLst>
              <a:path w="915" h="916" extrusionOk="0">
                <a:moveTo>
                  <a:pt x="457" y="1"/>
                </a:moveTo>
                <a:cubicBezTo>
                  <a:pt x="210" y="1"/>
                  <a:pt x="0" y="210"/>
                  <a:pt x="0" y="458"/>
                </a:cubicBezTo>
                <a:cubicBezTo>
                  <a:pt x="0" y="715"/>
                  <a:pt x="210" y="915"/>
                  <a:pt x="457" y="915"/>
                </a:cubicBezTo>
                <a:cubicBezTo>
                  <a:pt x="714" y="915"/>
                  <a:pt x="914" y="715"/>
                  <a:pt x="914" y="458"/>
                </a:cubicBezTo>
                <a:cubicBezTo>
                  <a:pt x="914" y="210"/>
                  <a:pt x="714" y="1"/>
                  <a:pt x="457" y="1"/>
                </a:cubicBezTo>
                <a:close/>
              </a:path>
            </a:pathLst>
          </a:custGeom>
          <a:solidFill>
            <a:srgbClr val="9A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8"/>
          <p:cNvSpPr/>
          <p:nvPr/>
        </p:nvSpPr>
        <p:spPr>
          <a:xfrm flipH="1">
            <a:off x="1065856" y="4706226"/>
            <a:ext cx="204786" cy="204700"/>
          </a:xfrm>
          <a:custGeom>
            <a:avLst/>
            <a:gdLst/>
            <a:ahLst/>
            <a:cxnLst/>
            <a:rect l="l" t="t" r="r" b="b"/>
            <a:pathLst>
              <a:path w="2554" h="2553" extrusionOk="0">
                <a:moveTo>
                  <a:pt x="1277" y="0"/>
                </a:moveTo>
                <a:lnTo>
                  <a:pt x="1" y="1276"/>
                </a:lnTo>
                <a:lnTo>
                  <a:pt x="1277" y="2553"/>
                </a:lnTo>
                <a:lnTo>
                  <a:pt x="2553" y="1276"/>
                </a:lnTo>
                <a:lnTo>
                  <a:pt x="1277" y="0"/>
                </a:lnTo>
                <a:close/>
              </a:path>
            </a:pathLst>
          </a:custGeom>
          <a:solidFill>
            <a:srgbClr val="FF7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8"/>
          <p:cNvSpPr/>
          <p:nvPr/>
        </p:nvSpPr>
        <p:spPr>
          <a:xfrm flipH="1">
            <a:off x="197889" y="4965815"/>
            <a:ext cx="133584" cy="114657"/>
          </a:xfrm>
          <a:custGeom>
            <a:avLst/>
            <a:gdLst/>
            <a:ahLst/>
            <a:cxnLst/>
            <a:rect l="l" t="t" r="r" b="b"/>
            <a:pathLst>
              <a:path w="1666" h="1430" extrusionOk="0">
                <a:moveTo>
                  <a:pt x="949" y="1"/>
                </a:moveTo>
                <a:cubicBezTo>
                  <a:pt x="318" y="1"/>
                  <a:pt x="1" y="765"/>
                  <a:pt x="446" y="1220"/>
                </a:cubicBezTo>
                <a:cubicBezTo>
                  <a:pt x="591" y="1365"/>
                  <a:pt x="770" y="1430"/>
                  <a:pt x="946" y="1430"/>
                </a:cubicBezTo>
                <a:cubicBezTo>
                  <a:pt x="1312" y="1430"/>
                  <a:pt x="1665" y="1146"/>
                  <a:pt x="1665" y="715"/>
                </a:cubicBezTo>
                <a:cubicBezTo>
                  <a:pt x="1665" y="324"/>
                  <a:pt x="1351" y="1"/>
                  <a:pt x="960" y="1"/>
                </a:cubicBezTo>
                <a:cubicBezTo>
                  <a:pt x="956" y="1"/>
                  <a:pt x="952" y="1"/>
                  <a:pt x="949" y="1"/>
                </a:cubicBezTo>
                <a:close/>
              </a:path>
            </a:pathLst>
          </a:custGeom>
          <a:solidFill>
            <a:srgbClr val="9A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8"/>
          <p:cNvSpPr/>
          <p:nvPr/>
        </p:nvSpPr>
        <p:spPr>
          <a:xfrm flipH="1">
            <a:off x="5424897" y="4683325"/>
            <a:ext cx="119953" cy="119228"/>
          </a:xfrm>
          <a:custGeom>
            <a:avLst/>
            <a:gdLst/>
            <a:ahLst/>
            <a:cxnLst/>
            <a:rect l="l" t="t" r="r" b="b"/>
            <a:pathLst>
              <a:path w="1496" h="1487" extrusionOk="0">
                <a:moveTo>
                  <a:pt x="0" y="1"/>
                </a:moveTo>
                <a:lnTo>
                  <a:pt x="0" y="1487"/>
                </a:lnTo>
                <a:lnTo>
                  <a:pt x="1496" y="1487"/>
                </a:lnTo>
                <a:lnTo>
                  <a:pt x="1496" y="1"/>
                </a:lnTo>
                <a:close/>
              </a:path>
            </a:pathLst>
          </a:cu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8"/>
          <p:cNvSpPr/>
          <p:nvPr/>
        </p:nvSpPr>
        <p:spPr>
          <a:xfrm flipH="1">
            <a:off x="2052868" y="4938391"/>
            <a:ext cx="51237" cy="50433"/>
          </a:xfrm>
          <a:custGeom>
            <a:avLst/>
            <a:gdLst/>
            <a:ahLst/>
            <a:cxnLst/>
            <a:rect l="l" t="t" r="r" b="b"/>
            <a:pathLst>
              <a:path w="639" h="629" extrusionOk="0">
                <a:moveTo>
                  <a:pt x="1" y="0"/>
                </a:moveTo>
                <a:lnTo>
                  <a:pt x="1" y="629"/>
                </a:lnTo>
                <a:lnTo>
                  <a:pt x="639" y="629"/>
                </a:lnTo>
                <a:lnTo>
                  <a:pt x="639" y="0"/>
                </a:lnTo>
                <a:close/>
              </a:path>
            </a:pathLst>
          </a:cu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8"/>
          <p:cNvSpPr/>
          <p:nvPr/>
        </p:nvSpPr>
        <p:spPr>
          <a:xfrm flipH="1">
            <a:off x="4905310" y="4926888"/>
            <a:ext cx="73367" cy="73445"/>
          </a:xfrm>
          <a:custGeom>
            <a:avLst/>
            <a:gdLst/>
            <a:ahLst/>
            <a:cxnLst/>
            <a:rect l="l" t="t" r="r" b="b"/>
            <a:pathLst>
              <a:path w="915" h="916" extrusionOk="0">
                <a:moveTo>
                  <a:pt x="457" y="1"/>
                </a:moveTo>
                <a:cubicBezTo>
                  <a:pt x="210" y="1"/>
                  <a:pt x="0" y="210"/>
                  <a:pt x="0" y="458"/>
                </a:cubicBezTo>
                <a:cubicBezTo>
                  <a:pt x="0" y="715"/>
                  <a:pt x="210" y="915"/>
                  <a:pt x="457" y="915"/>
                </a:cubicBezTo>
                <a:cubicBezTo>
                  <a:pt x="714" y="915"/>
                  <a:pt x="914" y="715"/>
                  <a:pt x="914" y="458"/>
                </a:cubicBezTo>
                <a:cubicBezTo>
                  <a:pt x="914" y="210"/>
                  <a:pt x="714" y="1"/>
                  <a:pt x="457" y="1"/>
                </a:cubicBezTo>
                <a:close/>
              </a:path>
            </a:pathLst>
          </a:custGeom>
          <a:solidFill>
            <a:srgbClr val="9A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8"/>
          <p:cNvSpPr/>
          <p:nvPr/>
        </p:nvSpPr>
        <p:spPr>
          <a:xfrm flipH="1">
            <a:off x="6925639" y="4895102"/>
            <a:ext cx="133584" cy="114657"/>
          </a:xfrm>
          <a:custGeom>
            <a:avLst/>
            <a:gdLst/>
            <a:ahLst/>
            <a:cxnLst/>
            <a:rect l="l" t="t" r="r" b="b"/>
            <a:pathLst>
              <a:path w="1666" h="1430" extrusionOk="0">
                <a:moveTo>
                  <a:pt x="949" y="1"/>
                </a:moveTo>
                <a:cubicBezTo>
                  <a:pt x="318" y="1"/>
                  <a:pt x="1" y="765"/>
                  <a:pt x="446" y="1220"/>
                </a:cubicBezTo>
                <a:cubicBezTo>
                  <a:pt x="591" y="1365"/>
                  <a:pt x="770" y="1430"/>
                  <a:pt x="946" y="1430"/>
                </a:cubicBezTo>
                <a:cubicBezTo>
                  <a:pt x="1312" y="1430"/>
                  <a:pt x="1665" y="1146"/>
                  <a:pt x="1665" y="715"/>
                </a:cubicBezTo>
                <a:cubicBezTo>
                  <a:pt x="1665" y="324"/>
                  <a:pt x="1351" y="1"/>
                  <a:pt x="960" y="1"/>
                </a:cubicBezTo>
                <a:cubicBezTo>
                  <a:pt x="956" y="1"/>
                  <a:pt x="952" y="1"/>
                  <a:pt x="949" y="1"/>
                </a:cubicBezTo>
                <a:close/>
              </a:path>
            </a:pathLst>
          </a:custGeom>
          <a:solidFill>
            <a:srgbClr val="9A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"/>
          <p:cNvSpPr/>
          <p:nvPr/>
        </p:nvSpPr>
        <p:spPr>
          <a:xfrm flipH="1">
            <a:off x="2781559" y="4871650"/>
            <a:ext cx="119953" cy="119228"/>
          </a:xfrm>
          <a:custGeom>
            <a:avLst/>
            <a:gdLst/>
            <a:ahLst/>
            <a:cxnLst/>
            <a:rect l="l" t="t" r="r" b="b"/>
            <a:pathLst>
              <a:path w="1496" h="1487" extrusionOk="0">
                <a:moveTo>
                  <a:pt x="0" y="1"/>
                </a:moveTo>
                <a:lnTo>
                  <a:pt x="0" y="1487"/>
                </a:lnTo>
                <a:lnTo>
                  <a:pt x="1496" y="1487"/>
                </a:lnTo>
                <a:lnTo>
                  <a:pt x="1496" y="1"/>
                </a:lnTo>
                <a:close/>
              </a:path>
            </a:pathLst>
          </a:cu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_1_2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714175" y="365760"/>
            <a:ext cx="77157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9" name="Google Shape;569;p21"/>
          <p:cNvGrpSpPr/>
          <p:nvPr/>
        </p:nvGrpSpPr>
        <p:grpSpPr>
          <a:xfrm>
            <a:off x="78506" y="4706231"/>
            <a:ext cx="8941061" cy="419244"/>
            <a:chOff x="78506" y="4474656"/>
            <a:chExt cx="8941061" cy="419244"/>
          </a:xfrm>
        </p:grpSpPr>
        <p:sp>
          <p:nvSpPr>
            <p:cNvPr id="570" name="Google Shape;570;p21"/>
            <p:cNvSpPr/>
            <p:nvPr/>
          </p:nvSpPr>
          <p:spPr>
            <a:xfrm>
              <a:off x="2385065" y="4591494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5707780" y="4474656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4279128" y="4669369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1"/>
                  </a:moveTo>
                  <a:cubicBezTo>
                    <a:pt x="353" y="1"/>
                    <a:pt x="0" y="353"/>
                    <a:pt x="0" y="782"/>
                  </a:cubicBezTo>
                  <a:cubicBezTo>
                    <a:pt x="0" y="1220"/>
                    <a:pt x="353" y="1563"/>
                    <a:pt x="781" y="1563"/>
                  </a:cubicBezTo>
                  <a:cubicBezTo>
                    <a:pt x="1210" y="1563"/>
                    <a:pt x="1562" y="1220"/>
                    <a:pt x="1562" y="782"/>
                  </a:cubicBezTo>
                  <a:cubicBezTo>
                    <a:pt x="1562" y="353"/>
                    <a:pt x="1210" y="1"/>
                    <a:pt x="781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686388" y="4674702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1543370" y="4500576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6361518" y="4477293"/>
              <a:ext cx="119953" cy="120029"/>
            </a:xfrm>
            <a:custGeom>
              <a:avLst/>
              <a:gdLst/>
              <a:ahLst/>
              <a:cxnLst/>
              <a:rect l="l" t="t" r="r" b="b"/>
              <a:pathLst>
                <a:path w="1496" h="1497" extrusionOk="0">
                  <a:moveTo>
                    <a:pt x="753" y="1"/>
                  </a:moveTo>
                  <a:lnTo>
                    <a:pt x="0" y="753"/>
                  </a:lnTo>
                  <a:lnTo>
                    <a:pt x="753" y="1496"/>
                  </a:lnTo>
                  <a:lnTo>
                    <a:pt x="1496" y="753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4893418" y="460295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8320304" y="4582641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0" y="0"/>
                  </a:moveTo>
                  <a:lnTo>
                    <a:pt x="0" y="629"/>
                  </a:lnTo>
                  <a:lnTo>
                    <a:pt x="638" y="629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3361826" y="4708696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1255198" y="4731950"/>
              <a:ext cx="119953" cy="119228"/>
            </a:xfrm>
            <a:custGeom>
              <a:avLst/>
              <a:gdLst/>
              <a:ahLst/>
              <a:cxnLst/>
              <a:rect l="l" t="t" r="r" b="b"/>
              <a:pathLst>
                <a:path w="1496" h="1487" extrusionOk="0">
                  <a:moveTo>
                    <a:pt x="0" y="1"/>
                  </a:moveTo>
                  <a:lnTo>
                    <a:pt x="0" y="1487"/>
                  </a:lnTo>
                  <a:lnTo>
                    <a:pt x="1496" y="148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3849631" y="4486118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78506" y="45055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7479981" y="477400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6844833" y="4695301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8814781" y="46892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7632500" y="4499340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2703176" y="4768221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997719" y="4799979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1" y="0"/>
                  </a:moveTo>
                  <a:lnTo>
                    <a:pt x="1" y="629"/>
                  </a:lnTo>
                  <a:lnTo>
                    <a:pt x="639" y="62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6F12-D470-4488-A2DC-E49C32DBC018}" type="datetimeFigureOut">
              <a:rPr lang="es-MX" smtClean="0"/>
              <a:t>25/06/2021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48A8-12E6-4368-9A1E-2D366A7C1C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677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/>
          <p:nvPr/>
        </p:nvSpPr>
        <p:spPr>
          <a:xfrm>
            <a:off x="1792200" y="-208050"/>
            <a:ext cx="5559600" cy="5559600"/>
          </a:xfrm>
          <a:prstGeom prst="donut">
            <a:avLst>
              <a:gd name="adj" fmla="val 1839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/>
          </p:nvPr>
        </p:nvSpPr>
        <p:spPr>
          <a:xfrm>
            <a:off x="2831988" y="2117475"/>
            <a:ext cx="3480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idx="2" hasCustomPrompt="1"/>
          </p:nvPr>
        </p:nvSpPr>
        <p:spPr>
          <a:xfrm>
            <a:off x="3987163" y="1244100"/>
            <a:ext cx="11697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2832013" y="2956182"/>
            <a:ext cx="3480000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 rot="5400000">
            <a:off x="4308136" y="1677158"/>
            <a:ext cx="8941061" cy="419244"/>
            <a:chOff x="78506" y="4474656"/>
            <a:chExt cx="8941061" cy="419244"/>
          </a:xfrm>
        </p:grpSpPr>
        <p:sp>
          <p:nvSpPr>
            <p:cNvPr id="55" name="Google Shape;55;p3"/>
            <p:cNvSpPr/>
            <p:nvPr/>
          </p:nvSpPr>
          <p:spPr>
            <a:xfrm>
              <a:off x="2385065" y="4591494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707780" y="4474656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4279128" y="4669369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1"/>
                  </a:moveTo>
                  <a:cubicBezTo>
                    <a:pt x="353" y="1"/>
                    <a:pt x="0" y="353"/>
                    <a:pt x="0" y="782"/>
                  </a:cubicBezTo>
                  <a:cubicBezTo>
                    <a:pt x="0" y="1220"/>
                    <a:pt x="353" y="1563"/>
                    <a:pt x="781" y="1563"/>
                  </a:cubicBezTo>
                  <a:cubicBezTo>
                    <a:pt x="1210" y="1563"/>
                    <a:pt x="1562" y="1220"/>
                    <a:pt x="1562" y="782"/>
                  </a:cubicBezTo>
                  <a:cubicBezTo>
                    <a:pt x="1562" y="353"/>
                    <a:pt x="1210" y="1"/>
                    <a:pt x="781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86388" y="4674702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543370" y="4500576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361518" y="4477293"/>
              <a:ext cx="119953" cy="120029"/>
            </a:xfrm>
            <a:custGeom>
              <a:avLst/>
              <a:gdLst/>
              <a:ahLst/>
              <a:cxnLst/>
              <a:rect l="l" t="t" r="r" b="b"/>
              <a:pathLst>
                <a:path w="1496" h="1497" extrusionOk="0">
                  <a:moveTo>
                    <a:pt x="753" y="1"/>
                  </a:moveTo>
                  <a:lnTo>
                    <a:pt x="0" y="753"/>
                  </a:lnTo>
                  <a:lnTo>
                    <a:pt x="753" y="1496"/>
                  </a:lnTo>
                  <a:lnTo>
                    <a:pt x="1496" y="753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893418" y="460295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320304" y="4582641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0" y="0"/>
                  </a:moveTo>
                  <a:lnTo>
                    <a:pt x="0" y="629"/>
                  </a:lnTo>
                  <a:lnTo>
                    <a:pt x="638" y="629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361826" y="4708696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255198" y="4731950"/>
              <a:ext cx="119953" cy="119228"/>
            </a:xfrm>
            <a:custGeom>
              <a:avLst/>
              <a:gdLst/>
              <a:ahLst/>
              <a:cxnLst/>
              <a:rect l="l" t="t" r="r" b="b"/>
              <a:pathLst>
                <a:path w="1496" h="1487" extrusionOk="0">
                  <a:moveTo>
                    <a:pt x="0" y="1"/>
                  </a:moveTo>
                  <a:lnTo>
                    <a:pt x="0" y="1487"/>
                  </a:lnTo>
                  <a:lnTo>
                    <a:pt x="1496" y="148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849631" y="4486118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78506" y="45055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479981" y="477400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844833" y="4695301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814781" y="46892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632500" y="4499340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703176" y="4768221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997719" y="4799979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1" y="0"/>
                  </a:moveTo>
                  <a:lnTo>
                    <a:pt x="1" y="629"/>
                  </a:lnTo>
                  <a:lnTo>
                    <a:pt x="639" y="62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3"/>
          <p:cNvGrpSpPr/>
          <p:nvPr/>
        </p:nvGrpSpPr>
        <p:grpSpPr>
          <a:xfrm rot="-5400000" flipH="1">
            <a:off x="-4138452" y="1677158"/>
            <a:ext cx="8941061" cy="419244"/>
            <a:chOff x="78506" y="4474656"/>
            <a:chExt cx="8941061" cy="419244"/>
          </a:xfrm>
        </p:grpSpPr>
        <p:sp>
          <p:nvSpPr>
            <p:cNvPr id="74" name="Google Shape;74;p3"/>
            <p:cNvSpPr/>
            <p:nvPr/>
          </p:nvSpPr>
          <p:spPr>
            <a:xfrm>
              <a:off x="2385065" y="4591494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707780" y="4474656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279128" y="4669369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1"/>
                  </a:moveTo>
                  <a:cubicBezTo>
                    <a:pt x="353" y="1"/>
                    <a:pt x="0" y="353"/>
                    <a:pt x="0" y="782"/>
                  </a:cubicBezTo>
                  <a:cubicBezTo>
                    <a:pt x="0" y="1220"/>
                    <a:pt x="353" y="1563"/>
                    <a:pt x="781" y="1563"/>
                  </a:cubicBezTo>
                  <a:cubicBezTo>
                    <a:pt x="1210" y="1563"/>
                    <a:pt x="1562" y="1220"/>
                    <a:pt x="1562" y="782"/>
                  </a:cubicBezTo>
                  <a:cubicBezTo>
                    <a:pt x="1562" y="353"/>
                    <a:pt x="1210" y="1"/>
                    <a:pt x="781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86388" y="4674702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543370" y="4500576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361518" y="4477293"/>
              <a:ext cx="119953" cy="120029"/>
            </a:xfrm>
            <a:custGeom>
              <a:avLst/>
              <a:gdLst/>
              <a:ahLst/>
              <a:cxnLst/>
              <a:rect l="l" t="t" r="r" b="b"/>
              <a:pathLst>
                <a:path w="1496" h="1497" extrusionOk="0">
                  <a:moveTo>
                    <a:pt x="753" y="1"/>
                  </a:moveTo>
                  <a:lnTo>
                    <a:pt x="0" y="753"/>
                  </a:lnTo>
                  <a:lnTo>
                    <a:pt x="753" y="1496"/>
                  </a:lnTo>
                  <a:lnTo>
                    <a:pt x="1496" y="753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893418" y="460295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320304" y="4582641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0" y="0"/>
                  </a:moveTo>
                  <a:lnTo>
                    <a:pt x="0" y="629"/>
                  </a:lnTo>
                  <a:lnTo>
                    <a:pt x="638" y="629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361826" y="4708696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255198" y="4731950"/>
              <a:ext cx="119953" cy="119228"/>
            </a:xfrm>
            <a:custGeom>
              <a:avLst/>
              <a:gdLst/>
              <a:ahLst/>
              <a:cxnLst/>
              <a:rect l="l" t="t" r="r" b="b"/>
              <a:pathLst>
                <a:path w="1496" h="1487" extrusionOk="0">
                  <a:moveTo>
                    <a:pt x="0" y="1"/>
                  </a:moveTo>
                  <a:lnTo>
                    <a:pt x="0" y="1487"/>
                  </a:lnTo>
                  <a:lnTo>
                    <a:pt x="1496" y="148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849631" y="4486118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8506" y="45055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7479981" y="477400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844833" y="4695301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8814781" y="46892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7632500" y="4499340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703176" y="4768221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997719" y="4799979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1" y="0"/>
                  </a:moveTo>
                  <a:lnTo>
                    <a:pt x="1" y="629"/>
                  </a:lnTo>
                  <a:lnTo>
                    <a:pt x="639" y="62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/>
          <p:nvPr/>
        </p:nvSpPr>
        <p:spPr>
          <a:xfrm>
            <a:off x="-1303025" y="-1538701"/>
            <a:ext cx="3653400" cy="3653400"/>
          </a:xfrm>
          <a:prstGeom prst="donut">
            <a:avLst>
              <a:gd name="adj" fmla="val 2593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title"/>
          </p:nvPr>
        </p:nvSpPr>
        <p:spPr>
          <a:xfrm>
            <a:off x="714175" y="364460"/>
            <a:ext cx="77157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body" idx="1"/>
          </p:nvPr>
        </p:nvSpPr>
        <p:spPr>
          <a:xfrm>
            <a:off x="714175" y="1076275"/>
            <a:ext cx="7715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6" name="Google Shape;96;p4"/>
          <p:cNvGrpSpPr/>
          <p:nvPr/>
        </p:nvGrpSpPr>
        <p:grpSpPr>
          <a:xfrm flipH="1">
            <a:off x="78506" y="4633776"/>
            <a:ext cx="8941061" cy="393325"/>
            <a:chOff x="78506" y="4500576"/>
            <a:chExt cx="8941061" cy="393325"/>
          </a:xfrm>
        </p:grpSpPr>
        <p:sp>
          <p:nvSpPr>
            <p:cNvPr id="97" name="Google Shape;97;p4"/>
            <p:cNvSpPr/>
            <p:nvPr/>
          </p:nvSpPr>
          <p:spPr>
            <a:xfrm>
              <a:off x="5479180" y="4550856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4279128" y="4745569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1"/>
                  </a:moveTo>
                  <a:cubicBezTo>
                    <a:pt x="353" y="1"/>
                    <a:pt x="0" y="353"/>
                    <a:pt x="0" y="782"/>
                  </a:cubicBezTo>
                  <a:cubicBezTo>
                    <a:pt x="0" y="1220"/>
                    <a:pt x="353" y="1563"/>
                    <a:pt x="781" y="1563"/>
                  </a:cubicBezTo>
                  <a:cubicBezTo>
                    <a:pt x="1210" y="1563"/>
                    <a:pt x="1562" y="1220"/>
                    <a:pt x="1562" y="782"/>
                  </a:cubicBezTo>
                  <a:cubicBezTo>
                    <a:pt x="1562" y="353"/>
                    <a:pt x="1210" y="1"/>
                    <a:pt x="781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686388" y="4674702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1543370" y="4500576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6361518" y="4553493"/>
              <a:ext cx="119953" cy="120029"/>
            </a:xfrm>
            <a:custGeom>
              <a:avLst/>
              <a:gdLst/>
              <a:ahLst/>
              <a:cxnLst/>
              <a:rect l="l" t="t" r="r" b="b"/>
              <a:pathLst>
                <a:path w="1496" h="1497" extrusionOk="0">
                  <a:moveTo>
                    <a:pt x="753" y="1"/>
                  </a:moveTo>
                  <a:lnTo>
                    <a:pt x="0" y="753"/>
                  </a:lnTo>
                  <a:lnTo>
                    <a:pt x="753" y="1496"/>
                  </a:lnTo>
                  <a:lnTo>
                    <a:pt x="1496" y="753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4893418" y="460295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320304" y="4582641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0" y="0"/>
                  </a:moveTo>
                  <a:lnTo>
                    <a:pt x="0" y="629"/>
                  </a:lnTo>
                  <a:lnTo>
                    <a:pt x="638" y="629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3361826" y="4708696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255198" y="4731950"/>
              <a:ext cx="119953" cy="119228"/>
            </a:xfrm>
            <a:custGeom>
              <a:avLst/>
              <a:gdLst/>
              <a:ahLst/>
              <a:cxnLst/>
              <a:rect l="l" t="t" r="r" b="b"/>
              <a:pathLst>
                <a:path w="1496" h="1487" extrusionOk="0">
                  <a:moveTo>
                    <a:pt x="0" y="1"/>
                  </a:moveTo>
                  <a:lnTo>
                    <a:pt x="0" y="1487"/>
                  </a:lnTo>
                  <a:lnTo>
                    <a:pt x="1496" y="148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49631" y="4638518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78506" y="45055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6921033" y="4771501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8814781" y="46892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7632500" y="4651740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703176" y="4768221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997719" y="4799979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1" y="0"/>
                  </a:moveTo>
                  <a:lnTo>
                    <a:pt x="1" y="629"/>
                  </a:lnTo>
                  <a:lnTo>
                    <a:pt x="639" y="62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385065" y="4591494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4274574" y="3482451"/>
            <a:ext cx="3052200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2"/>
          </p:nvPr>
        </p:nvSpPr>
        <p:spPr>
          <a:xfrm>
            <a:off x="4274578" y="3034777"/>
            <a:ext cx="3223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714175" y="365760"/>
            <a:ext cx="2829000" cy="20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ubTitle" idx="3"/>
          </p:nvPr>
        </p:nvSpPr>
        <p:spPr>
          <a:xfrm>
            <a:off x="4274574" y="1429275"/>
            <a:ext cx="3052200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subTitle" idx="4"/>
          </p:nvPr>
        </p:nvSpPr>
        <p:spPr>
          <a:xfrm>
            <a:off x="4274578" y="979950"/>
            <a:ext cx="3223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grpSp>
        <p:nvGrpSpPr>
          <p:cNvPr id="120" name="Google Shape;120;p5"/>
          <p:cNvGrpSpPr/>
          <p:nvPr/>
        </p:nvGrpSpPr>
        <p:grpSpPr>
          <a:xfrm flipH="1">
            <a:off x="78506" y="4706231"/>
            <a:ext cx="8941061" cy="419244"/>
            <a:chOff x="78506" y="4474656"/>
            <a:chExt cx="8941061" cy="419244"/>
          </a:xfrm>
        </p:grpSpPr>
        <p:sp>
          <p:nvSpPr>
            <p:cNvPr id="121" name="Google Shape;121;p5"/>
            <p:cNvSpPr/>
            <p:nvPr/>
          </p:nvSpPr>
          <p:spPr>
            <a:xfrm>
              <a:off x="2385065" y="4591494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5707780" y="4474656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279128" y="4669369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1"/>
                  </a:moveTo>
                  <a:cubicBezTo>
                    <a:pt x="353" y="1"/>
                    <a:pt x="0" y="353"/>
                    <a:pt x="0" y="782"/>
                  </a:cubicBezTo>
                  <a:cubicBezTo>
                    <a:pt x="0" y="1220"/>
                    <a:pt x="353" y="1563"/>
                    <a:pt x="781" y="1563"/>
                  </a:cubicBezTo>
                  <a:cubicBezTo>
                    <a:pt x="1210" y="1563"/>
                    <a:pt x="1562" y="1220"/>
                    <a:pt x="1562" y="782"/>
                  </a:cubicBezTo>
                  <a:cubicBezTo>
                    <a:pt x="1562" y="353"/>
                    <a:pt x="1210" y="1"/>
                    <a:pt x="781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686388" y="4674702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1543370" y="4500576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6361518" y="4477293"/>
              <a:ext cx="119953" cy="120029"/>
            </a:xfrm>
            <a:custGeom>
              <a:avLst/>
              <a:gdLst/>
              <a:ahLst/>
              <a:cxnLst/>
              <a:rect l="l" t="t" r="r" b="b"/>
              <a:pathLst>
                <a:path w="1496" h="1497" extrusionOk="0">
                  <a:moveTo>
                    <a:pt x="753" y="1"/>
                  </a:moveTo>
                  <a:lnTo>
                    <a:pt x="0" y="753"/>
                  </a:lnTo>
                  <a:lnTo>
                    <a:pt x="753" y="1496"/>
                  </a:lnTo>
                  <a:lnTo>
                    <a:pt x="1496" y="753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4893418" y="460295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8320304" y="4582641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0" y="0"/>
                  </a:moveTo>
                  <a:lnTo>
                    <a:pt x="0" y="629"/>
                  </a:lnTo>
                  <a:lnTo>
                    <a:pt x="638" y="629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361826" y="4708696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1255198" y="4731950"/>
              <a:ext cx="119953" cy="119228"/>
            </a:xfrm>
            <a:custGeom>
              <a:avLst/>
              <a:gdLst/>
              <a:ahLst/>
              <a:cxnLst/>
              <a:rect l="l" t="t" r="r" b="b"/>
              <a:pathLst>
                <a:path w="1496" h="1487" extrusionOk="0">
                  <a:moveTo>
                    <a:pt x="0" y="1"/>
                  </a:moveTo>
                  <a:lnTo>
                    <a:pt x="0" y="1487"/>
                  </a:lnTo>
                  <a:lnTo>
                    <a:pt x="1496" y="148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849631" y="4486118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78506" y="45055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7479981" y="477400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6844833" y="4695301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8814781" y="46892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7632500" y="4499340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703176" y="4768221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997719" y="4799979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1" y="0"/>
                  </a:moveTo>
                  <a:lnTo>
                    <a:pt x="1" y="629"/>
                  </a:lnTo>
                  <a:lnTo>
                    <a:pt x="639" y="62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9"/>
          <p:cNvGrpSpPr/>
          <p:nvPr/>
        </p:nvGrpSpPr>
        <p:grpSpPr>
          <a:xfrm>
            <a:off x="78506" y="4602119"/>
            <a:ext cx="8941061" cy="419244"/>
            <a:chOff x="78506" y="4474656"/>
            <a:chExt cx="8941061" cy="419244"/>
          </a:xfrm>
        </p:grpSpPr>
        <p:sp>
          <p:nvSpPr>
            <p:cNvPr id="229" name="Google Shape;229;p9"/>
            <p:cNvSpPr/>
            <p:nvPr/>
          </p:nvSpPr>
          <p:spPr>
            <a:xfrm>
              <a:off x="2385065" y="4591494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5707780" y="4474656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4279128" y="4669369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1"/>
                  </a:moveTo>
                  <a:cubicBezTo>
                    <a:pt x="353" y="1"/>
                    <a:pt x="0" y="353"/>
                    <a:pt x="0" y="782"/>
                  </a:cubicBezTo>
                  <a:cubicBezTo>
                    <a:pt x="0" y="1220"/>
                    <a:pt x="353" y="1563"/>
                    <a:pt x="781" y="1563"/>
                  </a:cubicBezTo>
                  <a:cubicBezTo>
                    <a:pt x="1210" y="1563"/>
                    <a:pt x="1562" y="1220"/>
                    <a:pt x="1562" y="782"/>
                  </a:cubicBezTo>
                  <a:cubicBezTo>
                    <a:pt x="1562" y="353"/>
                    <a:pt x="1210" y="1"/>
                    <a:pt x="781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86388" y="4674702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1543370" y="4500576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6361518" y="4477293"/>
              <a:ext cx="119953" cy="120029"/>
            </a:xfrm>
            <a:custGeom>
              <a:avLst/>
              <a:gdLst/>
              <a:ahLst/>
              <a:cxnLst/>
              <a:rect l="l" t="t" r="r" b="b"/>
              <a:pathLst>
                <a:path w="1496" h="1497" extrusionOk="0">
                  <a:moveTo>
                    <a:pt x="753" y="1"/>
                  </a:moveTo>
                  <a:lnTo>
                    <a:pt x="0" y="753"/>
                  </a:lnTo>
                  <a:lnTo>
                    <a:pt x="753" y="1496"/>
                  </a:lnTo>
                  <a:lnTo>
                    <a:pt x="1496" y="753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893418" y="460295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320304" y="4582641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0" y="0"/>
                  </a:moveTo>
                  <a:lnTo>
                    <a:pt x="0" y="629"/>
                  </a:lnTo>
                  <a:lnTo>
                    <a:pt x="638" y="629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361826" y="4708696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1255198" y="4731950"/>
              <a:ext cx="119953" cy="119228"/>
            </a:xfrm>
            <a:custGeom>
              <a:avLst/>
              <a:gdLst/>
              <a:ahLst/>
              <a:cxnLst/>
              <a:rect l="l" t="t" r="r" b="b"/>
              <a:pathLst>
                <a:path w="1496" h="1487" extrusionOk="0">
                  <a:moveTo>
                    <a:pt x="0" y="1"/>
                  </a:moveTo>
                  <a:lnTo>
                    <a:pt x="0" y="1487"/>
                  </a:lnTo>
                  <a:lnTo>
                    <a:pt x="1496" y="148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3849631" y="4486118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78506" y="45055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7479981" y="477400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44833" y="4695301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814781" y="46892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632500" y="4499340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2703176" y="4768221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5997719" y="4799979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1" y="0"/>
                  </a:moveTo>
                  <a:lnTo>
                    <a:pt x="1" y="629"/>
                  </a:lnTo>
                  <a:lnTo>
                    <a:pt x="639" y="62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9"/>
          <p:cNvGrpSpPr/>
          <p:nvPr/>
        </p:nvGrpSpPr>
        <p:grpSpPr>
          <a:xfrm>
            <a:off x="211173" y="110681"/>
            <a:ext cx="8808403" cy="407770"/>
            <a:chOff x="211173" y="116419"/>
            <a:chExt cx="8808403" cy="407770"/>
          </a:xfrm>
        </p:grpSpPr>
        <p:sp>
          <p:nvSpPr>
            <p:cNvPr id="248" name="Google Shape;248;p9"/>
            <p:cNvSpPr/>
            <p:nvPr/>
          </p:nvSpPr>
          <p:spPr>
            <a:xfrm rot="10800000" flipH="1">
              <a:off x="2385065" y="293491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 rot="10800000" flipH="1">
              <a:off x="5659405" y="390979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 rot="10800000" flipH="1">
              <a:off x="3346190" y="122454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1"/>
                  </a:moveTo>
                  <a:cubicBezTo>
                    <a:pt x="353" y="1"/>
                    <a:pt x="0" y="353"/>
                    <a:pt x="0" y="782"/>
                  </a:cubicBezTo>
                  <a:cubicBezTo>
                    <a:pt x="0" y="1220"/>
                    <a:pt x="353" y="1563"/>
                    <a:pt x="781" y="1563"/>
                  </a:cubicBezTo>
                  <a:cubicBezTo>
                    <a:pt x="1210" y="1563"/>
                    <a:pt x="1562" y="1220"/>
                    <a:pt x="1562" y="782"/>
                  </a:cubicBezTo>
                  <a:cubicBezTo>
                    <a:pt x="1562" y="353"/>
                    <a:pt x="1210" y="1"/>
                    <a:pt x="781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 rot="10800000" flipH="1">
              <a:off x="686388" y="220947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 rot="10800000" flipH="1">
              <a:off x="1543370" y="436286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 rot="10800000" flipH="1">
              <a:off x="4968168" y="227087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 rot="10800000" flipH="1">
              <a:off x="7528404" y="159895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0" y="0"/>
                  </a:moveTo>
                  <a:lnTo>
                    <a:pt x="0" y="629"/>
                  </a:lnTo>
                  <a:lnTo>
                    <a:pt x="638" y="629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 rot="10800000" flipH="1">
              <a:off x="4198101" y="116421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 rot="10800000" flipH="1">
              <a:off x="8899623" y="159142"/>
              <a:ext cx="119953" cy="119228"/>
            </a:xfrm>
            <a:custGeom>
              <a:avLst/>
              <a:gdLst/>
              <a:ahLst/>
              <a:cxnLst/>
              <a:rect l="l" t="t" r="r" b="b"/>
              <a:pathLst>
                <a:path w="1496" h="1487" extrusionOk="0">
                  <a:moveTo>
                    <a:pt x="0" y="1"/>
                  </a:moveTo>
                  <a:lnTo>
                    <a:pt x="0" y="1487"/>
                  </a:lnTo>
                  <a:lnTo>
                    <a:pt x="1496" y="148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 rot="10800000" flipH="1">
              <a:off x="3849631" y="421799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 rot="10800000" flipH="1">
              <a:off x="8511793" y="304962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 rot="10800000" flipH="1">
              <a:off x="1328856" y="116419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 rot="10800000" flipH="1">
              <a:off x="7906325" y="345122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 rot="10800000" flipH="1">
              <a:off x="2688376" y="161783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 rot="10800000" flipH="1">
              <a:off x="6100519" y="159895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1" y="0"/>
                  </a:moveTo>
                  <a:lnTo>
                    <a:pt x="1" y="629"/>
                  </a:lnTo>
                  <a:lnTo>
                    <a:pt x="639" y="62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 rot="10800000" flipH="1">
              <a:off x="211173" y="394017"/>
              <a:ext cx="119953" cy="119228"/>
            </a:xfrm>
            <a:custGeom>
              <a:avLst/>
              <a:gdLst/>
              <a:ahLst/>
              <a:cxnLst/>
              <a:rect l="l" t="t" r="r" b="b"/>
              <a:pathLst>
                <a:path w="1496" h="1487" extrusionOk="0">
                  <a:moveTo>
                    <a:pt x="0" y="1"/>
                  </a:moveTo>
                  <a:lnTo>
                    <a:pt x="0" y="1487"/>
                  </a:lnTo>
                  <a:lnTo>
                    <a:pt x="1496" y="148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9"/>
          <p:cNvSpPr/>
          <p:nvPr/>
        </p:nvSpPr>
        <p:spPr>
          <a:xfrm>
            <a:off x="2771950" y="801427"/>
            <a:ext cx="3600600" cy="3529200"/>
          </a:xfrm>
          <a:prstGeom prst="donut">
            <a:avLst>
              <a:gd name="adj" fmla="val 2362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9"/>
          <p:cNvSpPr txBox="1">
            <a:spLocks noGrp="1"/>
          </p:cNvSpPr>
          <p:nvPr>
            <p:ph type="title"/>
          </p:nvPr>
        </p:nvSpPr>
        <p:spPr>
          <a:xfrm>
            <a:off x="2991125" y="1567350"/>
            <a:ext cx="3161700" cy="10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66" name="Google Shape;266;p9"/>
          <p:cNvSpPr txBox="1">
            <a:spLocks noGrp="1"/>
          </p:cNvSpPr>
          <p:nvPr>
            <p:ph type="subTitle" idx="1"/>
          </p:nvPr>
        </p:nvSpPr>
        <p:spPr>
          <a:xfrm>
            <a:off x="2991400" y="2596575"/>
            <a:ext cx="316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of content">
  <p:cSld name="CUSTOM">
    <p:bg>
      <p:bgPr>
        <a:solidFill>
          <a:schemeClr val="lt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13"/>
          <p:cNvGrpSpPr/>
          <p:nvPr/>
        </p:nvGrpSpPr>
        <p:grpSpPr>
          <a:xfrm>
            <a:off x="211173" y="4611719"/>
            <a:ext cx="8808403" cy="407770"/>
            <a:chOff x="211173" y="4611719"/>
            <a:chExt cx="8808403" cy="407770"/>
          </a:xfrm>
        </p:grpSpPr>
        <p:grpSp>
          <p:nvGrpSpPr>
            <p:cNvPr id="333" name="Google Shape;333;p13"/>
            <p:cNvGrpSpPr/>
            <p:nvPr/>
          </p:nvGrpSpPr>
          <p:grpSpPr>
            <a:xfrm>
              <a:off x="211173" y="4611719"/>
              <a:ext cx="8808403" cy="407770"/>
              <a:chOff x="211173" y="116419"/>
              <a:chExt cx="8808403" cy="407770"/>
            </a:xfrm>
          </p:grpSpPr>
          <p:sp>
            <p:nvSpPr>
              <p:cNvPr id="334" name="Google Shape;334;p13"/>
              <p:cNvSpPr/>
              <p:nvPr/>
            </p:nvSpPr>
            <p:spPr>
              <a:xfrm rot="10800000" flipH="1">
                <a:off x="2385065" y="293491"/>
                <a:ext cx="125325" cy="125321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1563" extrusionOk="0">
                    <a:moveTo>
                      <a:pt x="781" y="0"/>
                    </a:moveTo>
                    <a:cubicBezTo>
                      <a:pt x="353" y="0"/>
                      <a:pt x="0" y="352"/>
                      <a:pt x="0" y="781"/>
                    </a:cubicBezTo>
                    <a:cubicBezTo>
                      <a:pt x="0" y="1210"/>
                      <a:pt x="353" y="1562"/>
                      <a:pt x="781" y="1562"/>
                    </a:cubicBezTo>
                    <a:cubicBezTo>
                      <a:pt x="1210" y="1562"/>
                      <a:pt x="1562" y="1210"/>
                      <a:pt x="1562" y="781"/>
                    </a:cubicBezTo>
                    <a:cubicBezTo>
                      <a:pt x="1562" y="352"/>
                      <a:pt x="1210" y="0"/>
                      <a:pt x="781" y="0"/>
                    </a:cubicBezTo>
                    <a:close/>
                  </a:path>
                </a:pathLst>
              </a:custGeom>
              <a:solidFill>
                <a:srgbClr val="9A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 rot="10800000" flipH="1">
                <a:off x="5354605" y="390979"/>
                <a:ext cx="125325" cy="125321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1563" extrusionOk="0">
                    <a:moveTo>
                      <a:pt x="781" y="0"/>
                    </a:moveTo>
                    <a:cubicBezTo>
                      <a:pt x="353" y="0"/>
                      <a:pt x="0" y="352"/>
                      <a:pt x="0" y="781"/>
                    </a:cubicBezTo>
                    <a:cubicBezTo>
                      <a:pt x="0" y="1210"/>
                      <a:pt x="353" y="1562"/>
                      <a:pt x="781" y="1562"/>
                    </a:cubicBezTo>
                    <a:cubicBezTo>
                      <a:pt x="1210" y="1562"/>
                      <a:pt x="1562" y="1210"/>
                      <a:pt x="1562" y="781"/>
                    </a:cubicBezTo>
                    <a:cubicBezTo>
                      <a:pt x="1562" y="352"/>
                      <a:pt x="1210" y="0"/>
                      <a:pt x="781" y="0"/>
                    </a:cubicBezTo>
                    <a:close/>
                  </a:path>
                </a:pathLst>
              </a:custGeom>
              <a:solidFill>
                <a:srgbClr val="9A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 rot="10800000" flipH="1">
                <a:off x="3346190" y="122454"/>
                <a:ext cx="125325" cy="125321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1563" extrusionOk="0">
                    <a:moveTo>
                      <a:pt x="781" y="1"/>
                    </a:moveTo>
                    <a:cubicBezTo>
                      <a:pt x="353" y="1"/>
                      <a:pt x="0" y="353"/>
                      <a:pt x="0" y="782"/>
                    </a:cubicBezTo>
                    <a:cubicBezTo>
                      <a:pt x="0" y="1220"/>
                      <a:pt x="353" y="1563"/>
                      <a:pt x="781" y="1563"/>
                    </a:cubicBezTo>
                    <a:cubicBezTo>
                      <a:pt x="1210" y="1563"/>
                      <a:pt x="1562" y="1220"/>
                      <a:pt x="1562" y="782"/>
                    </a:cubicBezTo>
                    <a:cubicBezTo>
                      <a:pt x="1562" y="353"/>
                      <a:pt x="1210" y="1"/>
                      <a:pt x="781" y="1"/>
                    </a:cubicBezTo>
                    <a:close/>
                  </a:path>
                </a:pathLst>
              </a:custGeom>
              <a:solidFill>
                <a:srgbClr val="9A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 rot="10800000" flipH="1">
                <a:off x="686388" y="220947"/>
                <a:ext cx="133584" cy="114657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430" extrusionOk="0">
                    <a:moveTo>
                      <a:pt x="949" y="1"/>
                    </a:moveTo>
                    <a:cubicBezTo>
                      <a:pt x="318" y="1"/>
                      <a:pt x="1" y="765"/>
                      <a:pt x="446" y="1220"/>
                    </a:cubicBezTo>
                    <a:cubicBezTo>
                      <a:pt x="591" y="1365"/>
                      <a:pt x="770" y="1430"/>
                      <a:pt x="946" y="1430"/>
                    </a:cubicBezTo>
                    <a:cubicBezTo>
                      <a:pt x="1312" y="1430"/>
                      <a:pt x="1665" y="1146"/>
                      <a:pt x="1665" y="715"/>
                    </a:cubicBezTo>
                    <a:cubicBezTo>
                      <a:pt x="1665" y="324"/>
                      <a:pt x="1351" y="1"/>
                      <a:pt x="960" y="1"/>
                    </a:cubicBezTo>
                    <a:cubicBezTo>
                      <a:pt x="956" y="1"/>
                      <a:pt x="952" y="1"/>
                      <a:pt x="949" y="1"/>
                    </a:cubicBezTo>
                    <a:close/>
                  </a:path>
                </a:pathLst>
              </a:custGeom>
              <a:solidFill>
                <a:srgbClr val="9A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 rot="10800000" flipH="1">
                <a:off x="1543370" y="436286"/>
                <a:ext cx="73367" cy="7344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916" extrusionOk="0">
                    <a:moveTo>
                      <a:pt x="457" y="1"/>
                    </a:moveTo>
                    <a:cubicBezTo>
                      <a:pt x="210" y="1"/>
                      <a:pt x="0" y="210"/>
                      <a:pt x="0" y="458"/>
                    </a:cubicBezTo>
                    <a:cubicBezTo>
                      <a:pt x="0" y="715"/>
                      <a:pt x="210" y="915"/>
                      <a:pt x="457" y="915"/>
                    </a:cubicBezTo>
                    <a:cubicBezTo>
                      <a:pt x="714" y="915"/>
                      <a:pt x="914" y="715"/>
                      <a:pt x="914" y="458"/>
                    </a:cubicBezTo>
                    <a:cubicBezTo>
                      <a:pt x="914" y="210"/>
                      <a:pt x="714" y="1"/>
                      <a:pt x="457" y="1"/>
                    </a:cubicBezTo>
                    <a:close/>
                  </a:path>
                </a:pathLst>
              </a:custGeom>
              <a:solidFill>
                <a:srgbClr val="9A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 rot="10800000" flipH="1">
                <a:off x="6290543" y="342435"/>
                <a:ext cx="119953" cy="120029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1497" extrusionOk="0">
                    <a:moveTo>
                      <a:pt x="753" y="1"/>
                    </a:moveTo>
                    <a:lnTo>
                      <a:pt x="0" y="753"/>
                    </a:lnTo>
                    <a:lnTo>
                      <a:pt x="753" y="1496"/>
                    </a:lnTo>
                    <a:lnTo>
                      <a:pt x="1496" y="753"/>
                    </a:lnTo>
                    <a:lnTo>
                      <a:pt x="753" y="1"/>
                    </a:lnTo>
                    <a:close/>
                  </a:path>
                </a:pathLst>
              </a:custGeom>
              <a:solidFill>
                <a:srgbClr val="FF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 rot="10800000" flipH="1">
                <a:off x="4968168" y="227087"/>
                <a:ext cx="102473" cy="10239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277" extrusionOk="0">
                    <a:moveTo>
                      <a:pt x="639" y="0"/>
                    </a:moveTo>
                    <a:lnTo>
                      <a:pt x="1" y="638"/>
                    </a:lnTo>
                    <a:lnTo>
                      <a:pt x="639" y="1277"/>
                    </a:lnTo>
                    <a:lnTo>
                      <a:pt x="1277" y="638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FF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 rot="10800000" flipH="1">
                <a:off x="7528404" y="159895"/>
                <a:ext cx="51237" cy="5043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9" extrusionOk="0">
                    <a:moveTo>
                      <a:pt x="0" y="0"/>
                    </a:moveTo>
                    <a:lnTo>
                      <a:pt x="0" y="629"/>
                    </a:lnTo>
                    <a:lnTo>
                      <a:pt x="638" y="629"/>
                    </a:lnTo>
                    <a:lnTo>
                      <a:pt x="638" y="0"/>
                    </a:ln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 rot="10800000" flipH="1">
                <a:off x="4198101" y="116421"/>
                <a:ext cx="46666" cy="4666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82" extrusionOk="0">
                    <a:moveTo>
                      <a:pt x="0" y="0"/>
                    </a:moveTo>
                    <a:lnTo>
                      <a:pt x="0" y="581"/>
                    </a:lnTo>
                    <a:lnTo>
                      <a:pt x="581" y="581"/>
                    </a:lnTo>
                    <a:lnTo>
                      <a:pt x="581" y="0"/>
                    </a:ln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 rot="10800000" flipH="1">
                <a:off x="8899623" y="159142"/>
                <a:ext cx="119953" cy="119228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1487" extrusionOk="0">
                    <a:moveTo>
                      <a:pt x="0" y="1"/>
                    </a:moveTo>
                    <a:lnTo>
                      <a:pt x="0" y="1487"/>
                    </a:lnTo>
                    <a:lnTo>
                      <a:pt x="1496" y="1487"/>
                    </a:lnTo>
                    <a:lnTo>
                      <a:pt x="1496" y="1"/>
                    </a:ln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 rot="10800000" flipH="1">
                <a:off x="3849631" y="421799"/>
                <a:ext cx="102473" cy="10239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277" extrusionOk="0">
                    <a:moveTo>
                      <a:pt x="639" y="0"/>
                    </a:moveTo>
                    <a:lnTo>
                      <a:pt x="1" y="638"/>
                    </a:lnTo>
                    <a:lnTo>
                      <a:pt x="639" y="1277"/>
                    </a:lnTo>
                    <a:lnTo>
                      <a:pt x="1277" y="638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FF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 rot="10800000" flipH="1">
                <a:off x="8511793" y="304962"/>
                <a:ext cx="102473" cy="10239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277" extrusionOk="0">
                    <a:moveTo>
                      <a:pt x="639" y="0"/>
                    </a:moveTo>
                    <a:lnTo>
                      <a:pt x="1" y="638"/>
                    </a:lnTo>
                    <a:lnTo>
                      <a:pt x="639" y="1277"/>
                    </a:lnTo>
                    <a:lnTo>
                      <a:pt x="1277" y="638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FF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 rot="10800000" flipH="1">
                <a:off x="1328856" y="116419"/>
                <a:ext cx="204786" cy="20470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553" extrusionOk="0">
                    <a:moveTo>
                      <a:pt x="1277" y="0"/>
                    </a:moveTo>
                    <a:lnTo>
                      <a:pt x="1" y="1276"/>
                    </a:lnTo>
                    <a:lnTo>
                      <a:pt x="1277" y="2553"/>
                    </a:lnTo>
                    <a:lnTo>
                      <a:pt x="2553" y="1276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rgbClr val="FF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 rot="10800000" flipH="1">
                <a:off x="7906325" y="345122"/>
                <a:ext cx="133584" cy="114657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430" extrusionOk="0">
                    <a:moveTo>
                      <a:pt x="949" y="1"/>
                    </a:moveTo>
                    <a:cubicBezTo>
                      <a:pt x="318" y="1"/>
                      <a:pt x="1" y="765"/>
                      <a:pt x="446" y="1220"/>
                    </a:cubicBezTo>
                    <a:cubicBezTo>
                      <a:pt x="591" y="1365"/>
                      <a:pt x="770" y="1430"/>
                      <a:pt x="946" y="1430"/>
                    </a:cubicBezTo>
                    <a:cubicBezTo>
                      <a:pt x="1312" y="1430"/>
                      <a:pt x="1665" y="1146"/>
                      <a:pt x="1665" y="715"/>
                    </a:cubicBezTo>
                    <a:cubicBezTo>
                      <a:pt x="1665" y="324"/>
                      <a:pt x="1351" y="1"/>
                      <a:pt x="960" y="1"/>
                    </a:cubicBezTo>
                    <a:cubicBezTo>
                      <a:pt x="956" y="1"/>
                      <a:pt x="952" y="1"/>
                      <a:pt x="949" y="1"/>
                    </a:cubicBezTo>
                    <a:close/>
                  </a:path>
                </a:pathLst>
              </a:custGeom>
              <a:solidFill>
                <a:srgbClr val="9A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 rot="10800000" flipH="1">
                <a:off x="2688376" y="161783"/>
                <a:ext cx="46666" cy="4666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82" extrusionOk="0">
                    <a:moveTo>
                      <a:pt x="0" y="0"/>
                    </a:moveTo>
                    <a:lnTo>
                      <a:pt x="0" y="581"/>
                    </a:lnTo>
                    <a:lnTo>
                      <a:pt x="581" y="581"/>
                    </a:lnTo>
                    <a:lnTo>
                      <a:pt x="581" y="0"/>
                    </a:ln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 rot="10800000" flipH="1">
                <a:off x="5871919" y="159895"/>
                <a:ext cx="51237" cy="5043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9" extrusionOk="0">
                    <a:moveTo>
                      <a:pt x="1" y="0"/>
                    </a:moveTo>
                    <a:lnTo>
                      <a:pt x="1" y="629"/>
                    </a:lnTo>
                    <a:lnTo>
                      <a:pt x="639" y="629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 rot="10800000" flipH="1">
                <a:off x="211173" y="394017"/>
                <a:ext cx="119953" cy="119228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1487" extrusionOk="0">
                    <a:moveTo>
                      <a:pt x="0" y="1"/>
                    </a:moveTo>
                    <a:lnTo>
                      <a:pt x="0" y="1487"/>
                    </a:lnTo>
                    <a:lnTo>
                      <a:pt x="1496" y="1487"/>
                    </a:lnTo>
                    <a:lnTo>
                      <a:pt x="1496" y="1"/>
                    </a:ln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13"/>
            <p:cNvSpPr/>
            <p:nvPr/>
          </p:nvSpPr>
          <p:spPr>
            <a:xfrm rot="10800000" flipH="1">
              <a:off x="6881545" y="4903011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13"/>
          <p:cNvSpPr/>
          <p:nvPr/>
        </p:nvSpPr>
        <p:spPr>
          <a:xfrm>
            <a:off x="4436350" y="568200"/>
            <a:ext cx="3851100" cy="3774900"/>
          </a:xfrm>
          <a:prstGeom prst="donut">
            <a:avLst>
              <a:gd name="adj" fmla="val 3196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3"/>
          <p:cNvSpPr txBox="1">
            <a:spLocks noGrp="1"/>
          </p:cNvSpPr>
          <p:nvPr>
            <p:ph type="title"/>
          </p:nvPr>
        </p:nvSpPr>
        <p:spPr>
          <a:xfrm>
            <a:off x="736750" y="365760"/>
            <a:ext cx="2904300" cy="14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43137" y="448600"/>
            <a:ext cx="9882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5" name="Google Shape;355;p13"/>
          <p:cNvSpPr txBox="1">
            <a:spLocks noGrp="1"/>
          </p:cNvSpPr>
          <p:nvPr>
            <p:ph type="subTitle" idx="1"/>
          </p:nvPr>
        </p:nvSpPr>
        <p:spPr>
          <a:xfrm>
            <a:off x="4630237" y="1476975"/>
            <a:ext cx="1614000" cy="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13"/>
          <p:cNvSpPr txBox="1">
            <a:spLocks noGrp="1"/>
          </p:cNvSpPr>
          <p:nvPr>
            <p:ph type="subTitle" idx="3"/>
          </p:nvPr>
        </p:nvSpPr>
        <p:spPr>
          <a:xfrm>
            <a:off x="4596487" y="1108275"/>
            <a:ext cx="16815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6992152" y="448600"/>
            <a:ext cx="7485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13"/>
          <p:cNvSpPr txBox="1">
            <a:spLocks noGrp="1"/>
          </p:cNvSpPr>
          <p:nvPr>
            <p:ph type="subTitle" idx="5"/>
          </p:nvPr>
        </p:nvSpPr>
        <p:spPr>
          <a:xfrm>
            <a:off x="6559552" y="1476975"/>
            <a:ext cx="1613700" cy="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13"/>
          <p:cNvSpPr txBox="1">
            <a:spLocks noGrp="1"/>
          </p:cNvSpPr>
          <p:nvPr>
            <p:ph type="subTitle" idx="6"/>
          </p:nvPr>
        </p:nvSpPr>
        <p:spPr>
          <a:xfrm>
            <a:off x="6525802" y="1108275"/>
            <a:ext cx="1681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5062987" y="2627775"/>
            <a:ext cx="7485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1" name="Google Shape;361;p13"/>
          <p:cNvSpPr txBox="1">
            <a:spLocks noGrp="1"/>
          </p:cNvSpPr>
          <p:nvPr>
            <p:ph type="subTitle" idx="8"/>
          </p:nvPr>
        </p:nvSpPr>
        <p:spPr>
          <a:xfrm>
            <a:off x="4630237" y="3661000"/>
            <a:ext cx="1614000" cy="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9"/>
          </p:nvPr>
        </p:nvSpPr>
        <p:spPr>
          <a:xfrm>
            <a:off x="4596487" y="3292149"/>
            <a:ext cx="16815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6992152" y="2627775"/>
            <a:ext cx="7485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4" name="Google Shape;364;p13"/>
          <p:cNvSpPr txBox="1">
            <a:spLocks noGrp="1"/>
          </p:cNvSpPr>
          <p:nvPr>
            <p:ph type="subTitle" idx="14"/>
          </p:nvPr>
        </p:nvSpPr>
        <p:spPr>
          <a:xfrm>
            <a:off x="6559552" y="3661000"/>
            <a:ext cx="1613700" cy="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5"/>
          </p:nvPr>
        </p:nvSpPr>
        <p:spPr>
          <a:xfrm>
            <a:off x="6525802" y="3292149"/>
            <a:ext cx="1681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">
  <p:cSld name="CUSTOM_3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4"/>
          <p:cNvSpPr/>
          <p:nvPr/>
        </p:nvSpPr>
        <p:spPr>
          <a:xfrm>
            <a:off x="4243250" y="804627"/>
            <a:ext cx="3600600" cy="3529200"/>
          </a:xfrm>
          <a:prstGeom prst="donut">
            <a:avLst>
              <a:gd name="adj" fmla="val 1873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 txBox="1">
            <a:spLocks noGrp="1"/>
          </p:cNvSpPr>
          <p:nvPr>
            <p:ph type="title"/>
          </p:nvPr>
        </p:nvSpPr>
        <p:spPr>
          <a:xfrm>
            <a:off x="4217300" y="3091300"/>
            <a:ext cx="365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9" name="Google Shape;369;p14"/>
          <p:cNvSpPr txBox="1">
            <a:spLocks noGrp="1"/>
          </p:cNvSpPr>
          <p:nvPr>
            <p:ph type="subTitle" idx="1"/>
          </p:nvPr>
        </p:nvSpPr>
        <p:spPr>
          <a:xfrm>
            <a:off x="4217300" y="1574100"/>
            <a:ext cx="3652500" cy="15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70" name="Google Shape;370;p14"/>
          <p:cNvGrpSpPr/>
          <p:nvPr/>
        </p:nvGrpSpPr>
        <p:grpSpPr>
          <a:xfrm>
            <a:off x="78506" y="116406"/>
            <a:ext cx="8941061" cy="419244"/>
            <a:chOff x="78506" y="4474656"/>
            <a:chExt cx="8941061" cy="419244"/>
          </a:xfrm>
        </p:grpSpPr>
        <p:sp>
          <p:nvSpPr>
            <p:cNvPr id="371" name="Google Shape;371;p14"/>
            <p:cNvSpPr/>
            <p:nvPr/>
          </p:nvSpPr>
          <p:spPr>
            <a:xfrm>
              <a:off x="2385065" y="4591494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707780" y="4474656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4279128" y="4669369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1"/>
                  </a:moveTo>
                  <a:cubicBezTo>
                    <a:pt x="353" y="1"/>
                    <a:pt x="0" y="353"/>
                    <a:pt x="0" y="782"/>
                  </a:cubicBezTo>
                  <a:cubicBezTo>
                    <a:pt x="0" y="1220"/>
                    <a:pt x="353" y="1563"/>
                    <a:pt x="781" y="1563"/>
                  </a:cubicBezTo>
                  <a:cubicBezTo>
                    <a:pt x="1210" y="1563"/>
                    <a:pt x="1562" y="1220"/>
                    <a:pt x="1562" y="782"/>
                  </a:cubicBezTo>
                  <a:cubicBezTo>
                    <a:pt x="1562" y="353"/>
                    <a:pt x="1210" y="1"/>
                    <a:pt x="781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686388" y="4674702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1543370" y="4500576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361518" y="4477293"/>
              <a:ext cx="119953" cy="120029"/>
            </a:xfrm>
            <a:custGeom>
              <a:avLst/>
              <a:gdLst/>
              <a:ahLst/>
              <a:cxnLst/>
              <a:rect l="l" t="t" r="r" b="b"/>
              <a:pathLst>
                <a:path w="1496" h="1497" extrusionOk="0">
                  <a:moveTo>
                    <a:pt x="753" y="1"/>
                  </a:moveTo>
                  <a:lnTo>
                    <a:pt x="0" y="753"/>
                  </a:lnTo>
                  <a:lnTo>
                    <a:pt x="753" y="1496"/>
                  </a:lnTo>
                  <a:lnTo>
                    <a:pt x="1496" y="753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4893418" y="460295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8320304" y="4582641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0" y="0"/>
                  </a:moveTo>
                  <a:lnTo>
                    <a:pt x="0" y="629"/>
                  </a:lnTo>
                  <a:lnTo>
                    <a:pt x="638" y="629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3361826" y="4708696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1255198" y="4731950"/>
              <a:ext cx="119953" cy="119228"/>
            </a:xfrm>
            <a:custGeom>
              <a:avLst/>
              <a:gdLst/>
              <a:ahLst/>
              <a:cxnLst/>
              <a:rect l="l" t="t" r="r" b="b"/>
              <a:pathLst>
                <a:path w="1496" h="1487" extrusionOk="0">
                  <a:moveTo>
                    <a:pt x="0" y="1"/>
                  </a:moveTo>
                  <a:lnTo>
                    <a:pt x="0" y="1487"/>
                  </a:lnTo>
                  <a:lnTo>
                    <a:pt x="1496" y="148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3849631" y="4486118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78506" y="45055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7479981" y="4774005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6844833" y="4695301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8814781" y="4689201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7632500" y="4499340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2703176" y="4768221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5997719" y="4799979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1" y="0"/>
                  </a:moveTo>
                  <a:lnTo>
                    <a:pt x="1" y="629"/>
                  </a:lnTo>
                  <a:lnTo>
                    <a:pt x="639" y="62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14"/>
          <p:cNvGrpSpPr/>
          <p:nvPr/>
        </p:nvGrpSpPr>
        <p:grpSpPr>
          <a:xfrm flipH="1">
            <a:off x="211173" y="4607844"/>
            <a:ext cx="8808403" cy="407770"/>
            <a:chOff x="211173" y="116419"/>
            <a:chExt cx="8808403" cy="407770"/>
          </a:xfrm>
        </p:grpSpPr>
        <p:sp>
          <p:nvSpPr>
            <p:cNvPr id="390" name="Google Shape;390;p14"/>
            <p:cNvSpPr/>
            <p:nvPr/>
          </p:nvSpPr>
          <p:spPr>
            <a:xfrm rot="10800000" flipH="1">
              <a:off x="2385065" y="293491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 rot="10800000" flipH="1">
              <a:off x="5659405" y="390979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0"/>
                  </a:moveTo>
                  <a:cubicBezTo>
                    <a:pt x="353" y="0"/>
                    <a:pt x="0" y="352"/>
                    <a:pt x="0" y="781"/>
                  </a:cubicBezTo>
                  <a:cubicBezTo>
                    <a:pt x="0" y="1210"/>
                    <a:pt x="353" y="1562"/>
                    <a:pt x="781" y="1562"/>
                  </a:cubicBezTo>
                  <a:cubicBezTo>
                    <a:pt x="1210" y="1562"/>
                    <a:pt x="1562" y="1210"/>
                    <a:pt x="1562" y="781"/>
                  </a:cubicBezTo>
                  <a:cubicBezTo>
                    <a:pt x="1562" y="352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 rot="10800000" flipH="1">
              <a:off x="3346190" y="122454"/>
              <a:ext cx="125325" cy="125321"/>
            </a:xfrm>
            <a:custGeom>
              <a:avLst/>
              <a:gdLst/>
              <a:ahLst/>
              <a:cxnLst/>
              <a:rect l="l" t="t" r="r" b="b"/>
              <a:pathLst>
                <a:path w="1563" h="1563" extrusionOk="0">
                  <a:moveTo>
                    <a:pt x="781" y="1"/>
                  </a:moveTo>
                  <a:cubicBezTo>
                    <a:pt x="353" y="1"/>
                    <a:pt x="0" y="353"/>
                    <a:pt x="0" y="782"/>
                  </a:cubicBezTo>
                  <a:cubicBezTo>
                    <a:pt x="0" y="1220"/>
                    <a:pt x="353" y="1563"/>
                    <a:pt x="781" y="1563"/>
                  </a:cubicBezTo>
                  <a:cubicBezTo>
                    <a:pt x="1210" y="1563"/>
                    <a:pt x="1562" y="1220"/>
                    <a:pt x="1562" y="782"/>
                  </a:cubicBezTo>
                  <a:cubicBezTo>
                    <a:pt x="1562" y="353"/>
                    <a:pt x="1210" y="1"/>
                    <a:pt x="781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 rot="10800000" flipH="1">
              <a:off x="686388" y="220947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 rot="10800000" flipH="1">
              <a:off x="1543370" y="436286"/>
              <a:ext cx="73367" cy="73445"/>
            </a:xfrm>
            <a:custGeom>
              <a:avLst/>
              <a:gdLst/>
              <a:ahLst/>
              <a:cxnLst/>
              <a:rect l="l" t="t" r="r" b="b"/>
              <a:pathLst>
                <a:path w="915" h="916" extrusionOk="0">
                  <a:moveTo>
                    <a:pt x="457" y="1"/>
                  </a:moveTo>
                  <a:cubicBezTo>
                    <a:pt x="210" y="1"/>
                    <a:pt x="0" y="210"/>
                    <a:pt x="0" y="458"/>
                  </a:cubicBezTo>
                  <a:cubicBezTo>
                    <a:pt x="0" y="715"/>
                    <a:pt x="210" y="915"/>
                    <a:pt x="457" y="915"/>
                  </a:cubicBezTo>
                  <a:cubicBezTo>
                    <a:pt x="714" y="915"/>
                    <a:pt x="914" y="715"/>
                    <a:pt x="914" y="458"/>
                  </a:cubicBezTo>
                  <a:cubicBezTo>
                    <a:pt x="914" y="210"/>
                    <a:pt x="714" y="1"/>
                    <a:pt x="457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 rot="10800000" flipH="1">
              <a:off x="4968168" y="227087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 rot="10800000" flipH="1">
              <a:off x="7528404" y="159895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0" y="0"/>
                  </a:moveTo>
                  <a:lnTo>
                    <a:pt x="0" y="629"/>
                  </a:lnTo>
                  <a:lnTo>
                    <a:pt x="638" y="629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 rot="10800000" flipH="1">
              <a:off x="4198101" y="116421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 rot="10800000" flipH="1">
              <a:off x="8899623" y="159142"/>
              <a:ext cx="119953" cy="119228"/>
            </a:xfrm>
            <a:custGeom>
              <a:avLst/>
              <a:gdLst/>
              <a:ahLst/>
              <a:cxnLst/>
              <a:rect l="l" t="t" r="r" b="b"/>
              <a:pathLst>
                <a:path w="1496" h="1487" extrusionOk="0">
                  <a:moveTo>
                    <a:pt x="0" y="1"/>
                  </a:moveTo>
                  <a:lnTo>
                    <a:pt x="0" y="1487"/>
                  </a:lnTo>
                  <a:lnTo>
                    <a:pt x="1496" y="148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 rot="10800000" flipH="1">
              <a:off x="3849631" y="421799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 rot="10800000" flipH="1">
              <a:off x="8511793" y="304962"/>
              <a:ext cx="102473" cy="102390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639" y="0"/>
                  </a:moveTo>
                  <a:lnTo>
                    <a:pt x="1" y="638"/>
                  </a:lnTo>
                  <a:lnTo>
                    <a:pt x="639" y="1277"/>
                  </a:lnTo>
                  <a:lnTo>
                    <a:pt x="1277" y="63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 rot="10800000" flipH="1">
              <a:off x="1328856" y="116419"/>
              <a:ext cx="204786" cy="204700"/>
            </a:xfrm>
            <a:custGeom>
              <a:avLst/>
              <a:gdLst/>
              <a:ahLst/>
              <a:cxnLst/>
              <a:rect l="l" t="t" r="r" b="b"/>
              <a:pathLst>
                <a:path w="2554" h="2553" extrusionOk="0">
                  <a:moveTo>
                    <a:pt x="1277" y="0"/>
                  </a:moveTo>
                  <a:lnTo>
                    <a:pt x="1" y="1276"/>
                  </a:lnTo>
                  <a:lnTo>
                    <a:pt x="1277" y="2553"/>
                  </a:lnTo>
                  <a:lnTo>
                    <a:pt x="2553" y="1276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 rot="10800000" flipH="1">
              <a:off x="7906325" y="345122"/>
              <a:ext cx="133584" cy="114657"/>
            </a:xfrm>
            <a:custGeom>
              <a:avLst/>
              <a:gdLst/>
              <a:ahLst/>
              <a:cxnLst/>
              <a:rect l="l" t="t" r="r" b="b"/>
              <a:pathLst>
                <a:path w="1666" h="1430" extrusionOk="0">
                  <a:moveTo>
                    <a:pt x="949" y="1"/>
                  </a:moveTo>
                  <a:cubicBezTo>
                    <a:pt x="318" y="1"/>
                    <a:pt x="1" y="765"/>
                    <a:pt x="446" y="1220"/>
                  </a:cubicBezTo>
                  <a:cubicBezTo>
                    <a:pt x="591" y="1365"/>
                    <a:pt x="770" y="1430"/>
                    <a:pt x="946" y="1430"/>
                  </a:cubicBezTo>
                  <a:cubicBezTo>
                    <a:pt x="1312" y="1430"/>
                    <a:pt x="1665" y="1146"/>
                    <a:pt x="1665" y="715"/>
                  </a:cubicBezTo>
                  <a:cubicBezTo>
                    <a:pt x="1665" y="324"/>
                    <a:pt x="1351" y="1"/>
                    <a:pt x="960" y="1"/>
                  </a:cubicBezTo>
                  <a:cubicBezTo>
                    <a:pt x="956" y="1"/>
                    <a:pt x="952" y="1"/>
                    <a:pt x="949" y="1"/>
                  </a:cubicBezTo>
                  <a:close/>
                </a:path>
              </a:pathLst>
            </a:custGeom>
            <a:solidFill>
              <a:srgbClr val="9A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 rot="10800000" flipH="1">
              <a:off x="2688376" y="161783"/>
              <a:ext cx="46666" cy="46665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0" y="0"/>
                  </a:moveTo>
                  <a:lnTo>
                    <a:pt x="0" y="581"/>
                  </a:lnTo>
                  <a:lnTo>
                    <a:pt x="581" y="58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 rot="10800000" flipH="1">
              <a:off x="6100519" y="159895"/>
              <a:ext cx="51237" cy="50433"/>
            </a:xfrm>
            <a:custGeom>
              <a:avLst/>
              <a:gdLst/>
              <a:ahLst/>
              <a:cxnLst/>
              <a:rect l="l" t="t" r="r" b="b"/>
              <a:pathLst>
                <a:path w="639" h="629" extrusionOk="0">
                  <a:moveTo>
                    <a:pt x="1" y="0"/>
                  </a:moveTo>
                  <a:lnTo>
                    <a:pt x="1" y="629"/>
                  </a:lnTo>
                  <a:lnTo>
                    <a:pt x="639" y="62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 rot="10800000" flipH="1">
              <a:off x="211173" y="394017"/>
              <a:ext cx="119953" cy="119228"/>
            </a:xfrm>
            <a:custGeom>
              <a:avLst/>
              <a:gdLst/>
              <a:ahLst/>
              <a:cxnLst/>
              <a:rect l="l" t="t" r="r" b="b"/>
              <a:pathLst>
                <a:path w="1496" h="1487" extrusionOk="0">
                  <a:moveTo>
                    <a:pt x="0" y="1"/>
                  </a:moveTo>
                  <a:lnTo>
                    <a:pt x="0" y="1487"/>
                  </a:lnTo>
                  <a:lnTo>
                    <a:pt x="1496" y="148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_1_1_4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6"/>
          <p:cNvSpPr txBox="1">
            <a:spLocks noGrp="1"/>
          </p:cNvSpPr>
          <p:nvPr>
            <p:ph type="title"/>
          </p:nvPr>
        </p:nvSpPr>
        <p:spPr>
          <a:xfrm>
            <a:off x="714175" y="365760"/>
            <a:ext cx="2829000" cy="20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16"/>
          <p:cNvSpPr txBox="1">
            <a:spLocks noGrp="1"/>
          </p:cNvSpPr>
          <p:nvPr>
            <p:ph type="subTitle" idx="1"/>
          </p:nvPr>
        </p:nvSpPr>
        <p:spPr>
          <a:xfrm>
            <a:off x="3985487" y="1828794"/>
            <a:ext cx="2107800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6"/>
          <p:cNvSpPr txBox="1">
            <a:spLocks noGrp="1"/>
          </p:cNvSpPr>
          <p:nvPr>
            <p:ph type="subTitle" idx="2"/>
          </p:nvPr>
        </p:nvSpPr>
        <p:spPr>
          <a:xfrm>
            <a:off x="3985488" y="1084181"/>
            <a:ext cx="2226300" cy="7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32" name="Google Shape;432;p16"/>
          <p:cNvSpPr txBox="1">
            <a:spLocks noGrp="1"/>
          </p:cNvSpPr>
          <p:nvPr>
            <p:ph type="subTitle" idx="3"/>
          </p:nvPr>
        </p:nvSpPr>
        <p:spPr>
          <a:xfrm>
            <a:off x="3985487" y="3693198"/>
            <a:ext cx="2107800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6"/>
          <p:cNvSpPr txBox="1">
            <a:spLocks noGrp="1"/>
          </p:cNvSpPr>
          <p:nvPr>
            <p:ph type="subTitle" idx="4"/>
          </p:nvPr>
        </p:nvSpPr>
        <p:spPr>
          <a:xfrm>
            <a:off x="3985488" y="2938602"/>
            <a:ext cx="2226300" cy="7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34" name="Google Shape;434;p16"/>
          <p:cNvSpPr txBox="1">
            <a:spLocks noGrp="1"/>
          </p:cNvSpPr>
          <p:nvPr>
            <p:ph type="subTitle" idx="5"/>
          </p:nvPr>
        </p:nvSpPr>
        <p:spPr>
          <a:xfrm>
            <a:off x="6468875" y="1828794"/>
            <a:ext cx="2107800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16"/>
          <p:cNvSpPr txBox="1">
            <a:spLocks noGrp="1"/>
          </p:cNvSpPr>
          <p:nvPr>
            <p:ph type="subTitle" idx="6"/>
          </p:nvPr>
        </p:nvSpPr>
        <p:spPr>
          <a:xfrm>
            <a:off x="6468875" y="1084181"/>
            <a:ext cx="2226300" cy="7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36" name="Google Shape;436;p16"/>
          <p:cNvSpPr txBox="1">
            <a:spLocks noGrp="1"/>
          </p:cNvSpPr>
          <p:nvPr>
            <p:ph type="subTitle" idx="7"/>
          </p:nvPr>
        </p:nvSpPr>
        <p:spPr>
          <a:xfrm>
            <a:off x="6468875" y="3693198"/>
            <a:ext cx="2107800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16"/>
          <p:cNvSpPr txBox="1">
            <a:spLocks noGrp="1"/>
          </p:cNvSpPr>
          <p:nvPr>
            <p:ph type="subTitle" idx="8"/>
          </p:nvPr>
        </p:nvSpPr>
        <p:spPr>
          <a:xfrm>
            <a:off x="6468875" y="2938602"/>
            <a:ext cx="2226300" cy="7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38" name="Google Shape;438;p16"/>
          <p:cNvSpPr/>
          <p:nvPr/>
        </p:nvSpPr>
        <p:spPr>
          <a:xfrm flipH="1">
            <a:off x="4579374" y="4900931"/>
            <a:ext cx="125325" cy="125321"/>
          </a:xfrm>
          <a:custGeom>
            <a:avLst/>
            <a:gdLst/>
            <a:ahLst/>
            <a:cxnLst/>
            <a:rect l="l" t="t" r="r" b="b"/>
            <a:pathLst>
              <a:path w="1563" h="1563" extrusionOk="0">
                <a:moveTo>
                  <a:pt x="781" y="1"/>
                </a:moveTo>
                <a:cubicBezTo>
                  <a:pt x="353" y="1"/>
                  <a:pt x="0" y="353"/>
                  <a:pt x="0" y="782"/>
                </a:cubicBezTo>
                <a:cubicBezTo>
                  <a:pt x="0" y="1220"/>
                  <a:pt x="353" y="1563"/>
                  <a:pt x="781" y="1563"/>
                </a:cubicBezTo>
                <a:cubicBezTo>
                  <a:pt x="1210" y="1563"/>
                  <a:pt x="1562" y="1220"/>
                  <a:pt x="1562" y="782"/>
                </a:cubicBezTo>
                <a:cubicBezTo>
                  <a:pt x="1562" y="353"/>
                  <a:pt x="1210" y="1"/>
                  <a:pt x="781" y="1"/>
                </a:cubicBezTo>
                <a:close/>
              </a:path>
            </a:pathLst>
          </a:custGeom>
          <a:solidFill>
            <a:srgbClr val="9A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6"/>
          <p:cNvSpPr/>
          <p:nvPr/>
        </p:nvSpPr>
        <p:spPr>
          <a:xfrm flipH="1">
            <a:off x="8293093" y="4730927"/>
            <a:ext cx="133584" cy="114657"/>
          </a:xfrm>
          <a:custGeom>
            <a:avLst/>
            <a:gdLst/>
            <a:ahLst/>
            <a:cxnLst/>
            <a:rect l="l" t="t" r="r" b="b"/>
            <a:pathLst>
              <a:path w="1666" h="1430" extrusionOk="0">
                <a:moveTo>
                  <a:pt x="949" y="1"/>
                </a:moveTo>
                <a:cubicBezTo>
                  <a:pt x="318" y="1"/>
                  <a:pt x="1" y="765"/>
                  <a:pt x="446" y="1220"/>
                </a:cubicBezTo>
                <a:cubicBezTo>
                  <a:pt x="591" y="1365"/>
                  <a:pt x="770" y="1430"/>
                  <a:pt x="946" y="1430"/>
                </a:cubicBezTo>
                <a:cubicBezTo>
                  <a:pt x="1312" y="1430"/>
                  <a:pt x="1665" y="1146"/>
                  <a:pt x="1665" y="715"/>
                </a:cubicBezTo>
                <a:cubicBezTo>
                  <a:pt x="1665" y="324"/>
                  <a:pt x="1351" y="1"/>
                  <a:pt x="960" y="1"/>
                </a:cubicBezTo>
                <a:cubicBezTo>
                  <a:pt x="956" y="1"/>
                  <a:pt x="952" y="1"/>
                  <a:pt x="949" y="1"/>
                </a:cubicBezTo>
                <a:close/>
              </a:path>
            </a:pathLst>
          </a:custGeom>
          <a:solidFill>
            <a:srgbClr val="9A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6"/>
          <p:cNvSpPr/>
          <p:nvPr/>
        </p:nvSpPr>
        <p:spPr>
          <a:xfrm flipH="1">
            <a:off x="7790578" y="4926888"/>
            <a:ext cx="73367" cy="73445"/>
          </a:xfrm>
          <a:custGeom>
            <a:avLst/>
            <a:gdLst/>
            <a:ahLst/>
            <a:cxnLst/>
            <a:rect l="l" t="t" r="r" b="b"/>
            <a:pathLst>
              <a:path w="915" h="916" extrusionOk="0">
                <a:moveTo>
                  <a:pt x="457" y="1"/>
                </a:moveTo>
                <a:cubicBezTo>
                  <a:pt x="210" y="1"/>
                  <a:pt x="0" y="210"/>
                  <a:pt x="0" y="458"/>
                </a:cubicBezTo>
                <a:cubicBezTo>
                  <a:pt x="0" y="715"/>
                  <a:pt x="210" y="915"/>
                  <a:pt x="457" y="915"/>
                </a:cubicBezTo>
                <a:cubicBezTo>
                  <a:pt x="714" y="915"/>
                  <a:pt x="914" y="715"/>
                  <a:pt x="914" y="458"/>
                </a:cubicBezTo>
                <a:cubicBezTo>
                  <a:pt x="914" y="210"/>
                  <a:pt x="714" y="1"/>
                  <a:pt x="457" y="1"/>
                </a:cubicBezTo>
                <a:close/>
              </a:path>
            </a:pathLst>
          </a:custGeom>
          <a:solidFill>
            <a:srgbClr val="9A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6"/>
          <p:cNvSpPr/>
          <p:nvPr/>
        </p:nvSpPr>
        <p:spPr>
          <a:xfrm flipH="1">
            <a:off x="1718019" y="4903605"/>
            <a:ext cx="119953" cy="120029"/>
          </a:xfrm>
          <a:custGeom>
            <a:avLst/>
            <a:gdLst/>
            <a:ahLst/>
            <a:cxnLst/>
            <a:rect l="l" t="t" r="r" b="b"/>
            <a:pathLst>
              <a:path w="1496" h="1497" extrusionOk="0">
                <a:moveTo>
                  <a:pt x="753" y="1"/>
                </a:moveTo>
                <a:lnTo>
                  <a:pt x="0" y="753"/>
                </a:lnTo>
                <a:lnTo>
                  <a:pt x="753" y="1496"/>
                </a:lnTo>
                <a:lnTo>
                  <a:pt x="1496" y="753"/>
                </a:lnTo>
                <a:lnTo>
                  <a:pt x="753" y="1"/>
                </a:lnTo>
                <a:close/>
              </a:path>
            </a:pathLst>
          </a:custGeom>
          <a:solidFill>
            <a:srgbClr val="FF7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6"/>
          <p:cNvSpPr/>
          <p:nvPr/>
        </p:nvSpPr>
        <p:spPr>
          <a:xfrm flipH="1">
            <a:off x="3539023" y="4698005"/>
            <a:ext cx="102473" cy="102390"/>
          </a:xfrm>
          <a:custGeom>
            <a:avLst/>
            <a:gdLst/>
            <a:ahLst/>
            <a:cxnLst/>
            <a:rect l="l" t="t" r="r" b="b"/>
            <a:pathLst>
              <a:path w="1278" h="1277" extrusionOk="0">
                <a:moveTo>
                  <a:pt x="639" y="0"/>
                </a:moveTo>
                <a:lnTo>
                  <a:pt x="1" y="638"/>
                </a:lnTo>
                <a:lnTo>
                  <a:pt x="639" y="1277"/>
                </a:lnTo>
                <a:lnTo>
                  <a:pt x="1277" y="638"/>
                </a:lnTo>
                <a:lnTo>
                  <a:pt x="639" y="0"/>
                </a:lnTo>
                <a:close/>
              </a:path>
            </a:pathLst>
          </a:custGeom>
          <a:solidFill>
            <a:srgbClr val="FF7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6"/>
          <p:cNvSpPr/>
          <p:nvPr/>
        </p:nvSpPr>
        <p:spPr>
          <a:xfrm flipH="1">
            <a:off x="2931100" y="4860541"/>
            <a:ext cx="51237" cy="50433"/>
          </a:xfrm>
          <a:custGeom>
            <a:avLst/>
            <a:gdLst/>
            <a:ahLst/>
            <a:cxnLst/>
            <a:rect l="l" t="t" r="r" b="b"/>
            <a:pathLst>
              <a:path w="639" h="629" extrusionOk="0">
                <a:moveTo>
                  <a:pt x="0" y="0"/>
                </a:moveTo>
                <a:lnTo>
                  <a:pt x="0" y="629"/>
                </a:lnTo>
                <a:lnTo>
                  <a:pt x="638" y="629"/>
                </a:lnTo>
                <a:lnTo>
                  <a:pt x="638" y="0"/>
                </a:lnTo>
                <a:close/>
              </a:path>
            </a:pathLst>
          </a:cu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 flipH="1">
            <a:off x="5805548" y="4940271"/>
            <a:ext cx="46666" cy="46665"/>
          </a:xfrm>
          <a:custGeom>
            <a:avLst/>
            <a:gdLst/>
            <a:ahLst/>
            <a:cxnLst/>
            <a:rect l="l" t="t" r="r" b="b"/>
            <a:pathLst>
              <a:path w="582" h="582" extrusionOk="0">
                <a:moveTo>
                  <a:pt x="0" y="0"/>
                </a:moveTo>
                <a:lnTo>
                  <a:pt x="0" y="581"/>
                </a:lnTo>
                <a:lnTo>
                  <a:pt x="581" y="581"/>
                </a:lnTo>
                <a:lnTo>
                  <a:pt x="581" y="0"/>
                </a:lnTo>
                <a:close/>
              </a:path>
            </a:pathLst>
          </a:cu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/>
          <p:nvPr/>
        </p:nvSpPr>
        <p:spPr>
          <a:xfrm flipH="1">
            <a:off x="5261936" y="4717693"/>
            <a:ext cx="102473" cy="102390"/>
          </a:xfrm>
          <a:custGeom>
            <a:avLst/>
            <a:gdLst/>
            <a:ahLst/>
            <a:cxnLst/>
            <a:rect l="l" t="t" r="r" b="b"/>
            <a:pathLst>
              <a:path w="1278" h="1277" extrusionOk="0">
                <a:moveTo>
                  <a:pt x="639" y="0"/>
                </a:moveTo>
                <a:lnTo>
                  <a:pt x="1" y="638"/>
                </a:lnTo>
                <a:lnTo>
                  <a:pt x="639" y="1277"/>
                </a:lnTo>
                <a:lnTo>
                  <a:pt x="1277" y="638"/>
                </a:lnTo>
                <a:lnTo>
                  <a:pt x="639" y="0"/>
                </a:lnTo>
                <a:close/>
              </a:path>
            </a:pathLst>
          </a:custGeom>
          <a:solidFill>
            <a:srgbClr val="FF7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6"/>
          <p:cNvSpPr/>
          <p:nvPr/>
        </p:nvSpPr>
        <p:spPr>
          <a:xfrm flipH="1">
            <a:off x="7231535" y="4783388"/>
            <a:ext cx="204786" cy="204700"/>
          </a:xfrm>
          <a:custGeom>
            <a:avLst/>
            <a:gdLst/>
            <a:ahLst/>
            <a:cxnLst/>
            <a:rect l="l" t="t" r="r" b="b"/>
            <a:pathLst>
              <a:path w="2554" h="2553" extrusionOk="0">
                <a:moveTo>
                  <a:pt x="1277" y="0"/>
                </a:moveTo>
                <a:lnTo>
                  <a:pt x="1" y="1276"/>
                </a:lnTo>
                <a:lnTo>
                  <a:pt x="1277" y="2553"/>
                </a:lnTo>
                <a:lnTo>
                  <a:pt x="2553" y="1276"/>
                </a:lnTo>
                <a:lnTo>
                  <a:pt x="1277" y="0"/>
                </a:lnTo>
                <a:close/>
              </a:path>
            </a:pathLst>
          </a:custGeom>
          <a:solidFill>
            <a:srgbClr val="FF7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6"/>
          <p:cNvSpPr/>
          <p:nvPr/>
        </p:nvSpPr>
        <p:spPr>
          <a:xfrm flipH="1">
            <a:off x="2295840" y="4926876"/>
            <a:ext cx="73367" cy="73445"/>
          </a:xfrm>
          <a:custGeom>
            <a:avLst/>
            <a:gdLst/>
            <a:ahLst/>
            <a:cxnLst/>
            <a:rect l="l" t="t" r="r" b="b"/>
            <a:pathLst>
              <a:path w="915" h="916" extrusionOk="0">
                <a:moveTo>
                  <a:pt x="457" y="1"/>
                </a:moveTo>
                <a:cubicBezTo>
                  <a:pt x="210" y="1"/>
                  <a:pt x="0" y="210"/>
                  <a:pt x="0" y="458"/>
                </a:cubicBezTo>
                <a:cubicBezTo>
                  <a:pt x="0" y="715"/>
                  <a:pt x="210" y="915"/>
                  <a:pt x="457" y="915"/>
                </a:cubicBezTo>
                <a:cubicBezTo>
                  <a:pt x="714" y="915"/>
                  <a:pt x="914" y="715"/>
                  <a:pt x="914" y="458"/>
                </a:cubicBezTo>
                <a:cubicBezTo>
                  <a:pt x="914" y="210"/>
                  <a:pt x="714" y="1"/>
                  <a:pt x="457" y="1"/>
                </a:cubicBezTo>
                <a:close/>
              </a:path>
            </a:pathLst>
          </a:custGeom>
          <a:solidFill>
            <a:srgbClr val="9A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6"/>
          <p:cNvSpPr/>
          <p:nvPr/>
        </p:nvSpPr>
        <p:spPr>
          <a:xfrm flipH="1">
            <a:off x="1447956" y="4730915"/>
            <a:ext cx="133584" cy="114657"/>
          </a:xfrm>
          <a:custGeom>
            <a:avLst/>
            <a:gdLst/>
            <a:ahLst/>
            <a:cxnLst/>
            <a:rect l="l" t="t" r="r" b="b"/>
            <a:pathLst>
              <a:path w="1666" h="1430" extrusionOk="0">
                <a:moveTo>
                  <a:pt x="949" y="1"/>
                </a:moveTo>
                <a:cubicBezTo>
                  <a:pt x="318" y="1"/>
                  <a:pt x="1" y="765"/>
                  <a:pt x="446" y="1220"/>
                </a:cubicBezTo>
                <a:cubicBezTo>
                  <a:pt x="591" y="1365"/>
                  <a:pt x="770" y="1430"/>
                  <a:pt x="946" y="1430"/>
                </a:cubicBezTo>
                <a:cubicBezTo>
                  <a:pt x="1312" y="1430"/>
                  <a:pt x="1665" y="1146"/>
                  <a:pt x="1665" y="715"/>
                </a:cubicBezTo>
                <a:cubicBezTo>
                  <a:pt x="1665" y="324"/>
                  <a:pt x="1351" y="1"/>
                  <a:pt x="960" y="1"/>
                </a:cubicBezTo>
                <a:cubicBezTo>
                  <a:pt x="956" y="1"/>
                  <a:pt x="952" y="1"/>
                  <a:pt x="949" y="1"/>
                </a:cubicBezTo>
                <a:close/>
              </a:path>
            </a:pathLst>
          </a:custGeom>
          <a:solidFill>
            <a:srgbClr val="9A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6"/>
          <p:cNvSpPr/>
          <p:nvPr/>
        </p:nvSpPr>
        <p:spPr>
          <a:xfrm flipH="1">
            <a:off x="4233842" y="4814224"/>
            <a:ext cx="102475" cy="100819"/>
          </a:xfrm>
          <a:custGeom>
            <a:avLst/>
            <a:gdLst/>
            <a:ahLst/>
            <a:cxnLst/>
            <a:rect l="l" t="t" r="r" b="b"/>
            <a:pathLst>
              <a:path w="639" h="629" extrusionOk="0">
                <a:moveTo>
                  <a:pt x="1" y="0"/>
                </a:moveTo>
                <a:lnTo>
                  <a:pt x="1" y="629"/>
                </a:lnTo>
                <a:lnTo>
                  <a:pt x="639" y="629"/>
                </a:lnTo>
                <a:lnTo>
                  <a:pt x="639" y="0"/>
                </a:lnTo>
                <a:close/>
              </a:path>
            </a:pathLst>
          </a:cu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6"/>
          <p:cNvSpPr/>
          <p:nvPr/>
        </p:nvSpPr>
        <p:spPr>
          <a:xfrm flipH="1">
            <a:off x="747528" y="4751526"/>
            <a:ext cx="73367" cy="73445"/>
          </a:xfrm>
          <a:custGeom>
            <a:avLst/>
            <a:gdLst/>
            <a:ahLst/>
            <a:cxnLst/>
            <a:rect l="l" t="t" r="r" b="b"/>
            <a:pathLst>
              <a:path w="915" h="916" extrusionOk="0">
                <a:moveTo>
                  <a:pt x="457" y="1"/>
                </a:moveTo>
                <a:cubicBezTo>
                  <a:pt x="210" y="1"/>
                  <a:pt x="0" y="210"/>
                  <a:pt x="0" y="458"/>
                </a:cubicBezTo>
                <a:cubicBezTo>
                  <a:pt x="0" y="715"/>
                  <a:pt x="210" y="915"/>
                  <a:pt x="457" y="915"/>
                </a:cubicBezTo>
                <a:cubicBezTo>
                  <a:pt x="714" y="915"/>
                  <a:pt x="914" y="715"/>
                  <a:pt x="914" y="458"/>
                </a:cubicBezTo>
                <a:cubicBezTo>
                  <a:pt x="914" y="210"/>
                  <a:pt x="714" y="1"/>
                  <a:pt x="457" y="1"/>
                </a:cubicBezTo>
                <a:close/>
              </a:path>
            </a:pathLst>
          </a:custGeom>
          <a:solidFill>
            <a:srgbClr val="9A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6"/>
          <p:cNvSpPr/>
          <p:nvPr/>
        </p:nvSpPr>
        <p:spPr>
          <a:xfrm flipH="1">
            <a:off x="6178465" y="4751526"/>
            <a:ext cx="73367" cy="73445"/>
          </a:xfrm>
          <a:custGeom>
            <a:avLst/>
            <a:gdLst/>
            <a:ahLst/>
            <a:cxnLst/>
            <a:rect l="l" t="t" r="r" b="b"/>
            <a:pathLst>
              <a:path w="915" h="916" extrusionOk="0">
                <a:moveTo>
                  <a:pt x="457" y="1"/>
                </a:moveTo>
                <a:cubicBezTo>
                  <a:pt x="210" y="1"/>
                  <a:pt x="0" y="210"/>
                  <a:pt x="0" y="458"/>
                </a:cubicBezTo>
                <a:cubicBezTo>
                  <a:pt x="0" y="715"/>
                  <a:pt x="210" y="915"/>
                  <a:pt x="457" y="915"/>
                </a:cubicBezTo>
                <a:cubicBezTo>
                  <a:pt x="714" y="915"/>
                  <a:pt x="914" y="715"/>
                  <a:pt x="914" y="458"/>
                </a:cubicBezTo>
                <a:cubicBezTo>
                  <a:pt x="914" y="210"/>
                  <a:pt x="714" y="1"/>
                  <a:pt x="457" y="1"/>
                </a:cubicBezTo>
                <a:close/>
              </a:path>
            </a:pathLst>
          </a:custGeom>
          <a:solidFill>
            <a:srgbClr val="9A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6"/>
          <p:cNvSpPr/>
          <p:nvPr/>
        </p:nvSpPr>
        <p:spPr>
          <a:xfrm flipH="1">
            <a:off x="8899614" y="4664175"/>
            <a:ext cx="119953" cy="119228"/>
          </a:xfrm>
          <a:custGeom>
            <a:avLst/>
            <a:gdLst/>
            <a:ahLst/>
            <a:cxnLst/>
            <a:rect l="l" t="t" r="r" b="b"/>
            <a:pathLst>
              <a:path w="1496" h="1487" extrusionOk="0">
                <a:moveTo>
                  <a:pt x="0" y="1"/>
                </a:moveTo>
                <a:lnTo>
                  <a:pt x="0" y="1487"/>
                </a:lnTo>
                <a:lnTo>
                  <a:pt x="1496" y="1487"/>
                </a:lnTo>
                <a:lnTo>
                  <a:pt x="1496" y="1"/>
                </a:lnTo>
                <a:close/>
              </a:path>
            </a:pathLst>
          </a:cu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6"/>
          <p:cNvSpPr/>
          <p:nvPr/>
        </p:nvSpPr>
        <p:spPr>
          <a:xfrm flipH="1">
            <a:off x="371992" y="4913174"/>
            <a:ext cx="102475" cy="100819"/>
          </a:xfrm>
          <a:custGeom>
            <a:avLst/>
            <a:gdLst/>
            <a:ahLst/>
            <a:cxnLst/>
            <a:rect l="l" t="t" r="r" b="b"/>
            <a:pathLst>
              <a:path w="639" h="629" extrusionOk="0">
                <a:moveTo>
                  <a:pt x="1" y="0"/>
                </a:moveTo>
                <a:lnTo>
                  <a:pt x="1" y="629"/>
                </a:lnTo>
                <a:lnTo>
                  <a:pt x="639" y="629"/>
                </a:lnTo>
                <a:lnTo>
                  <a:pt x="639" y="0"/>
                </a:lnTo>
                <a:close/>
              </a:path>
            </a:pathLst>
          </a:cu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175" y="1152475"/>
            <a:ext cx="7715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8" r:id="rId6"/>
    <p:sldLayoutId id="2147483659" r:id="rId7"/>
    <p:sldLayoutId id="2147483660" r:id="rId8"/>
    <p:sldLayoutId id="2147483662" r:id="rId9"/>
    <p:sldLayoutId id="2147483664" r:id="rId10"/>
    <p:sldLayoutId id="2147483667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4mdHBdbhW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2MBYbY-F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15392" y="324856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050" b="1" dirty="0">
                <a:latin typeface="Lucida Sans Unicode" panose="020B0602030504020204" pitchFamily="34" charset="0"/>
                <a:ea typeface="Gadugi" panose="020B0502040204020203" pitchFamily="34" charset="0"/>
                <a:cs typeface="Lucida Sans Unicode" panose="020B0602030504020204" pitchFamily="34" charset="0"/>
              </a:rPr>
              <a:t>Secuencia didáctica</a:t>
            </a:r>
            <a:endParaRPr lang="es-ES" sz="788" b="1" dirty="0">
              <a:latin typeface="Lucida Sans Unicode" panose="020B0602030504020204" pitchFamily="34" charset="0"/>
              <a:ea typeface="Gadugi" panose="020B0502040204020203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es-ES" sz="1050" b="1" dirty="0">
                <a:latin typeface="Lucida Sans Unicode" panose="020B0602030504020204" pitchFamily="34" charset="0"/>
                <a:ea typeface="Gadugi" panose="020B0502040204020203" pitchFamily="34" charset="0"/>
                <a:cs typeface="Lucida Sans Unicode" panose="020B0602030504020204" pitchFamily="34" charset="0"/>
              </a:rPr>
              <a:t>ESCUELA NORMAL DE EDUCACIÓN PREESCOLAR DEL ESTADO DE COAHUILA</a:t>
            </a:r>
            <a:endParaRPr lang="es-ES" sz="788" b="1" dirty="0">
              <a:latin typeface="Lucida Sans Unicode" panose="020B0602030504020204" pitchFamily="34" charset="0"/>
              <a:ea typeface="Gadugi" panose="020B0502040204020203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D9E61984-6F88-428C-9865-F81AD0946F7C}"/>
              </a:ext>
            </a:extLst>
          </p:cNvPr>
          <p:cNvGrpSpPr/>
          <p:nvPr/>
        </p:nvGrpSpPr>
        <p:grpSpPr>
          <a:xfrm>
            <a:off x="2831042" y="1328216"/>
            <a:ext cx="3540700" cy="749208"/>
            <a:chOff x="0" y="2"/>
            <a:chExt cx="4404993" cy="984690"/>
          </a:xfrm>
        </p:grpSpPr>
        <p:pic>
          <p:nvPicPr>
            <p:cNvPr id="6" name="2 Imagen">
              <a:extLst>
                <a:ext uri="{FF2B5EF4-FFF2-40B4-BE49-F238E27FC236}">
                  <a16:creationId xmlns:a16="http://schemas.microsoft.com/office/drawing/2014/main" xmlns="" id="{900F3373-8F78-4AEA-A35B-79D3700AE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"/>
              <a:ext cx="2015446" cy="984690"/>
            </a:xfrm>
            <a:prstGeom prst="rect">
              <a:avLst/>
            </a:prstGeom>
          </p:spPr>
        </p:pic>
        <p:sp>
          <p:nvSpPr>
            <p:cNvPr id="7" name="1 CuadroTexto">
              <a:extLst>
                <a:ext uri="{FF2B5EF4-FFF2-40B4-BE49-F238E27FC236}">
                  <a16:creationId xmlns:a16="http://schemas.microsoft.com/office/drawing/2014/main" xmlns="" id="{9AF96A60-30C9-409B-946D-6EC50FDF33E0}"/>
                </a:ext>
              </a:extLst>
            </p:cNvPr>
            <p:cNvSpPr txBox="1"/>
            <p:nvPr/>
          </p:nvSpPr>
          <p:spPr>
            <a:xfrm>
              <a:off x="2120263" y="10145"/>
              <a:ext cx="2284730" cy="7378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s-ES" sz="750" b="1" kern="1200" dirty="0">
                  <a:solidFill>
                    <a:srgbClr val="93939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s-ES" sz="9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s-ES" sz="375" b="1" kern="1200" dirty="0">
                  <a:solidFill>
                    <a:srgbClr val="93939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s-ES" sz="9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s-ES" sz="1200" b="1" dirty="0">
                  <a:solidFill>
                    <a:srgbClr val="939393"/>
                  </a:solidFill>
                  <a:latin typeface="Avenir Next LT Pro" panose="020B05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FORMA, EPACIO Y MEDIDA</a:t>
              </a:r>
              <a:endParaRPr lang="es-ES" sz="9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" name="12 Conector recto">
              <a:extLst>
                <a:ext uri="{FF2B5EF4-FFF2-40B4-BE49-F238E27FC236}">
                  <a16:creationId xmlns:a16="http://schemas.microsoft.com/office/drawing/2014/main" xmlns="" id="{C9D4CEFB-B193-4751-A522-DFD33BF2E4BC}"/>
                </a:ext>
              </a:extLst>
            </p:cNvPr>
            <p:cNvCxnSpPr/>
            <p:nvPr/>
          </p:nvCxnSpPr>
          <p:spPr>
            <a:xfrm>
              <a:off x="2079312" y="3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ángulo 8"/>
          <p:cNvSpPr/>
          <p:nvPr/>
        </p:nvSpPr>
        <p:spPr>
          <a:xfrm>
            <a:off x="693838" y="2284160"/>
            <a:ext cx="7514408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Grado en el que se realiza su aplicación: </a:t>
            </a:r>
            <a:r>
              <a:rPr lang="es-E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3º preescolar </a:t>
            </a:r>
          </a:p>
          <a:p>
            <a:pPr algn="ctr"/>
            <a:r>
              <a:rPr lang="es-E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del Profesor(a) Titular del curso: </a:t>
            </a:r>
            <a:r>
              <a:rPr lang="es-E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Roció Blanco Gómez</a:t>
            </a:r>
          </a:p>
          <a:p>
            <a:pPr algn="ctr"/>
            <a:r>
              <a:rPr lang="es-E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Periodo de elaboración: </a:t>
            </a:r>
            <a:r>
              <a:rPr lang="es-E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Domingo </a:t>
            </a:r>
            <a:r>
              <a:rPr lang="es-E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 de Junio de </a:t>
            </a:r>
            <a:r>
              <a:rPr lang="es-E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2021</a:t>
            </a:r>
          </a:p>
          <a:p>
            <a:pPr algn="ctr"/>
            <a:r>
              <a:rPr lang="es-E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Propósito: </a:t>
            </a:r>
            <a:r>
              <a:rPr lang="es-E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alumno debe aprender a desarrollar estrategias de enseñanza y aprendizaje para </a:t>
            </a:r>
          </a:p>
          <a:p>
            <a:pPr algn="ctr"/>
            <a:r>
              <a:rPr lang="es-E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desarrollo de los conceptos de longitud, distancia y tiempo</a:t>
            </a:r>
          </a:p>
          <a:p>
            <a:pPr algn="ctr"/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Equipo:</a:t>
            </a:r>
          </a:p>
          <a:p>
            <a:pPr algn="ctr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Sofía Vanessa Gaona Montoya #5</a:t>
            </a:r>
          </a:p>
          <a:p>
            <a:pPr algn="ctr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Mayra Alejandra Gaona Navejar #6</a:t>
            </a:r>
          </a:p>
          <a:p>
            <a:pPr algn="ctr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Natalia Guevara García. #10</a:t>
            </a:r>
          </a:p>
          <a:p>
            <a:pPr algn="ctr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Paulina García Sánchez. #8</a:t>
            </a:r>
          </a:p>
          <a:p>
            <a:pPr algn="ctr"/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Saltillo, Coahuila </a:t>
            </a:r>
          </a:p>
        </p:txBody>
      </p:sp>
      <p:grpSp>
        <p:nvGrpSpPr>
          <p:cNvPr id="10" name="Google Shape;8010;p79">
            <a:extLst>
              <a:ext uri="{FF2B5EF4-FFF2-40B4-BE49-F238E27FC236}">
                <a16:creationId xmlns:a16="http://schemas.microsoft.com/office/drawing/2014/main" xmlns="" id="{9D5C757D-5503-4D9B-9B99-ED412A4B30E0}"/>
              </a:ext>
            </a:extLst>
          </p:cNvPr>
          <p:cNvGrpSpPr/>
          <p:nvPr/>
        </p:nvGrpSpPr>
        <p:grpSpPr>
          <a:xfrm>
            <a:off x="6671795" y="3465277"/>
            <a:ext cx="1536451" cy="1353367"/>
            <a:chOff x="-42651700" y="3217825"/>
            <a:chExt cx="367600" cy="317425"/>
          </a:xfrm>
        </p:grpSpPr>
        <p:sp>
          <p:nvSpPr>
            <p:cNvPr id="11" name="Google Shape;8011;p79">
              <a:extLst>
                <a:ext uri="{FF2B5EF4-FFF2-40B4-BE49-F238E27FC236}">
                  <a16:creationId xmlns:a16="http://schemas.microsoft.com/office/drawing/2014/main" xmlns="" id="{E02EF1F5-6847-462C-BF4B-950796BB240A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012;p79">
              <a:extLst>
                <a:ext uri="{FF2B5EF4-FFF2-40B4-BE49-F238E27FC236}">
                  <a16:creationId xmlns:a16="http://schemas.microsoft.com/office/drawing/2014/main" xmlns="" id="{58E103F6-48E0-43A6-8576-A5B4C18E3556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13;p79">
              <a:extLst>
                <a:ext uri="{FF2B5EF4-FFF2-40B4-BE49-F238E27FC236}">
                  <a16:creationId xmlns:a16="http://schemas.microsoft.com/office/drawing/2014/main" xmlns="" id="{8885FF6E-D820-4362-8810-B36F4279C218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14;p79">
              <a:extLst>
                <a:ext uri="{FF2B5EF4-FFF2-40B4-BE49-F238E27FC236}">
                  <a16:creationId xmlns:a16="http://schemas.microsoft.com/office/drawing/2014/main" xmlns="" id="{EE755C73-4015-4578-9BFC-D1D71E51D6CF}"/>
                </a:ext>
              </a:extLst>
            </p:cNvPr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65353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42"/>
          <p:cNvSpPr txBox="1">
            <a:spLocks noGrp="1"/>
          </p:cNvSpPr>
          <p:nvPr>
            <p:ph type="title"/>
          </p:nvPr>
        </p:nvSpPr>
        <p:spPr>
          <a:xfrm>
            <a:off x="752179" y="207798"/>
            <a:ext cx="3223800" cy="20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Describamos nuestro día</a:t>
            </a:r>
            <a:endParaRPr dirty="0"/>
          </a:p>
        </p:txBody>
      </p:sp>
      <p:sp>
        <p:nvSpPr>
          <p:cNvPr id="1329" name="Google Shape;1329;p42"/>
          <p:cNvSpPr txBox="1">
            <a:spLocks noGrp="1"/>
          </p:cNvSpPr>
          <p:nvPr>
            <p:ph type="subTitle" idx="1"/>
          </p:nvPr>
        </p:nvSpPr>
        <p:spPr>
          <a:xfrm>
            <a:off x="4852149" y="542450"/>
            <a:ext cx="3972475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La actividad de desarrollo, constará de una organización de actividades que hacemos durante el día y la noche, colocando imágenes dentro de una cajita y las cuales, se irán pegando en el pizarrón de manera grupal. Las actividades serían “ir a la escuela, ver televisión, leer un libro, desayunar” todas esas actividades, las realizamos en el día, y por otro lado “dormir, descansar, ponerse la pijama, lavarse los dientes” son actividades que realizamos en la noche.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Entonces los niños deberán de ir sacando de uno por uno una actividad e irla pegando en el lado correcto del pizarrón, el cual tendrá de un lado escrito “día” y el otro lado “noche”.</a:t>
            </a:r>
            <a:endParaRPr dirty="0"/>
          </a:p>
        </p:txBody>
      </p:sp>
      <p:sp>
        <p:nvSpPr>
          <p:cNvPr id="1331" name="Google Shape;1331;p42"/>
          <p:cNvSpPr txBox="1">
            <a:spLocks noGrp="1"/>
          </p:cNvSpPr>
          <p:nvPr>
            <p:ph type="title" idx="3"/>
          </p:nvPr>
        </p:nvSpPr>
        <p:spPr>
          <a:xfrm flipH="1">
            <a:off x="4280950" y="444800"/>
            <a:ext cx="571200" cy="40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1340" name="Google Shape;1340;p42"/>
          <p:cNvGrpSpPr/>
          <p:nvPr/>
        </p:nvGrpSpPr>
        <p:grpSpPr>
          <a:xfrm>
            <a:off x="609191" y="1388121"/>
            <a:ext cx="3509775" cy="3222485"/>
            <a:chOff x="596837" y="2906844"/>
            <a:chExt cx="1460004" cy="1487472"/>
          </a:xfrm>
        </p:grpSpPr>
        <p:sp>
          <p:nvSpPr>
            <p:cNvPr id="1341" name="Google Shape;1341;p42"/>
            <p:cNvSpPr/>
            <p:nvPr/>
          </p:nvSpPr>
          <p:spPr>
            <a:xfrm rot="-3380441">
              <a:off x="1782731" y="3396043"/>
              <a:ext cx="122362" cy="152978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42" name="Google Shape;1342;p42"/>
            <p:cNvSpPr/>
            <p:nvPr/>
          </p:nvSpPr>
          <p:spPr>
            <a:xfrm rot="-3380492">
              <a:off x="1825069" y="3343667"/>
              <a:ext cx="178634" cy="223350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43" name="Google Shape;1343;p42"/>
            <p:cNvSpPr/>
            <p:nvPr/>
          </p:nvSpPr>
          <p:spPr>
            <a:xfrm rot="934973" flipH="1">
              <a:off x="721909" y="3895955"/>
              <a:ext cx="122353" cy="152967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44" name="Google Shape;1344;p42"/>
            <p:cNvSpPr/>
            <p:nvPr/>
          </p:nvSpPr>
          <p:spPr>
            <a:xfrm rot="934972" flipH="1">
              <a:off x="623551" y="3898588"/>
              <a:ext cx="178637" cy="223348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345" name="Google Shape;1345;p42"/>
            <p:cNvGrpSpPr/>
            <p:nvPr/>
          </p:nvGrpSpPr>
          <p:grpSpPr>
            <a:xfrm rot="-59849">
              <a:off x="805919" y="2916047"/>
              <a:ext cx="1061662" cy="495758"/>
              <a:chOff x="-226721" y="-2604849"/>
              <a:chExt cx="1514915" cy="707412"/>
            </a:xfrm>
          </p:grpSpPr>
          <p:sp>
            <p:nvSpPr>
              <p:cNvPr id="1346" name="Google Shape;1346;p42"/>
              <p:cNvSpPr/>
              <p:nvPr/>
            </p:nvSpPr>
            <p:spPr>
              <a:xfrm rot="2849554">
                <a:off x="408287" y="-2384559"/>
                <a:ext cx="249300" cy="213856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664" extrusionOk="0">
                    <a:moveTo>
                      <a:pt x="426" y="0"/>
                    </a:moveTo>
                    <a:cubicBezTo>
                      <a:pt x="190" y="0"/>
                      <a:pt x="0" y="320"/>
                      <a:pt x="232" y="530"/>
                    </a:cubicBezTo>
                    <a:lnTo>
                      <a:pt x="3670" y="3587"/>
                    </a:lnTo>
                    <a:cubicBezTo>
                      <a:pt x="3728" y="3635"/>
                      <a:pt x="3794" y="3663"/>
                      <a:pt x="3870" y="3663"/>
                    </a:cubicBezTo>
                    <a:cubicBezTo>
                      <a:pt x="4147" y="3663"/>
                      <a:pt x="4270" y="3320"/>
                      <a:pt x="4070" y="3139"/>
                    </a:cubicBezTo>
                    <a:lnTo>
                      <a:pt x="622" y="82"/>
                    </a:lnTo>
                    <a:cubicBezTo>
                      <a:pt x="559" y="24"/>
                      <a:pt x="490" y="0"/>
                      <a:pt x="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2"/>
              <p:cNvSpPr/>
              <p:nvPr/>
            </p:nvSpPr>
            <p:spPr>
              <a:xfrm rot="2849554">
                <a:off x="473779" y="-2457296"/>
                <a:ext cx="115048" cy="91694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571" extrusionOk="0">
                    <a:moveTo>
                      <a:pt x="985" y="0"/>
                    </a:moveTo>
                    <a:cubicBezTo>
                      <a:pt x="858" y="0"/>
                      <a:pt x="729" y="32"/>
                      <a:pt x="610" y="97"/>
                    </a:cubicBezTo>
                    <a:cubicBezTo>
                      <a:pt x="0" y="431"/>
                      <a:pt x="96" y="1335"/>
                      <a:pt x="762" y="1535"/>
                    </a:cubicBezTo>
                    <a:cubicBezTo>
                      <a:pt x="841" y="1559"/>
                      <a:pt x="919" y="1570"/>
                      <a:pt x="994" y="1570"/>
                    </a:cubicBezTo>
                    <a:cubicBezTo>
                      <a:pt x="1554" y="1570"/>
                      <a:pt x="1971" y="957"/>
                      <a:pt x="1677" y="411"/>
                    </a:cubicBezTo>
                    <a:cubicBezTo>
                      <a:pt x="1533" y="150"/>
                      <a:pt x="1263" y="0"/>
                      <a:pt x="985" y="0"/>
                    </a:cubicBezTo>
                    <a:close/>
                  </a:path>
                </a:pathLst>
              </a:custGeom>
              <a:solidFill>
                <a:srgbClr val="FFCF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42"/>
              <p:cNvSpPr/>
              <p:nvPr/>
            </p:nvSpPr>
            <p:spPr>
              <a:xfrm rot="1530947">
                <a:off x="845674" y="-2365764"/>
                <a:ext cx="119012" cy="355913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6098" extrusionOk="0">
                    <a:moveTo>
                      <a:pt x="961" y="1"/>
                    </a:moveTo>
                    <a:cubicBezTo>
                      <a:pt x="955" y="1"/>
                      <a:pt x="949" y="1"/>
                      <a:pt x="943" y="1"/>
                    </a:cubicBezTo>
                    <a:cubicBezTo>
                      <a:pt x="419" y="11"/>
                      <a:pt x="0" y="449"/>
                      <a:pt x="19" y="982"/>
                    </a:cubicBezTo>
                    <a:lnTo>
                      <a:pt x="124" y="5164"/>
                    </a:lnTo>
                    <a:cubicBezTo>
                      <a:pt x="134" y="5678"/>
                      <a:pt x="562" y="6097"/>
                      <a:pt x="1077" y="6097"/>
                    </a:cubicBezTo>
                    <a:lnTo>
                      <a:pt x="1105" y="6097"/>
                    </a:lnTo>
                    <a:cubicBezTo>
                      <a:pt x="1629" y="6078"/>
                      <a:pt x="2039" y="5640"/>
                      <a:pt x="2029" y="5116"/>
                    </a:cubicBezTo>
                    <a:lnTo>
                      <a:pt x="1924" y="925"/>
                    </a:lnTo>
                    <a:cubicBezTo>
                      <a:pt x="1906" y="407"/>
                      <a:pt x="1477" y="1"/>
                      <a:pt x="9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2"/>
              <p:cNvSpPr/>
              <p:nvPr/>
            </p:nvSpPr>
            <p:spPr>
              <a:xfrm rot="1530947">
                <a:off x="678467" y="-2481359"/>
                <a:ext cx="556128" cy="374765"/>
              </a:xfrm>
              <a:custGeom>
                <a:avLst/>
                <a:gdLst/>
                <a:ahLst/>
                <a:cxnLst/>
                <a:rect l="l" t="t" r="r" b="b"/>
                <a:pathLst>
                  <a:path w="9528" h="6421" extrusionOk="0">
                    <a:moveTo>
                      <a:pt x="4778" y="1"/>
                    </a:moveTo>
                    <a:cubicBezTo>
                      <a:pt x="4745" y="1"/>
                      <a:pt x="4711" y="1"/>
                      <a:pt x="4677" y="2"/>
                    </a:cubicBezTo>
                    <a:cubicBezTo>
                      <a:pt x="2068" y="59"/>
                      <a:pt x="1" y="2135"/>
                      <a:pt x="58" y="4679"/>
                    </a:cubicBezTo>
                    <a:cubicBezTo>
                      <a:pt x="85" y="5875"/>
                      <a:pt x="2172" y="6421"/>
                      <a:pt x="4377" y="6421"/>
                    </a:cubicBezTo>
                    <a:cubicBezTo>
                      <a:pt x="6877" y="6421"/>
                      <a:pt x="9527" y="5719"/>
                      <a:pt x="9497" y="4469"/>
                    </a:cubicBezTo>
                    <a:cubicBezTo>
                      <a:pt x="9450" y="2147"/>
                      <a:pt x="7343" y="1"/>
                      <a:pt x="47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2"/>
              <p:cNvSpPr/>
              <p:nvPr/>
            </p:nvSpPr>
            <p:spPr>
              <a:xfrm rot="1530947">
                <a:off x="7462" y="-2294892"/>
                <a:ext cx="341393" cy="250505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4292" extrusionOk="0">
                    <a:moveTo>
                      <a:pt x="1086" y="0"/>
                    </a:moveTo>
                    <a:cubicBezTo>
                      <a:pt x="782" y="0"/>
                      <a:pt x="484" y="144"/>
                      <a:pt x="295" y="415"/>
                    </a:cubicBezTo>
                    <a:cubicBezTo>
                      <a:pt x="0" y="843"/>
                      <a:pt x="115" y="1434"/>
                      <a:pt x="543" y="1739"/>
                    </a:cubicBezTo>
                    <a:lnTo>
                      <a:pt x="4001" y="4120"/>
                    </a:lnTo>
                    <a:cubicBezTo>
                      <a:pt x="4153" y="4225"/>
                      <a:pt x="4344" y="4292"/>
                      <a:pt x="4534" y="4292"/>
                    </a:cubicBezTo>
                    <a:lnTo>
                      <a:pt x="4534" y="4282"/>
                    </a:lnTo>
                    <a:cubicBezTo>
                      <a:pt x="5468" y="4282"/>
                      <a:pt x="5849" y="3082"/>
                      <a:pt x="5077" y="2548"/>
                    </a:cubicBezTo>
                    <a:lnTo>
                      <a:pt x="1629" y="167"/>
                    </a:lnTo>
                    <a:cubicBezTo>
                      <a:pt x="1462" y="55"/>
                      <a:pt x="1273" y="0"/>
                      <a:pt x="10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2"/>
              <p:cNvSpPr/>
              <p:nvPr/>
            </p:nvSpPr>
            <p:spPr>
              <a:xfrm rot="1530947">
                <a:off x="-144984" y="-2505938"/>
                <a:ext cx="574631" cy="509590"/>
              </a:xfrm>
              <a:custGeom>
                <a:avLst/>
                <a:gdLst/>
                <a:ahLst/>
                <a:cxnLst/>
                <a:rect l="l" t="t" r="r" b="b"/>
                <a:pathLst>
                  <a:path w="9845" h="8731" extrusionOk="0">
                    <a:moveTo>
                      <a:pt x="5375" y="1"/>
                    </a:moveTo>
                    <a:cubicBezTo>
                      <a:pt x="3880" y="1"/>
                      <a:pt x="2399" y="741"/>
                      <a:pt x="1467" y="2099"/>
                    </a:cubicBezTo>
                    <a:cubicBezTo>
                      <a:pt x="0" y="4252"/>
                      <a:pt x="639" y="7252"/>
                      <a:pt x="2582" y="8576"/>
                    </a:cubicBezTo>
                    <a:cubicBezTo>
                      <a:pt x="2736" y="8682"/>
                      <a:pt x="2912" y="8731"/>
                      <a:pt x="3105" y="8731"/>
                    </a:cubicBezTo>
                    <a:cubicBezTo>
                      <a:pt x="5346" y="8731"/>
                      <a:pt x="9844" y="2109"/>
                      <a:pt x="7906" y="785"/>
                    </a:cubicBezTo>
                    <a:cubicBezTo>
                      <a:pt x="7129" y="254"/>
                      <a:pt x="6250" y="1"/>
                      <a:pt x="53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2" name="Google Shape;1352;p42"/>
            <p:cNvSpPr/>
            <p:nvPr/>
          </p:nvSpPr>
          <p:spPr>
            <a:xfrm rot="1471246">
              <a:off x="1327692" y="4027815"/>
              <a:ext cx="48918" cy="39061"/>
            </a:xfrm>
            <a:custGeom>
              <a:avLst/>
              <a:gdLst/>
              <a:ahLst/>
              <a:cxnLst/>
              <a:rect l="l" t="t" r="r" b="b"/>
              <a:pathLst>
                <a:path w="1196" h="955" extrusionOk="0">
                  <a:moveTo>
                    <a:pt x="593" y="0"/>
                  </a:moveTo>
                  <a:cubicBezTo>
                    <a:pt x="518" y="0"/>
                    <a:pt x="442" y="19"/>
                    <a:pt x="372" y="57"/>
                  </a:cubicBezTo>
                  <a:cubicBezTo>
                    <a:pt x="0" y="266"/>
                    <a:pt x="57" y="819"/>
                    <a:pt x="457" y="933"/>
                  </a:cubicBezTo>
                  <a:cubicBezTo>
                    <a:pt x="506" y="948"/>
                    <a:pt x="555" y="955"/>
                    <a:pt x="601" y="955"/>
                  </a:cubicBezTo>
                  <a:cubicBezTo>
                    <a:pt x="943" y="955"/>
                    <a:pt x="1195" y="584"/>
                    <a:pt x="1019" y="257"/>
                  </a:cubicBezTo>
                  <a:cubicBezTo>
                    <a:pt x="927" y="92"/>
                    <a:pt x="762" y="0"/>
                    <a:pt x="593" y="0"/>
                  </a:cubicBezTo>
                  <a:close/>
                </a:path>
              </a:pathLst>
            </a:custGeom>
            <a:solidFill>
              <a:srgbClr val="BC3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3" name="Google Shape;1353;p42"/>
            <p:cNvGrpSpPr/>
            <p:nvPr/>
          </p:nvGrpSpPr>
          <p:grpSpPr>
            <a:xfrm rot="-59849">
              <a:off x="848418" y="3843175"/>
              <a:ext cx="1015913" cy="425289"/>
              <a:chOff x="1069238" y="2104157"/>
              <a:chExt cx="1449635" cy="606857"/>
            </a:xfrm>
          </p:grpSpPr>
          <p:sp>
            <p:nvSpPr>
              <p:cNvPr id="1354" name="Google Shape;1354;p42"/>
              <p:cNvSpPr/>
              <p:nvPr/>
            </p:nvSpPr>
            <p:spPr>
              <a:xfrm rot="1530947">
                <a:off x="1172133" y="2131535"/>
                <a:ext cx="248005" cy="53387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9147" extrusionOk="0">
                    <a:moveTo>
                      <a:pt x="2706" y="1"/>
                    </a:moveTo>
                    <a:cubicBezTo>
                      <a:pt x="2021" y="1"/>
                      <a:pt x="1415" y="485"/>
                      <a:pt x="1296" y="1174"/>
                    </a:cubicBezTo>
                    <a:lnTo>
                      <a:pt x="162" y="7461"/>
                    </a:lnTo>
                    <a:cubicBezTo>
                      <a:pt x="0" y="8337"/>
                      <a:pt x="677" y="9147"/>
                      <a:pt x="1563" y="9147"/>
                    </a:cubicBezTo>
                    <a:cubicBezTo>
                      <a:pt x="2258" y="9147"/>
                      <a:pt x="2848" y="8651"/>
                      <a:pt x="2972" y="7966"/>
                    </a:cubicBezTo>
                    <a:lnTo>
                      <a:pt x="4106" y="1679"/>
                    </a:lnTo>
                    <a:cubicBezTo>
                      <a:pt x="4249" y="908"/>
                      <a:pt x="3734" y="165"/>
                      <a:pt x="2953" y="22"/>
                    </a:cubicBezTo>
                    <a:cubicBezTo>
                      <a:pt x="2870" y="8"/>
                      <a:pt x="2788" y="1"/>
                      <a:pt x="2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2"/>
              <p:cNvSpPr/>
              <p:nvPr/>
            </p:nvSpPr>
            <p:spPr>
              <a:xfrm rot="-1530947" flipH="1">
                <a:off x="2167973" y="2149766"/>
                <a:ext cx="248005" cy="53387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9147" extrusionOk="0">
                    <a:moveTo>
                      <a:pt x="2706" y="1"/>
                    </a:moveTo>
                    <a:cubicBezTo>
                      <a:pt x="2021" y="1"/>
                      <a:pt x="1415" y="485"/>
                      <a:pt x="1296" y="1174"/>
                    </a:cubicBezTo>
                    <a:lnTo>
                      <a:pt x="162" y="7461"/>
                    </a:lnTo>
                    <a:cubicBezTo>
                      <a:pt x="0" y="8337"/>
                      <a:pt x="677" y="9147"/>
                      <a:pt x="1563" y="9147"/>
                    </a:cubicBezTo>
                    <a:cubicBezTo>
                      <a:pt x="2258" y="9147"/>
                      <a:pt x="2848" y="8651"/>
                      <a:pt x="2972" y="7966"/>
                    </a:cubicBezTo>
                    <a:lnTo>
                      <a:pt x="4106" y="1679"/>
                    </a:lnTo>
                    <a:cubicBezTo>
                      <a:pt x="4249" y="908"/>
                      <a:pt x="3734" y="165"/>
                      <a:pt x="2953" y="22"/>
                    </a:cubicBezTo>
                    <a:cubicBezTo>
                      <a:pt x="2870" y="8"/>
                      <a:pt x="2788" y="1"/>
                      <a:pt x="2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6" name="Google Shape;1356;p42"/>
            <p:cNvSpPr/>
            <p:nvPr/>
          </p:nvSpPr>
          <p:spPr>
            <a:xfrm rot="1471158">
              <a:off x="823641" y="3230135"/>
              <a:ext cx="1045742" cy="991913"/>
            </a:xfrm>
            <a:custGeom>
              <a:avLst/>
              <a:gdLst/>
              <a:ahLst/>
              <a:cxnLst/>
              <a:rect l="l" t="t" r="r" b="b"/>
              <a:pathLst>
                <a:path w="25566" h="24250" extrusionOk="0">
                  <a:moveTo>
                    <a:pt x="12554" y="1"/>
                  </a:moveTo>
                  <a:cubicBezTo>
                    <a:pt x="10605" y="1"/>
                    <a:pt x="8627" y="472"/>
                    <a:pt x="6792" y="1467"/>
                  </a:cubicBezTo>
                  <a:cubicBezTo>
                    <a:pt x="2486" y="3801"/>
                    <a:pt x="0" y="8506"/>
                    <a:pt x="515" y="13383"/>
                  </a:cubicBezTo>
                  <a:cubicBezTo>
                    <a:pt x="1019" y="18260"/>
                    <a:pt x="4420" y="22346"/>
                    <a:pt x="9116" y="23746"/>
                  </a:cubicBezTo>
                  <a:cubicBezTo>
                    <a:pt x="10256" y="24085"/>
                    <a:pt x="11418" y="24250"/>
                    <a:pt x="12568" y="24250"/>
                  </a:cubicBezTo>
                  <a:cubicBezTo>
                    <a:pt x="16165" y="24250"/>
                    <a:pt x="19646" y="22644"/>
                    <a:pt x="21984" y="19765"/>
                  </a:cubicBezTo>
                  <a:cubicBezTo>
                    <a:pt x="25070" y="15955"/>
                    <a:pt x="25565" y="10659"/>
                    <a:pt x="23222" y="6344"/>
                  </a:cubicBezTo>
                  <a:cubicBezTo>
                    <a:pt x="21026" y="2299"/>
                    <a:pt x="16858" y="1"/>
                    <a:pt x="12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2"/>
            <p:cNvSpPr/>
            <p:nvPr/>
          </p:nvSpPr>
          <p:spPr>
            <a:xfrm rot="1471158">
              <a:off x="922506" y="3339152"/>
              <a:ext cx="835743" cy="767884"/>
            </a:xfrm>
            <a:custGeom>
              <a:avLst/>
              <a:gdLst/>
              <a:ahLst/>
              <a:cxnLst/>
              <a:rect l="l" t="t" r="r" b="b"/>
              <a:pathLst>
                <a:path w="20432" h="18773" extrusionOk="0">
                  <a:moveTo>
                    <a:pt x="10183" y="362"/>
                  </a:moveTo>
                  <a:cubicBezTo>
                    <a:pt x="14727" y="362"/>
                    <a:pt x="18566" y="3750"/>
                    <a:pt x="19136" y="8258"/>
                  </a:cubicBezTo>
                  <a:cubicBezTo>
                    <a:pt x="19698" y="12773"/>
                    <a:pt x="16812" y="17012"/>
                    <a:pt x="12402" y="18136"/>
                  </a:cubicBezTo>
                  <a:cubicBezTo>
                    <a:pt x="11659" y="18325"/>
                    <a:pt x="10911" y="18416"/>
                    <a:pt x="10174" y="18416"/>
                  </a:cubicBezTo>
                  <a:cubicBezTo>
                    <a:pt x="6537" y="18416"/>
                    <a:pt x="3150" y="16202"/>
                    <a:pt x="1772" y="12678"/>
                  </a:cubicBezTo>
                  <a:cubicBezTo>
                    <a:pt x="115" y="8439"/>
                    <a:pt x="1867" y="3629"/>
                    <a:pt x="5877" y="1457"/>
                  </a:cubicBezTo>
                  <a:cubicBezTo>
                    <a:pt x="7192" y="743"/>
                    <a:pt x="8659" y="371"/>
                    <a:pt x="10164" y="362"/>
                  </a:cubicBezTo>
                  <a:cubicBezTo>
                    <a:pt x="10170" y="362"/>
                    <a:pt x="10176" y="362"/>
                    <a:pt x="10183" y="362"/>
                  </a:cubicBezTo>
                  <a:close/>
                  <a:moveTo>
                    <a:pt x="10164" y="0"/>
                  </a:moveTo>
                  <a:lnTo>
                    <a:pt x="10164" y="10"/>
                  </a:lnTo>
                  <a:cubicBezTo>
                    <a:pt x="5935" y="10"/>
                    <a:pt x="2239" y="2838"/>
                    <a:pt x="1115" y="6906"/>
                  </a:cubicBezTo>
                  <a:cubicBezTo>
                    <a:pt x="0" y="10982"/>
                    <a:pt x="1744" y="15297"/>
                    <a:pt x="5373" y="17459"/>
                  </a:cubicBezTo>
                  <a:cubicBezTo>
                    <a:pt x="6860" y="18342"/>
                    <a:pt x="8516" y="18773"/>
                    <a:pt x="10161" y="18773"/>
                  </a:cubicBezTo>
                  <a:cubicBezTo>
                    <a:pt x="12530" y="18773"/>
                    <a:pt x="14876" y="17880"/>
                    <a:pt x="16669" y="16154"/>
                  </a:cubicBezTo>
                  <a:cubicBezTo>
                    <a:pt x="19717" y="13230"/>
                    <a:pt x="20432" y="8630"/>
                    <a:pt x="18412" y="4915"/>
                  </a:cubicBezTo>
                  <a:cubicBezTo>
                    <a:pt x="16774" y="1895"/>
                    <a:pt x="13602" y="10"/>
                    <a:pt x="10164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2"/>
            <p:cNvSpPr/>
            <p:nvPr/>
          </p:nvSpPr>
          <p:spPr>
            <a:xfrm>
              <a:off x="1321938" y="4027900"/>
              <a:ext cx="36900" cy="36900"/>
            </a:xfrm>
            <a:prstGeom prst="ellipse">
              <a:avLst/>
            </a:prstGeom>
            <a:solidFill>
              <a:srgbClr val="BC3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9" name="Google Shape;1359;p42"/>
            <p:cNvGrpSpPr/>
            <p:nvPr/>
          </p:nvGrpSpPr>
          <p:grpSpPr>
            <a:xfrm>
              <a:off x="992838" y="3379225"/>
              <a:ext cx="687813" cy="360438"/>
              <a:chOff x="870613" y="3768925"/>
              <a:chExt cx="687813" cy="360438"/>
            </a:xfrm>
          </p:grpSpPr>
          <p:sp>
            <p:nvSpPr>
              <p:cNvPr id="1360" name="Google Shape;1360;p42"/>
              <p:cNvSpPr/>
              <p:nvPr/>
            </p:nvSpPr>
            <p:spPr>
              <a:xfrm>
                <a:off x="1196138" y="3768925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2"/>
              <p:cNvSpPr/>
              <p:nvPr/>
            </p:nvSpPr>
            <p:spPr>
              <a:xfrm>
                <a:off x="870613" y="4092463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2"/>
              <p:cNvSpPr/>
              <p:nvPr/>
            </p:nvSpPr>
            <p:spPr>
              <a:xfrm>
                <a:off x="960363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2"/>
              <p:cNvSpPr/>
              <p:nvPr/>
            </p:nvSpPr>
            <p:spPr>
              <a:xfrm>
                <a:off x="1069513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2"/>
              <p:cNvSpPr/>
              <p:nvPr/>
            </p:nvSpPr>
            <p:spPr>
              <a:xfrm>
                <a:off x="897413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2"/>
              <p:cNvSpPr/>
              <p:nvPr/>
            </p:nvSpPr>
            <p:spPr>
              <a:xfrm flipH="1">
                <a:off x="1521525" y="4092463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2"/>
              <p:cNvSpPr/>
              <p:nvPr/>
            </p:nvSpPr>
            <p:spPr>
              <a:xfrm flipH="1">
                <a:off x="1431775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2"/>
              <p:cNvSpPr/>
              <p:nvPr/>
            </p:nvSpPr>
            <p:spPr>
              <a:xfrm flipH="1">
                <a:off x="1322625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2"/>
              <p:cNvSpPr/>
              <p:nvPr/>
            </p:nvSpPr>
            <p:spPr>
              <a:xfrm flipH="1">
                <a:off x="1494725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9" name="Google Shape;1369;p42"/>
            <p:cNvGrpSpPr/>
            <p:nvPr/>
          </p:nvGrpSpPr>
          <p:grpSpPr>
            <a:xfrm rot="10800000">
              <a:off x="1019638" y="3833569"/>
              <a:ext cx="634213" cy="228969"/>
              <a:chOff x="897413" y="3768925"/>
              <a:chExt cx="634213" cy="228969"/>
            </a:xfrm>
          </p:grpSpPr>
          <p:sp>
            <p:nvSpPr>
              <p:cNvPr id="1370" name="Google Shape;1370;p42"/>
              <p:cNvSpPr/>
              <p:nvPr/>
            </p:nvSpPr>
            <p:spPr>
              <a:xfrm>
                <a:off x="1196138" y="3768925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2"/>
              <p:cNvSpPr/>
              <p:nvPr/>
            </p:nvSpPr>
            <p:spPr>
              <a:xfrm>
                <a:off x="960363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2"/>
              <p:cNvSpPr/>
              <p:nvPr/>
            </p:nvSpPr>
            <p:spPr>
              <a:xfrm>
                <a:off x="1069513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2"/>
              <p:cNvSpPr/>
              <p:nvPr/>
            </p:nvSpPr>
            <p:spPr>
              <a:xfrm>
                <a:off x="897413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2"/>
              <p:cNvSpPr/>
              <p:nvPr/>
            </p:nvSpPr>
            <p:spPr>
              <a:xfrm flipH="1">
                <a:off x="1431775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2"/>
              <p:cNvSpPr/>
              <p:nvPr/>
            </p:nvSpPr>
            <p:spPr>
              <a:xfrm flipH="1">
                <a:off x="1322625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2"/>
              <p:cNvSpPr/>
              <p:nvPr/>
            </p:nvSpPr>
            <p:spPr>
              <a:xfrm flipH="1">
                <a:off x="1494725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78" name="Google Shape;1378;p42"/>
          <p:cNvGrpSpPr/>
          <p:nvPr/>
        </p:nvGrpSpPr>
        <p:grpSpPr>
          <a:xfrm>
            <a:off x="1363475" y="2882686"/>
            <a:ext cx="65582" cy="472364"/>
            <a:chOff x="1350978" y="3246825"/>
            <a:chExt cx="71581" cy="515568"/>
          </a:xfrm>
        </p:grpSpPr>
        <p:sp>
          <p:nvSpPr>
            <p:cNvPr id="1379" name="Google Shape;1379;p42"/>
            <p:cNvSpPr/>
            <p:nvPr/>
          </p:nvSpPr>
          <p:spPr>
            <a:xfrm>
              <a:off x="1378075" y="3246825"/>
              <a:ext cx="17400" cy="254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0" name="Google Shape;1380;p42"/>
            <p:cNvGrpSpPr/>
            <p:nvPr/>
          </p:nvGrpSpPr>
          <p:grpSpPr>
            <a:xfrm>
              <a:off x="1350978" y="3472984"/>
              <a:ext cx="71581" cy="289410"/>
              <a:chOff x="1176738" y="4075075"/>
              <a:chExt cx="68400" cy="276550"/>
            </a:xfrm>
          </p:grpSpPr>
          <p:sp>
            <p:nvSpPr>
              <p:cNvPr id="1381" name="Google Shape;1381;p42"/>
              <p:cNvSpPr/>
              <p:nvPr/>
            </p:nvSpPr>
            <p:spPr>
              <a:xfrm>
                <a:off x="1176738" y="4075075"/>
                <a:ext cx="68400" cy="684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82" name="Google Shape;1382;p42"/>
              <p:cNvCxnSpPr/>
              <p:nvPr/>
            </p:nvCxnSpPr>
            <p:spPr>
              <a:xfrm rot="10800000">
                <a:off x="1210950" y="4143425"/>
                <a:ext cx="0" cy="20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6" name="Google Shape;1216;p40"/>
          <p:cNvGrpSpPr/>
          <p:nvPr/>
        </p:nvGrpSpPr>
        <p:grpSpPr>
          <a:xfrm>
            <a:off x="3244192" y="726251"/>
            <a:ext cx="2746985" cy="2967747"/>
            <a:chOff x="3343801" y="1508814"/>
            <a:chExt cx="2456394" cy="2653802"/>
          </a:xfrm>
        </p:grpSpPr>
        <p:sp>
          <p:nvSpPr>
            <p:cNvPr id="1217" name="Google Shape;1217;p40"/>
            <p:cNvSpPr/>
            <p:nvPr/>
          </p:nvSpPr>
          <p:spPr>
            <a:xfrm>
              <a:off x="3343801" y="3100854"/>
              <a:ext cx="28372" cy="107331"/>
            </a:xfrm>
            <a:custGeom>
              <a:avLst/>
              <a:gdLst/>
              <a:ahLst/>
              <a:cxnLst/>
              <a:rect l="l" t="t" r="r" b="b"/>
              <a:pathLst>
                <a:path w="645" h="2491" extrusionOk="0">
                  <a:moveTo>
                    <a:pt x="371" y="1"/>
                  </a:moveTo>
                  <a:cubicBezTo>
                    <a:pt x="249" y="1"/>
                    <a:pt x="141" y="89"/>
                    <a:pt x="121" y="212"/>
                  </a:cubicBezTo>
                  <a:cubicBezTo>
                    <a:pt x="41" y="709"/>
                    <a:pt x="1" y="1212"/>
                    <a:pt x="1" y="1714"/>
                  </a:cubicBezTo>
                  <a:cubicBezTo>
                    <a:pt x="1" y="1895"/>
                    <a:pt x="7" y="2078"/>
                    <a:pt x="19" y="2259"/>
                  </a:cubicBezTo>
                  <a:cubicBezTo>
                    <a:pt x="31" y="2390"/>
                    <a:pt x="140" y="2490"/>
                    <a:pt x="270" y="2490"/>
                  </a:cubicBezTo>
                  <a:cubicBezTo>
                    <a:pt x="277" y="2490"/>
                    <a:pt x="284" y="2490"/>
                    <a:pt x="291" y="2489"/>
                  </a:cubicBezTo>
                  <a:cubicBezTo>
                    <a:pt x="428" y="2480"/>
                    <a:pt x="534" y="2361"/>
                    <a:pt x="526" y="2222"/>
                  </a:cubicBezTo>
                  <a:cubicBezTo>
                    <a:pt x="517" y="2054"/>
                    <a:pt x="510" y="1884"/>
                    <a:pt x="510" y="1714"/>
                  </a:cubicBezTo>
                  <a:cubicBezTo>
                    <a:pt x="512" y="1240"/>
                    <a:pt x="549" y="766"/>
                    <a:pt x="622" y="297"/>
                  </a:cubicBezTo>
                  <a:cubicBezTo>
                    <a:pt x="645" y="163"/>
                    <a:pt x="557" y="35"/>
                    <a:pt x="422" y="6"/>
                  </a:cubicBezTo>
                  <a:cubicBezTo>
                    <a:pt x="405" y="2"/>
                    <a:pt x="388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3347760" y="3224429"/>
              <a:ext cx="41524" cy="91690"/>
            </a:xfrm>
            <a:custGeom>
              <a:avLst/>
              <a:gdLst/>
              <a:ahLst/>
              <a:cxnLst/>
              <a:rect l="l" t="t" r="r" b="b"/>
              <a:pathLst>
                <a:path w="944" h="2128" extrusionOk="0">
                  <a:moveTo>
                    <a:pt x="273" y="0"/>
                  </a:moveTo>
                  <a:cubicBezTo>
                    <a:pt x="261" y="0"/>
                    <a:pt x="249" y="1"/>
                    <a:pt x="238" y="3"/>
                  </a:cubicBezTo>
                  <a:cubicBezTo>
                    <a:pt x="98" y="22"/>
                    <a:pt x="1" y="150"/>
                    <a:pt x="20" y="289"/>
                  </a:cubicBezTo>
                  <a:lnTo>
                    <a:pt x="21" y="289"/>
                  </a:lnTo>
                  <a:cubicBezTo>
                    <a:pt x="105" y="854"/>
                    <a:pt x="238" y="1412"/>
                    <a:pt x="417" y="1955"/>
                  </a:cubicBezTo>
                  <a:cubicBezTo>
                    <a:pt x="454" y="2061"/>
                    <a:pt x="553" y="2127"/>
                    <a:pt x="658" y="2127"/>
                  </a:cubicBezTo>
                  <a:cubicBezTo>
                    <a:pt x="686" y="2127"/>
                    <a:pt x="714" y="2123"/>
                    <a:pt x="742" y="2113"/>
                  </a:cubicBezTo>
                  <a:cubicBezTo>
                    <a:pt x="875" y="2067"/>
                    <a:pt x="944" y="1923"/>
                    <a:pt x="899" y="1790"/>
                  </a:cubicBezTo>
                  <a:cubicBezTo>
                    <a:pt x="731" y="1279"/>
                    <a:pt x="604" y="754"/>
                    <a:pt x="526" y="220"/>
                  </a:cubicBezTo>
                  <a:cubicBezTo>
                    <a:pt x="508" y="93"/>
                    <a:pt x="398" y="0"/>
                    <a:pt x="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4522050" y="1972134"/>
              <a:ext cx="1121065" cy="1089166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4553941" y="3079569"/>
              <a:ext cx="1057196" cy="1035479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3497581" y="2628529"/>
              <a:ext cx="1129115" cy="1097525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3588239" y="1608346"/>
              <a:ext cx="1007446" cy="98674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FFC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4178376" y="1521353"/>
              <a:ext cx="178237" cy="87037"/>
            </a:xfrm>
            <a:custGeom>
              <a:avLst/>
              <a:gdLst/>
              <a:ahLst/>
              <a:cxnLst/>
              <a:rect l="l" t="t" r="r" b="b"/>
              <a:pathLst>
                <a:path w="4052" h="2020" extrusionOk="0">
                  <a:moveTo>
                    <a:pt x="272" y="1"/>
                  </a:moveTo>
                  <a:cubicBezTo>
                    <a:pt x="157" y="1"/>
                    <a:pt x="54" y="82"/>
                    <a:pt x="29" y="200"/>
                  </a:cubicBezTo>
                  <a:cubicBezTo>
                    <a:pt x="0" y="338"/>
                    <a:pt x="87" y="474"/>
                    <a:pt x="225" y="507"/>
                  </a:cubicBezTo>
                  <a:cubicBezTo>
                    <a:pt x="1077" y="719"/>
                    <a:pt x="1895" y="1049"/>
                    <a:pt x="2657" y="1486"/>
                  </a:cubicBezTo>
                  <a:lnTo>
                    <a:pt x="2505" y="1740"/>
                  </a:lnTo>
                  <a:cubicBezTo>
                    <a:pt x="2459" y="1819"/>
                    <a:pt x="2511" y="1918"/>
                    <a:pt x="2603" y="1926"/>
                  </a:cubicBezTo>
                  <a:lnTo>
                    <a:pt x="3887" y="2019"/>
                  </a:lnTo>
                  <a:cubicBezTo>
                    <a:pt x="3890" y="2019"/>
                    <a:pt x="3893" y="2019"/>
                    <a:pt x="3895" y="2019"/>
                  </a:cubicBezTo>
                  <a:cubicBezTo>
                    <a:pt x="3991" y="2019"/>
                    <a:pt x="4052" y="1913"/>
                    <a:pt x="3999" y="1830"/>
                  </a:cubicBezTo>
                  <a:lnTo>
                    <a:pt x="3302" y="746"/>
                  </a:lnTo>
                  <a:cubicBezTo>
                    <a:pt x="3278" y="709"/>
                    <a:pt x="3239" y="690"/>
                    <a:pt x="3200" y="690"/>
                  </a:cubicBezTo>
                  <a:cubicBezTo>
                    <a:pt x="3159" y="690"/>
                    <a:pt x="3118" y="711"/>
                    <a:pt x="3094" y="751"/>
                  </a:cubicBezTo>
                  <a:lnTo>
                    <a:pt x="2917" y="1047"/>
                  </a:lnTo>
                  <a:cubicBezTo>
                    <a:pt x="2108" y="581"/>
                    <a:pt x="1237" y="230"/>
                    <a:pt x="330" y="8"/>
                  </a:cubicBezTo>
                  <a:cubicBezTo>
                    <a:pt x="311" y="3"/>
                    <a:pt x="291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4053539" y="1508814"/>
              <a:ext cx="111024" cy="27059"/>
            </a:xfrm>
            <a:custGeom>
              <a:avLst/>
              <a:gdLst/>
              <a:ahLst/>
              <a:cxnLst/>
              <a:rect l="l" t="t" r="r" b="b"/>
              <a:pathLst>
                <a:path w="2524" h="628" extrusionOk="0">
                  <a:moveTo>
                    <a:pt x="787" y="1"/>
                  </a:moveTo>
                  <a:cubicBezTo>
                    <a:pt x="605" y="1"/>
                    <a:pt x="424" y="7"/>
                    <a:pt x="241" y="19"/>
                  </a:cubicBezTo>
                  <a:cubicBezTo>
                    <a:pt x="103" y="31"/>
                    <a:pt x="1" y="153"/>
                    <a:pt x="11" y="291"/>
                  </a:cubicBezTo>
                  <a:cubicBezTo>
                    <a:pt x="20" y="425"/>
                    <a:pt x="132" y="528"/>
                    <a:pt x="263" y="528"/>
                  </a:cubicBezTo>
                  <a:cubicBezTo>
                    <a:pt x="268" y="528"/>
                    <a:pt x="273" y="528"/>
                    <a:pt x="278" y="528"/>
                  </a:cubicBezTo>
                  <a:cubicBezTo>
                    <a:pt x="448" y="518"/>
                    <a:pt x="617" y="512"/>
                    <a:pt x="787" y="512"/>
                  </a:cubicBezTo>
                  <a:cubicBezTo>
                    <a:pt x="1261" y="512"/>
                    <a:pt x="1734" y="550"/>
                    <a:pt x="2203" y="624"/>
                  </a:cubicBezTo>
                  <a:cubicBezTo>
                    <a:pt x="2217" y="626"/>
                    <a:pt x="2231" y="627"/>
                    <a:pt x="2245" y="627"/>
                  </a:cubicBezTo>
                  <a:cubicBezTo>
                    <a:pt x="2363" y="627"/>
                    <a:pt x="2470" y="544"/>
                    <a:pt x="2494" y="424"/>
                  </a:cubicBezTo>
                  <a:cubicBezTo>
                    <a:pt x="2523" y="283"/>
                    <a:pt x="2430" y="145"/>
                    <a:pt x="2288" y="121"/>
                  </a:cubicBezTo>
                  <a:cubicBezTo>
                    <a:pt x="1791" y="43"/>
                    <a:pt x="1288" y="3"/>
                    <a:pt x="7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3861270" y="1543026"/>
              <a:ext cx="69676" cy="44811"/>
            </a:xfrm>
            <a:custGeom>
              <a:avLst/>
              <a:gdLst/>
              <a:ahLst/>
              <a:cxnLst/>
              <a:rect l="l" t="t" r="r" b="b"/>
              <a:pathLst>
                <a:path w="1584" h="1040" extrusionOk="0">
                  <a:moveTo>
                    <a:pt x="1330" y="1"/>
                  </a:moveTo>
                  <a:cubicBezTo>
                    <a:pt x="1303" y="1"/>
                    <a:pt x="1276" y="6"/>
                    <a:pt x="1249" y="17"/>
                  </a:cubicBezTo>
                  <a:cubicBezTo>
                    <a:pt x="878" y="174"/>
                    <a:pt x="518" y="355"/>
                    <a:pt x="168" y="557"/>
                  </a:cubicBezTo>
                  <a:cubicBezTo>
                    <a:pt x="58" y="621"/>
                    <a:pt x="0" y="757"/>
                    <a:pt x="47" y="876"/>
                  </a:cubicBezTo>
                  <a:cubicBezTo>
                    <a:pt x="86" y="979"/>
                    <a:pt x="183" y="1040"/>
                    <a:pt x="284" y="1040"/>
                  </a:cubicBezTo>
                  <a:cubicBezTo>
                    <a:pt x="327" y="1040"/>
                    <a:pt x="371" y="1029"/>
                    <a:pt x="412" y="1005"/>
                  </a:cubicBezTo>
                  <a:cubicBezTo>
                    <a:pt x="727" y="823"/>
                    <a:pt x="1054" y="658"/>
                    <a:pt x="1389" y="512"/>
                  </a:cubicBezTo>
                  <a:cubicBezTo>
                    <a:pt x="1518" y="458"/>
                    <a:pt x="1584" y="312"/>
                    <a:pt x="1538" y="177"/>
                  </a:cubicBezTo>
                  <a:lnTo>
                    <a:pt x="1525" y="141"/>
                  </a:lnTo>
                  <a:cubicBezTo>
                    <a:pt x="1496" y="54"/>
                    <a:pt x="1415" y="1"/>
                    <a:pt x="1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3942339" y="1513511"/>
              <a:ext cx="95761" cy="38606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2"/>
                  </a:cubicBezTo>
                  <a:cubicBezTo>
                    <a:pt x="1306" y="87"/>
                    <a:pt x="748" y="220"/>
                    <a:pt x="205" y="400"/>
                  </a:cubicBezTo>
                  <a:cubicBezTo>
                    <a:pt x="71" y="444"/>
                    <a:pt x="0" y="590"/>
                    <a:pt x="47" y="725"/>
                  </a:cubicBezTo>
                  <a:cubicBezTo>
                    <a:pt x="84" y="829"/>
                    <a:pt x="183" y="895"/>
                    <a:pt x="288" y="895"/>
                  </a:cubicBezTo>
                  <a:cubicBezTo>
                    <a:pt x="316" y="895"/>
                    <a:pt x="343" y="891"/>
                    <a:pt x="370" y="882"/>
                  </a:cubicBezTo>
                  <a:cubicBezTo>
                    <a:pt x="883" y="712"/>
                    <a:pt x="1408" y="587"/>
                    <a:pt x="1941" y="507"/>
                  </a:cubicBezTo>
                  <a:cubicBezTo>
                    <a:pt x="2081" y="488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5170294" y="1855884"/>
              <a:ext cx="178237" cy="86994"/>
            </a:xfrm>
            <a:custGeom>
              <a:avLst/>
              <a:gdLst/>
              <a:ahLst/>
              <a:cxnLst/>
              <a:rect l="l" t="t" r="r" b="b"/>
              <a:pathLst>
                <a:path w="4052" h="2019" extrusionOk="0">
                  <a:moveTo>
                    <a:pt x="273" y="0"/>
                  </a:moveTo>
                  <a:cubicBezTo>
                    <a:pt x="158" y="0"/>
                    <a:pt x="53" y="81"/>
                    <a:pt x="29" y="199"/>
                  </a:cubicBezTo>
                  <a:cubicBezTo>
                    <a:pt x="0" y="339"/>
                    <a:pt x="87" y="475"/>
                    <a:pt x="225" y="507"/>
                  </a:cubicBezTo>
                  <a:cubicBezTo>
                    <a:pt x="1077" y="720"/>
                    <a:pt x="1895" y="1048"/>
                    <a:pt x="2655" y="1487"/>
                  </a:cubicBezTo>
                  <a:lnTo>
                    <a:pt x="2505" y="1740"/>
                  </a:lnTo>
                  <a:cubicBezTo>
                    <a:pt x="2459" y="1818"/>
                    <a:pt x="2511" y="1919"/>
                    <a:pt x="2603" y="1925"/>
                  </a:cubicBezTo>
                  <a:lnTo>
                    <a:pt x="3885" y="2018"/>
                  </a:lnTo>
                  <a:cubicBezTo>
                    <a:pt x="3889" y="2019"/>
                    <a:pt x="3892" y="2019"/>
                    <a:pt x="3896" y="2019"/>
                  </a:cubicBezTo>
                  <a:cubicBezTo>
                    <a:pt x="3991" y="2019"/>
                    <a:pt x="4052" y="1911"/>
                    <a:pt x="3999" y="1829"/>
                  </a:cubicBezTo>
                  <a:lnTo>
                    <a:pt x="3302" y="747"/>
                  </a:lnTo>
                  <a:cubicBezTo>
                    <a:pt x="3278" y="709"/>
                    <a:pt x="3238" y="690"/>
                    <a:pt x="3198" y="690"/>
                  </a:cubicBezTo>
                  <a:cubicBezTo>
                    <a:pt x="3157" y="690"/>
                    <a:pt x="3116" y="710"/>
                    <a:pt x="3093" y="750"/>
                  </a:cubicBezTo>
                  <a:lnTo>
                    <a:pt x="2917" y="1048"/>
                  </a:lnTo>
                  <a:cubicBezTo>
                    <a:pt x="2108" y="582"/>
                    <a:pt x="1237" y="231"/>
                    <a:pt x="330" y="7"/>
                  </a:cubicBezTo>
                  <a:cubicBezTo>
                    <a:pt x="311" y="3"/>
                    <a:pt x="292" y="0"/>
                    <a:pt x="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5045413" y="1843389"/>
              <a:ext cx="111024" cy="26973"/>
            </a:xfrm>
            <a:custGeom>
              <a:avLst/>
              <a:gdLst/>
              <a:ahLst/>
              <a:cxnLst/>
              <a:rect l="l" t="t" r="r" b="b"/>
              <a:pathLst>
                <a:path w="2524" h="626" extrusionOk="0">
                  <a:moveTo>
                    <a:pt x="787" y="1"/>
                  </a:moveTo>
                  <a:cubicBezTo>
                    <a:pt x="606" y="1"/>
                    <a:pt x="423" y="7"/>
                    <a:pt x="242" y="18"/>
                  </a:cubicBezTo>
                  <a:cubicBezTo>
                    <a:pt x="104" y="31"/>
                    <a:pt x="0" y="151"/>
                    <a:pt x="10" y="291"/>
                  </a:cubicBezTo>
                  <a:cubicBezTo>
                    <a:pt x="21" y="425"/>
                    <a:pt x="131" y="526"/>
                    <a:pt x="264" y="526"/>
                  </a:cubicBezTo>
                  <a:cubicBezTo>
                    <a:pt x="269" y="526"/>
                    <a:pt x="274" y="526"/>
                    <a:pt x="279" y="526"/>
                  </a:cubicBezTo>
                  <a:cubicBezTo>
                    <a:pt x="447" y="516"/>
                    <a:pt x="617" y="510"/>
                    <a:pt x="787" y="510"/>
                  </a:cubicBezTo>
                  <a:cubicBezTo>
                    <a:pt x="1261" y="512"/>
                    <a:pt x="1735" y="548"/>
                    <a:pt x="2204" y="622"/>
                  </a:cubicBezTo>
                  <a:cubicBezTo>
                    <a:pt x="2218" y="624"/>
                    <a:pt x="2232" y="626"/>
                    <a:pt x="2246" y="626"/>
                  </a:cubicBezTo>
                  <a:cubicBezTo>
                    <a:pt x="2364" y="626"/>
                    <a:pt x="2469" y="542"/>
                    <a:pt x="2495" y="422"/>
                  </a:cubicBezTo>
                  <a:cubicBezTo>
                    <a:pt x="2524" y="281"/>
                    <a:pt x="2430" y="145"/>
                    <a:pt x="2289" y="121"/>
                  </a:cubicBezTo>
                  <a:cubicBezTo>
                    <a:pt x="1792" y="41"/>
                    <a:pt x="1289" y="1"/>
                    <a:pt x="7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4853100" y="1877557"/>
              <a:ext cx="69720" cy="44854"/>
            </a:xfrm>
            <a:custGeom>
              <a:avLst/>
              <a:gdLst/>
              <a:ahLst/>
              <a:cxnLst/>
              <a:rect l="l" t="t" r="r" b="b"/>
              <a:pathLst>
                <a:path w="1585" h="1041" extrusionOk="0">
                  <a:moveTo>
                    <a:pt x="1331" y="0"/>
                  </a:moveTo>
                  <a:cubicBezTo>
                    <a:pt x="1304" y="0"/>
                    <a:pt x="1277" y="6"/>
                    <a:pt x="1251" y="16"/>
                  </a:cubicBezTo>
                  <a:cubicBezTo>
                    <a:pt x="880" y="175"/>
                    <a:pt x="518" y="356"/>
                    <a:pt x="170" y="558"/>
                  </a:cubicBezTo>
                  <a:cubicBezTo>
                    <a:pt x="60" y="622"/>
                    <a:pt x="1" y="758"/>
                    <a:pt x="47" y="876"/>
                  </a:cubicBezTo>
                  <a:cubicBezTo>
                    <a:pt x="87" y="979"/>
                    <a:pt x="185" y="1040"/>
                    <a:pt x="287" y="1040"/>
                  </a:cubicBezTo>
                  <a:cubicBezTo>
                    <a:pt x="330" y="1040"/>
                    <a:pt x="373" y="1029"/>
                    <a:pt x="414" y="1006"/>
                  </a:cubicBezTo>
                  <a:cubicBezTo>
                    <a:pt x="729" y="822"/>
                    <a:pt x="1056" y="657"/>
                    <a:pt x="1391" y="513"/>
                  </a:cubicBezTo>
                  <a:cubicBezTo>
                    <a:pt x="1520" y="457"/>
                    <a:pt x="1584" y="311"/>
                    <a:pt x="1540" y="178"/>
                  </a:cubicBezTo>
                  <a:lnTo>
                    <a:pt x="1527" y="141"/>
                  </a:lnTo>
                  <a:cubicBezTo>
                    <a:pt x="1497" y="55"/>
                    <a:pt x="1417" y="0"/>
                    <a:pt x="1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4934257" y="1847999"/>
              <a:ext cx="95761" cy="38606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3"/>
                  </a:cubicBezTo>
                  <a:lnTo>
                    <a:pt x="1871" y="4"/>
                  </a:lnTo>
                  <a:cubicBezTo>
                    <a:pt x="1306" y="88"/>
                    <a:pt x="748" y="220"/>
                    <a:pt x="205" y="400"/>
                  </a:cubicBezTo>
                  <a:cubicBezTo>
                    <a:pt x="71" y="446"/>
                    <a:pt x="0" y="592"/>
                    <a:pt x="47" y="725"/>
                  </a:cubicBezTo>
                  <a:cubicBezTo>
                    <a:pt x="84" y="830"/>
                    <a:pt x="182" y="896"/>
                    <a:pt x="288" y="896"/>
                  </a:cubicBezTo>
                  <a:cubicBezTo>
                    <a:pt x="315" y="896"/>
                    <a:pt x="343" y="891"/>
                    <a:pt x="370" y="882"/>
                  </a:cubicBezTo>
                  <a:cubicBezTo>
                    <a:pt x="881" y="714"/>
                    <a:pt x="1406" y="587"/>
                    <a:pt x="1940" y="509"/>
                  </a:cubicBezTo>
                  <a:cubicBezTo>
                    <a:pt x="2079" y="490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3800743" y="3778965"/>
              <a:ext cx="178193" cy="86994"/>
            </a:xfrm>
            <a:custGeom>
              <a:avLst/>
              <a:gdLst/>
              <a:ahLst/>
              <a:cxnLst/>
              <a:rect l="l" t="t" r="r" b="b"/>
              <a:pathLst>
                <a:path w="4051" h="2019" extrusionOk="0">
                  <a:moveTo>
                    <a:pt x="157" y="1"/>
                  </a:moveTo>
                  <a:cubicBezTo>
                    <a:pt x="61" y="1"/>
                    <a:pt x="1" y="107"/>
                    <a:pt x="54" y="190"/>
                  </a:cubicBezTo>
                  <a:lnTo>
                    <a:pt x="750" y="1274"/>
                  </a:lnTo>
                  <a:cubicBezTo>
                    <a:pt x="774" y="1311"/>
                    <a:pt x="813" y="1330"/>
                    <a:pt x="852" y="1330"/>
                  </a:cubicBezTo>
                  <a:cubicBezTo>
                    <a:pt x="893" y="1330"/>
                    <a:pt x="935" y="1309"/>
                    <a:pt x="958" y="1269"/>
                  </a:cubicBezTo>
                  <a:lnTo>
                    <a:pt x="1136" y="973"/>
                  </a:lnTo>
                  <a:cubicBezTo>
                    <a:pt x="1945" y="1439"/>
                    <a:pt x="2816" y="1788"/>
                    <a:pt x="3722" y="2012"/>
                  </a:cubicBezTo>
                  <a:cubicBezTo>
                    <a:pt x="3741" y="2017"/>
                    <a:pt x="3761" y="2019"/>
                    <a:pt x="3779" y="2019"/>
                  </a:cubicBezTo>
                  <a:cubicBezTo>
                    <a:pt x="3895" y="2019"/>
                    <a:pt x="3999" y="1938"/>
                    <a:pt x="4023" y="1820"/>
                  </a:cubicBezTo>
                  <a:cubicBezTo>
                    <a:pt x="4051" y="1682"/>
                    <a:pt x="3964" y="1546"/>
                    <a:pt x="3828" y="1512"/>
                  </a:cubicBezTo>
                  <a:cubicBezTo>
                    <a:pt x="2976" y="1301"/>
                    <a:pt x="2158" y="971"/>
                    <a:pt x="1396" y="534"/>
                  </a:cubicBezTo>
                  <a:lnTo>
                    <a:pt x="1548" y="279"/>
                  </a:lnTo>
                  <a:cubicBezTo>
                    <a:pt x="1594" y="201"/>
                    <a:pt x="1541" y="100"/>
                    <a:pt x="1450" y="94"/>
                  </a:cubicBezTo>
                  <a:lnTo>
                    <a:pt x="166" y="1"/>
                  </a:ln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3992836" y="3851482"/>
              <a:ext cx="110980" cy="27016"/>
            </a:xfrm>
            <a:custGeom>
              <a:avLst/>
              <a:gdLst/>
              <a:ahLst/>
              <a:cxnLst/>
              <a:rect l="l" t="t" r="r" b="b"/>
              <a:pathLst>
                <a:path w="2523" h="627" extrusionOk="0">
                  <a:moveTo>
                    <a:pt x="279" y="1"/>
                  </a:moveTo>
                  <a:cubicBezTo>
                    <a:pt x="160" y="1"/>
                    <a:pt x="54" y="84"/>
                    <a:pt x="29" y="204"/>
                  </a:cubicBezTo>
                  <a:cubicBezTo>
                    <a:pt x="1" y="345"/>
                    <a:pt x="93" y="483"/>
                    <a:pt x="236" y="507"/>
                  </a:cubicBezTo>
                  <a:cubicBezTo>
                    <a:pt x="732" y="585"/>
                    <a:pt x="1235" y="625"/>
                    <a:pt x="1738" y="627"/>
                  </a:cubicBezTo>
                  <a:cubicBezTo>
                    <a:pt x="1919" y="627"/>
                    <a:pt x="2102" y="621"/>
                    <a:pt x="2282" y="609"/>
                  </a:cubicBezTo>
                  <a:cubicBezTo>
                    <a:pt x="2420" y="596"/>
                    <a:pt x="2523" y="475"/>
                    <a:pt x="2513" y="337"/>
                  </a:cubicBezTo>
                  <a:cubicBezTo>
                    <a:pt x="2504" y="203"/>
                    <a:pt x="2392" y="100"/>
                    <a:pt x="2260" y="100"/>
                  </a:cubicBezTo>
                  <a:cubicBezTo>
                    <a:pt x="2255" y="100"/>
                    <a:pt x="2251" y="100"/>
                    <a:pt x="2246" y="100"/>
                  </a:cubicBezTo>
                  <a:cubicBezTo>
                    <a:pt x="2076" y="110"/>
                    <a:pt x="1908" y="116"/>
                    <a:pt x="1738" y="116"/>
                  </a:cubicBezTo>
                  <a:cubicBezTo>
                    <a:pt x="1262" y="116"/>
                    <a:pt x="790" y="78"/>
                    <a:pt x="321" y="4"/>
                  </a:cubicBezTo>
                  <a:cubicBezTo>
                    <a:pt x="307" y="2"/>
                    <a:pt x="293" y="1"/>
                    <a:pt x="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4226410" y="3799518"/>
              <a:ext cx="69720" cy="44768"/>
            </a:xfrm>
            <a:custGeom>
              <a:avLst/>
              <a:gdLst/>
              <a:ahLst/>
              <a:cxnLst/>
              <a:rect l="l" t="t" r="r" b="b"/>
              <a:pathLst>
                <a:path w="1585" h="1039" extrusionOk="0">
                  <a:moveTo>
                    <a:pt x="1300" y="0"/>
                  </a:moveTo>
                  <a:cubicBezTo>
                    <a:pt x="1257" y="0"/>
                    <a:pt x="1213" y="11"/>
                    <a:pt x="1173" y="35"/>
                  </a:cubicBezTo>
                  <a:cubicBezTo>
                    <a:pt x="857" y="217"/>
                    <a:pt x="531" y="382"/>
                    <a:pt x="196" y="528"/>
                  </a:cubicBezTo>
                  <a:cubicBezTo>
                    <a:pt x="66" y="582"/>
                    <a:pt x="1" y="728"/>
                    <a:pt x="47" y="863"/>
                  </a:cubicBezTo>
                  <a:lnTo>
                    <a:pt x="60" y="899"/>
                  </a:lnTo>
                  <a:cubicBezTo>
                    <a:pt x="89" y="986"/>
                    <a:pt x="169" y="1039"/>
                    <a:pt x="255" y="1039"/>
                  </a:cubicBezTo>
                  <a:cubicBezTo>
                    <a:pt x="282" y="1039"/>
                    <a:pt x="309" y="1034"/>
                    <a:pt x="335" y="1023"/>
                  </a:cubicBezTo>
                  <a:cubicBezTo>
                    <a:pt x="707" y="866"/>
                    <a:pt x="1067" y="685"/>
                    <a:pt x="1416" y="483"/>
                  </a:cubicBezTo>
                  <a:cubicBezTo>
                    <a:pt x="1527" y="419"/>
                    <a:pt x="1584" y="283"/>
                    <a:pt x="1538" y="164"/>
                  </a:cubicBezTo>
                  <a:cubicBezTo>
                    <a:pt x="1499" y="61"/>
                    <a:pt x="1401" y="0"/>
                    <a:pt x="1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4119212" y="3835238"/>
              <a:ext cx="95849" cy="38606"/>
            </a:xfrm>
            <a:custGeom>
              <a:avLst/>
              <a:gdLst/>
              <a:ahLst/>
              <a:cxnLst/>
              <a:rect l="l" t="t" r="r" b="b"/>
              <a:pathLst>
                <a:path w="2179" h="896" extrusionOk="0">
                  <a:moveTo>
                    <a:pt x="1890" y="1"/>
                  </a:moveTo>
                  <a:cubicBezTo>
                    <a:pt x="1863" y="1"/>
                    <a:pt x="1835" y="5"/>
                    <a:pt x="1808" y="14"/>
                  </a:cubicBezTo>
                  <a:cubicBezTo>
                    <a:pt x="1296" y="184"/>
                    <a:pt x="771" y="309"/>
                    <a:pt x="237" y="389"/>
                  </a:cubicBezTo>
                  <a:cubicBezTo>
                    <a:pt x="98" y="408"/>
                    <a:pt x="0" y="536"/>
                    <a:pt x="20" y="676"/>
                  </a:cubicBezTo>
                  <a:cubicBezTo>
                    <a:pt x="37" y="803"/>
                    <a:pt x="147" y="896"/>
                    <a:pt x="273" y="896"/>
                  </a:cubicBezTo>
                  <a:cubicBezTo>
                    <a:pt x="284" y="896"/>
                    <a:pt x="296" y="895"/>
                    <a:pt x="308" y="893"/>
                  </a:cubicBezTo>
                  <a:cubicBezTo>
                    <a:pt x="873" y="809"/>
                    <a:pt x="1430" y="676"/>
                    <a:pt x="1973" y="496"/>
                  </a:cubicBezTo>
                  <a:cubicBezTo>
                    <a:pt x="2106" y="451"/>
                    <a:pt x="2178" y="306"/>
                    <a:pt x="2132" y="171"/>
                  </a:cubicBezTo>
                  <a:cubicBezTo>
                    <a:pt x="2095" y="67"/>
                    <a:pt x="1996" y="1"/>
                    <a:pt x="1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3355458" y="2913122"/>
              <a:ext cx="90174" cy="172178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920" y="0"/>
                  </a:moveTo>
                  <a:cubicBezTo>
                    <a:pt x="1898" y="0"/>
                    <a:pt x="1876" y="6"/>
                    <a:pt x="1854" y="20"/>
                  </a:cubicBezTo>
                  <a:lnTo>
                    <a:pt x="772" y="717"/>
                  </a:lnTo>
                  <a:cubicBezTo>
                    <a:pt x="695" y="766"/>
                    <a:pt x="697" y="878"/>
                    <a:pt x="775" y="926"/>
                  </a:cubicBezTo>
                  <a:lnTo>
                    <a:pt x="1073" y="1102"/>
                  </a:lnTo>
                  <a:cubicBezTo>
                    <a:pt x="607" y="1911"/>
                    <a:pt x="256" y="2782"/>
                    <a:pt x="32" y="3689"/>
                  </a:cubicBezTo>
                  <a:cubicBezTo>
                    <a:pt x="0" y="3825"/>
                    <a:pt x="87" y="3962"/>
                    <a:pt x="224" y="3990"/>
                  </a:cubicBezTo>
                  <a:cubicBezTo>
                    <a:pt x="242" y="3993"/>
                    <a:pt x="260" y="3995"/>
                    <a:pt x="278" y="3995"/>
                  </a:cubicBezTo>
                  <a:cubicBezTo>
                    <a:pt x="397" y="3995"/>
                    <a:pt x="502" y="3914"/>
                    <a:pt x="532" y="3794"/>
                  </a:cubicBezTo>
                  <a:cubicBezTo>
                    <a:pt x="743" y="2942"/>
                    <a:pt x="1073" y="2124"/>
                    <a:pt x="1512" y="1363"/>
                  </a:cubicBezTo>
                  <a:lnTo>
                    <a:pt x="1765" y="1514"/>
                  </a:lnTo>
                  <a:cubicBezTo>
                    <a:pt x="1785" y="1526"/>
                    <a:pt x="1806" y="1531"/>
                    <a:pt x="1827" y="1531"/>
                  </a:cubicBezTo>
                  <a:cubicBezTo>
                    <a:pt x="1888" y="1531"/>
                    <a:pt x="1946" y="1484"/>
                    <a:pt x="1951" y="1416"/>
                  </a:cubicBezTo>
                  <a:lnTo>
                    <a:pt x="2043" y="134"/>
                  </a:lnTo>
                  <a:cubicBezTo>
                    <a:pt x="2049" y="57"/>
                    <a:pt x="1988" y="0"/>
                    <a:pt x="1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3377363" y="3329994"/>
              <a:ext cx="49046" cy="65665"/>
            </a:xfrm>
            <a:custGeom>
              <a:avLst/>
              <a:gdLst/>
              <a:ahLst/>
              <a:cxnLst/>
              <a:rect l="l" t="t" r="r" b="b"/>
              <a:pathLst>
                <a:path w="1115" h="1524" extrusionOk="0">
                  <a:moveTo>
                    <a:pt x="296" y="1"/>
                  </a:moveTo>
                  <a:cubicBezTo>
                    <a:pt x="267" y="1"/>
                    <a:pt x="237" y="5"/>
                    <a:pt x="208" y="15"/>
                  </a:cubicBezTo>
                  <a:lnTo>
                    <a:pt x="171" y="28"/>
                  </a:lnTo>
                  <a:cubicBezTo>
                    <a:pt x="58" y="67"/>
                    <a:pt x="0" y="193"/>
                    <a:pt x="47" y="304"/>
                  </a:cubicBezTo>
                  <a:cubicBezTo>
                    <a:pt x="205" y="675"/>
                    <a:pt x="384" y="1035"/>
                    <a:pt x="588" y="1385"/>
                  </a:cubicBezTo>
                  <a:cubicBezTo>
                    <a:pt x="637" y="1469"/>
                    <a:pt x="728" y="1524"/>
                    <a:pt x="822" y="1524"/>
                  </a:cubicBezTo>
                  <a:cubicBezTo>
                    <a:pt x="850" y="1524"/>
                    <a:pt x="879" y="1519"/>
                    <a:pt x="906" y="1508"/>
                  </a:cubicBezTo>
                  <a:cubicBezTo>
                    <a:pt x="1052" y="1450"/>
                    <a:pt x="1115" y="1277"/>
                    <a:pt x="1036" y="1141"/>
                  </a:cubicBezTo>
                  <a:cubicBezTo>
                    <a:pt x="852" y="826"/>
                    <a:pt x="687" y="499"/>
                    <a:pt x="543" y="164"/>
                  </a:cubicBezTo>
                  <a:cubicBezTo>
                    <a:pt x="499" y="63"/>
                    <a:pt x="400" y="1"/>
                    <a:pt x="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3495690" y="2267671"/>
              <a:ext cx="92330" cy="176616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3584105" y="2454068"/>
              <a:ext cx="83972" cy="85399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3770480" y="2595050"/>
              <a:ext cx="73987" cy="37098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3673179" y="2541622"/>
              <a:ext cx="87799" cy="59590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5698320" y="2603581"/>
              <a:ext cx="90174" cy="172178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772" y="0"/>
                  </a:moveTo>
                  <a:cubicBezTo>
                    <a:pt x="1653" y="0"/>
                    <a:pt x="1547" y="82"/>
                    <a:pt x="1518" y="201"/>
                  </a:cubicBezTo>
                  <a:cubicBezTo>
                    <a:pt x="1307" y="1053"/>
                    <a:pt x="977" y="1872"/>
                    <a:pt x="540" y="2634"/>
                  </a:cubicBezTo>
                  <a:lnTo>
                    <a:pt x="285" y="2482"/>
                  </a:lnTo>
                  <a:cubicBezTo>
                    <a:pt x="265" y="2470"/>
                    <a:pt x="244" y="2465"/>
                    <a:pt x="223" y="2465"/>
                  </a:cubicBezTo>
                  <a:cubicBezTo>
                    <a:pt x="162" y="2465"/>
                    <a:pt x="104" y="2511"/>
                    <a:pt x="99" y="2579"/>
                  </a:cubicBezTo>
                  <a:lnTo>
                    <a:pt x="6" y="3864"/>
                  </a:lnTo>
                  <a:cubicBezTo>
                    <a:pt x="0" y="3939"/>
                    <a:pt x="62" y="3995"/>
                    <a:pt x="129" y="3995"/>
                  </a:cubicBezTo>
                  <a:cubicBezTo>
                    <a:pt x="152" y="3995"/>
                    <a:pt x="174" y="3989"/>
                    <a:pt x="195" y="3976"/>
                  </a:cubicBezTo>
                  <a:lnTo>
                    <a:pt x="1278" y="3279"/>
                  </a:lnTo>
                  <a:cubicBezTo>
                    <a:pt x="1355" y="3229"/>
                    <a:pt x="1353" y="3117"/>
                    <a:pt x="1275" y="3071"/>
                  </a:cubicBezTo>
                  <a:lnTo>
                    <a:pt x="978" y="2893"/>
                  </a:lnTo>
                  <a:cubicBezTo>
                    <a:pt x="1444" y="2085"/>
                    <a:pt x="1794" y="1213"/>
                    <a:pt x="2018" y="307"/>
                  </a:cubicBezTo>
                  <a:cubicBezTo>
                    <a:pt x="2050" y="171"/>
                    <a:pt x="1963" y="35"/>
                    <a:pt x="1826" y="6"/>
                  </a:cubicBezTo>
                  <a:cubicBezTo>
                    <a:pt x="1808" y="2"/>
                    <a:pt x="1790" y="0"/>
                    <a:pt x="17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5771779" y="2480696"/>
              <a:ext cx="28416" cy="107331"/>
            </a:xfrm>
            <a:custGeom>
              <a:avLst/>
              <a:gdLst/>
              <a:ahLst/>
              <a:cxnLst/>
              <a:rect l="l" t="t" r="r" b="b"/>
              <a:pathLst>
                <a:path w="646" h="2491" extrusionOk="0">
                  <a:moveTo>
                    <a:pt x="375" y="0"/>
                  </a:moveTo>
                  <a:cubicBezTo>
                    <a:pt x="368" y="0"/>
                    <a:pt x="361" y="1"/>
                    <a:pt x="354" y="1"/>
                  </a:cubicBezTo>
                  <a:cubicBezTo>
                    <a:pt x="216" y="11"/>
                    <a:pt x="111" y="129"/>
                    <a:pt x="119" y="269"/>
                  </a:cubicBezTo>
                  <a:cubicBezTo>
                    <a:pt x="128" y="438"/>
                    <a:pt x="135" y="607"/>
                    <a:pt x="135" y="776"/>
                  </a:cubicBezTo>
                  <a:cubicBezTo>
                    <a:pt x="135" y="1252"/>
                    <a:pt x="96" y="1724"/>
                    <a:pt x="23" y="2193"/>
                  </a:cubicBezTo>
                  <a:cubicBezTo>
                    <a:pt x="0" y="2328"/>
                    <a:pt x="88" y="2458"/>
                    <a:pt x="223" y="2485"/>
                  </a:cubicBezTo>
                  <a:cubicBezTo>
                    <a:pt x="240" y="2488"/>
                    <a:pt x="257" y="2490"/>
                    <a:pt x="274" y="2490"/>
                  </a:cubicBezTo>
                  <a:cubicBezTo>
                    <a:pt x="396" y="2490"/>
                    <a:pt x="504" y="2403"/>
                    <a:pt x="526" y="2278"/>
                  </a:cubicBezTo>
                  <a:cubicBezTo>
                    <a:pt x="604" y="1782"/>
                    <a:pt x="644" y="1279"/>
                    <a:pt x="646" y="776"/>
                  </a:cubicBezTo>
                  <a:cubicBezTo>
                    <a:pt x="646" y="595"/>
                    <a:pt x="638" y="413"/>
                    <a:pt x="626" y="232"/>
                  </a:cubicBezTo>
                  <a:cubicBezTo>
                    <a:pt x="616" y="101"/>
                    <a:pt x="505" y="0"/>
                    <a:pt x="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5717586" y="2293222"/>
              <a:ext cx="49002" cy="65665"/>
            </a:xfrm>
            <a:custGeom>
              <a:avLst/>
              <a:gdLst/>
              <a:ahLst/>
              <a:cxnLst/>
              <a:rect l="l" t="t" r="r" b="b"/>
              <a:pathLst>
                <a:path w="1114" h="1524" extrusionOk="0">
                  <a:moveTo>
                    <a:pt x="293" y="1"/>
                  </a:moveTo>
                  <a:cubicBezTo>
                    <a:pt x="265" y="1"/>
                    <a:pt x="236" y="5"/>
                    <a:pt x="209" y="16"/>
                  </a:cubicBezTo>
                  <a:cubicBezTo>
                    <a:pt x="62" y="74"/>
                    <a:pt x="1" y="246"/>
                    <a:pt x="79" y="383"/>
                  </a:cubicBezTo>
                  <a:cubicBezTo>
                    <a:pt x="262" y="698"/>
                    <a:pt x="427" y="1025"/>
                    <a:pt x="573" y="1359"/>
                  </a:cubicBezTo>
                  <a:cubicBezTo>
                    <a:pt x="615" y="1461"/>
                    <a:pt x="714" y="1523"/>
                    <a:pt x="819" y="1523"/>
                  </a:cubicBezTo>
                  <a:cubicBezTo>
                    <a:pt x="848" y="1523"/>
                    <a:pt x="878" y="1518"/>
                    <a:pt x="907" y="1508"/>
                  </a:cubicBezTo>
                  <a:lnTo>
                    <a:pt x="942" y="1495"/>
                  </a:lnTo>
                  <a:cubicBezTo>
                    <a:pt x="1056" y="1457"/>
                    <a:pt x="1114" y="1331"/>
                    <a:pt x="1067" y="1220"/>
                  </a:cubicBezTo>
                  <a:cubicBezTo>
                    <a:pt x="910" y="849"/>
                    <a:pt x="729" y="488"/>
                    <a:pt x="528" y="139"/>
                  </a:cubicBezTo>
                  <a:cubicBezTo>
                    <a:pt x="478" y="54"/>
                    <a:pt x="387" y="1"/>
                    <a:pt x="2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5754580" y="2372762"/>
              <a:ext cx="41612" cy="91690"/>
            </a:xfrm>
            <a:custGeom>
              <a:avLst/>
              <a:gdLst/>
              <a:ahLst/>
              <a:cxnLst/>
              <a:rect l="l" t="t" r="r" b="b"/>
              <a:pathLst>
                <a:path w="946" h="2128" extrusionOk="0">
                  <a:moveTo>
                    <a:pt x="288" y="0"/>
                  </a:moveTo>
                  <a:cubicBezTo>
                    <a:pt x="260" y="0"/>
                    <a:pt x="232" y="5"/>
                    <a:pt x="204" y="15"/>
                  </a:cubicBezTo>
                  <a:cubicBezTo>
                    <a:pt x="71" y="61"/>
                    <a:pt x="1" y="205"/>
                    <a:pt x="47" y="338"/>
                  </a:cubicBezTo>
                  <a:cubicBezTo>
                    <a:pt x="215" y="850"/>
                    <a:pt x="342" y="1376"/>
                    <a:pt x="420" y="1909"/>
                  </a:cubicBezTo>
                  <a:cubicBezTo>
                    <a:pt x="438" y="2036"/>
                    <a:pt x="548" y="2128"/>
                    <a:pt x="673" y="2128"/>
                  </a:cubicBezTo>
                  <a:cubicBezTo>
                    <a:pt x="685" y="2128"/>
                    <a:pt x="696" y="2127"/>
                    <a:pt x="708" y="2125"/>
                  </a:cubicBezTo>
                  <a:cubicBezTo>
                    <a:pt x="848" y="2106"/>
                    <a:pt x="945" y="1978"/>
                    <a:pt x="926" y="1839"/>
                  </a:cubicBezTo>
                  <a:lnTo>
                    <a:pt x="925" y="1839"/>
                  </a:lnTo>
                  <a:cubicBezTo>
                    <a:pt x="841" y="1273"/>
                    <a:pt x="708" y="716"/>
                    <a:pt x="529" y="173"/>
                  </a:cubicBezTo>
                  <a:cubicBezTo>
                    <a:pt x="492" y="67"/>
                    <a:pt x="393" y="0"/>
                    <a:pt x="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5292227" y="4074373"/>
              <a:ext cx="183340" cy="88243"/>
            </a:xfrm>
            <a:custGeom>
              <a:avLst/>
              <a:gdLst/>
              <a:ahLst/>
              <a:cxnLst/>
              <a:rect l="l" t="t" r="r" b="b"/>
              <a:pathLst>
                <a:path w="4168" h="2048" extrusionOk="0">
                  <a:moveTo>
                    <a:pt x="3871" y="0"/>
                  </a:moveTo>
                  <a:cubicBezTo>
                    <a:pt x="3824" y="0"/>
                    <a:pt x="3777" y="13"/>
                    <a:pt x="3735" y="39"/>
                  </a:cubicBezTo>
                  <a:cubicBezTo>
                    <a:pt x="2982" y="492"/>
                    <a:pt x="2170" y="838"/>
                    <a:pt x="1323" y="1067"/>
                  </a:cubicBezTo>
                  <a:lnTo>
                    <a:pt x="1249" y="780"/>
                  </a:lnTo>
                  <a:cubicBezTo>
                    <a:pt x="1235" y="721"/>
                    <a:pt x="1183" y="687"/>
                    <a:pt x="1130" y="687"/>
                  </a:cubicBezTo>
                  <a:cubicBezTo>
                    <a:pt x="1102" y="687"/>
                    <a:pt x="1073" y="696"/>
                    <a:pt x="1049" y="717"/>
                  </a:cubicBezTo>
                  <a:lnTo>
                    <a:pt x="76" y="1560"/>
                  </a:lnTo>
                  <a:cubicBezTo>
                    <a:pt x="0" y="1625"/>
                    <a:pt x="32" y="1750"/>
                    <a:pt x="130" y="1773"/>
                  </a:cubicBezTo>
                  <a:lnTo>
                    <a:pt x="1389" y="2045"/>
                  </a:lnTo>
                  <a:cubicBezTo>
                    <a:pt x="1398" y="2047"/>
                    <a:pt x="1407" y="2048"/>
                    <a:pt x="1416" y="2048"/>
                  </a:cubicBezTo>
                  <a:cubicBezTo>
                    <a:pt x="1493" y="2048"/>
                    <a:pt x="1555" y="1975"/>
                    <a:pt x="1534" y="1894"/>
                  </a:cubicBezTo>
                  <a:lnTo>
                    <a:pt x="1450" y="1561"/>
                  </a:lnTo>
                  <a:cubicBezTo>
                    <a:pt x="2351" y="1318"/>
                    <a:pt x="3214" y="950"/>
                    <a:pt x="4013" y="466"/>
                  </a:cubicBezTo>
                  <a:cubicBezTo>
                    <a:pt x="4132" y="392"/>
                    <a:pt x="4167" y="235"/>
                    <a:pt x="4090" y="119"/>
                  </a:cubicBezTo>
                  <a:cubicBezTo>
                    <a:pt x="4039" y="42"/>
                    <a:pt x="3956" y="0"/>
                    <a:pt x="38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5482473" y="3995652"/>
              <a:ext cx="89910" cy="79453"/>
            </a:xfrm>
            <a:custGeom>
              <a:avLst/>
              <a:gdLst/>
              <a:ahLst/>
              <a:cxnLst/>
              <a:rect l="l" t="t" r="r" b="b"/>
              <a:pathLst>
                <a:path w="2044" h="1844" extrusionOk="0">
                  <a:moveTo>
                    <a:pt x="1760" y="1"/>
                  </a:moveTo>
                  <a:cubicBezTo>
                    <a:pt x="1689" y="1"/>
                    <a:pt x="1619" y="31"/>
                    <a:pt x="1568" y="88"/>
                  </a:cubicBezTo>
                  <a:cubicBezTo>
                    <a:pt x="1456" y="215"/>
                    <a:pt x="1341" y="338"/>
                    <a:pt x="1221" y="458"/>
                  </a:cubicBezTo>
                  <a:cubicBezTo>
                    <a:pt x="885" y="793"/>
                    <a:pt x="524" y="1102"/>
                    <a:pt x="140" y="1380"/>
                  </a:cubicBezTo>
                  <a:cubicBezTo>
                    <a:pt x="29" y="1460"/>
                    <a:pt x="1" y="1612"/>
                    <a:pt x="74" y="1728"/>
                  </a:cubicBezTo>
                  <a:cubicBezTo>
                    <a:pt x="124" y="1803"/>
                    <a:pt x="205" y="1844"/>
                    <a:pt x="288" y="1844"/>
                  </a:cubicBezTo>
                  <a:cubicBezTo>
                    <a:pt x="339" y="1844"/>
                    <a:pt x="391" y="1828"/>
                    <a:pt x="436" y="1797"/>
                  </a:cubicBezTo>
                  <a:cubicBezTo>
                    <a:pt x="843" y="1500"/>
                    <a:pt x="1226" y="1174"/>
                    <a:pt x="1581" y="820"/>
                  </a:cubicBezTo>
                  <a:cubicBezTo>
                    <a:pt x="1711" y="690"/>
                    <a:pt x="1834" y="557"/>
                    <a:pt x="1954" y="421"/>
                  </a:cubicBezTo>
                  <a:cubicBezTo>
                    <a:pt x="2044" y="315"/>
                    <a:pt x="2033" y="155"/>
                    <a:pt x="1927" y="64"/>
                  </a:cubicBezTo>
                  <a:cubicBezTo>
                    <a:pt x="1879" y="22"/>
                    <a:pt x="1819" y="1"/>
                    <a:pt x="1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5626400" y="3823432"/>
              <a:ext cx="40381" cy="69328"/>
            </a:xfrm>
            <a:custGeom>
              <a:avLst/>
              <a:gdLst/>
              <a:ahLst/>
              <a:cxnLst/>
              <a:rect l="l" t="t" r="r" b="b"/>
              <a:pathLst>
                <a:path w="918" h="1609" extrusionOk="0">
                  <a:moveTo>
                    <a:pt x="642" y="0"/>
                  </a:moveTo>
                  <a:cubicBezTo>
                    <a:pt x="531" y="0"/>
                    <a:pt x="426" y="74"/>
                    <a:pt x="396" y="189"/>
                  </a:cubicBezTo>
                  <a:cubicBezTo>
                    <a:pt x="301" y="543"/>
                    <a:pt x="187" y="889"/>
                    <a:pt x="53" y="1228"/>
                  </a:cubicBezTo>
                  <a:cubicBezTo>
                    <a:pt x="0" y="1360"/>
                    <a:pt x="58" y="1509"/>
                    <a:pt x="184" y="1571"/>
                  </a:cubicBezTo>
                  <a:lnTo>
                    <a:pt x="218" y="1587"/>
                  </a:lnTo>
                  <a:cubicBezTo>
                    <a:pt x="248" y="1602"/>
                    <a:pt x="280" y="1608"/>
                    <a:pt x="311" y="1608"/>
                  </a:cubicBezTo>
                  <a:cubicBezTo>
                    <a:pt x="392" y="1608"/>
                    <a:pt x="469" y="1561"/>
                    <a:pt x="501" y="1480"/>
                  </a:cubicBezTo>
                  <a:cubicBezTo>
                    <a:pt x="653" y="1107"/>
                    <a:pt x="780" y="724"/>
                    <a:pt x="886" y="333"/>
                  </a:cubicBezTo>
                  <a:cubicBezTo>
                    <a:pt x="918" y="210"/>
                    <a:pt x="862" y="74"/>
                    <a:pt x="746" y="22"/>
                  </a:cubicBezTo>
                  <a:cubicBezTo>
                    <a:pt x="712" y="7"/>
                    <a:pt x="677" y="0"/>
                    <a:pt x="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5571944" y="3904953"/>
              <a:ext cx="63870" cy="83030"/>
            </a:xfrm>
            <a:custGeom>
              <a:avLst/>
              <a:gdLst/>
              <a:ahLst/>
              <a:cxnLst/>
              <a:rect l="l" t="t" r="r" b="b"/>
              <a:pathLst>
                <a:path w="1452" h="1927" extrusionOk="0">
                  <a:moveTo>
                    <a:pt x="1159" y="1"/>
                  </a:moveTo>
                  <a:cubicBezTo>
                    <a:pt x="1064" y="1"/>
                    <a:pt x="974" y="53"/>
                    <a:pt x="931" y="143"/>
                  </a:cubicBezTo>
                  <a:cubicBezTo>
                    <a:pt x="689" y="625"/>
                    <a:pt x="405" y="1085"/>
                    <a:pt x="85" y="1519"/>
                  </a:cubicBezTo>
                  <a:cubicBezTo>
                    <a:pt x="0" y="1631"/>
                    <a:pt x="21" y="1790"/>
                    <a:pt x="135" y="1874"/>
                  </a:cubicBezTo>
                  <a:cubicBezTo>
                    <a:pt x="181" y="1909"/>
                    <a:pt x="235" y="1926"/>
                    <a:pt x="289" y="1926"/>
                  </a:cubicBezTo>
                  <a:cubicBezTo>
                    <a:pt x="366" y="1926"/>
                    <a:pt x="441" y="1892"/>
                    <a:pt x="492" y="1826"/>
                  </a:cubicBezTo>
                  <a:cubicBezTo>
                    <a:pt x="831" y="1367"/>
                    <a:pt x="1132" y="878"/>
                    <a:pt x="1389" y="368"/>
                  </a:cubicBezTo>
                  <a:cubicBezTo>
                    <a:pt x="1451" y="241"/>
                    <a:pt x="1398" y="87"/>
                    <a:pt x="1270" y="26"/>
                  </a:cubicBezTo>
                  <a:cubicBezTo>
                    <a:pt x="1234" y="9"/>
                    <a:pt x="1196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9" name="Google Shape;1249;p40"/>
          <p:cNvSpPr txBox="1">
            <a:spLocks noGrp="1"/>
          </p:cNvSpPr>
          <p:nvPr>
            <p:ph type="subTitle" idx="4294967295"/>
          </p:nvPr>
        </p:nvSpPr>
        <p:spPr>
          <a:xfrm>
            <a:off x="898768" y="663605"/>
            <a:ext cx="20811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Grupal</a:t>
            </a:r>
            <a:endParaRPr dirty="0"/>
          </a:p>
        </p:txBody>
      </p:sp>
      <p:sp>
        <p:nvSpPr>
          <p:cNvPr id="1250" name="Google Shape;1250;p40"/>
          <p:cNvSpPr txBox="1">
            <a:spLocks noGrp="1"/>
          </p:cNvSpPr>
          <p:nvPr>
            <p:ph type="subTitle" idx="4294967295"/>
          </p:nvPr>
        </p:nvSpPr>
        <p:spPr>
          <a:xfrm>
            <a:off x="927325" y="498005"/>
            <a:ext cx="20811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CF6F"/>
                </a:solidFill>
              </a:rPr>
              <a:t>Organización</a:t>
            </a:r>
            <a:endParaRPr sz="2000" b="1" dirty="0">
              <a:solidFill>
                <a:srgbClr val="FFCF6F"/>
              </a:solidFill>
            </a:endParaRPr>
          </a:p>
        </p:txBody>
      </p:sp>
      <p:sp>
        <p:nvSpPr>
          <p:cNvPr id="1251" name="Google Shape;1251;p40"/>
          <p:cNvSpPr txBox="1">
            <a:spLocks noGrp="1"/>
          </p:cNvSpPr>
          <p:nvPr>
            <p:ph type="subTitle" idx="4294967295"/>
          </p:nvPr>
        </p:nvSpPr>
        <p:spPr>
          <a:xfrm>
            <a:off x="3822877" y="1204950"/>
            <a:ext cx="5478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01</a:t>
            </a:r>
            <a:endParaRPr sz="2000" b="1" dirty="0"/>
          </a:p>
        </p:txBody>
      </p:sp>
      <p:sp>
        <p:nvSpPr>
          <p:cNvPr id="1252" name="Google Shape;1252;p40"/>
          <p:cNvSpPr txBox="1">
            <a:spLocks noGrp="1"/>
          </p:cNvSpPr>
          <p:nvPr>
            <p:ph type="subTitle" idx="4294967295"/>
          </p:nvPr>
        </p:nvSpPr>
        <p:spPr>
          <a:xfrm>
            <a:off x="4935283" y="1687789"/>
            <a:ext cx="5478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02</a:t>
            </a:r>
            <a:endParaRPr sz="2000" b="1" dirty="0"/>
          </a:p>
        </p:txBody>
      </p:sp>
      <p:sp>
        <p:nvSpPr>
          <p:cNvPr id="1253" name="Google Shape;1253;p40"/>
          <p:cNvSpPr txBox="1">
            <a:spLocks noGrp="1"/>
          </p:cNvSpPr>
          <p:nvPr>
            <p:ph type="subTitle" idx="4294967295"/>
          </p:nvPr>
        </p:nvSpPr>
        <p:spPr>
          <a:xfrm>
            <a:off x="275817" y="2153844"/>
            <a:ext cx="2773980" cy="15401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Imágenes de actividades diarias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Pizarrón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Cinta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Caja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Marcadores</a:t>
            </a:r>
            <a:endParaRPr dirty="0"/>
          </a:p>
        </p:txBody>
      </p:sp>
      <p:sp>
        <p:nvSpPr>
          <p:cNvPr id="1254" name="Google Shape;1254;p40"/>
          <p:cNvSpPr txBox="1">
            <a:spLocks noGrp="1"/>
          </p:cNvSpPr>
          <p:nvPr>
            <p:ph type="subTitle" idx="4294967295"/>
          </p:nvPr>
        </p:nvSpPr>
        <p:spPr>
          <a:xfrm>
            <a:off x="909511" y="1907649"/>
            <a:ext cx="20811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3"/>
                </a:solidFill>
              </a:rPr>
              <a:t>Material</a:t>
            </a:r>
            <a:endParaRPr sz="2000" b="1" dirty="0">
              <a:solidFill>
                <a:schemeClr val="accent3"/>
              </a:solidFill>
            </a:endParaRPr>
          </a:p>
        </p:txBody>
      </p:sp>
      <p:sp>
        <p:nvSpPr>
          <p:cNvPr id="1255" name="Google Shape;1255;p40"/>
          <p:cNvSpPr txBox="1">
            <a:spLocks noGrp="1"/>
          </p:cNvSpPr>
          <p:nvPr>
            <p:ph type="subTitle" idx="4294967295"/>
          </p:nvPr>
        </p:nvSpPr>
        <p:spPr>
          <a:xfrm>
            <a:off x="6029208" y="1430529"/>
            <a:ext cx="20811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15-20 minutos</a:t>
            </a:r>
            <a:endParaRPr dirty="0"/>
          </a:p>
        </p:txBody>
      </p:sp>
      <p:sp>
        <p:nvSpPr>
          <p:cNvPr id="1256" name="Google Shape;1256;p40"/>
          <p:cNvSpPr txBox="1">
            <a:spLocks noGrp="1"/>
          </p:cNvSpPr>
          <p:nvPr>
            <p:ph type="subTitle" idx="4294967295"/>
          </p:nvPr>
        </p:nvSpPr>
        <p:spPr>
          <a:xfrm>
            <a:off x="6083986" y="1272255"/>
            <a:ext cx="20811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2"/>
                </a:solidFill>
              </a:rPr>
              <a:t>Tiempo</a:t>
            </a:r>
            <a:endParaRPr sz="2000" b="1" dirty="0">
              <a:solidFill>
                <a:schemeClr val="accent2"/>
              </a:solidFill>
            </a:endParaRPr>
          </a:p>
        </p:txBody>
      </p:sp>
      <p:sp>
        <p:nvSpPr>
          <p:cNvPr id="1259" name="Google Shape;1259;p40"/>
          <p:cNvSpPr txBox="1">
            <a:spLocks noGrp="1"/>
          </p:cNvSpPr>
          <p:nvPr>
            <p:ph type="subTitle" idx="4294967295"/>
          </p:nvPr>
        </p:nvSpPr>
        <p:spPr>
          <a:xfrm>
            <a:off x="4928209" y="2913150"/>
            <a:ext cx="5478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04</a:t>
            </a:r>
            <a:endParaRPr sz="2000" b="1" dirty="0"/>
          </a:p>
        </p:txBody>
      </p:sp>
      <p:sp>
        <p:nvSpPr>
          <p:cNvPr id="1260" name="Google Shape;1260;p40"/>
          <p:cNvSpPr txBox="1">
            <a:spLocks noGrp="1"/>
          </p:cNvSpPr>
          <p:nvPr>
            <p:ph type="subTitle" idx="4294967295"/>
          </p:nvPr>
        </p:nvSpPr>
        <p:spPr>
          <a:xfrm>
            <a:off x="3800335" y="2408962"/>
            <a:ext cx="5478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03</a:t>
            </a:r>
            <a:endParaRPr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D5C2C7B-3842-4879-B113-D0AC8B12D5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37" t="20699" r="37858" b="18261"/>
          <a:stretch/>
        </p:blipFill>
        <p:spPr>
          <a:xfrm>
            <a:off x="6226546" y="2046802"/>
            <a:ext cx="1959375" cy="265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22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39"/>
          <p:cNvSpPr txBox="1">
            <a:spLocks noGrp="1"/>
          </p:cNvSpPr>
          <p:nvPr>
            <p:ph type="title"/>
          </p:nvPr>
        </p:nvSpPr>
        <p:spPr>
          <a:xfrm>
            <a:off x="2826463" y="700515"/>
            <a:ext cx="3480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Actividad 3</a:t>
            </a:r>
            <a:endParaRPr sz="4400" dirty="0"/>
          </a:p>
        </p:txBody>
      </p:sp>
      <p:sp>
        <p:nvSpPr>
          <p:cNvPr id="1147" name="Google Shape;1147;p39"/>
          <p:cNvSpPr txBox="1">
            <a:spLocks noGrp="1"/>
          </p:cNvSpPr>
          <p:nvPr>
            <p:ph type="subTitle" idx="1"/>
          </p:nvPr>
        </p:nvSpPr>
        <p:spPr>
          <a:xfrm>
            <a:off x="2871900" y="1905579"/>
            <a:ext cx="3480000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3200" dirty="0">
                <a:latin typeface="Berlin Sans FB Demi" panose="020E0802020502020306" pitchFamily="34" charset="0"/>
              </a:rPr>
              <a:t>¿Cuándo es de día y cuando es de noche?</a:t>
            </a:r>
            <a:endParaRPr sz="3200" dirty="0">
              <a:latin typeface="Berlin Sans FB Demi" panose="020E0802020502020306" pitchFamily="34" charset="0"/>
            </a:endParaRPr>
          </a:p>
        </p:txBody>
      </p:sp>
      <p:grpSp>
        <p:nvGrpSpPr>
          <p:cNvPr id="1148" name="Google Shape;1148;p39"/>
          <p:cNvGrpSpPr/>
          <p:nvPr/>
        </p:nvGrpSpPr>
        <p:grpSpPr>
          <a:xfrm>
            <a:off x="6209078" y="1359128"/>
            <a:ext cx="1089189" cy="3230384"/>
            <a:chOff x="-4666909" y="1359128"/>
            <a:chExt cx="1089189" cy="3230384"/>
          </a:xfrm>
        </p:grpSpPr>
        <p:sp>
          <p:nvSpPr>
            <p:cNvPr id="1149" name="Google Shape;1149;p39"/>
            <p:cNvSpPr/>
            <p:nvPr/>
          </p:nvSpPr>
          <p:spPr>
            <a:xfrm>
              <a:off x="-3858367" y="4081987"/>
              <a:ext cx="186214" cy="287159"/>
            </a:xfrm>
            <a:custGeom>
              <a:avLst/>
              <a:gdLst/>
              <a:ahLst/>
              <a:cxnLst/>
              <a:rect l="l" t="t" r="r" b="b"/>
              <a:pathLst>
                <a:path w="2459" h="3792" extrusionOk="0">
                  <a:moveTo>
                    <a:pt x="2163" y="1"/>
                  </a:moveTo>
                  <a:lnTo>
                    <a:pt x="2163" y="1"/>
                  </a:lnTo>
                  <a:cubicBezTo>
                    <a:pt x="1429" y="29"/>
                    <a:pt x="715" y="134"/>
                    <a:pt x="1" y="296"/>
                  </a:cubicBezTo>
                  <a:cubicBezTo>
                    <a:pt x="134" y="820"/>
                    <a:pt x="734" y="3277"/>
                    <a:pt x="877" y="3792"/>
                  </a:cubicBezTo>
                  <a:cubicBezTo>
                    <a:pt x="1391" y="3753"/>
                    <a:pt x="1915" y="3725"/>
                    <a:pt x="2430" y="3649"/>
                  </a:cubicBezTo>
                  <a:cubicBezTo>
                    <a:pt x="2458" y="3506"/>
                    <a:pt x="2458" y="3344"/>
                    <a:pt x="2430" y="3201"/>
                  </a:cubicBezTo>
                  <a:cubicBezTo>
                    <a:pt x="2372" y="2810"/>
                    <a:pt x="2134" y="391"/>
                    <a:pt x="2163" y="1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-4256542" y="4104326"/>
              <a:ext cx="154484" cy="246947"/>
            </a:xfrm>
            <a:custGeom>
              <a:avLst/>
              <a:gdLst/>
              <a:ahLst/>
              <a:cxnLst/>
              <a:rect l="l" t="t" r="r" b="b"/>
              <a:pathLst>
                <a:path w="2040" h="3261" extrusionOk="0">
                  <a:moveTo>
                    <a:pt x="1839" y="1"/>
                  </a:moveTo>
                  <a:cubicBezTo>
                    <a:pt x="1263" y="29"/>
                    <a:pt x="594" y="1068"/>
                    <a:pt x="17" y="1068"/>
                  </a:cubicBezTo>
                  <a:cubicBezTo>
                    <a:pt x="11" y="1068"/>
                    <a:pt x="6" y="1068"/>
                    <a:pt x="1" y="1068"/>
                  </a:cubicBezTo>
                  <a:lnTo>
                    <a:pt x="1" y="1068"/>
                  </a:lnTo>
                  <a:cubicBezTo>
                    <a:pt x="58" y="1572"/>
                    <a:pt x="315" y="2677"/>
                    <a:pt x="334" y="3182"/>
                  </a:cubicBezTo>
                  <a:cubicBezTo>
                    <a:pt x="662" y="3233"/>
                    <a:pt x="989" y="3260"/>
                    <a:pt x="1317" y="3260"/>
                  </a:cubicBezTo>
                  <a:cubicBezTo>
                    <a:pt x="1542" y="3260"/>
                    <a:pt x="1767" y="3247"/>
                    <a:pt x="1992" y="3220"/>
                  </a:cubicBezTo>
                  <a:cubicBezTo>
                    <a:pt x="2039" y="2687"/>
                    <a:pt x="1944" y="534"/>
                    <a:pt x="1839" y="1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-4420265" y="2651646"/>
              <a:ext cx="758941" cy="1567484"/>
            </a:xfrm>
            <a:custGeom>
              <a:avLst/>
              <a:gdLst/>
              <a:ahLst/>
              <a:cxnLst/>
              <a:rect l="l" t="t" r="r" b="b"/>
              <a:pathLst>
                <a:path w="10022" h="20699" extrusionOk="0">
                  <a:moveTo>
                    <a:pt x="1869" y="1"/>
                  </a:moveTo>
                  <a:cubicBezTo>
                    <a:pt x="1759" y="1"/>
                    <a:pt x="1696" y="59"/>
                    <a:pt x="1572" y="201"/>
                  </a:cubicBezTo>
                  <a:cubicBezTo>
                    <a:pt x="1210" y="639"/>
                    <a:pt x="934" y="1134"/>
                    <a:pt x="753" y="1667"/>
                  </a:cubicBezTo>
                  <a:cubicBezTo>
                    <a:pt x="1" y="3439"/>
                    <a:pt x="325" y="5658"/>
                    <a:pt x="410" y="7525"/>
                  </a:cubicBezTo>
                  <a:cubicBezTo>
                    <a:pt x="515" y="9668"/>
                    <a:pt x="677" y="11802"/>
                    <a:pt x="906" y="13936"/>
                  </a:cubicBezTo>
                  <a:cubicBezTo>
                    <a:pt x="1039" y="15260"/>
                    <a:pt x="1201" y="16574"/>
                    <a:pt x="1391" y="17898"/>
                  </a:cubicBezTo>
                  <a:cubicBezTo>
                    <a:pt x="1477" y="18441"/>
                    <a:pt x="1458" y="20127"/>
                    <a:pt x="1925" y="20698"/>
                  </a:cubicBezTo>
                  <a:cubicBezTo>
                    <a:pt x="2134" y="20660"/>
                    <a:pt x="2344" y="20613"/>
                    <a:pt x="2553" y="20546"/>
                  </a:cubicBezTo>
                  <a:cubicBezTo>
                    <a:pt x="3401" y="20298"/>
                    <a:pt x="4211" y="19955"/>
                    <a:pt x="5059" y="19698"/>
                  </a:cubicBezTo>
                  <a:cubicBezTo>
                    <a:pt x="5030" y="15955"/>
                    <a:pt x="5116" y="12164"/>
                    <a:pt x="5116" y="8440"/>
                  </a:cubicBezTo>
                  <a:cubicBezTo>
                    <a:pt x="5116" y="8325"/>
                    <a:pt x="5087" y="8192"/>
                    <a:pt x="5173" y="8068"/>
                  </a:cubicBezTo>
                  <a:cubicBezTo>
                    <a:pt x="5268" y="8106"/>
                    <a:pt x="5278" y="8183"/>
                    <a:pt x="5297" y="8259"/>
                  </a:cubicBezTo>
                  <a:cubicBezTo>
                    <a:pt x="5420" y="8897"/>
                    <a:pt x="5554" y="9526"/>
                    <a:pt x="5678" y="10164"/>
                  </a:cubicBezTo>
                  <a:cubicBezTo>
                    <a:pt x="6287" y="13364"/>
                    <a:pt x="6678" y="16669"/>
                    <a:pt x="7021" y="19889"/>
                  </a:cubicBezTo>
                  <a:cubicBezTo>
                    <a:pt x="7843" y="20066"/>
                    <a:pt x="8678" y="20155"/>
                    <a:pt x="9516" y="20155"/>
                  </a:cubicBezTo>
                  <a:cubicBezTo>
                    <a:pt x="9669" y="20155"/>
                    <a:pt x="9821" y="20152"/>
                    <a:pt x="9973" y="20146"/>
                  </a:cubicBezTo>
                  <a:cubicBezTo>
                    <a:pt x="9964" y="16241"/>
                    <a:pt x="10021" y="12354"/>
                    <a:pt x="9888" y="8468"/>
                  </a:cubicBezTo>
                  <a:cubicBezTo>
                    <a:pt x="9821" y="6478"/>
                    <a:pt x="9697" y="4477"/>
                    <a:pt x="9497" y="2477"/>
                  </a:cubicBezTo>
                  <a:cubicBezTo>
                    <a:pt x="9345" y="2496"/>
                    <a:pt x="9192" y="2525"/>
                    <a:pt x="9050" y="2563"/>
                  </a:cubicBezTo>
                  <a:cubicBezTo>
                    <a:pt x="8937" y="2599"/>
                    <a:pt x="8827" y="2615"/>
                    <a:pt x="8719" y="2615"/>
                  </a:cubicBezTo>
                  <a:cubicBezTo>
                    <a:pt x="8490" y="2615"/>
                    <a:pt x="8270" y="2543"/>
                    <a:pt x="8049" y="2439"/>
                  </a:cubicBezTo>
                  <a:cubicBezTo>
                    <a:pt x="7506" y="2172"/>
                    <a:pt x="7030" y="1763"/>
                    <a:pt x="6678" y="1267"/>
                  </a:cubicBezTo>
                  <a:cubicBezTo>
                    <a:pt x="6440" y="944"/>
                    <a:pt x="6202" y="601"/>
                    <a:pt x="5982" y="258"/>
                  </a:cubicBezTo>
                  <a:cubicBezTo>
                    <a:pt x="5925" y="135"/>
                    <a:pt x="5804" y="61"/>
                    <a:pt x="5675" y="61"/>
                  </a:cubicBezTo>
                  <a:cubicBezTo>
                    <a:pt x="5654" y="61"/>
                    <a:pt x="5632" y="63"/>
                    <a:pt x="5611" y="67"/>
                  </a:cubicBezTo>
                  <a:cubicBezTo>
                    <a:pt x="5220" y="105"/>
                    <a:pt x="4820" y="134"/>
                    <a:pt x="4420" y="153"/>
                  </a:cubicBezTo>
                  <a:cubicBezTo>
                    <a:pt x="4252" y="163"/>
                    <a:pt x="4085" y="166"/>
                    <a:pt x="3916" y="166"/>
                  </a:cubicBezTo>
                  <a:cubicBezTo>
                    <a:pt x="3479" y="166"/>
                    <a:pt x="3040" y="142"/>
                    <a:pt x="2597" y="142"/>
                  </a:cubicBezTo>
                  <a:cubicBezTo>
                    <a:pt x="2544" y="142"/>
                    <a:pt x="2492" y="143"/>
                    <a:pt x="2439" y="143"/>
                  </a:cubicBezTo>
                  <a:cubicBezTo>
                    <a:pt x="2325" y="124"/>
                    <a:pt x="2211" y="96"/>
                    <a:pt x="2106" y="48"/>
                  </a:cubicBezTo>
                  <a:cubicBezTo>
                    <a:pt x="2002" y="18"/>
                    <a:pt x="1928" y="1"/>
                    <a:pt x="1869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-4623105" y="1359128"/>
              <a:ext cx="606729" cy="419530"/>
            </a:xfrm>
            <a:custGeom>
              <a:avLst/>
              <a:gdLst/>
              <a:ahLst/>
              <a:cxnLst/>
              <a:rect l="l" t="t" r="r" b="b"/>
              <a:pathLst>
                <a:path w="8012" h="5540" extrusionOk="0">
                  <a:moveTo>
                    <a:pt x="6187" y="1"/>
                  </a:moveTo>
                  <a:cubicBezTo>
                    <a:pt x="5966" y="1"/>
                    <a:pt x="5736" y="56"/>
                    <a:pt x="5497" y="165"/>
                  </a:cubicBezTo>
                  <a:cubicBezTo>
                    <a:pt x="5459" y="184"/>
                    <a:pt x="5420" y="212"/>
                    <a:pt x="5373" y="222"/>
                  </a:cubicBezTo>
                  <a:cubicBezTo>
                    <a:pt x="4963" y="393"/>
                    <a:pt x="4649" y="755"/>
                    <a:pt x="4525" y="1184"/>
                  </a:cubicBezTo>
                  <a:cubicBezTo>
                    <a:pt x="4430" y="1527"/>
                    <a:pt x="4354" y="1879"/>
                    <a:pt x="4316" y="2232"/>
                  </a:cubicBezTo>
                  <a:cubicBezTo>
                    <a:pt x="4239" y="2706"/>
                    <a:pt x="3917" y="2989"/>
                    <a:pt x="3498" y="2989"/>
                  </a:cubicBezTo>
                  <a:cubicBezTo>
                    <a:pt x="3394" y="2989"/>
                    <a:pt x="3285" y="2972"/>
                    <a:pt x="3173" y="2937"/>
                  </a:cubicBezTo>
                  <a:cubicBezTo>
                    <a:pt x="3096" y="2908"/>
                    <a:pt x="3020" y="2879"/>
                    <a:pt x="2934" y="2851"/>
                  </a:cubicBezTo>
                  <a:cubicBezTo>
                    <a:pt x="2630" y="2737"/>
                    <a:pt x="2315" y="2632"/>
                    <a:pt x="2011" y="2527"/>
                  </a:cubicBezTo>
                  <a:cubicBezTo>
                    <a:pt x="1851" y="2480"/>
                    <a:pt x="1686" y="2457"/>
                    <a:pt x="1520" y="2457"/>
                  </a:cubicBezTo>
                  <a:cubicBezTo>
                    <a:pt x="1449" y="2457"/>
                    <a:pt x="1377" y="2461"/>
                    <a:pt x="1306" y="2470"/>
                  </a:cubicBezTo>
                  <a:cubicBezTo>
                    <a:pt x="810" y="2536"/>
                    <a:pt x="458" y="2784"/>
                    <a:pt x="287" y="3260"/>
                  </a:cubicBezTo>
                  <a:cubicBezTo>
                    <a:pt x="1" y="4070"/>
                    <a:pt x="467" y="5289"/>
                    <a:pt x="1582" y="5518"/>
                  </a:cubicBezTo>
                  <a:cubicBezTo>
                    <a:pt x="1715" y="5532"/>
                    <a:pt x="1851" y="5539"/>
                    <a:pt x="1987" y="5539"/>
                  </a:cubicBezTo>
                  <a:cubicBezTo>
                    <a:pt x="2122" y="5539"/>
                    <a:pt x="2258" y="5532"/>
                    <a:pt x="2392" y="5518"/>
                  </a:cubicBezTo>
                  <a:cubicBezTo>
                    <a:pt x="2887" y="5489"/>
                    <a:pt x="3373" y="5289"/>
                    <a:pt x="3744" y="4965"/>
                  </a:cubicBezTo>
                  <a:cubicBezTo>
                    <a:pt x="3989" y="4739"/>
                    <a:pt x="4304" y="4621"/>
                    <a:pt x="4624" y="4621"/>
                  </a:cubicBezTo>
                  <a:cubicBezTo>
                    <a:pt x="4790" y="4621"/>
                    <a:pt x="4956" y="4653"/>
                    <a:pt x="5116" y="4718"/>
                  </a:cubicBezTo>
                  <a:cubicBezTo>
                    <a:pt x="5325" y="4794"/>
                    <a:pt x="5544" y="4851"/>
                    <a:pt x="5763" y="4908"/>
                  </a:cubicBezTo>
                  <a:cubicBezTo>
                    <a:pt x="5841" y="4934"/>
                    <a:pt x="5920" y="4947"/>
                    <a:pt x="5999" y="4947"/>
                  </a:cubicBezTo>
                  <a:cubicBezTo>
                    <a:pt x="6211" y="4947"/>
                    <a:pt x="6418" y="4856"/>
                    <a:pt x="6563" y="4689"/>
                  </a:cubicBezTo>
                  <a:cubicBezTo>
                    <a:pt x="6573" y="4565"/>
                    <a:pt x="6478" y="4546"/>
                    <a:pt x="6373" y="4508"/>
                  </a:cubicBezTo>
                  <a:cubicBezTo>
                    <a:pt x="5944" y="4346"/>
                    <a:pt x="5592" y="4099"/>
                    <a:pt x="5411" y="3651"/>
                  </a:cubicBezTo>
                  <a:cubicBezTo>
                    <a:pt x="5382" y="3584"/>
                    <a:pt x="5363" y="3508"/>
                    <a:pt x="5344" y="3432"/>
                  </a:cubicBezTo>
                  <a:cubicBezTo>
                    <a:pt x="5278" y="3279"/>
                    <a:pt x="5344" y="3098"/>
                    <a:pt x="5487" y="3013"/>
                  </a:cubicBezTo>
                  <a:cubicBezTo>
                    <a:pt x="5544" y="2965"/>
                    <a:pt x="5592" y="2898"/>
                    <a:pt x="5649" y="2860"/>
                  </a:cubicBezTo>
                  <a:cubicBezTo>
                    <a:pt x="6078" y="2536"/>
                    <a:pt x="6411" y="2146"/>
                    <a:pt x="6535" y="1622"/>
                  </a:cubicBezTo>
                  <a:cubicBezTo>
                    <a:pt x="6541" y="1622"/>
                    <a:pt x="6548" y="1621"/>
                    <a:pt x="6554" y="1621"/>
                  </a:cubicBezTo>
                  <a:cubicBezTo>
                    <a:pt x="6690" y="1621"/>
                    <a:pt x="6718" y="1721"/>
                    <a:pt x="6773" y="1794"/>
                  </a:cubicBezTo>
                  <a:cubicBezTo>
                    <a:pt x="6935" y="2032"/>
                    <a:pt x="7116" y="2260"/>
                    <a:pt x="7325" y="2470"/>
                  </a:cubicBezTo>
                  <a:cubicBezTo>
                    <a:pt x="7394" y="2534"/>
                    <a:pt x="7445" y="2568"/>
                    <a:pt x="7489" y="2568"/>
                  </a:cubicBezTo>
                  <a:cubicBezTo>
                    <a:pt x="7544" y="2568"/>
                    <a:pt x="7587" y="2517"/>
                    <a:pt x="7640" y="2413"/>
                  </a:cubicBezTo>
                  <a:cubicBezTo>
                    <a:pt x="7707" y="2278"/>
                    <a:pt x="7781" y="2189"/>
                    <a:pt x="7922" y="2189"/>
                  </a:cubicBezTo>
                  <a:cubicBezTo>
                    <a:pt x="7941" y="2189"/>
                    <a:pt x="7961" y="2190"/>
                    <a:pt x="7983" y="2194"/>
                  </a:cubicBezTo>
                  <a:cubicBezTo>
                    <a:pt x="8011" y="1994"/>
                    <a:pt x="8002" y="1803"/>
                    <a:pt x="7964" y="1613"/>
                  </a:cubicBezTo>
                  <a:cubicBezTo>
                    <a:pt x="7859" y="1117"/>
                    <a:pt x="7554" y="765"/>
                    <a:pt x="7202" y="441"/>
                  </a:cubicBezTo>
                  <a:cubicBezTo>
                    <a:pt x="6883" y="146"/>
                    <a:pt x="6547" y="1"/>
                    <a:pt x="6187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-4165593" y="2088234"/>
              <a:ext cx="512145" cy="487988"/>
            </a:xfrm>
            <a:custGeom>
              <a:avLst/>
              <a:gdLst/>
              <a:ahLst/>
              <a:cxnLst/>
              <a:rect l="l" t="t" r="r" b="b"/>
              <a:pathLst>
                <a:path w="6763" h="6444" extrusionOk="0">
                  <a:moveTo>
                    <a:pt x="831" y="0"/>
                  </a:moveTo>
                  <a:cubicBezTo>
                    <a:pt x="812" y="0"/>
                    <a:pt x="794" y="8"/>
                    <a:pt x="781" y="30"/>
                  </a:cubicBezTo>
                  <a:cubicBezTo>
                    <a:pt x="772" y="59"/>
                    <a:pt x="772" y="97"/>
                    <a:pt x="781" y="125"/>
                  </a:cubicBezTo>
                  <a:cubicBezTo>
                    <a:pt x="838" y="268"/>
                    <a:pt x="972" y="325"/>
                    <a:pt x="1086" y="402"/>
                  </a:cubicBezTo>
                  <a:cubicBezTo>
                    <a:pt x="1181" y="468"/>
                    <a:pt x="1324" y="487"/>
                    <a:pt x="1381" y="659"/>
                  </a:cubicBezTo>
                  <a:cubicBezTo>
                    <a:pt x="1280" y="652"/>
                    <a:pt x="1179" y="649"/>
                    <a:pt x="1079" y="649"/>
                  </a:cubicBezTo>
                  <a:cubicBezTo>
                    <a:pt x="878" y="649"/>
                    <a:pt x="680" y="662"/>
                    <a:pt x="476" y="687"/>
                  </a:cubicBezTo>
                  <a:cubicBezTo>
                    <a:pt x="191" y="706"/>
                    <a:pt x="19" y="830"/>
                    <a:pt x="10" y="1002"/>
                  </a:cubicBezTo>
                  <a:cubicBezTo>
                    <a:pt x="0" y="1183"/>
                    <a:pt x="143" y="1326"/>
                    <a:pt x="419" y="1392"/>
                  </a:cubicBezTo>
                  <a:cubicBezTo>
                    <a:pt x="514" y="1402"/>
                    <a:pt x="600" y="1449"/>
                    <a:pt x="667" y="1526"/>
                  </a:cubicBezTo>
                  <a:cubicBezTo>
                    <a:pt x="838" y="1745"/>
                    <a:pt x="1095" y="1897"/>
                    <a:pt x="1372" y="1954"/>
                  </a:cubicBezTo>
                  <a:cubicBezTo>
                    <a:pt x="1543" y="1992"/>
                    <a:pt x="1705" y="2040"/>
                    <a:pt x="1877" y="2068"/>
                  </a:cubicBezTo>
                  <a:cubicBezTo>
                    <a:pt x="2010" y="2088"/>
                    <a:pt x="2115" y="2183"/>
                    <a:pt x="2143" y="2307"/>
                  </a:cubicBezTo>
                  <a:cubicBezTo>
                    <a:pt x="2572" y="3583"/>
                    <a:pt x="3248" y="4764"/>
                    <a:pt x="4153" y="5764"/>
                  </a:cubicBezTo>
                  <a:cubicBezTo>
                    <a:pt x="4382" y="6021"/>
                    <a:pt x="4629" y="6259"/>
                    <a:pt x="4972" y="6374"/>
                  </a:cubicBezTo>
                  <a:cubicBezTo>
                    <a:pt x="5113" y="6423"/>
                    <a:pt x="5250" y="6443"/>
                    <a:pt x="5383" y="6443"/>
                  </a:cubicBezTo>
                  <a:cubicBezTo>
                    <a:pt x="5663" y="6443"/>
                    <a:pt x="5930" y="6353"/>
                    <a:pt x="6201" y="6250"/>
                  </a:cubicBezTo>
                  <a:cubicBezTo>
                    <a:pt x="6363" y="6145"/>
                    <a:pt x="6496" y="6021"/>
                    <a:pt x="6610" y="5869"/>
                  </a:cubicBezTo>
                  <a:lnTo>
                    <a:pt x="6658" y="5678"/>
                  </a:lnTo>
                  <a:cubicBezTo>
                    <a:pt x="6744" y="5297"/>
                    <a:pt x="6763" y="4907"/>
                    <a:pt x="6706" y="4526"/>
                  </a:cubicBezTo>
                  <a:cubicBezTo>
                    <a:pt x="6639" y="4135"/>
                    <a:pt x="6458" y="3840"/>
                    <a:pt x="6048" y="3716"/>
                  </a:cubicBezTo>
                  <a:cubicBezTo>
                    <a:pt x="5715" y="3621"/>
                    <a:pt x="5391" y="3488"/>
                    <a:pt x="5067" y="3373"/>
                  </a:cubicBezTo>
                  <a:cubicBezTo>
                    <a:pt x="4982" y="3354"/>
                    <a:pt x="4905" y="3307"/>
                    <a:pt x="4839" y="3250"/>
                  </a:cubicBezTo>
                  <a:cubicBezTo>
                    <a:pt x="4620" y="3031"/>
                    <a:pt x="4382" y="2821"/>
                    <a:pt x="4124" y="2640"/>
                  </a:cubicBezTo>
                  <a:cubicBezTo>
                    <a:pt x="3639" y="2249"/>
                    <a:pt x="3258" y="1735"/>
                    <a:pt x="2819" y="1297"/>
                  </a:cubicBezTo>
                  <a:cubicBezTo>
                    <a:pt x="2267" y="754"/>
                    <a:pt x="1610" y="316"/>
                    <a:pt x="895" y="21"/>
                  </a:cubicBezTo>
                  <a:cubicBezTo>
                    <a:pt x="875" y="10"/>
                    <a:pt x="852" y="0"/>
                    <a:pt x="831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-3797785" y="4358241"/>
              <a:ext cx="203480" cy="231272"/>
            </a:xfrm>
            <a:custGeom>
              <a:avLst/>
              <a:gdLst/>
              <a:ahLst/>
              <a:cxnLst/>
              <a:rect l="l" t="t" r="r" b="b"/>
              <a:pathLst>
                <a:path w="2687" h="3054" extrusionOk="0">
                  <a:moveTo>
                    <a:pt x="1630" y="1"/>
                  </a:moveTo>
                  <a:cubicBezTo>
                    <a:pt x="1115" y="77"/>
                    <a:pt x="591" y="105"/>
                    <a:pt x="77" y="134"/>
                  </a:cubicBezTo>
                  <a:cubicBezTo>
                    <a:pt x="134" y="572"/>
                    <a:pt x="125" y="1001"/>
                    <a:pt x="48" y="1429"/>
                  </a:cubicBezTo>
                  <a:cubicBezTo>
                    <a:pt x="1" y="1687"/>
                    <a:pt x="48" y="1925"/>
                    <a:pt x="325" y="2058"/>
                  </a:cubicBezTo>
                  <a:cubicBezTo>
                    <a:pt x="429" y="2115"/>
                    <a:pt x="506" y="2210"/>
                    <a:pt x="544" y="2325"/>
                  </a:cubicBezTo>
                  <a:cubicBezTo>
                    <a:pt x="601" y="2487"/>
                    <a:pt x="706" y="2620"/>
                    <a:pt x="849" y="2706"/>
                  </a:cubicBezTo>
                  <a:cubicBezTo>
                    <a:pt x="1237" y="2936"/>
                    <a:pt x="1679" y="3053"/>
                    <a:pt x="2129" y="3053"/>
                  </a:cubicBezTo>
                  <a:cubicBezTo>
                    <a:pt x="2219" y="3053"/>
                    <a:pt x="2310" y="3049"/>
                    <a:pt x="2401" y="3039"/>
                  </a:cubicBezTo>
                  <a:cubicBezTo>
                    <a:pt x="2592" y="3030"/>
                    <a:pt x="2658" y="2934"/>
                    <a:pt x="2677" y="2744"/>
                  </a:cubicBezTo>
                  <a:cubicBezTo>
                    <a:pt x="2687" y="2553"/>
                    <a:pt x="2668" y="2372"/>
                    <a:pt x="2601" y="2201"/>
                  </a:cubicBezTo>
                  <a:cubicBezTo>
                    <a:pt x="2439" y="1848"/>
                    <a:pt x="2239" y="1506"/>
                    <a:pt x="2001" y="1201"/>
                  </a:cubicBezTo>
                  <a:cubicBezTo>
                    <a:pt x="1772" y="896"/>
                    <a:pt x="1582" y="572"/>
                    <a:pt x="1649" y="163"/>
                  </a:cubicBezTo>
                  <a:cubicBezTo>
                    <a:pt x="1649" y="105"/>
                    <a:pt x="1639" y="48"/>
                    <a:pt x="1630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-4378387" y="2816126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1D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-4478651" y="1751474"/>
              <a:ext cx="900930" cy="1103653"/>
            </a:xfrm>
            <a:custGeom>
              <a:avLst/>
              <a:gdLst/>
              <a:ahLst/>
              <a:cxnLst/>
              <a:rect l="l" t="t" r="r" b="b"/>
              <a:pathLst>
                <a:path w="11897" h="14574" extrusionOk="0">
                  <a:moveTo>
                    <a:pt x="7515" y="0"/>
                  </a:moveTo>
                  <a:cubicBezTo>
                    <a:pt x="7325" y="353"/>
                    <a:pt x="7001" y="572"/>
                    <a:pt x="6677" y="772"/>
                  </a:cubicBezTo>
                  <a:cubicBezTo>
                    <a:pt x="6172" y="1115"/>
                    <a:pt x="5582" y="1305"/>
                    <a:pt x="4972" y="1334"/>
                  </a:cubicBezTo>
                  <a:cubicBezTo>
                    <a:pt x="4947" y="1334"/>
                    <a:pt x="4922" y="1335"/>
                    <a:pt x="4897" y="1335"/>
                  </a:cubicBezTo>
                  <a:cubicBezTo>
                    <a:pt x="4305" y="1335"/>
                    <a:pt x="3732" y="1224"/>
                    <a:pt x="3229" y="867"/>
                  </a:cubicBezTo>
                  <a:lnTo>
                    <a:pt x="2934" y="658"/>
                  </a:lnTo>
                  <a:cubicBezTo>
                    <a:pt x="2877" y="686"/>
                    <a:pt x="2801" y="724"/>
                    <a:pt x="2715" y="762"/>
                  </a:cubicBezTo>
                  <a:cubicBezTo>
                    <a:pt x="1486" y="1362"/>
                    <a:pt x="581" y="2248"/>
                    <a:pt x="172" y="3591"/>
                  </a:cubicBezTo>
                  <a:cubicBezTo>
                    <a:pt x="286" y="3601"/>
                    <a:pt x="410" y="3639"/>
                    <a:pt x="505" y="3696"/>
                  </a:cubicBezTo>
                  <a:cubicBezTo>
                    <a:pt x="772" y="3858"/>
                    <a:pt x="848" y="4039"/>
                    <a:pt x="724" y="4325"/>
                  </a:cubicBezTo>
                  <a:cubicBezTo>
                    <a:pt x="610" y="4591"/>
                    <a:pt x="600" y="4896"/>
                    <a:pt x="686" y="5182"/>
                  </a:cubicBezTo>
                  <a:cubicBezTo>
                    <a:pt x="715" y="5258"/>
                    <a:pt x="715" y="5353"/>
                    <a:pt x="696" y="5430"/>
                  </a:cubicBezTo>
                  <a:cubicBezTo>
                    <a:pt x="553" y="5811"/>
                    <a:pt x="677" y="6182"/>
                    <a:pt x="743" y="6554"/>
                  </a:cubicBezTo>
                  <a:cubicBezTo>
                    <a:pt x="838" y="6954"/>
                    <a:pt x="962" y="7344"/>
                    <a:pt x="1115" y="7725"/>
                  </a:cubicBezTo>
                  <a:cubicBezTo>
                    <a:pt x="1258" y="8106"/>
                    <a:pt x="1362" y="8506"/>
                    <a:pt x="1410" y="8916"/>
                  </a:cubicBezTo>
                  <a:cubicBezTo>
                    <a:pt x="1501" y="9624"/>
                    <a:pt x="1029" y="10168"/>
                    <a:pt x="325" y="10168"/>
                  </a:cubicBezTo>
                  <a:cubicBezTo>
                    <a:pt x="290" y="10168"/>
                    <a:pt x="255" y="10166"/>
                    <a:pt x="219" y="10164"/>
                  </a:cubicBezTo>
                  <a:cubicBezTo>
                    <a:pt x="219" y="10345"/>
                    <a:pt x="200" y="10526"/>
                    <a:pt x="181" y="10706"/>
                  </a:cubicBezTo>
                  <a:cubicBezTo>
                    <a:pt x="67" y="11259"/>
                    <a:pt x="10" y="11811"/>
                    <a:pt x="19" y="12373"/>
                  </a:cubicBezTo>
                  <a:cubicBezTo>
                    <a:pt x="0" y="12907"/>
                    <a:pt x="191" y="13421"/>
                    <a:pt x="543" y="13821"/>
                  </a:cubicBezTo>
                  <a:lnTo>
                    <a:pt x="1200" y="14574"/>
                  </a:lnTo>
                  <a:cubicBezTo>
                    <a:pt x="1238" y="14402"/>
                    <a:pt x="1277" y="14231"/>
                    <a:pt x="1315" y="14059"/>
                  </a:cubicBezTo>
                  <a:cubicBezTo>
                    <a:pt x="1381" y="13888"/>
                    <a:pt x="1448" y="13726"/>
                    <a:pt x="1515" y="13554"/>
                  </a:cubicBezTo>
                  <a:cubicBezTo>
                    <a:pt x="1696" y="13021"/>
                    <a:pt x="1981" y="12526"/>
                    <a:pt x="2334" y="12088"/>
                  </a:cubicBezTo>
                  <a:cubicBezTo>
                    <a:pt x="2362" y="12059"/>
                    <a:pt x="2381" y="12030"/>
                    <a:pt x="2410" y="12011"/>
                  </a:cubicBezTo>
                  <a:cubicBezTo>
                    <a:pt x="2439" y="12030"/>
                    <a:pt x="2467" y="12050"/>
                    <a:pt x="2505" y="12069"/>
                  </a:cubicBezTo>
                  <a:cubicBezTo>
                    <a:pt x="2848" y="12240"/>
                    <a:pt x="3220" y="12335"/>
                    <a:pt x="3601" y="12345"/>
                  </a:cubicBezTo>
                  <a:cubicBezTo>
                    <a:pt x="3832" y="12363"/>
                    <a:pt x="4063" y="12372"/>
                    <a:pt x="4293" y="12372"/>
                  </a:cubicBezTo>
                  <a:cubicBezTo>
                    <a:pt x="4928" y="12372"/>
                    <a:pt x="5560" y="12304"/>
                    <a:pt x="6182" y="12164"/>
                  </a:cubicBezTo>
                  <a:cubicBezTo>
                    <a:pt x="6630" y="13164"/>
                    <a:pt x="7630" y="13878"/>
                    <a:pt x="8630" y="14307"/>
                  </a:cubicBezTo>
                  <a:cubicBezTo>
                    <a:pt x="8916" y="14440"/>
                    <a:pt x="9230" y="14526"/>
                    <a:pt x="9544" y="14555"/>
                  </a:cubicBezTo>
                  <a:cubicBezTo>
                    <a:pt x="9573" y="14556"/>
                    <a:pt x="9602" y="14557"/>
                    <a:pt x="9631" y="14557"/>
                  </a:cubicBezTo>
                  <a:cubicBezTo>
                    <a:pt x="11160" y="14557"/>
                    <a:pt x="11816" y="12575"/>
                    <a:pt x="10554" y="11659"/>
                  </a:cubicBezTo>
                  <a:cubicBezTo>
                    <a:pt x="10487" y="11345"/>
                    <a:pt x="10411" y="11021"/>
                    <a:pt x="10335" y="10697"/>
                  </a:cubicBezTo>
                  <a:cubicBezTo>
                    <a:pt x="10067" y="10805"/>
                    <a:pt x="9799" y="10892"/>
                    <a:pt x="9523" y="10892"/>
                  </a:cubicBezTo>
                  <a:cubicBezTo>
                    <a:pt x="9386" y="10892"/>
                    <a:pt x="9248" y="10871"/>
                    <a:pt x="9106" y="10821"/>
                  </a:cubicBezTo>
                  <a:cubicBezTo>
                    <a:pt x="8763" y="10706"/>
                    <a:pt x="8506" y="10468"/>
                    <a:pt x="8277" y="10211"/>
                  </a:cubicBezTo>
                  <a:cubicBezTo>
                    <a:pt x="7382" y="9211"/>
                    <a:pt x="6696" y="8030"/>
                    <a:pt x="6268" y="6763"/>
                  </a:cubicBezTo>
                  <a:cubicBezTo>
                    <a:pt x="6239" y="6630"/>
                    <a:pt x="6134" y="6535"/>
                    <a:pt x="6011" y="6525"/>
                  </a:cubicBezTo>
                  <a:cubicBezTo>
                    <a:pt x="5839" y="6487"/>
                    <a:pt x="5668" y="6439"/>
                    <a:pt x="5506" y="6401"/>
                  </a:cubicBezTo>
                  <a:cubicBezTo>
                    <a:pt x="5220" y="6344"/>
                    <a:pt x="4972" y="6192"/>
                    <a:pt x="4801" y="5973"/>
                  </a:cubicBezTo>
                  <a:cubicBezTo>
                    <a:pt x="4734" y="5896"/>
                    <a:pt x="4648" y="5849"/>
                    <a:pt x="4553" y="5839"/>
                  </a:cubicBezTo>
                  <a:cubicBezTo>
                    <a:pt x="4267" y="5773"/>
                    <a:pt x="4134" y="5630"/>
                    <a:pt x="4144" y="5449"/>
                  </a:cubicBezTo>
                  <a:cubicBezTo>
                    <a:pt x="4153" y="5277"/>
                    <a:pt x="4315" y="5153"/>
                    <a:pt x="4610" y="5134"/>
                  </a:cubicBezTo>
                  <a:cubicBezTo>
                    <a:pt x="4807" y="5109"/>
                    <a:pt x="5008" y="5096"/>
                    <a:pt x="5208" y="5096"/>
                  </a:cubicBezTo>
                  <a:cubicBezTo>
                    <a:pt x="5308" y="5096"/>
                    <a:pt x="5407" y="5099"/>
                    <a:pt x="5506" y="5106"/>
                  </a:cubicBezTo>
                  <a:cubicBezTo>
                    <a:pt x="5458" y="4944"/>
                    <a:pt x="5315" y="4925"/>
                    <a:pt x="5220" y="4858"/>
                  </a:cubicBezTo>
                  <a:cubicBezTo>
                    <a:pt x="5106" y="4772"/>
                    <a:pt x="4972" y="4715"/>
                    <a:pt x="4915" y="4572"/>
                  </a:cubicBezTo>
                  <a:cubicBezTo>
                    <a:pt x="4906" y="4544"/>
                    <a:pt x="4906" y="4515"/>
                    <a:pt x="4915" y="4487"/>
                  </a:cubicBezTo>
                  <a:cubicBezTo>
                    <a:pt x="4930" y="4461"/>
                    <a:pt x="4949" y="4452"/>
                    <a:pt x="4969" y="4452"/>
                  </a:cubicBezTo>
                  <a:cubicBezTo>
                    <a:pt x="4987" y="4452"/>
                    <a:pt x="5007" y="4459"/>
                    <a:pt x="5029" y="4468"/>
                  </a:cubicBezTo>
                  <a:cubicBezTo>
                    <a:pt x="5744" y="4763"/>
                    <a:pt x="6392" y="5201"/>
                    <a:pt x="6953" y="5744"/>
                  </a:cubicBezTo>
                  <a:cubicBezTo>
                    <a:pt x="7392" y="6192"/>
                    <a:pt x="7773" y="6696"/>
                    <a:pt x="8258" y="7087"/>
                  </a:cubicBezTo>
                  <a:cubicBezTo>
                    <a:pt x="8516" y="7277"/>
                    <a:pt x="8754" y="7478"/>
                    <a:pt x="8973" y="7706"/>
                  </a:cubicBezTo>
                  <a:cubicBezTo>
                    <a:pt x="9039" y="7763"/>
                    <a:pt x="9116" y="7801"/>
                    <a:pt x="9201" y="7820"/>
                  </a:cubicBezTo>
                  <a:cubicBezTo>
                    <a:pt x="9525" y="7944"/>
                    <a:pt x="9849" y="8068"/>
                    <a:pt x="10173" y="8163"/>
                  </a:cubicBezTo>
                  <a:cubicBezTo>
                    <a:pt x="10583" y="8287"/>
                    <a:pt x="10773" y="8582"/>
                    <a:pt x="10830" y="8973"/>
                  </a:cubicBezTo>
                  <a:cubicBezTo>
                    <a:pt x="10887" y="9354"/>
                    <a:pt x="10878" y="9754"/>
                    <a:pt x="10783" y="10125"/>
                  </a:cubicBezTo>
                  <a:lnTo>
                    <a:pt x="10744" y="10316"/>
                  </a:lnTo>
                  <a:cubicBezTo>
                    <a:pt x="10754" y="10316"/>
                    <a:pt x="10763" y="10316"/>
                    <a:pt x="10772" y="10316"/>
                  </a:cubicBezTo>
                  <a:cubicBezTo>
                    <a:pt x="11148" y="10316"/>
                    <a:pt x="11416" y="10127"/>
                    <a:pt x="11611" y="9802"/>
                  </a:cubicBezTo>
                  <a:cubicBezTo>
                    <a:pt x="11802" y="9421"/>
                    <a:pt x="11897" y="9002"/>
                    <a:pt x="11887" y="8582"/>
                  </a:cubicBezTo>
                  <a:cubicBezTo>
                    <a:pt x="11897" y="7916"/>
                    <a:pt x="11821" y="7249"/>
                    <a:pt x="11792" y="6582"/>
                  </a:cubicBezTo>
                  <a:cubicBezTo>
                    <a:pt x="11745" y="5839"/>
                    <a:pt x="11745" y="5087"/>
                    <a:pt x="11706" y="4344"/>
                  </a:cubicBezTo>
                  <a:cubicBezTo>
                    <a:pt x="11687" y="3734"/>
                    <a:pt x="11592" y="3115"/>
                    <a:pt x="11421" y="2525"/>
                  </a:cubicBezTo>
                  <a:cubicBezTo>
                    <a:pt x="11183" y="1724"/>
                    <a:pt x="10735" y="1086"/>
                    <a:pt x="9963" y="724"/>
                  </a:cubicBezTo>
                  <a:cubicBezTo>
                    <a:pt x="9487" y="505"/>
                    <a:pt x="9001" y="334"/>
                    <a:pt x="8497" y="191"/>
                  </a:cubicBezTo>
                  <a:cubicBezTo>
                    <a:pt x="8182" y="96"/>
                    <a:pt x="7849" y="29"/>
                    <a:pt x="7515" y="0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-4061014" y="1519218"/>
              <a:ext cx="64217" cy="100339"/>
            </a:xfrm>
            <a:custGeom>
              <a:avLst/>
              <a:gdLst/>
              <a:ahLst/>
              <a:cxnLst/>
              <a:rect l="l" t="t" r="r" b="b"/>
              <a:pathLst>
                <a:path w="848" h="1325" extrusionOk="0">
                  <a:moveTo>
                    <a:pt x="429" y="0"/>
                  </a:moveTo>
                  <a:cubicBezTo>
                    <a:pt x="191" y="0"/>
                    <a:pt x="0" y="296"/>
                    <a:pt x="0" y="667"/>
                  </a:cubicBezTo>
                  <a:cubicBezTo>
                    <a:pt x="0" y="1029"/>
                    <a:pt x="191" y="1324"/>
                    <a:pt x="429" y="1324"/>
                  </a:cubicBezTo>
                  <a:cubicBezTo>
                    <a:pt x="657" y="1324"/>
                    <a:pt x="848" y="1029"/>
                    <a:pt x="848" y="667"/>
                  </a:cubicBezTo>
                  <a:cubicBezTo>
                    <a:pt x="848" y="305"/>
                    <a:pt x="657" y="0"/>
                    <a:pt x="429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-4257224" y="1482263"/>
              <a:ext cx="348422" cy="370307"/>
            </a:xfrm>
            <a:custGeom>
              <a:avLst/>
              <a:gdLst/>
              <a:ahLst/>
              <a:cxnLst/>
              <a:rect l="l" t="t" r="r" b="b"/>
              <a:pathLst>
                <a:path w="4601" h="4890" extrusionOk="0">
                  <a:moveTo>
                    <a:pt x="1740" y="0"/>
                  </a:moveTo>
                  <a:cubicBezTo>
                    <a:pt x="1729" y="0"/>
                    <a:pt x="1718" y="1"/>
                    <a:pt x="1705" y="3"/>
                  </a:cubicBezTo>
                  <a:cubicBezTo>
                    <a:pt x="1582" y="526"/>
                    <a:pt x="1248" y="907"/>
                    <a:pt x="820" y="1231"/>
                  </a:cubicBezTo>
                  <a:cubicBezTo>
                    <a:pt x="762" y="1279"/>
                    <a:pt x="715" y="1346"/>
                    <a:pt x="658" y="1384"/>
                  </a:cubicBezTo>
                  <a:cubicBezTo>
                    <a:pt x="515" y="1469"/>
                    <a:pt x="448" y="1650"/>
                    <a:pt x="515" y="1812"/>
                  </a:cubicBezTo>
                  <a:cubicBezTo>
                    <a:pt x="534" y="1879"/>
                    <a:pt x="553" y="1955"/>
                    <a:pt x="581" y="2022"/>
                  </a:cubicBezTo>
                  <a:cubicBezTo>
                    <a:pt x="762" y="2470"/>
                    <a:pt x="1115" y="2717"/>
                    <a:pt x="1543" y="2879"/>
                  </a:cubicBezTo>
                  <a:cubicBezTo>
                    <a:pt x="1639" y="2917"/>
                    <a:pt x="1734" y="2936"/>
                    <a:pt x="1724" y="3060"/>
                  </a:cubicBezTo>
                  <a:cubicBezTo>
                    <a:pt x="1753" y="3555"/>
                    <a:pt x="1696" y="3632"/>
                    <a:pt x="1229" y="3774"/>
                  </a:cubicBezTo>
                  <a:cubicBezTo>
                    <a:pt x="896" y="3870"/>
                    <a:pt x="581" y="3994"/>
                    <a:pt x="258" y="4108"/>
                  </a:cubicBezTo>
                  <a:cubicBezTo>
                    <a:pt x="162" y="4136"/>
                    <a:pt x="77" y="4175"/>
                    <a:pt x="0" y="4213"/>
                  </a:cubicBezTo>
                  <a:lnTo>
                    <a:pt x="296" y="4422"/>
                  </a:lnTo>
                  <a:cubicBezTo>
                    <a:pt x="788" y="4787"/>
                    <a:pt x="1366" y="4890"/>
                    <a:pt x="1957" y="4890"/>
                  </a:cubicBezTo>
                  <a:cubicBezTo>
                    <a:pt x="1985" y="4890"/>
                    <a:pt x="2012" y="4889"/>
                    <a:pt x="2039" y="4889"/>
                  </a:cubicBezTo>
                  <a:cubicBezTo>
                    <a:pt x="2648" y="4860"/>
                    <a:pt x="3239" y="4670"/>
                    <a:pt x="3753" y="4336"/>
                  </a:cubicBezTo>
                  <a:cubicBezTo>
                    <a:pt x="4077" y="4127"/>
                    <a:pt x="4410" y="3917"/>
                    <a:pt x="4601" y="3555"/>
                  </a:cubicBezTo>
                  <a:cubicBezTo>
                    <a:pt x="4496" y="3536"/>
                    <a:pt x="4401" y="3517"/>
                    <a:pt x="4296" y="3517"/>
                  </a:cubicBezTo>
                  <a:cubicBezTo>
                    <a:pt x="4096" y="3489"/>
                    <a:pt x="3906" y="3479"/>
                    <a:pt x="3706" y="3479"/>
                  </a:cubicBezTo>
                  <a:cubicBezTo>
                    <a:pt x="3668" y="3479"/>
                    <a:pt x="3495" y="3491"/>
                    <a:pt x="3408" y="3491"/>
                  </a:cubicBezTo>
                  <a:cubicBezTo>
                    <a:pt x="3387" y="3491"/>
                    <a:pt x="3370" y="3491"/>
                    <a:pt x="3363" y="3489"/>
                  </a:cubicBezTo>
                  <a:cubicBezTo>
                    <a:pt x="3182" y="2965"/>
                    <a:pt x="3191" y="2870"/>
                    <a:pt x="3010" y="2355"/>
                  </a:cubicBezTo>
                  <a:cubicBezTo>
                    <a:pt x="3096" y="2203"/>
                    <a:pt x="3229" y="1765"/>
                    <a:pt x="3125" y="1508"/>
                  </a:cubicBezTo>
                  <a:cubicBezTo>
                    <a:pt x="3153" y="1460"/>
                    <a:pt x="3191" y="1422"/>
                    <a:pt x="3239" y="1384"/>
                  </a:cubicBezTo>
                  <a:cubicBezTo>
                    <a:pt x="3391" y="1260"/>
                    <a:pt x="3448" y="1041"/>
                    <a:pt x="3363" y="850"/>
                  </a:cubicBezTo>
                  <a:cubicBezTo>
                    <a:pt x="3315" y="746"/>
                    <a:pt x="3239" y="650"/>
                    <a:pt x="3153" y="565"/>
                  </a:cubicBezTo>
                  <a:cubicBezTo>
                    <a:pt x="3138" y="563"/>
                    <a:pt x="3123" y="562"/>
                    <a:pt x="3109" y="562"/>
                  </a:cubicBezTo>
                  <a:cubicBezTo>
                    <a:pt x="2958" y="562"/>
                    <a:pt x="2880" y="654"/>
                    <a:pt x="2810" y="793"/>
                  </a:cubicBezTo>
                  <a:cubicBezTo>
                    <a:pt x="2759" y="895"/>
                    <a:pt x="2716" y="943"/>
                    <a:pt x="2664" y="943"/>
                  </a:cubicBezTo>
                  <a:cubicBezTo>
                    <a:pt x="2619" y="943"/>
                    <a:pt x="2567" y="907"/>
                    <a:pt x="2496" y="841"/>
                  </a:cubicBezTo>
                  <a:cubicBezTo>
                    <a:pt x="2286" y="631"/>
                    <a:pt x="2105" y="403"/>
                    <a:pt x="1944" y="165"/>
                  </a:cubicBezTo>
                  <a:cubicBezTo>
                    <a:pt x="1891" y="95"/>
                    <a:pt x="1863" y="0"/>
                    <a:pt x="1740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-4270249" y="1418955"/>
              <a:ext cx="178263" cy="200981"/>
            </a:xfrm>
            <a:custGeom>
              <a:avLst/>
              <a:gdLst/>
              <a:ahLst/>
              <a:cxnLst/>
              <a:rect l="l" t="t" r="r" b="b"/>
              <a:pathLst>
                <a:path w="2354" h="2654" extrusionOk="0">
                  <a:moveTo>
                    <a:pt x="1498" y="0"/>
                  </a:moveTo>
                  <a:cubicBezTo>
                    <a:pt x="1067" y="0"/>
                    <a:pt x="549" y="434"/>
                    <a:pt x="353" y="734"/>
                  </a:cubicBezTo>
                  <a:cubicBezTo>
                    <a:pt x="77" y="1153"/>
                    <a:pt x="1" y="1667"/>
                    <a:pt x="144" y="2153"/>
                  </a:cubicBezTo>
                  <a:cubicBezTo>
                    <a:pt x="172" y="2267"/>
                    <a:pt x="230" y="2382"/>
                    <a:pt x="315" y="2477"/>
                  </a:cubicBezTo>
                  <a:cubicBezTo>
                    <a:pt x="443" y="2591"/>
                    <a:pt x="608" y="2653"/>
                    <a:pt x="778" y="2653"/>
                  </a:cubicBezTo>
                  <a:cubicBezTo>
                    <a:pt x="849" y="2653"/>
                    <a:pt x="921" y="2642"/>
                    <a:pt x="992" y="2620"/>
                  </a:cubicBezTo>
                  <a:cubicBezTo>
                    <a:pt x="1220" y="2534"/>
                    <a:pt x="1420" y="2382"/>
                    <a:pt x="1573" y="2191"/>
                  </a:cubicBezTo>
                  <a:cubicBezTo>
                    <a:pt x="1954" y="1734"/>
                    <a:pt x="2354" y="753"/>
                    <a:pt x="1915" y="200"/>
                  </a:cubicBezTo>
                  <a:cubicBezTo>
                    <a:pt x="1801" y="58"/>
                    <a:pt x="1655" y="0"/>
                    <a:pt x="1498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-4614960" y="1970856"/>
              <a:ext cx="358494" cy="381364"/>
            </a:xfrm>
            <a:custGeom>
              <a:avLst/>
              <a:gdLst/>
              <a:ahLst/>
              <a:cxnLst/>
              <a:rect l="l" t="t" r="r" b="b"/>
              <a:pathLst>
                <a:path w="4734" h="5036" extrusionOk="0">
                  <a:moveTo>
                    <a:pt x="4434" y="0"/>
                  </a:moveTo>
                  <a:cubicBezTo>
                    <a:pt x="4407" y="0"/>
                    <a:pt x="4379" y="6"/>
                    <a:pt x="4353" y="18"/>
                  </a:cubicBezTo>
                  <a:cubicBezTo>
                    <a:pt x="3734" y="323"/>
                    <a:pt x="2238" y="1056"/>
                    <a:pt x="1810" y="1247"/>
                  </a:cubicBezTo>
                  <a:cubicBezTo>
                    <a:pt x="1788" y="1253"/>
                    <a:pt x="1765" y="1256"/>
                    <a:pt x="1743" y="1256"/>
                  </a:cubicBezTo>
                  <a:cubicBezTo>
                    <a:pt x="1700" y="1256"/>
                    <a:pt x="1657" y="1244"/>
                    <a:pt x="1619" y="1218"/>
                  </a:cubicBezTo>
                  <a:lnTo>
                    <a:pt x="314" y="151"/>
                  </a:lnTo>
                  <a:cubicBezTo>
                    <a:pt x="278" y="121"/>
                    <a:pt x="237" y="107"/>
                    <a:pt x="196" y="107"/>
                  </a:cubicBezTo>
                  <a:cubicBezTo>
                    <a:pt x="96" y="107"/>
                    <a:pt x="0" y="189"/>
                    <a:pt x="0" y="304"/>
                  </a:cubicBezTo>
                  <a:lnTo>
                    <a:pt x="105" y="3599"/>
                  </a:lnTo>
                  <a:cubicBezTo>
                    <a:pt x="114" y="3657"/>
                    <a:pt x="133" y="3714"/>
                    <a:pt x="181" y="3742"/>
                  </a:cubicBezTo>
                  <a:lnTo>
                    <a:pt x="1848" y="5000"/>
                  </a:lnTo>
                  <a:cubicBezTo>
                    <a:pt x="1882" y="5023"/>
                    <a:pt x="1921" y="5035"/>
                    <a:pt x="1960" y="5035"/>
                  </a:cubicBezTo>
                  <a:cubicBezTo>
                    <a:pt x="1986" y="5035"/>
                    <a:pt x="2012" y="5030"/>
                    <a:pt x="2038" y="5019"/>
                  </a:cubicBezTo>
                  <a:lnTo>
                    <a:pt x="4610" y="4009"/>
                  </a:lnTo>
                  <a:cubicBezTo>
                    <a:pt x="4686" y="3971"/>
                    <a:pt x="4734" y="3904"/>
                    <a:pt x="4734" y="3819"/>
                  </a:cubicBezTo>
                  <a:lnTo>
                    <a:pt x="4629" y="190"/>
                  </a:lnTo>
                  <a:cubicBezTo>
                    <a:pt x="4629" y="77"/>
                    <a:pt x="4535" y="0"/>
                    <a:pt x="4434" y="0"/>
                  </a:cubicBez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-4569524" y="2018716"/>
              <a:ext cx="204540" cy="502755"/>
            </a:xfrm>
            <a:custGeom>
              <a:avLst/>
              <a:gdLst/>
              <a:ahLst/>
              <a:cxnLst/>
              <a:rect l="l" t="t" r="r" b="b"/>
              <a:pathLst>
                <a:path w="2701" h="6639" extrusionOk="0">
                  <a:moveTo>
                    <a:pt x="1014" y="0"/>
                  </a:moveTo>
                  <a:cubicBezTo>
                    <a:pt x="851" y="0"/>
                    <a:pt x="691" y="60"/>
                    <a:pt x="562" y="177"/>
                  </a:cubicBezTo>
                  <a:cubicBezTo>
                    <a:pt x="533" y="196"/>
                    <a:pt x="503" y="200"/>
                    <a:pt x="472" y="200"/>
                  </a:cubicBezTo>
                  <a:cubicBezTo>
                    <a:pt x="441" y="200"/>
                    <a:pt x="410" y="196"/>
                    <a:pt x="381" y="196"/>
                  </a:cubicBezTo>
                  <a:cubicBezTo>
                    <a:pt x="374" y="195"/>
                    <a:pt x="368" y="195"/>
                    <a:pt x="361" y="195"/>
                  </a:cubicBezTo>
                  <a:cubicBezTo>
                    <a:pt x="264" y="195"/>
                    <a:pt x="179" y="259"/>
                    <a:pt x="152" y="348"/>
                  </a:cubicBezTo>
                  <a:cubicBezTo>
                    <a:pt x="86" y="605"/>
                    <a:pt x="0" y="862"/>
                    <a:pt x="95" y="1139"/>
                  </a:cubicBezTo>
                  <a:cubicBezTo>
                    <a:pt x="162" y="1320"/>
                    <a:pt x="248" y="1501"/>
                    <a:pt x="353" y="1663"/>
                  </a:cubicBezTo>
                  <a:cubicBezTo>
                    <a:pt x="448" y="1844"/>
                    <a:pt x="553" y="2015"/>
                    <a:pt x="553" y="2234"/>
                  </a:cubicBezTo>
                  <a:cubicBezTo>
                    <a:pt x="572" y="2596"/>
                    <a:pt x="553" y="2948"/>
                    <a:pt x="514" y="3310"/>
                  </a:cubicBezTo>
                  <a:cubicBezTo>
                    <a:pt x="429" y="3872"/>
                    <a:pt x="410" y="4444"/>
                    <a:pt x="467" y="5015"/>
                  </a:cubicBezTo>
                  <a:cubicBezTo>
                    <a:pt x="533" y="5663"/>
                    <a:pt x="714" y="6273"/>
                    <a:pt x="1381" y="6587"/>
                  </a:cubicBezTo>
                  <a:cubicBezTo>
                    <a:pt x="1400" y="6596"/>
                    <a:pt x="1410" y="6616"/>
                    <a:pt x="1419" y="6635"/>
                  </a:cubicBezTo>
                  <a:cubicBezTo>
                    <a:pt x="1455" y="6637"/>
                    <a:pt x="1490" y="6639"/>
                    <a:pt x="1525" y="6639"/>
                  </a:cubicBezTo>
                  <a:cubicBezTo>
                    <a:pt x="2229" y="6639"/>
                    <a:pt x="2701" y="6095"/>
                    <a:pt x="2610" y="5387"/>
                  </a:cubicBezTo>
                  <a:cubicBezTo>
                    <a:pt x="2562" y="4977"/>
                    <a:pt x="2458" y="4577"/>
                    <a:pt x="2315" y="4196"/>
                  </a:cubicBezTo>
                  <a:cubicBezTo>
                    <a:pt x="2162" y="3815"/>
                    <a:pt x="2038" y="3425"/>
                    <a:pt x="1943" y="3025"/>
                  </a:cubicBezTo>
                  <a:cubicBezTo>
                    <a:pt x="1877" y="2653"/>
                    <a:pt x="1753" y="2282"/>
                    <a:pt x="1896" y="1901"/>
                  </a:cubicBezTo>
                  <a:cubicBezTo>
                    <a:pt x="1915" y="1824"/>
                    <a:pt x="1915" y="1729"/>
                    <a:pt x="1886" y="1653"/>
                  </a:cubicBezTo>
                  <a:cubicBezTo>
                    <a:pt x="1800" y="1367"/>
                    <a:pt x="1810" y="1062"/>
                    <a:pt x="1924" y="796"/>
                  </a:cubicBezTo>
                  <a:cubicBezTo>
                    <a:pt x="2048" y="510"/>
                    <a:pt x="1972" y="329"/>
                    <a:pt x="1705" y="167"/>
                  </a:cubicBezTo>
                  <a:cubicBezTo>
                    <a:pt x="1610" y="110"/>
                    <a:pt x="1486" y="72"/>
                    <a:pt x="1372" y="62"/>
                  </a:cubicBezTo>
                  <a:cubicBezTo>
                    <a:pt x="1356" y="62"/>
                    <a:pt x="1341" y="75"/>
                    <a:pt x="1326" y="75"/>
                  </a:cubicBezTo>
                  <a:cubicBezTo>
                    <a:pt x="1322" y="75"/>
                    <a:pt x="1318" y="74"/>
                    <a:pt x="1315" y="72"/>
                  </a:cubicBezTo>
                  <a:cubicBezTo>
                    <a:pt x="1219" y="24"/>
                    <a:pt x="1116" y="0"/>
                    <a:pt x="1014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-4400046" y="2033483"/>
              <a:ext cx="110411" cy="83755"/>
            </a:xfrm>
            <a:custGeom>
              <a:avLst/>
              <a:gdLst/>
              <a:ahLst/>
              <a:cxnLst/>
              <a:rect l="l" t="t" r="r" b="b"/>
              <a:pathLst>
                <a:path w="1458" h="1106" extrusionOk="0">
                  <a:moveTo>
                    <a:pt x="1458" y="1"/>
                  </a:moveTo>
                  <a:lnTo>
                    <a:pt x="0" y="648"/>
                  </a:lnTo>
                  <a:lnTo>
                    <a:pt x="0" y="1106"/>
                  </a:lnTo>
                  <a:lnTo>
                    <a:pt x="1458" y="439"/>
                  </a:lnTo>
                  <a:lnTo>
                    <a:pt x="1458" y="1"/>
                  </a:ln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-4384900" y="2188346"/>
              <a:ext cx="90949" cy="47178"/>
            </a:xfrm>
            <a:custGeom>
              <a:avLst/>
              <a:gdLst/>
              <a:ahLst/>
              <a:cxnLst/>
              <a:rect l="l" t="t" r="r" b="b"/>
              <a:pathLst>
                <a:path w="1201" h="623" extrusionOk="0">
                  <a:moveTo>
                    <a:pt x="1119" y="0"/>
                  </a:moveTo>
                  <a:cubicBezTo>
                    <a:pt x="1110" y="0"/>
                    <a:pt x="1103" y="1"/>
                    <a:pt x="1096" y="4"/>
                  </a:cubicBezTo>
                  <a:lnTo>
                    <a:pt x="58" y="489"/>
                  </a:lnTo>
                  <a:cubicBezTo>
                    <a:pt x="20" y="508"/>
                    <a:pt x="0" y="546"/>
                    <a:pt x="20" y="585"/>
                  </a:cubicBezTo>
                  <a:cubicBezTo>
                    <a:pt x="29" y="604"/>
                    <a:pt x="58" y="623"/>
                    <a:pt x="86" y="623"/>
                  </a:cubicBezTo>
                  <a:cubicBezTo>
                    <a:pt x="96" y="623"/>
                    <a:pt x="105" y="623"/>
                    <a:pt x="115" y="613"/>
                  </a:cubicBezTo>
                  <a:lnTo>
                    <a:pt x="1153" y="127"/>
                  </a:lnTo>
                  <a:cubicBezTo>
                    <a:pt x="1182" y="118"/>
                    <a:pt x="1201" y="70"/>
                    <a:pt x="1182" y="42"/>
                  </a:cubicBezTo>
                  <a:cubicBezTo>
                    <a:pt x="1174" y="13"/>
                    <a:pt x="1145" y="0"/>
                    <a:pt x="1119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-4384900" y="2218864"/>
              <a:ext cx="90949" cy="46951"/>
            </a:xfrm>
            <a:custGeom>
              <a:avLst/>
              <a:gdLst/>
              <a:ahLst/>
              <a:cxnLst/>
              <a:rect l="l" t="t" r="r" b="b"/>
              <a:pathLst>
                <a:path w="1201" h="620" extrusionOk="0">
                  <a:moveTo>
                    <a:pt x="1129" y="1"/>
                  </a:moveTo>
                  <a:cubicBezTo>
                    <a:pt x="1117" y="1"/>
                    <a:pt x="1105" y="4"/>
                    <a:pt x="1096" y="10"/>
                  </a:cubicBezTo>
                  <a:lnTo>
                    <a:pt x="58" y="496"/>
                  </a:lnTo>
                  <a:cubicBezTo>
                    <a:pt x="20" y="505"/>
                    <a:pt x="0" y="544"/>
                    <a:pt x="20" y="582"/>
                  </a:cubicBezTo>
                  <a:cubicBezTo>
                    <a:pt x="29" y="610"/>
                    <a:pt x="58" y="620"/>
                    <a:pt x="86" y="620"/>
                  </a:cubicBezTo>
                  <a:lnTo>
                    <a:pt x="115" y="620"/>
                  </a:lnTo>
                  <a:lnTo>
                    <a:pt x="1153" y="134"/>
                  </a:lnTo>
                  <a:cubicBezTo>
                    <a:pt x="1182" y="115"/>
                    <a:pt x="1201" y="77"/>
                    <a:pt x="1182" y="39"/>
                  </a:cubicBezTo>
                  <a:cubicBezTo>
                    <a:pt x="1175" y="13"/>
                    <a:pt x="1152" y="1"/>
                    <a:pt x="1129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-4158399" y="1623040"/>
              <a:ext cx="88298" cy="53539"/>
            </a:xfrm>
            <a:custGeom>
              <a:avLst/>
              <a:gdLst/>
              <a:ahLst/>
              <a:cxnLst/>
              <a:rect l="l" t="t" r="r" b="b"/>
              <a:pathLst>
                <a:path w="1166" h="707" extrusionOk="0">
                  <a:moveTo>
                    <a:pt x="1058" y="1"/>
                  </a:moveTo>
                  <a:lnTo>
                    <a:pt x="0" y="372"/>
                  </a:lnTo>
                  <a:cubicBezTo>
                    <a:pt x="103" y="606"/>
                    <a:pt x="299" y="707"/>
                    <a:pt x="497" y="707"/>
                  </a:cubicBezTo>
                  <a:cubicBezTo>
                    <a:pt x="830" y="707"/>
                    <a:pt x="1165" y="420"/>
                    <a:pt x="10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-4424581" y="4342413"/>
              <a:ext cx="331156" cy="181746"/>
            </a:xfrm>
            <a:custGeom>
              <a:avLst/>
              <a:gdLst/>
              <a:ahLst/>
              <a:cxnLst/>
              <a:rect l="l" t="t" r="r" b="b"/>
              <a:pathLst>
                <a:path w="4373" h="2400" extrusionOk="0">
                  <a:moveTo>
                    <a:pt x="2449" y="0"/>
                  </a:moveTo>
                  <a:cubicBezTo>
                    <a:pt x="2382" y="143"/>
                    <a:pt x="2287" y="267"/>
                    <a:pt x="2172" y="372"/>
                  </a:cubicBezTo>
                  <a:cubicBezTo>
                    <a:pt x="2020" y="514"/>
                    <a:pt x="1848" y="619"/>
                    <a:pt x="1696" y="743"/>
                  </a:cubicBezTo>
                  <a:cubicBezTo>
                    <a:pt x="1467" y="914"/>
                    <a:pt x="1258" y="1115"/>
                    <a:pt x="991" y="1219"/>
                  </a:cubicBezTo>
                  <a:cubicBezTo>
                    <a:pt x="782" y="1305"/>
                    <a:pt x="534" y="1334"/>
                    <a:pt x="353" y="1476"/>
                  </a:cubicBezTo>
                  <a:cubicBezTo>
                    <a:pt x="115" y="1657"/>
                    <a:pt x="39" y="1991"/>
                    <a:pt x="1" y="2296"/>
                  </a:cubicBezTo>
                  <a:cubicBezTo>
                    <a:pt x="357" y="2365"/>
                    <a:pt x="720" y="2400"/>
                    <a:pt x="1084" y="2400"/>
                  </a:cubicBezTo>
                  <a:cubicBezTo>
                    <a:pt x="1567" y="2400"/>
                    <a:pt x="2052" y="2339"/>
                    <a:pt x="2525" y="2219"/>
                  </a:cubicBezTo>
                  <a:cubicBezTo>
                    <a:pt x="2649" y="2191"/>
                    <a:pt x="2772" y="2153"/>
                    <a:pt x="2906" y="2124"/>
                  </a:cubicBezTo>
                  <a:cubicBezTo>
                    <a:pt x="3125" y="2077"/>
                    <a:pt x="3353" y="2048"/>
                    <a:pt x="3582" y="2038"/>
                  </a:cubicBezTo>
                  <a:lnTo>
                    <a:pt x="4315" y="1991"/>
                  </a:lnTo>
                  <a:cubicBezTo>
                    <a:pt x="4363" y="1648"/>
                    <a:pt x="4373" y="1295"/>
                    <a:pt x="4344" y="953"/>
                  </a:cubicBezTo>
                  <a:cubicBezTo>
                    <a:pt x="4296" y="638"/>
                    <a:pt x="4211" y="324"/>
                    <a:pt x="4230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-4666909" y="1486049"/>
              <a:ext cx="421272" cy="171371"/>
            </a:xfrm>
            <a:custGeom>
              <a:avLst/>
              <a:gdLst/>
              <a:ahLst/>
              <a:cxnLst/>
              <a:rect l="l" t="t" r="r" b="b"/>
              <a:pathLst>
                <a:path w="5563" h="2263" extrusionOk="0">
                  <a:moveTo>
                    <a:pt x="5477" y="0"/>
                  </a:moveTo>
                  <a:cubicBezTo>
                    <a:pt x="5434" y="0"/>
                    <a:pt x="5391" y="29"/>
                    <a:pt x="5391" y="86"/>
                  </a:cubicBezTo>
                  <a:lnTo>
                    <a:pt x="5391" y="76"/>
                  </a:lnTo>
                  <a:cubicBezTo>
                    <a:pt x="5363" y="610"/>
                    <a:pt x="5277" y="1448"/>
                    <a:pt x="4601" y="1534"/>
                  </a:cubicBezTo>
                  <a:cubicBezTo>
                    <a:pt x="4565" y="1539"/>
                    <a:pt x="4529" y="1542"/>
                    <a:pt x="4493" y="1542"/>
                  </a:cubicBezTo>
                  <a:cubicBezTo>
                    <a:pt x="4208" y="1542"/>
                    <a:pt x="3932" y="1383"/>
                    <a:pt x="3686" y="1248"/>
                  </a:cubicBezTo>
                  <a:lnTo>
                    <a:pt x="2801" y="772"/>
                  </a:lnTo>
                  <a:cubicBezTo>
                    <a:pt x="2345" y="522"/>
                    <a:pt x="1848" y="263"/>
                    <a:pt x="1309" y="263"/>
                  </a:cubicBezTo>
                  <a:cubicBezTo>
                    <a:pt x="1273" y="263"/>
                    <a:pt x="1237" y="265"/>
                    <a:pt x="1200" y="267"/>
                  </a:cubicBezTo>
                  <a:cubicBezTo>
                    <a:pt x="753" y="296"/>
                    <a:pt x="334" y="534"/>
                    <a:pt x="172" y="981"/>
                  </a:cubicBezTo>
                  <a:cubicBezTo>
                    <a:pt x="0" y="1419"/>
                    <a:pt x="115" y="1924"/>
                    <a:pt x="467" y="2239"/>
                  </a:cubicBezTo>
                  <a:cubicBezTo>
                    <a:pt x="484" y="2256"/>
                    <a:pt x="503" y="2263"/>
                    <a:pt x="522" y="2263"/>
                  </a:cubicBezTo>
                  <a:cubicBezTo>
                    <a:pt x="588" y="2263"/>
                    <a:pt x="648" y="2176"/>
                    <a:pt x="581" y="2124"/>
                  </a:cubicBezTo>
                  <a:cubicBezTo>
                    <a:pt x="257" y="1820"/>
                    <a:pt x="162" y="1343"/>
                    <a:pt x="372" y="943"/>
                  </a:cubicBezTo>
                  <a:cubicBezTo>
                    <a:pt x="551" y="579"/>
                    <a:pt x="933" y="438"/>
                    <a:pt x="1322" y="438"/>
                  </a:cubicBezTo>
                  <a:cubicBezTo>
                    <a:pt x="1472" y="438"/>
                    <a:pt x="1622" y="458"/>
                    <a:pt x="1762" y="496"/>
                  </a:cubicBezTo>
                  <a:cubicBezTo>
                    <a:pt x="2353" y="648"/>
                    <a:pt x="2905" y="1029"/>
                    <a:pt x="3448" y="1315"/>
                  </a:cubicBezTo>
                  <a:cubicBezTo>
                    <a:pt x="3766" y="1488"/>
                    <a:pt x="4145" y="1711"/>
                    <a:pt x="4517" y="1711"/>
                  </a:cubicBezTo>
                  <a:cubicBezTo>
                    <a:pt x="4658" y="1711"/>
                    <a:pt x="4798" y="1679"/>
                    <a:pt x="4934" y="1600"/>
                  </a:cubicBezTo>
                  <a:cubicBezTo>
                    <a:pt x="5468" y="1296"/>
                    <a:pt x="5534" y="629"/>
                    <a:pt x="5563" y="86"/>
                  </a:cubicBezTo>
                  <a:cubicBezTo>
                    <a:pt x="5563" y="29"/>
                    <a:pt x="5520" y="0"/>
                    <a:pt x="5477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-4437834" y="1703993"/>
              <a:ext cx="297458" cy="117681"/>
            </a:xfrm>
            <a:custGeom>
              <a:avLst/>
              <a:gdLst/>
              <a:ahLst/>
              <a:cxnLst/>
              <a:rect l="l" t="t" r="r" b="b"/>
              <a:pathLst>
                <a:path w="3928" h="1554" extrusionOk="0">
                  <a:moveTo>
                    <a:pt x="2380" y="1"/>
                  </a:moveTo>
                  <a:cubicBezTo>
                    <a:pt x="2208" y="1"/>
                    <a:pt x="2040" y="45"/>
                    <a:pt x="1881" y="151"/>
                  </a:cubicBezTo>
                  <a:cubicBezTo>
                    <a:pt x="1576" y="361"/>
                    <a:pt x="1404" y="685"/>
                    <a:pt x="1166" y="961"/>
                  </a:cubicBezTo>
                  <a:cubicBezTo>
                    <a:pt x="993" y="1169"/>
                    <a:pt x="728" y="1387"/>
                    <a:pt x="457" y="1387"/>
                  </a:cubicBezTo>
                  <a:cubicBezTo>
                    <a:pt x="357" y="1387"/>
                    <a:pt x="255" y="1357"/>
                    <a:pt x="157" y="1285"/>
                  </a:cubicBezTo>
                  <a:cubicBezTo>
                    <a:pt x="142" y="1273"/>
                    <a:pt x="127" y="1268"/>
                    <a:pt x="113" y="1268"/>
                  </a:cubicBezTo>
                  <a:cubicBezTo>
                    <a:pt x="46" y="1268"/>
                    <a:pt x="0" y="1380"/>
                    <a:pt x="71" y="1428"/>
                  </a:cubicBezTo>
                  <a:cubicBezTo>
                    <a:pt x="187" y="1515"/>
                    <a:pt x="323" y="1553"/>
                    <a:pt x="461" y="1553"/>
                  </a:cubicBezTo>
                  <a:cubicBezTo>
                    <a:pt x="653" y="1553"/>
                    <a:pt x="849" y="1481"/>
                    <a:pt x="1004" y="1370"/>
                  </a:cubicBezTo>
                  <a:cubicBezTo>
                    <a:pt x="1328" y="1132"/>
                    <a:pt x="1490" y="751"/>
                    <a:pt x="1766" y="465"/>
                  </a:cubicBezTo>
                  <a:cubicBezTo>
                    <a:pt x="1909" y="304"/>
                    <a:pt x="2100" y="199"/>
                    <a:pt x="2309" y="170"/>
                  </a:cubicBezTo>
                  <a:cubicBezTo>
                    <a:pt x="2328" y="169"/>
                    <a:pt x="2348" y="169"/>
                    <a:pt x="2367" y="169"/>
                  </a:cubicBezTo>
                  <a:cubicBezTo>
                    <a:pt x="2536" y="169"/>
                    <a:pt x="2698" y="206"/>
                    <a:pt x="2852" y="275"/>
                  </a:cubicBezTo>
                  <a:cubicBezTo>
                    <a:pt x="3080" y="365"/>
                    <a:pt x="3318" y="470"/>
                    <a:pt x="3559" y="470"/>
                  </a:cubicBezTo>
                  <a:cubicBezTo>
                    <a:pt x="3650" y="470"/>
                    <a:pt x="3742" y="455"/>
                    <a:pt x="3833" y="418"/>
                  </a:cubicBezTo>
                  <a:cubicBezTo>
                    <a:pt x="3927" y="384"/>
                    <a:pt x="3899" y="250"/>
                    <a:pt x="3823" y="250"/>
                  </a:cubicBezTo>
                  <a:cubicBezTo>
                    <a:pt x="3814" y="250"/>
                    <a:pt x="3805" y="252"/>
                    <a:pt x="3795" y="256"/>
                  </a:cubicBezTo>
                  <a:cubicBezTo>
                    <a:pt x="3717" y="286"/>
                    <a:pt x="3639" y="299"/>
                    <a:pt x="3561" y="299"/>
                  </a:cubicBezTo>
                  <a:cubicBezTo>
                    <a:pt x="3300" y="299"/>
                    <a:pt x="3045" y="156"/>
                    <a:pt x="2795" y="75"/>
                  </a:cubicBezTo>
                  <a:cubicBezTo>
                    <a:pt x="2656" y="29"/>
                    <a:pt x="2517" y="1"/>
                    <a:pt x="2380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-3784078" y="2094898"/>
              <a:ext cx="188183" cy="242555"/>
            </a:xfrm>
            <a:custGeom>
              <a:avLst/>
              <a:gdLst/>
              <a:ahLst/>
              <a:cxnLst/>
              <a:rect l="l" t="t" r="r" b="b"/>
              <a:pathLst>
                <a:path w="2485" h="3203" extrusionOk="0">
                  <a:moveTo>
                    <a:pt x="2387" y="0"/>
                  </a:moveTo>
                  <a:cubicBezTo>
                    <a:pt x="2377" y="0"/>
                    <a:pt x="2365" y="3"/>
                    <a:pt x="2353" y="9"/>
                  </a:cubicBezTo>
                  <a:cubicBezTo>
                    <a:pt x="1068" y="552"/>
                    <a:pt x="172" y="1733"/>
                    <a:pt x="10" y="3123"/>
                  </a:cubicBezTo>
                  <a:cubicBezTo>
                    <a:pt x="1" y="3176"/>
                    <a:pt x="39" y="3202"/>
                    <a:pt x="81" y="3202"/>
                  </a:cubicBezTo>
                  <a:cubicBezTo>
                    <a:pt x="122" y="3202"/>
                    <a:pt x="167" y="3176"/>
                    <a:pt x="172" y="3123"/>
                  </a:cubicBezTo>
                  <a:cubicBezTo>
                    <a:pt x="344" y="1809"/>
                    <a:pt x="1182" y="695"/>
                    <a:pt x="2401" y="171"/>
                  </a:cubicBezTo>
                  <a:cubicBezTo>
                    <a:pt x="2484" y="129"/>
                    <a:pt x="2458" y="0"/>
                    <a:pt x="2387" y="0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-4090775" y="2534496"/>
              <a:ext cx="90419" cy="152212"/>
            </a:xfrm>
            <a:custGeom>
              <a:avLst/>
              <a:gdLst/>
              <a:ahLst/>
              <a:cxnLst/>
              <a:rect l="l" t="t" r="r" b="b"/>
              <a:pathLst>
                <a:path w="1194" h="2010" extrusionOk="0">
                  <a:moveTo>
                    <a:pt x="102" y="0"/>
                  </a:moveTo>
                  <a:cubicBezTo>
                    <a:pt x="54" y="0"/>
                    <a:pt x="1" y="41"/>
                    <a:pt x="12" y="109"/>
                  </a:cubicBezTo>
                  <a:cubicBezTo>
                    <a:pt x="117" y="833"/>
                    <a:pt x="469" y="1490"/>
                    <a:pt x="1003" y="1986"/>
                  </a:cubicBezTo>
                  <a:cubicBezTo>
                    <a:pt x="1022" y="2003"/>
                    <a:pt x="1043" y="2010"/>
                    <a:pt x="1063" y="2010"/>
                  </a:cubicBezTo>
                  <a:cubicBezTo>
                    <a:pt x="1133" y="2010"/>
                    <a:pt x="1193" y="1923"/>
                    <a:pt x="1127" y="1871"/>
                  </a:cubicBezTo>
                  <a:cubicBezTo>
                    <a:pt x="603" y="1395"/>
                    <a:pt x="269" y="757"/>
                    <a:pt x="174" y="62"/>
                  </a:cubicBezTo>
                  <a:cubicBezTo>
                    <a:pt x="166" y="19"/>
                    <a:pt x="135" y="0"/>
                    <a:pt x="102" y="0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-4128260" y="2544795"/>
              <a:ext cx="137218" cy="146987"/>
            </a:xfrm>
            <a:custGeom>
              <a:avLst/>
              <a:gdLst/>
              <a:ahLst/>
              <a:cxnLst/>
              <a:rect l="l" t="t" r="r" b="b"/>
              <a:pathLst>
                <a:path w="1812" h="1941" extrusionOk="0">
                  <a:moveTo>
                    <a:pt x="105" y="0"/>
                  </a:moveTo>
                  <a:cubicBezTo>
                    <a:pt x="56" y="0"/>
                    <a:pt x="0" y="43"/>
                    <a:pt x="12" y="107"/>
                  </a:cubicBezTo>
                  <a:cubicBezTo>
                    <a:pt x="221" y="954"/>
                    <a:pt x="850" y="1640"/>
                    <a:pt x="1679" y="1935"/>
                  </a:cubicBezTo>
                  <a:cubicBezTo>
                    <a:pt x="1689" y="1939"/>
                    <a:pt x="1699" y="1941"/>
                    <a:pt x="1708" y="1941"/>
                  </a:cubicBezTo>
                  <a:cubicBezTo>
                    <a:pt x="1790" y="1941"/>
                    <a:pt x="1811" y="1799"/>
                    <a:pt x="1717" y="1774"/>
                  </a:cubicBezTo>
                  <a:lnTo>
                    <a:pt x="1726" y="1774"/>
                  </a:lnTo>
                  <a:cubicBezTo>
                    <a:pt x="955" y="1497"/>
                    <a:pt x="374" y="859"/>
                    <a:pt x="174" y="59"/>
                  </a:cubicBezTo>
                  <a:cubicBezTo>
                    <a:pt x="166" y="18"/>
                    <a:pt x="137" y="0"/>
                    <a:pt x="105" y="0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-4408224" y="2591367"/>
              <a:ext cx="156377" cy="65050"/>
            </a:xfrm>
            <a:custGeom>
              <a:avLst/>
              <a:gdLst/>
              <a:ahLst/>
              <a:cxnLst/>
              <a:rect l="l" t="t" r="r" b="b"/>
              <a:pathLst>
                <a:path w="2065" h="859" extrusionOk="0">
                  <a:moveTo>
                    <a:pt x="119" y="0"/>
                  </a:moveTo>
                  <a:cubicBezTo>
                    <a:pt x="56" y="0"/>
                    <a:pt x="0" y="83"/>
                    <a:pt x="51" y="149"/>
                  </a:cubicBezTo>
                  <a:cubicBezTo>
                    <a:pt x="429" y="604"/>
                    <a:pt x="981" y="859"/>
                    <a:pt x="1557" y="859"/>
                  </a:cubicBezTo>
                  <a:cubicBezTo>
                    <a:pt x="1693" y="859"/>
                    <a:pt x="1830" y="845"/>
                    <a:pt x="1966" y="816"/>
                  </a:cubicBezTo>
                  <a:cubicBezTo>
                    <a:pt x="2065" y="798"/>
                    <a:pt x="2036" y="652"/>
                    <a:pt x="1945" y="652"/>
                  </a:cubicBezTo>
                  <a:cubicBezTo>
                    <a:pt x="1939" y="652"/>
                    <a:pt x="1934" y="653"/>
                    <a:pt x="1928" y="654"/>
                  </a:cubicBezTo>
                  <a:lnTo>
                    <a:pt x="1918" y="654"/>
                  </a:lnTo>
                  <a:cubicBezTo>
                    <a:pt x="1799" y="678"/>
                    <a:pt x="1680" y="690"/>
                    <a:pt x="1561" y="690"/>
                  </a:cubicBezTo>
                  <a:cubicBezTo>
                    <a:pt x="1031" y="690"/>
                    <a:pt x="517" y="453"/>
                    <a:pt x="175" y="25"/>
                  </a:cubicBezTo>
                  <a:cubicBezTo>
                    <a:pt x="158" y="7"/>
                    <a:pt x="138" y="0"/>
                    <a:pt x="119" y="0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-4268355" y="1856508"/>
              <a:ext cx="80423" cy="35668"/>
            </a:xfrm>
            <a:custGeom>
              <a:avLst/>
              <a:gdLst/>
              <a:ahLst/>
              <a:cxnLst/>
              <a:rect l="l" t="t" r="r" b="b"/>
              <a:pathLst>
                <a:path w="1062" h="471" extrusionOk="0">
                  <a:moveTo>
                    <a:pt x="122" y="0"/>
                  </a:moveTo>
                  <a:cubicBezTo>
                    <a:pt x="48" y="0"/>
                    <a:pt x="1" y="109"/>
                    <a:pt x="81" y="156"/>
                  </a:cubicBezTo>
                  <a:cubicBezTo>
                    <a:pt x="347" y="337"/>
                    <a:pt x="662" y="442"/>
                    <a:pt x="986" y="471"/>
                  </a:cubicBezTo>
                  <a:cubicBezTo>
                    <a:pt x="1024" y="471"/>
                    <a:pt x="1062" y="433"/>
                    <a:pt x="1062" y="385"/>
                  </a:cubicBezTo>
                  <a:cubicBezTo>
                    <a:pt x="1062" y="337"/>
                    <a:pt x="1024" y="299"/>
                    <a:pt x="986" y="299"/>
                  </a:cubicBezTo>
                  <a:cubicBezTo>
                    <a:pt x="690" y="280"/>
                    <a:pt x="405" y="176"/>
                    <a:pt x="166" y="14"/>
                  </a:cubicBezTo>
                  <a:cubicBezTo>
                    <a:pt x="151" y="4"/>
                    <a:pt x="136" y="0"/>
                    <a:pt x="122" y="0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-4094940" y="1741099"/>
              <a:ext cx="238920" cy="148199"/>
            </a:xfrm>
            <a:custGeom>
              <a:avLst/>
              <a:gdLst/>
              <a:ahLst/>
              <a:cxnLst/>
              <a:rect l="l" t="t" r="r" b="b"/>
              <a:pathLst>
                <a:path w="3155" h="1957" extrusionOk="0">
                  <a:moveTo>
                    <a:pt x="3041" y="1"/>
                  </a:moveTo>
                  <a:cubicBezTo>
                    <a:pt x="3016" y="1"/>
                    <a:pt x="2990" y="13"/>
                    <a:pt x="2972" y="42"/>
                  </a:cubicBezTo>
                  <a:cubicBezTo>
                    <a:pt x="2382" y="1071"/>
                    <a:pt x="1305" y="1738"/>
                    <a:pt x="115" y="1785"/>
                  </a:cubicBezTo>
                  <a:cubicBezTo>
                    <a:pt x="1" y="1785"/>
                    <a:pt x="1" y="1957"/>
                    <a:pt x="115" y="1957"/>
                  </a:cubicBezTo>
                  <a:cubicBezTo>
                    <a:pt x="1363" y="1900"/>
                    <a:pt x="2496" y="1214"/>
                    <a:pt x="3115" y="128"/>
                  </a:cubicBezTo>
                  <a:cubicBezTo>
                    <a:pt x="3155" y="62"/>
                    <a:pt x="3099" y="1"/>
                    <a:pt x="3041" y="1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-3815808" y="3535234"/>
              <a:ext cx="13101" cy="104883"/>
            </a:xfrm>
            <a:custGeom>
              <a:avLst/>
              <a:gdLst/>
              <a:ahLst/>
              <a:cxnLst/>
              <a:rect l="l" t="t" r="r" b="b"/>
              <a:pathLst>
                <a:path w="173" h="1385" extrusionOk="0">
                  <a:moveTo>
                    <a:pt x="86" y="1"/>
                  </a:moveTo>
                  <a:cubicBezTo>
                    <a:pt x="44" y="1"/>
                    <a:pt x="1" y="29"/>
                    <a:pt x="1" y="86"/>
                  </a:cubicBezTo>
                  <a:lnTo>
                    <a:pt x="1" y="1306"/>
                  </a:lnTo>
                  <a:cubicBezTo>
                    <a:pt x="1" y="1358"/>
                    <a:pt x="44" y="1384"/>
                    <a:pt x="86" y="1384"/>
                  </a:cubicBezTo>
                  <a:cubicBezTo>
                    <a:pt x="129" y="1384"/>
                    <a:pt x="172" y="1358"/>
                    <a:pt x="172" y="1306"/>
                  </a:cubicBezTo>
                  <a:lnTo>
                    <a:pt x="172" y="86"/>
                  </a:lnTo>
                  <a:cubicBezTo>
                    <a:pt x="172" y="29"/>
                    <a:pt x="129" y="1"/>
                    <a:pt x="86" y="1"/>
                  </a:cubicBezTo>
                  <a:close/>
                </a:path>
              </a:pathLst>
            </a:custGeom>
            <a:solidFill>
              <a:srgbClr val="756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-3820806" y="3735761"/>
              <a:ext cx="13025" cy="386665"/>
            </a:xfrm>
            <a:custGeom>
              <a:avLst/>
              <a:gdLst/>
              <a:ahLst/>
              <a:cxnLst/>
              <a:rect l="l" t="t" r="r" b="b"/>
              <a:pathLst>
                <a:path w="172" h="5106" extrusionOk="0">
                  <a:moveTo>
                    <a:pt x="86" y="1"/>
                  </a:moveTo>
                  <a:cubicBezTo>
                    <a:pt x="43" y="1"/>
                    <a:pt x="0" y="29"/>
                    <a:pt x="0" y="86"/>
                  </a:cubicBezTo>
                  <a:lnTo>
                    <a:pt x="0" y="5020"/>
                  </a:lnTo>
                  <a:cubicBezTo>
                    <a:pt x="0" y="5077"/>
                    <a:pt x="43" y="5106"/>
                    <a:pt x="86" y="5106"/>
                  </a:cubicBezTo>
                  <a:cubicBezTo>
                    <a:pt x="129" y="5106"/>
                    <a:pt x="171" y="5077"/>
                    <a:pt x="171" y="5020"/>
                  </a:cubicBezTo>
                  <a:lnTo>
                    <a:pt x="171" y="86"/>
                  </a:lnTo>
                  <a:cubicBezTo>
                    <a:pt x="171" y="29"/>
                    <a:pt x="129" y="1"/>
                    <a:pt x="86" y="1"/>
                  </a:cubicBezTo>
                  <a:close/>
                </a:path>
              </a:pathLst>
            </a:custGeom>
            <a:solidFill>
              <a:srgbClr val="756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-4286833" y="3468897"/>
              <a:ext cx="12344" cy="120558"/>
            </a:xfrm>
            <a:custGeom>
              <a:avLst/>
              <a:gdLst/>
              <a:ahLst/>
              <a:cxnLst/>
              <a:rect l="l" t="t" r="r" b="b"/>
              <a:pathLst>
                <a:path w="163" h="1592" extrusionOk="0">
                  <a:moveTo>
                    <a:pt x="82" y="0"/>
                  </a:moveTo>
                  <a:cubicBezTo>
                    <a:pt x="41" y="0"/>
                    <a:pt x="1" y="29"/>
                    <a:pt x="1" y="86"/>
                  </a:cubicBezTo>
                  <a:lnTo>
                    <a:pt x="1" y="1505"/>
                  </a:lnTo>
                  <a:cubicBezTo>
                    <a:pt x="1" y="1562"/>
                    <a:pt x="41" y="1591"/>
                    <a:pt x="82" y="1591"/>
                  </a:cubicBezTo>
                  <a:cubicBezTo>
                    <a:pt x="122" y="1591"/>
                    <a:pt x="163" y="1562"/>
                    <a:pt x="163" y="1505"/>
                  </a:cubicBezTo>
                  <a:lnTo>
                    <a:pt x="163" y="86"/>
                  </a:lnTo>
                  <a:cubicBezTo>
                    <a:pt x="163" y="29"/>
                    <a:pt x="122" y="0"/>
                    <a:pt x="82" y="0"/>
                  </a:cubicBezTo>
                  <a:close/>
                </a:path>
              </a:pathLst>
            </a:custGeom>
            <a:solidFill>
              <a:srgbClr val="756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-4281759" y="3688885"/>
              <a:ext cx="12344" cy="412866"/>
            </a:xfrm>
            <a:custGeom>
              <a:avLst/>
              <a:gdLst/>
              <a:ahLst/>
              <a:cxnLst/>
              <a:rect l="l" t="t" r="r" b="b"/>
              <a:pathLst>
                <a:path w="163" h="5452" extrusionOk="0">
                  <a:moveTo>
                    <a:pt x="82" y="0"/>
                  </a:moveTo>
                  <a:cubicBezTo>
                    <a:pt x="41" y="0"/>
                    <a:pt x="1" y="29"/>
                    <a:pt x="1" y="86"/>
                  </a:cubicBezTo>
                  <a:lnTo>
                    <a:pt x="1" y="5373"/>
                  </a:lnTo>
                  <a:cubicBezTo>
                    <a:pt x="1" y="5425"/>
                    <a:pt x="41" y="5451"/>
                    <a:pt x="82" y="5451"/>
                  </a:cubicBezTo>
                  <a:cubicBezTo>
                    <a:pt x="122" y="5451"/>
                    <a:pt x="162" y="5425"/>
                    <a:pt x="162" y="5373"/>
                  </a:cubicBezTo>
                  <a:lnTo>
                    <a:pt x="162" y="86"/>
                  </a:lnTo>
                  <a:cubicBezTo>
                    <a:pt x="162" y="29"/>
                    <a:pt x="122" y="0"/>
                    <a:pt x="82" y="0"/>
                  </a:cubicBezTo>
                  <a:close/>
                </a:path>
              </a:pathLst>
            </a:custGeom>
            <a:solidFill>
              <a:srgbClr val="756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-4162867" y="3177498"/>
              <a:ext cx="128661" cy="97537"/>
            </a:xfrm>
            <a:custGeom>
              <a:avLst/>
              <a:gdLst/>
              <a:ahLst/>
              <a:cxnLst/>
              <a:rect l="l" t="t" r="r" b="b"/>
              <a:pathLst>
                <a:path w="1699" h="1288" extrusionOk="0">
                  <a:moveTo>
                    <a:pt x="138" y="0"/>
                  </a:moveTo>
                  <a:cubicBezTo>
                    <a:pt x="66" y="0"/>
                    <a:pt x="0" y="90"/>
                    <a:pt x="69" y="143"/>
                  </a:cubicBezTo>
                  <a:lnTo>
                    <a:pt x="1507" y="1267"/>
                  </a:lnTo>
                  <a:cubicBezTo>
                    <a:pt x="1525" y="1281"/>
                    <a:pt x="1545" y="1287"/>
                    <a:pt x="1565" y="1287"/>
                  </a:cubicBezTo>
                  <a:cubicBezTo>
                    <a:pt x="1636" y="1287"/>
                    <a:pt x="1698" y="1205"/>
                    <a:pt x="1631" y="1153"/>
                  </a:cubicBezTo>
                  <a:lnTo>
                    <a:pt x="193" y="19"/>
                  </a:lnTo>
                  <a:cubicBezTo>
                    <a:pt x="175" y="6"/>
                    <a:pt x="157" y="0"/>
                    <a:pt x="138" y="0"/>
                  </a:cubicBezTo>
                  <a:close/>
                </a:path>
              </a:pathLst>
            </a:custGeom>
            <a:solidFill>
              <a:srgbClr val="756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" name="Google Shape;1180;p39"/>
          <p:cNvGrpSpPr/>
          <p:nvPr/>
        </p:nvGrpSpPr>
        <p:grpSpPr>
          <a:xfrm>
            <a:off x="1846500" y="1244100"/>
            <a:ext cx="1097276" cy="3406597"/>
            <a:chOff x="-5772000" y="1244100"/>
            <a:chExt cx="1097276" cy="3406597"/>
          </a:xfrm>
        </p:grpSpPr>
        <p:sp>
          <p:nvSpPr>
            <p:cNvPr id="1181" name="Google Shape;1181;p39"/>
            <p:cNvSpPr/>
            <p:nvPr/>
          </p:nvSpPr>
          <p:spPr>
            <a:xfrm>
              <a:off x="-5622150" y="2730925"/>
              <a:ext cx="697242" cy="1485319"/>
            </a:xfrm>
            <a:custGeom>
              <a:avLst/>
              <a:gdLst/>
              <a:ahLst/>
              <a:cxnLst/>
              <a:rect l="l" t="t" r="r" b="b"/>
              <a:pathLst>
                <a:path w="9183" h="19614" extrusionOk="0">
                  <a:moveTo>
                    <a:pt x="3250" y="1"/>
                  </a:moveTo>
                  <a:cubicBezTo>
                    <a:pt x="3231" y="1"/>
                    <a:pt x="3211" y="1"/>
                    <a:pt x="3192" y="1"/>
                  </a:cubicBezTo>
                  <a:cubicBezTo>
                    <a:pt x="2610" y="20"/>
                    <a:pt x="2039" y="11"/>
                    <a:pt x="1467" y="125"/>
                  </a:cubicBezTo>
                  <a:cubicBezTo>
                    <a:pt x="1239" y="163"/>
                    <a:pt x="1096" y="230"/>
                    <a:pt x="1001" y="430"/>
                  </a:cubicBezTo>
                  <a:cubicBezTo>
                    <a:pt x="982" y="468"/>
                    <a:pt x="953" y="497"/>
                    <a:pt x="925" y="525"/>
                  </a:cubicBezTo>
                  <a:cubicBezTo>
                    <a:pt x="744" y="954"/>
                    <a:pt x="591" y="1392"/>
                    <a:pt x="477" y="1840"/>
                  </a:cubicBezTo>
                  <a:cubicBezTo>
                    <a:pt x="220" y="3030"/>
                    <a:pt x="105" y="4240"/>
                    <a:pt x="115" y="5450"/>
                  </a:cubicBezTo>
                  <a:cubicBezTo>
                    <a:pt x="105" y="7840"/>
                    <a:pt x="29" y="10222"/>
                    <a:pt x="29" y="12603"/>
                  </a:cubicBezTo>
                  <a:cubicBezTo>
                    <a:pt x="29" y="14794"/>
                    <a:pt x="1" y="16984"/>
                    <a:pt x="134" y="19175"/>
                  </a:cubicBezTo>
                  <a:cubicBezTo>
                    <a:pt x="144" y="19404"/>
                    <a:pt x="191" y="19470"/>
                    <a:pt x="410" y="19537"/>
                  </a:cubicBezTo>
                  <a:cubicBezTo>
                    <a:pt x="639" y="19594"/>
                    <a:pt x="867" y="19613"/>
                    <a:pt x="1106" y="19613"/>
                  </a:cubicBezTo>
                  <a:cubicBezTo>
                    <a:pt x="1387" y="19604"/>
                    <a:pt x="1668" y="19599"/>
                    <a:pt x="1948" y="19599"/>
                  </a:cubicBezTo>
                  <a:cubicBezTo>
                    <a:pt x="2229" y="19599"/>
                    <a:pt x="2510" y="19604"/>
                    <a:pt x="2791" y="19613"/>
                  </a:cubicBezTo>
                  <a:cubicBezTo>
                    <a:pt x="2972" y="19604"/>
                    <a:pt x="3153" y="19575"/>
                    <a:pt x="3325" y="19528"/>
                  </a:cubicBezTo>
                  <a:cubicBezTo>
                    <a:pt x="3630" y="19442"/>
                    <a:pt x="3658" y="19442"/>
                    <a:pt x="3677" y="19108"/>
                  </a:cubicBezTo>
                  <a:cubicBezTo>
                    <a:pt x="3725" y="18527"/>
                    <a:pt x="3763" y="17956"/>
                    <a:pt x="3801" y="17375"/>
                  </a:cubicBezTo>
                  <a:cubicBezTo>
                    <a:pt x="3868" y="16127"/>
                    <a:pt x="3954" y="14870"/>
                    <a:pt x="4106" y="13622"/>
                  </a:cubicBezTo>
                  <a:cubicBezTo>
                    <a:pt x="4173" y="13060"/>
                    <a:pt x="4249" y="12498"/>
                    <a:pt x="4325" y="11936"/>
                  </a:cubicBezTo>
                  <a:cubicBezTo>
                    <a:pt x="4430" y="11079"/>
                    <a:pt x="4535" y="10212"/>
                    <a:pt x="4639" y="9355"/>
                  </a:cubicBezTo>
                  <a:cubicBezTo>
                    <a:pt x="4658" y="9260"/>
                    <a:pt x="4639" y="9145"/>
                    <a:pt x="4744" y="9069"/>
                  </a:cubicBezTo>
                  <a:cubicBezTo>
                    <a:pt x="4754" y="9088"/>
                    <a:pt x="4763" y="9126"/>
                    <a:pt x="4773" y="9155"/>
                  </a:cubicBezTo>
                  <a:cubicBezTo>
                    <a:pt x="4925" y="10269"/>
                    <a:pt x="5011" y="11403"/>
                    <a:pt x="5068" y="12527"/>
                  </a:cubicBezTo>
                  <a:cubicBezTo>
                    <a:pt x="5116" y="13441"/>
                    <a:pt x="5201" y="14355"/>
                    <a:pt x="5230" y="15270"/>
                  </a:cubicBezTo>
                  <a:cubicBezTo>
                    <a:pt x="5268" y="16308"/>
                    <a:pt x="5363" y="17356"/>
                    <a:pt x="5363" y="18394"/>
                  </a:cubicBezTo>
                  <a:cubicBezTo>
                    <a:pt x="5363" y="18604"/>
                    <a:pt x="5373" y="18823"/>
                    <a:pt x="5392" y="19032"/>
                  </a:cubicBezTo>
                  <a:cubicBezTo>
                    <a:pt x="5401" y="19327"/>
                    <a:pt x="5630" y="19566"/>
                    <a:pt x="5925" y="19594"/>
                  </a:cubicBezTo>
                  <a:cubicBezTo>
                    <a:pt x="6030" y="19604"/>
                    <a:pt x="6135" y="19608"/>
                    <a:pt x="6240" y="19608"/>
                  </a:cubicBezTo>
                  <a:cubicBezTo>
                    <a:pt x="6344" y="19608"/>
                    <a:pt x="6449" y="19604"/>
                    <a:pt x="6554" y="19594"/>
                  </a:cubicBezTo>
                  <a:cubicBezTo>
                    <a:pt x="7008" y="19594"/>
                    <a:pt x="7463" y="19525"/>
                    <a:pt x="7917" y="19525"/>
                  </a:cubicBezTo>
                  <a:cubicBezTo>
                    <a:pt x="7967" y="19525"/>
                    <a:pt x="8018" y="19526"/>
                    <a:pt x="8068" y="19528"/>
                  </a:cubicBezTo>
                  <a:cubicBezTo>
                    <a:pt x="8084" y="19529"/>
                    <a:pt x="8100" y="19530"/>
                    <a:pt x="8116" y="19530"/>
                  </a:cubicBezTo>
                  <a:cubicBezTo>
                    <a:pt x="8195" y="19530"/>
                    <a:pt x="8273" y="19510"/>
                    <a:pt x="8345" y="19470"/>
                  </a:cubicBezTo>
                  <a:cubicBezTo>
                    <a:pt x="8468" y="19442"/>
                    <a:pt x="8564" y="19337"/>
                    <a:pt x="8583" y="19213"/>
                  </a:cubicBezTo>
                  <a:cubicBezTo>
                    <a:pt x="8621" y="19061"/>
                    <a:pt x="8649" y="18899"/>
                    <a:pt x="8649" y="18746"/>
                  </a:cubicBezTo>
                  <a:cubicBezTo>
                    <a:pt x="8621" y="17651"/>
                    <a:pt x="8706" y="16556"/>
                    <a:pt x="8697" y="15460"/>
                  </a:cubicBezTo>
                  <a:cubicBezTo>
                    <a:pt x="8697" y="14708"/>
                    <a:pt x="8678" y="13955"/>
                    <a:pt x="8706" y="13212"/>
                  </a:cubicBezTo>
                  <a:cubicBezTo>
                    <a:pt x="8754" y="12069"/>
                    <a:pt x="8859" y="10917"/>
                    <a:pt x="8916" y="9774"/>
                  </a:cubicBezTo>
                  <a:cubicBezTo>
                    <a:pt x="8964" y="8926"/>
                    <a:pt x="8983" y="8069"/>
                    <a:pt x="9021" y="7221"/>
                  </a:cubicBezTo>
                  <a:cubicBezTo>
                    <a:pt x="9107" y="5583"/>
                    <a:pt x="9183" y="3954"/>
                    <a:pt x="9154" y="2316"/>
                  </a:cubicBezTo>
                  <a:cubicBezTo>
                    <a:pt x="9135" y="1716"/>
                    <a:pt x="9068" y="1125"/>
                    <a:pt x="8792" y="573"/>
                  </a:cubicBezTo>
                  <a:cubicBezTo>
                    <a:pt x="8263" y="997"/>
                    <a:pt x="7706" y="1170"/>
                    <a:pt x="7132" y="1170"/>
                  </a:cubicBezTo>
                  <a:cubicBezTo>
                    <a:pt x="6673" y="1170"/>
                    <a:pt x="6203" y="1059"/>
                    <a:pt x="5725" y="878"/>
                  </a:cubicBezTo>
                  <a:cubicBezTo>
                    <a:pt x="5239" y="697"/>
                    <a:pt x="4782" y="459"/>
                    <a:pt x="4315" y="239"/>
                  </a:cubicBezTo>
                  <a:cubicBezTo>
                    <a:pt x="3990" y="86"/>
                    <a:pt x="3621" y="1"/>
                    <a:pt x="3250" y="1"/>
                  </a:cubicBez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-5761853" y="1990243"/>
              <a:ext cx="876470" cy="829292"/>
            </a:xfrm>
            <a:custGeom>
              <a:avLst/>
              <a:gdLst/>
              <a:ahLst/>
              <a:cxnLst/>
              <a:rect l="l" t="t" r="r" b="b"/>
              <a:pathLst>
                <a:path w="11574" h="10951" extrusionOk="0">
                  <a:moveTo>
                    <a:pt x="3429" y="0"/>
                  </a:moveTo>
                  <a:cubicBezTo>
                    <a:pt x="3210" y="0"/>
                    <a:pt x="3010" y="48"/>
                    <a:pt x="2829" y="162"/>
                  </a:cubicBezTo>
                  <a:cubicBezTo>
                    <a:pt x="2458" y="362"/>
                    <a:pt x="2105" y="600"/>
                    <a:pt x="1781" y="867"/>
                  </a:cubicBezTo>
                  <a:cubicBezTo>
                    <a:pt x="1410" y="1172"/>
                    <a:pt x="1105" y="1553"/>
                    <a:pt x="905" y="1991"/>
                  </a:cubicBezTo>
                  <a:cubicBezTo>
                    <a:pt x="467" y="2886"/>
                    <a:pt x="162" y="3848"/>
                    <a:pt x="0" y="4829"/>
                  </a:cubicBezTo>
                  <a:cubicBezTo>
                    <a:pt x="629" y="4906"/>
                    <a:pt x="1267" y="5039"/>
                    <a:pt x="1905" y="5067"/>
                  </a:cubicBezTo>
                  <a:cubicBezTo>
                    <a:pt x="2105" y="5096"/>
                    <a:pt x="2296" y="5153"/>
                    <a:pt x="2477" y="5239"/>
                  </a:cubicBezTo>
                  <a:cubicBezTo>
                    <a:pt x="2896" y="5420"/>
                    <a:pt x="3305" y="5610"/>
                    <a:pt x="3715" y="5820"/>
                  </a:cubicBezTo>
                  <a:cubicBezTo>
                    <a:pt x="4401" y="6172"/>
                    <a:pt x="5144" y="6372"/>
                    <a:pt x="5858" y="6649"/>
                  </a:cubicBezTo>
                  <a:cubicBezTo>
                    <a:pt x="6172" y="6772"/>
                    <a:pt x="6487" y="6877"/>
                    <a:pt x="6811" y="6963"/>
                  </a:cubicBezTo>
                  <a:cubicBezTo>
                    <a:pt x="6887" y="6982"/>
                    <a:pt x="6945" y="6993"/>
                    <a:pt x="6990" y="6993"/>
                  </a:cubicBezTo>
                  <a:cubicBezTo>
                    <a:pt x="7101" y="6993"/>
                    <a:pt x="7132" y="6924"/>
                    <a:pt x="7173" y="6734"/>
                  </a:cubicBezTo>
                  <a:cubicBezTo>
                    <a:pt x="7220" y="6506"/>
                    <a:pt x="7258" y="6277"/>
                    <a:pt x="7287" y="6049"/>
                  </a:cubicBezTo>
                  <a:cubicBezTo>
                    <a:pt x="7354" y="5296"/>
                    <a:pt x="7773" y="4715"/>
                    <a:pt x="8220" y="4153"/>
                  </a:cubicBezTo>
                  <a:cubicBezTo>
                    <a:pt x="8264" y="4095"/>
                    <a:pt x="8318" y="4038"/>
                    <a:pt x="8387" y="4038"/>
                  </a:cubicBezTo>
                  <a:cubicBezTo>
                    <a:pt x="8409" y="4038"/>
                    <a:pt x="8433" y="4044"/>
                    <a:pt x="8458" y="4058"/>
                  </a:cubicBezTo>
                  <a:cubicBezTo>
                    <a:pt x="8554" y="4124"/>
                    <a:pt x="8582" y="4248"/>
                    <a:pt x="8525" y="4344"/>
                  </a:cubicBezTo>
                  <a:cubicBezTo>
                    <a:pt x="8449" y="4515"/>
                    <a:pt x="8325" y="4658"/>
                    <a:pt x="8287" y="4858"/>
                  </a:cubicBezTo>
                  <a:cubicBezTo>
                    <a:pt x="8239" y="4991"/>
                    <a:pt x="8268" y="5144"/>
                    <a:pt x="8363" y="5258"/>
                  </a:cubicBezTo>
                  <a:cubicBezTo>
                    <a:pt x="8592" y="5515"/>
                    <a:pt x="8678" y="5877"/>
                    <a:pt x="8573" y="6210"/>
                  </a:cubicBezTo>
                  <a:cubicBezTo>
                    <a:pt x="8544" y="6353"/>
                    <a:pt x="8525" y="6496"/>
                    <a:pt x="8535" y="6649"/>
                  </a:cubicBezTo>
                  <a:cubicBezTo>
                    <a:pt x="8506" y="6915"/>
                    <a:pt x="8468" y="7163"/>
                    <a:pt x="8268" y="7373"/>
                  </a:cubicBezTo>
                  <a:cubicBezTo>
                    <a:pt x="8201" y="7449"/>
                    <a:pt x="8135" y="7534"/>
                    <a:pt x="8097" y="7630"/>
                  </a:cubicBezTo>
                  <a:cubicBezTo>
                    <a:pt x="7963" y="7915"/>
                    <a:pt x="7763" y="7992"/>
                    <a:pt x="7468" y="7992"/>
                  </a:cubicBezTo>
                  <a:cubicBezTo>
                    <a:pt x="6696" y="7973"/>
                    <a:pt x="5934" y="7896"/>
                    <a:pt x="5172" y="7801"/>
                  </a:cubicBezTo>
                  <a:cubicBezTo>
                    <a:pt x="4287" y="7696"/>
                    <a:pt x="3391" y="7592"/>
                    <a:pt x="2505" y="7496"/>
                  </a:cubicBezTo>
                  <a:cubicBezTo>
                    <a:pt x="2135" y="7458"/>
                    <a:pt x="1680" y="6210"/>
                    <a:pt x="1309" y="6210"/>
                  </a:cubicBezTo>
                  <a:cubicBezTo>
                    <a:pt x="1308" y="6210"/>
                    <a:pt x="1307" y="6210"/>
                    <a:pt x="1305" y="6210"/>
                  </a:cubicBezTo>
                  <a:cubicBezTo>
                    <a:pt x="1239" y="6334"/>
                    <a:pt x="1334" y="7620"/>
                    <a:pt x="1334" y="7763"/>
                  </a:cubicBezTo>
                  <a:lnTo>
                    <a:pt x="1334" y="8649"/>
                  </a:lnTo>
                  <a:cubicBezTo>
                    <a:pt x="1353" y="9297"/>
                    <a:pt x="1743" y="9878"/>
                    <a:pt x="2334" y="10135"/>
                  </a:cubicBezTo>
                  <a:lnTo>
                    <a:pt x="2772" y="10316"/>
                  </a:lnTo>
                  <a:cubicBezTo>
                    <a:pt x="2801" y="10278"/>
                    <a:pt x="2829" y="10249"/>
                    <a:pt x="2848" y="10211"/>
                  </a:cubicBezTo>
                  <a:cubicBezTo>
                    <a:pt x="2943" y="10011"/>
                    <a:pt x="3086" y="9944"/>
                    <a:pt x="3315" y="9906"/>
                  </a:cubicBezTo>
                  <a:cubicBezTo>
                    <a:pt x="3886" y="9801"/>
                    <a:pt x="4467" y="9801"/>
                    <a:pt x="5039" y="9782"/>
                  </a:cubicBezTo>
                  <a:cubicBezTo>
                    <a:pt x="5059" y="9782"/>
                    <a:pt x="5078" y="9782"/>
                    <a:pt x="5098" y="9782"/>
                  </a:cubicBezTo>
                  <a:cubicBezTo>
                    <a:pt x="5469" y="9782"/>
                    <a:pt x="5838" y="9867"/>
                    <a:pt x="6172" y="10020"/>
                  </a:cubicBezTo>
                  <a:cubicBezTo>
                    <a:pt x="6639" y="10240"/>
                    <a:pt x="7096" y="10478"/>
                    <a:pt x="7573" y="10659"/>
                  </a:cubicBezTo>
                  <a:cubicBezTo>
                    <a:pt x="8050" y="10840"/>
                    <a:pt x="8523" y="10951"/>
                    <a:pt x="8983" y="10951"/>
                  </a:cubicBezTo>
                  <a:cubicBezTo>
                    <a:pt x="9560" y="10951"/>
                    <a:pt x="10120" y="10778"/>
                    <a:pt x="10649" y="10354"/>
                  </a:cubicBezTo>
                  <a:cubicBezTo>
                    <a:pt x="11002" y="9801"/>
                    <a:pt x="11173" y="9211"/>
                    <a:pt x="11078" y="8554"/>
                  </a:cubicBezTo>
                  <a:cubicBezTo>
                    <a:pt x="10821" y="7896"/>
                    <a:pt x="10621" y="7220"/>
                    <a:pt x="10468" y="6534"/>
                  </a:cubicBezTo>
                  <a:cubicBezTo>
                    <a:pt x="10411" y="6363"/>
                    <a:pt x="10459" y="6182"/>
                    <a:pt x="10583" y="6058"/>
                  </a:cubicBezTo>
                  <a:cubicBezTo>
                    <a:pt x="10744" y="5849"/>
                    <a:pt x="10906" y="5620"/>
                    <a:pt x="11049" y="5391"/>
                  </a:cubicBezTo>
                  <a:cubicBezTo>
                    <a:pt x="11030" y="5163"/>
                    <a:pt x="11192" y="5020"/>
                    <a:pt x="11297" y="4858"/>
                  </a:cubicBezTo>
                  <a:cubicBezTo>
                    <a:pt x="11573" y="4448"/>
                    <a:pt x="11573" y="4248"/>
                    <a:pt x="11297" y="3858"/>
                  </a:cubicBezTo>
                  <a:cubicBezTo>
                    <a:pt x="11087" y="3553"/>
                    <a:pt x="10897" y="3239"/>
                    <a:pt x="10706" y="2924"/>
                  </a:cubicBezTo>
                  <a:cubicBezTo>
                    <a:pt x="10268" y="2210"/>
                    <a:pt x="9744" y="1572"/>
                    <a:pt x="8963" y="1200"/>
                  </a:cubicBezTo>
                  <a:cubicBezTo>
                    <a:pt x="8582" y="1019"/>
                    <a:pt x="8192" y="857"/>
                    <a:pt x="7792" y="734"/>
                  </a:cubicBezTo>
                  <a:cubicBezTo>
                    <a:pt x="7601" y="981"/>
                    <a:pt x="7373" y="1191"/>
                    <a:pt x="7106" y="1353"/>
                  </a:cubicBezTo>
                  <a:cubicBezTo>
                    <a:pt x="6853" y="1499"/>
                    <a:pt x="6582" y="1548"/>
                    <a:pt x="6306" y="1548"/>
                  </a:cubicBezTo>
                  <a:cubicBezTo>
                    <a:pt x="6186" y="1548"/>
                    <a:pt x="6065" y="1539"/>
                    <a:pt x="5944" y="1524"/>
                  </a:cubicBezTo>
                  <a:cubicBezTo>
                    <a:pt x="5058" y="1438"/>
                    <a:pt x="4229" y="1019"/>
                    <a:pt x="3648" y="343"/>
                  </a:cubicBezTo>
                  <a:cubicBezTo>
                    <a:pt x="3553" y="248"/>
                    <a:pt x="3477" y="134"/>
                    <a:pt x="3429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-5447356" y="1271718"/>
              <a:ext cx="349180" cy="572121"/>
            </a:xfrm>
            <a:custGeom>
              <a:avLst/>
              <a:gdLst/>
              <a:ahLst/>
              <a:cxnLst/>
              <a:rect l="l" t="t" r="r" b="b"/>
              <a:pathLst>
                <a:path w="4611" h="7555" extrusionOk="0">
                  <a:moveTo>
                    <a:pt x="2378" y="1"/>
                  </a:moveTo>
                  <a:cubicBezTo>
                    <a:pt x="1961" y="1"/>
                    <a:pt x="1608" y="322"/>
                    <a:pt x="1581" y="747"/>
                  </a:cubicBezTo>
                  <a:cubicBezTo>
                    <a:pt x="1562" y="880"/>
                    <a:pt x="1591" y="1023"/>
                    <a:pt x="1658" y="1147"/>
                  </a:cubicBezTo>
                  <a:cubicBezTo>
                    <a:pt x="1734" y="1299"/>
                    <a:pt x="1686" y="1375"/>
                    <a:pt x="1553" y="1442"/>
                  </a:cubicBezTo>
                  <a:cubicBezTo>
                    <a:pt x="1534" y="1452"/>
                    <a:pt x="1515" y="1471"/>
                    <a:pt x="1496" y="1480"/>
                  </a:cubicBezTo>
                  <a:cubicBezTo>
                    <a:pt x="857" y="1947"/>
                    <a:pt x="724" y="2661"/>
                    <a:pt x="1143" y="3337"/>
                  </a:cubicBezTo>
                  <a:cubicBezTo>
                    <a:pt x="1181" y="3414"/>
                    <a:pt x="1219" y="3471"/>
                    <a:pt x="1257" y="3528"/>
                  </a:cubicBezTo>
                  <a:cubicBezTo>
                    <a:pt x="1315" y="3585"/>
                    <a:pt x="1305" y="3680"/>
                    <a:pt x="1238" y="3728"/>
                  </a:cubicBezTo>
                  <a:cubicBezTo>
                    <a:pt x="905" y="3995"/>
                    <a:pt x="848" y="4357"/>
                    <a:pt x="905" y="4747"/>
                  </a:cubicBezTo>
                  <a:cubicBezTo>
                    <a:pt x="924" y="4909"/>
                    <a:pt x="848" y="4995"/>
                    <a:pt x="715" y="5071"/>
                  </a:cubicBezTo>
                  <a:cubicBezTo>
                    <a:pt x="400" y="5242"/>
                    <a:pt x="191" y="5538"/>
                    <a:pt x="124" y="5890"/>
                  </a:cubicBezTo>
                  <a:cubicBezTo>
                    <a:pt x="0" y="6414"/>
                    <a:pt x="134" y="6957"/>
                    <a:pt x="476" y="7376"/>
                  </a:cubicBezTo>
                  <a:cubicBezTo>
                    <a:pt x="553" y="7414"/>
                    <a:pt x="619" y="7452"/>
                    <a:pt x="705" y="7490"/>
                  </a:cubicBezTo>
                  <a:cubicBezTo>
                    <a:pt x="778" y="7534"/>
                    <a:pt x="857" y="7555"/>
                    <a:pt x="935" y="7555"/>
                  </a:cubicBezTo>
                  <a:cubicBezTo>
                    <a:pt x="1107" y="7555"/>
                    <a:pt x="1271" y="7452"/>
                    <a:pt x="1343" y="7281"/>
                  </a:cubicBezTo>
                  <a:cubicBezTo>
                    <a:pt x="1429" y="7081"/>
                    <a:pt x="1467" y="6871"/>
                    <a:pt x="1448" y="6662"/>
                  </a:cubicBezTo>
                  <a:lnTo>
                    <a:pt x="1448" y="6443"/>
                  </a:lnTo>
                  <a:cubicBezTo>
                    <a:pt x="1448" y="6346"/>
                    <a:pt x="1483" y="6299"/>
                    <a:pt x="1546" y="6299"/>
                  </a:cubicBezTo>
                  <a:cubicBezTo>
                    <a:pt x="1570" y="6299"/>
                    <a:pt x="1598" y="6306"/>
                    <a:pt x="1629" y="6319"/>
                  </a:cubicBezTo>
                  <a:cubicBezTo>
                    <a:pt x="1800" y="6395"/>
                    <a:pt x="1981" y="6471"/>
                    <a:pt x="2143" y="6557"/>
                  </a:cubicBezTo>
                  <a:cubicBezTo>
                    <a:pt x="2450" y="6714"/>
                    <a:pt x="2786" y="6797"/>
                    <a:pt x="3123" y="6797"/>
                  </a:cubicBezTo>
                  <a:cubicBezTo>
                    <a:pt x="3257" y="6797"/>
                    <a:pt x="3392" y="6784"/>
                    <a:pt x="3524" y="6757"/>
                  </a:cubicBezTo>
                  <a:cubicBezTo>
                    <a:pt x="3543" y="6747"/>
                    <a:pt x="3553" y="6738"/>
                    <a:pt x="3582" y="6728"/>
                  </a:cubicBezTo>
                  <a:cubicBezTo>
                    <a:pt x="4305" y="6519"/>
                    <a:pt x="4610" y="5547"/>
                    <a:pt x="4153" y="4909"/>
                  </a:cubicBezTo>
                  <a:cubicBezTo>
                    <a:pt x="4077" y="4795"/>
                    <a:pt x="4048" y="4652"/>
                    <a:pt x="4077" y="4519"/>
                  </a:cubicBezTo>
                  <a:cubicBezTo>
                    <a:pt x="4105" y="4366"/>
                    <a:pt x="4086" y="4204"/>
                    <a:pt x="4020" y="4061"/>
                  </a:cubicBezTo>
                  <a:cubicBezTo>
                    <a:pt x="3905" y="3861"/>
                    <a:pt x="3905" y="3623"/>
                    <a:pt x="4001" y="3423"/>
                  </a:cubicBezTo>
                  <a:cubicBezTo>
                    <a:pt x="4029" y="3337"/>
                    <a:pt x="4039" y="3242"/>
                    <a:pt x="4058" y="3147"/>
                  </a:cubicBezTo>
                  <a:cubicBezTo>
                    <a:pt x="4220" y="2614"/>
                    <a:pt x="4039" y="2175"/>
                    <a:pt x="3639" y="1823"/>
                  </a:cubicBezTo>
                  <a:cubicBezTo>
                    <a:pt x="3467" y="1671"/>
                    <a:pt x="3286" y="1547"/>
                    <a:pt x="3086" y="1442"/>
                  </a:cubicBezTo>
                  <a:cubicBezTo>
                    <a:pt x="2981" y="1394"/>
                    <a:pt x="2943" y="1328"/>
                    <a:pt x="3010" y="1213"/>
                  </a:cubicBezTo>
                  <a:cubicBezTo>
                    <a:pt x="3067" y="1118"/>
                    <a:pt x="3105" y="1004"/>
                    <a:pt x="3115" y="890"/>
                  </a:cubicBezTo>
                  <a:cubicBezTo>
                    <a:pt x="3172" y="461"/>
                    <a:pt x="2877" y="61"/>
                    <a:pt x="2448" y="4"/>
                  </a:cubicBezTo>
                  <a:cubicBezTo>
                    <a:pt x="2425" y="2"/>
                    <a:pt x="2401" y="1"/>
                    <a:pt x="2378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-5501500" y="1746400"/>
              <a:ext cx="331145" cy="365622"/>
            </a:xfrm>
            <a:custGeom>
              <a:avLst/>
              <a:gdLst/>
              <a:ahLst/>
              <a:cxnLst/>
              <a:rect l="l" t="t" r="r" b="b"/>
              <a:pathLst>
                <a:path w="4373" h="4768" extrusionOk="0">
                  <a:moveTo>
                    <a:pt x="2252" y="0"/>
                  </a:moveTo>
                  <a:cubicBezTo>
                    <a:pt x="2189" y="0"/>
                    <a:pt x="2153" y="47"/>
                    <a:pt x="2153" y="144"/>
                  </a:cubicBezTo>
                  <a:lnTo>
                    <a:pt x="2153" y="363"/>
                  </a:lnTo>
                  <a:cubicBezTo>
                    <a:pt x="2172" y="572"/>
                    <a:pt x="2134" y="782"/>
                    <a:pt x="2049" y="982"/>
                  </a:cubicBezTo>
                  <a:cubicBezTo>
                    <a:pt x="1976" y="1153"/>
                    <a:pt x="1813" y="1256"/>
                    <a:pt x="1640" y="1256"/>
                  </a:cubicBezTo>
                  <a:cubicBezTo>
                    <a:pt x="1563" y="1256"/>
                    <a:pt x="1484" y="1235"/>
                    <a:pt x="1410" y="1191"/>
                  </a:cubicBezTo>
                  <a:cubicBezTo>
                    <a:pt x="1334" y="1153"/>
                    <a:pt x="1268" y="1115"/>
                    <a:pt x="1191" y="1077"/>
                  </a:cubicBezTo>
                  <a:lnTo>
                    <a:pt x="1191" y="1077"/>
                  </a:lnTo>
                  <a:cubicBezTo>
                    <a:pt x="991" y="1353"/>
                    <a:pt x="1001" y="1439"/>
                    <a:pt x="1258" y="1782"/>
                  </a:cubicBezTo>
                  <a:lnTo>
                    <a:pt x="1353" y="1772"/>
                  </a:lnTo>
                  <a:cubicBezTo>
                    <a:pt x="1388" y="1771"/>
                    <a:pt x="1421" y="1770"/>
                    <a:pt x="1453" y="1770"/>
                  </a:cubicBezTo>
                  <a:cubicBezTo>
                    <a:pt x="1749" y="1770"/>
                    <a:pt x="1903" y="1853"/>
                    <a:pt x="1963" y="2077"/>
                  </a:cubicBezTo>
                  <a:cubicBezTo>
                    <a:pt x="2020" y="2325"/>
                    <a:pt x="2049" y="2563"/>
                    <a:pt x="1639" y="2753"/>
                  </a:cubicBezTo>
                  <a:cubicBezTo>
                    <a:pt x="1639" y="2792"/>
                    <a:pt x="1630" y="2820"/>
                    <a:pt x="1630" y="2849"/>
                  </a:cubicBezTo>
                  <a:cubicBezTo>
                    <a:pt x="1573" y="3186"/>
                    <a:pt x="1559" y="3275"/>
                    <a:pt x="1370" y="3275"/>
                  </a:cubicBezTo>
                  <a:cubicBezTo>
                    <a:pt x="1304" y="3275"/>
                    <a:pt x="1216" y="3264"/>
                    <a:pt x="1096" y="3249"/>
                  </a:cubicBezTo>
                  <a:cubicBezTo>
                    <a:pt x="885" y="3210"/>
                    <a:pt x="671" y="3190"/>
                    <a:pt x="457" y="3190"/>
                  </a:cubicBezTo>
                  <a:cubicBezTo>
                    <a:pt x="304" y="3190"/>
                    <a:pt x="152" y="3200"/>
                    <a:pt x="1" y="3220"/>
                  </a:cubicBezTo>
                  <a:cubicBezTo>
                    <a:pt x="48" y="3344"/>
                    <a:pt x="125" y="3468"/>
                    <a:pt x="220" y="3563"/>
                  </a:cubicBezTo>
                  <a:cubicBezTo>
                    <a:pt x="801" y="4239"/>
                    <a:pt x="1630" y="4658"/>
                    <a:pt x="2515" y="4744"/>
                  </a:cubicBezTo>
                  <a:cubicBezTo>
                    <a:pt x="2635" y="4758"/>
                    <a:pt x="2754" y="4767"/>
                    <a:pt x="2872" y="4767"/>
                  </a:cubicBezTo>
                  <a:cubicBezTo>
                    <a:pt x="3151" y="4767"/>
                    <a:pt x="3423" y="4717"/>
                    <a:pt x="3677" y="4563"/>
                  </a:cubicBezTo>
                  <a:cubicBezTo>
                    <a:pt x="3935" y="4401"/>
                    <a:pt x="4163" y="4201"/>
                    <a:pt x="4354" y="3954"/>
                  </a:cubicBezTo>
                  <a:cubicBezTo>
                    <a:pt x="4068" y="3820"/>
                    <a:pt x="3773" y="3725"/>
                    <a:pt x="3468" y="3677"/>
                  </a:cubicBezTo>
                  <a:cubicBezTo>
                    <a:pt x="3306" y="3639"/>
                    <a:pt x="3211" y="3563"/>
                    <a:pt x="3230" y="3373"/>
                  </a:cubicBezTo>
                  <a:cubicBezTo>
                    <a:pt x="3249" y="3239"/>
                    <a:pt x="3249" y="3106"/>
                    <a:pt x="3249" y="2963"/>
                  </a:cubicBezTo>
                  <a:cubicBezTo>
                    <a:pt x="3249" y="2849"/>
                    <a:pt x="3287" y="2773"/>
                    <a:pt x="3411" y="2744"/>
                  </a:cubicBezTo>
                  <a:cubicBezTo>
                    <a:pt x="3906" y="2639"/>
                    <a:pt x="4163" y="2287"/>
                    <a:pt x="4268" y="1830"/>
                  </a:cubicBezTo>
                  <a:cubicBezTo>
                    <a:pt x="4373" y="1382"/>
                    <a:pt x="4363" y="906"/>
                    <a:pt x="4230" y="458"/>
                  </a:cubicBezTo>
                  <a:cubicBezTo>
                    <a:pt x="4097" y="485"/>
                    <a:pt x="3963" y="498"/>
                    <a:pt x="3829" y="498"/>
                  </a:cubicBezTo>
                  <a:cubicBezTo>
                    <a:pt x="3491" y="498"/>
                    <a:pt x="3155" y="415"/>
                    <a:pt x="2849" y="258"/>
                  </a:cubicBezTo>
                  <a:cubicBezTo>
                    <a:pt x="2677" y="172"/>
                    <a:pt x="2506" y="96"/>
                    <a:pt x="2334" y="20"/>
                  </a:cubicBezTo>
                  <a:cubicBezTo>
                    <a:pt x="2303" y="7"/>
                    <a:pt x="2275" y="0"/>
                    <a:pt x="2252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-5117025" y="4298750"/>
              <a:ext cx="313804" cy="224047"/>
            </a:xfrm>
            <a:custGeom>
              <a:avLst/>
              <a:gdLst/>
              <a:ahLst/>
              <a:cxnLst/>
              <a:rect l="l" t="t" r="r" b="b"/>
              <a:pathLst>
                <a:path w="4144" h="2908" extrusionOk="0">
                  <a:moveTo>
                    <a:pt x="1288" y="0"/>
                  </a:moveTo>
                  <a:cubicBezTo>
                    <a:pt x="851" y="0"/>
                    <a:pt x="418" y="75"/>
                    <a:pt x="1" y="221"/>
                  </a:cubicBezTo>
                  <a:cubicBezTo>
                    <a:pt x="1" y="698"/>
                    <a:pt x="1" y="1174"/>
                    <a:pt x="1" y="1650"/>
                  </a:cubicBezTo>
                  <a:cubicBezTo>
                    <a:pt x="1" y="1898"/>
                    <a:pt x="29" y="2155"/>
                    <a:pt x="77" y="2403"/>
                  </a:cubicBezTo>
                  <a:cubicBezTo>
                    <a:pt x="105" y="2574"/>
                    <a:pt x="248" y="2698"/>
                    <a:pt x="420" y="2717"/>
                  </a:cubicBezTo>
                  <a:cubicBezTo>
                    <a:pt x="591" y="2736"/>
                    <a:pt x="772" y="2774"/>
                    <a:pt x="953" y="2784"/>
                  </a:cubicBezTo>
                  <a:cubicBezTo>
                    <a:pt x="1744" y="2841"/>
                    <a:pt x="2534" y="2803"/>
                    <a:pt x="3315" y="2898"/>
                  </a:cubicBezTo>
                  <a:cubicBezTo>
                    <a:pt x="3373" y="2904"/>
                    <a:pt x="3430" y="2907"/>
                    <a:pt x="3487" y="2907"/>
                  </a:cubicBezTo>
                  <a:cubicBezTo>
                    <a:pt x="3610" y="2907"/>
                    <a:pt x="3732" y="2892"/>
                    <a:pt x="3849" y="2860"/>
                  </a:cubicBezTo>
                  <a:cubicBezTo>
                    <a:pt x="4087" y="2793"/>
                    <a:pt x="4144" y="2612"/>
                    <a:pt x="3982" y="2431"/>
                  </a:cubicBezTo>
                  <a:cubicBezTo>
                    <a:pt x="3896" y="2336"/>
                    <a:pt x="3801" y="2260"/>
                    <a:pt x="3687" y="2193"/>
                  </a:cubicBezTo>
                  <a:cubicBezTo>
                    <a:pt x="3249" y="1964"/>
                    <a:pt x="2858" y="1650"/>
                    <a:pt x="2449" y="1374"/>
                  </a:cubicBezTo>
                  <a:cubicBezTo>
                    <a:pt x="2229" y="1231"/>
                    <a:pt x="2068" y="1002"/>
                    <a:pt x="2001" y="745"/>
                  </a:cubicBezTo>
                  <a:cubicBezTo>
                    <a:pt x="1944" y="507"/>
                    <a:pt x="1868" y="269"/>
                    <a:pt x="1772" y="31"/>
                  </a:cubicBezTo>
                  <a:cubicBezTo>
                    <a:pt x="1611" y="10"/>
                    <a:pt x="1449" y="0"/>
                    <a:pt x="1288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-5608950" y="4320075"/>
              <a:ext cx="196273" cy="330622"/>
            </a:xfrm>
            <a:custGeom>
              <a:avLst/>
              <a:gdLst/>
              <a:ahLst/>
              <a:cxnLst/>
              <a:rect l="l" t="t" r="r" b="b"/>
              <a:pathLst>
                <a:path w="2592" h="4281" extrusionOk="0">
                  <a:moveTo>
                    <a:pt x="2010" y="6"/>
                  </a:moveTo>
                  <a:cubicBezTo>
                    <a:pt x="1991" y="6"/>
                    <a:pt x="1972" y="8"/>
                    <a:pt x="1953" y="10"/>
                  </a:cubicBezTo>
                  <a:cubicBezTo>
                    <a:pt x="1648" y="20"/>
                    <a:pt x="1325" y="1"/>
                    <a:pt x="1039" y="143"/>
                  </a:cubicBezTo>
                  <a:cubicBezTo>
                    <a:pt x="991" y="210"/>
                    <a:pt x="963" y="296"/>
                    <a:pt x="963" y="382"/>
                  </a:cubicBezTo>
                  <a:cubicBezTo>
                    <a:pt x="924" y="839"/>
                    <a:pt x="791" y="1286"/>
                    <a:pt x="563" y="1696"/>
                  </a:cubicBezTo>
                  <a:cubicBezTo>
                    <a:pt x="382" y="2048"/>
                    <a:pt x="239" y="2429"/>
                    <a:pt x="124" y="2810"/>
                  </a:cubicBezTo>
                  <a:cubicBezTo>
                    <a:pt x="39" y="3172"/>
                    <a:pt x="1" y="3534"/>
                    <a:pt x="20" y="3906"/>
                  </a:cubicBezTo>
                  <a:cubicBezTo>
                    <a:pt x="36" y="4148"/>
                    <a:pt x="175" y="4281"/>
                    <a:pt x="380" y="4281"/>
                  </a:cubicBezTo>
                  <a:cubicBezTo>
                    <a:pt x="416" y="4281"/>
                    <a:pt x="455" y="4276"/>
                    <a:pt x="496" y="4268"/>
                  </a:cubicBezTo>
                  <a:cubicBezTo>
                    <a:pt x="715" y="4220"/>
                    <a:pt x="924" y="4125"/>
                    <a:pt x="1096" y="3982"/>
                  </a:cubicBezTo>
                  <a:cubicBezTo>
                    <a:pt x="1534" y="3620"/>
                    <a:pt x="1944" y="3230"/>
                    <a:pt x="2201" y="2706"/>
                  </a:cubicBezTo>
                  <a:cubicBezTo>
                    <a:pt x="2239" y="2620"/>
                    <a:pt x="2296" y="2534"/>
                    <a:pt x="2353" y="2468"/>
                  </a:cubicBezTo>
                  <a:cubicBezTo>
                    <a:pt x="2448" y="2363"/>
                    <a:pt x="2496" y="2229"/>
                    <a:pt x="2487" y="2096"/>
                  </a:cubicBezTo>
                  <a:cubicBezTo>
                    <a:pt x="2477" y="1629"/>
                    <a:pt x="2496" y="1172"/>
                    <a:pt x="2553" y="705"/>
                  </a:cubicBezTo>
                  <a:cubicBezTo>
                    <a:pt x="2591" y="553"/>
                    <a:pt x="2572" y="391"/>
                    <a:pt x="2506" y="248"/>
                  </a:cubicBezTo>
                  <a:cubicBezTo>
                    <a:pt x="2439" y="248"/>
                    <a:pt x="2382" y="220"/>
                    <a:pt x="2344" y="172"/>
                  </a:cubicBezTo>
                  <a:cubicBezTo>
                    <a:pt x="2260" y="64"/>
                    <a:pt x="2141" y="6"/>
                    <a:pt x="2010" y="6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-5538229" y="4215040"/>
              <a:ext cx="128434" cy="130327"/>
            </a:xfrm>
            <a:custGeom>
              <a:avLst/>
              <a:gdLst/>
              <a:ahLst/>
              <a:cxnLst/>
              <a:rect l="l" t="t" r="r" b="b"/>
              <a:pathLst>
                <a:path w="1696" h="1721" extrusionOk="0">
                  <a:moveTo>
                    <a:pt x="848" y="1"/>
                  </a:moveTo>
                  <a:cubicBezTo>
                    <a:pt x="564" y="1"/>
                    <a:pt x="281" y="6"/>
                    <a:pt x="0" y="15"/>
                  </a:cubicBezTo>
                  <a:cubicBezTo>
                    <a:pt x="48" y="330"/>
                    <a:pt x="67" y="644"/>
                    <a:pt x="48" y="949"/>
                  </a:cubicBezTo>
                  <a:cubicBezTo>
                    <a:pt x="38" y="1177"/>
                    <a:pt x="57" y="1396"/>
                    <a:pt x="105" y="1606"/>
                  </a:cubicBezTo>
                  <a:cubicBezTo>
                    <a:pt x="391" y="1473"/>
                    <a:pt x="714" y="1492"/>
                    <a:pt x="1019" y="1473"/>
                  </a:cubicBezTo>
                  <a:cubicBezTo>
                    <a:pt x="1030" y="1472"/>
                    <a:pt x="1041" y="1472"/>
                    <a:pt x="1052" y="1472"/>
                  </a:cubicBezTo>
                  <a:cubicBezTo>
                    <a:pt x="1192" y="1472"/>
                    <a:pt x="1321" y="1528"/>
                    <a:pt x="1410" y="1634"/>
                  </a:cubicBezTo>
                  <a:cubicBezTo>
                    <a:pt x="1448" y="1682"/>
                    <a:pt x="1505" y="1720"/>
                    <a:pt x="1572" y="1720"/>
                  </a:cubicBezTo>
                  <a:cubicBezTo>
                    <a:pt x="1591" y="1253"/>
                    <a:pt x="1610" y="787"/>
                    <a:pt x="1629" y="310"/>
                  </a:cubicBezTo>
                  <a:cubicBezTo>
                    <a:pt x="1629" y="206"/>
                    <a:pt x="1648" y="110"/>
                    <a:pt x="1695" y="15"/>
                  </a:cubicBezTo>
                  <a:cubicBezTo>
                    <a:pt x="1414" y="6"/>
                    <a:pt x="1131" y="1"/>
                    <a:pt x="848" y="1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-5124227" y="4205347"/>
              <a:ext cx="141459" cy="114727"/>
            </a:xfrm>
            <a:custGeom>
              <a:avLst/>
              <a:gdLst/>
              <a:ahLst/>
              <a:cxnLst/>
              <a:rect l="l" t="t" r="r" b="b"/>
              <a:pathLst>
                <a:path w="1868" h="1515" extrusionOk="0">
                  <a:moveTo>
                    <a:pt x="1782" y="0"/>
                  </a:moveTo>
                  <a:cubicBezTo>
                    <a:pt x="1696" y="48"/>
                    <a:pt x="1601" y="67"/>
                    <a:pt x="1505" y="67"/>
                  </a:cubicBezTo>
                  <a:cubicBezTo>
                    <a:pt x="1433" y="63"/>
                    <a:pt x="1361" y="61"/>
                    <a:pt x="1289" y="61"/>
                  </a:cubicBezTo>
                  <a:cubicBezTo>
                    <a:pt x="859" y="61"/>
                    <a:pt x="433" y="124"/>
                    <a:pt x="0" y="124"/>
                  </a:cubicBezTo>
                  <a:cubicBezTo>
                    <a:pt x="0" y="248"/>
                    <a:pt x="10" y="381"/>
                    <a:pt x="19" y="496"/>
                  </a:cubicBezTo>
                  <a:cubicBezTo>
                    <a:pt x="48" y="839"/>
                    <a:pt x="10" y="1181"/>
                    <a:pt x="105" y="1515"/>
                  </a:cubicBezTo>
                  <a:cubicBezTo>
                    <a:pt x="517" y="1361"/>
                    <a:pt x="950" y="1284"/>
                    <a:pt x="1388" y="1284"/>
                  </a:cubicBezTo>
                  <a:cubicBezTo>
                    <a:pt x="1547" y="1284"/>
                    <a:pt x="1707" y="1294"/>
                    <a:pt x="1867" y="1315"/>
                  </a:cubicBezTo>
                  <a:cubicBezTo>
                    <a:pt x="1858" y="877"/>
                    <a:pt x="1762" y="438"/>
                    <a:pt x="1782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-5435846" y="1880362"/>
              <a:ext cx="88828" cy="74894"/>
            </a:xfrm>
            <a:custGeom>
              <a:avLst/>
              <a:gdLst/>
              <a:ahLst/>
              <a:cxnLst/>
              <a:rect l="l" t="t" r="r" b="b"/>
              <a:pathLst>
                <a:path w="1173" h="989" extrusionOk="0">
                  <a:moveTo>
                    <a:pt x="576" y="1"/>
                  </a:moveTo>
                  <a:cubicBezTo>
                    <a:pt x="545" y="1"/>
                    <a:pt x="512" y="2"/>
                    <a:pt x="477" y="3"/>
                  </a:cubicBezTo>
                  <a:lnTo>
                    <a:pt x="391" y="13"/>
                  </a:lnTo>
                  <a:lnTo>
                    <a:pt x="315" y="61"/>
                  </a:lnTo>
                  <a:cubicBezTo>
                    <a:pt x="105" y="156"/>
                    <a:pt x="1" y="384"/>
                    <a:pt x="48" y="603"/>
                  </a:cubicBezTo>
                  <a:cubicBezTo>
                    <a:pt x="96" y="842"/>
                    <a:pt x="277" y="937"/>
                    <a:pt x="486" y="975"/>
                  </a:cubicBezTo>
                  <a:cubicBezTo>
                    <a:pt x="554" y="982"/>
                    <a:pt x="621" y="988"/>
                    <a:pt x="688" y="988"/>
                  </a:cubicBezTo>
                  <a:cubicBezTo>
                    <a:pt x="716" y="988"/>
                    <a:pt x="744" y="987"/>
                    <a:pt x="772" y="984"/>
                  </a:cubicBezTo>
                  <a:cubicBezTo>
                    <a:pt x="1172" y="794"/>
                    <a:pt x="1144" y="546"/>
                    <a:pt x="1086" y="308"/>
                  </a:cubicBezTo>
                  <a:cubicBezTo>
                    <a:pt x="1026" y="84"/>
                    <a:pt x="873" y="1"/>
                    <a:pt x="576" y="1"/>
                  </a:cubicBez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-5263414" y="1866883"/>
              <a:ext cx="67625" cy="35289"/>
            </a:xfrm>
            <a:custGeom>
              <a:avLst/>
              <a:gdLst/>
              <a:ahLst/>
              <a:cxnLst/>
              <a:rect l="l" t="t" r="r" b="b"/>
              <a:pathLst>
                <a:path w="893" h="466" extrusionOk="0">
                  <a:moveTo>
                    <a:pt x="876" y="0"/>
                  </a:moveTo>
                  <a:lnTo>
                    <a:pt x="0" y="115"/>
                  </a:lnTo>
                  <a:cubicBezTo>
                    <a:pt x="51" y="355"/>
                    <a:pt x="239" y="465"/>
                    <a:pt x="428" y="465"/>
                  </a:cubicBezTo>
                  <a:cubicBezTo>
                    <a:pt x="660" y="465"/>
                    <a:pt x="892" y="299"/>
                    <a:pt x="8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-5432968" y="1824324"/>
              <a:ext cx="62854" cy="74364"/>
            </a:xfrm>
            <a:custGeom>
              <a:avLst/>
              <a:gdLst/>
              <a:ahLst/>
              <a:cxnLst/>
              <a:rect l="l" t="t" r="r" b="b"/>
              <a:pathLst>
                <a:path w="830" h="982" extrusionOk="0">
                  <a:moveTo>
                    <a:pt x="410" y="0"/>
                  </a:moveTo>
                  <a:cubicBezTo>
                    <a:pt x="182" y="0"/>
                    <a:pt x="1" y="220"/>
                    <a:pt x="1" y="486"/>
                  </a:cubicBezTo>
                  <a:cubicBezTo>
                    <a:pt x="1" y="762"/>
                    <a:pt x="182" y="982"/>
                    <a:pt x="410" y="982"/>
                  </a:cubicBezTo>
                  <a:cubicBezTo>
                    <a:pt x="639" y="982"/>
                    <a:pt x="829" y="762"/>
                    <a:pt x="829" y="486"/>
                  </a:cubicBezTo>
                  <a:cubicBezTo>
                    <a:pt x="829" y="220"/>
                    <a:pt x="639" y="0"/>
                    <a:pt x="410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-5432968" y="1873395"/>
              <a:ext cx="90949" cy="87314"/>
            </a:xfrm>
            <a:custGeom>
              <a:avLst/>
              <a:gdLst/>
              <a:ahLst/>
              <a:cxnLst/>
              <a:rect l="l" t="t" r="r" b="b"/>
              <a:pathLst>
                <a:path w="1201" h="1153" extrusionOk="0">
                  <a:moveTo>
                    <a:pt x="601" y="0"/>
                  </a:moveTo>
                  <a:cubicBezTo>
                    <a:pt x="267" y="0"/>
                    <a:pt x="1" y="257"/>
                    <a:pt x="1" y="572"/>
                  </a:cubicBezTo>
                  <a:cubicBezTo>
                    <a:pt x="1" y="895"/>
                    <a:pt x="267" y="1153"/>
                    <a:pt x="601" y="1153"/>
                  </a:cubicBezTo>
                  <a:cubicBezTo>
                    <a:pt x="934" y="1153"/>
                    <a:pt x="1201" y="895"/>
                    <a:pt x="1201" y="572"/>
                  </a:cubicBezTo>
                  <a:cubicBezTo>
                    <a:pt x="1201" y="25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-5772000" y="2272403"/>
              <a:ext cx="675262" cy="323129"/>
            </a:xfrm>
            <a:custGeom>
              <a:avLst/>
              <a:gdLst/>
              <a:ahLst/>
              <a:cxnLst/>
              <a:rect l="l" t="t" r="r" b="b"/>
              <a:pathLst>
                <a:path w="8917" h="4267" extrusionOk="0">
                  <a:moveTo>
                    <a:pt x="8842" y="0"/>
                  </a:moveTo>
                  <a:cubicBezTo>
                    <a:pt x="8816" y="0"/>
                    <a:pt x="8785" y="18"/>
                    <a:pt x="8764" y="46"/>
                  </a:cubicBezTo>
                  <a:cubicBezTo>
                    <a:pt x="8592" y="189"/>
                    <a:pt x="8431" y="351"/>
                    <a:pt x="8278" y="513"/>
                  </a:cubicBezTo>
                  <a:cubicBezTo>
                    <a:pt x="8145" y="684"/>
                    <a:pt x="8011" y="865"/>
                    <a:pt x="7897" y="1046"/>
                  </a:cubicBezTo>
                  <a:cubicBezTo>
                    <a:pt x="7640" y="1427"/>
                    <a:pt x="7469" y="1865"/>
                    <a:pt x="7421" y="2323"/>
                  </a:cubicBezTo>
                  <a:cubicBezTo>
                    <a:pt x="7392" y="2551"/>
                    <a:pt x="7354" y="2780"/>
                    <a:pt x="7307" y="3008"/>
                  </a:cubicBezTo>
                  <a:cubicBezTo>
                    <a:pt x="7266" y="3198"/>
                    <a:pt x="7235" y="3267"/>
                    <a:pt x="7124" y="3267"/>
                  </a:cubicBezTo>
                  <a:cubicBezTo>
                    <a:pt x="7079" y="3267"/>
                    <a:pt x="7021" y="3256"/>
                    <a:pt x="6945" y="3237"/>
                  </a:cubicBezTo>
                  <a:cubicBezTo>
                    <a:pt x="6621" y="3161"/>
                    <a:pt x="6306" y="3056"/>
                    <a:pt x="5992" y="2932"/>
                  </a:cubicBezTo>
                  <a:cubicBezTo>
                    <a:pt x="5278" y="2646"/>
                    <a:pt x="4535" y="2456"/>
                    <a:pt x="3839" y="2094"/>
                  </a:cubicBezTo>
                  <a:cubicBezTo>
                    <a:pt x="3439" y="1894"/>
                    <a:pt x="3030" y="1694"/>
                    <a:pt x="2611" y="1522"/>
                  </a:cubicBezTo>
                  <a:cubicBezTo>
                    <a:pt x="2430" y="1427"/>
                    <a:pt x="2239" y="1370"/>
                    <a:pt x="2039" y="1351"/>
                  </a:cubicBezTo>
                  <a:cubicBezTo>
                    <a:pt x="1392" y="1313"/>
                    <a:pt x="763" y="1180"/>
                    <a:pt x="134" y="1113"/>
                  </a:cubicBezTo>
                  <a:lnTo>
                    <a:pt x="134" y="1113"/>
                  </a:lnTo>
                  <a:cubicBezTo>
                    <a:pt x="1" y="1570"/>
                    <a:pt x="77" y="2027"/>
                    <a:pt x="191" y="2475"/>
                  </a:cubicBezTo>
                  <a:cubicBezTo>
                    <a:pt x="239" y="2751"/>
                    <a:pt x="391" y="3008"/>
                    <a:pt x="611" y="3189"/>
                  </a:cubicBezTo>
                  <a:cubicBezTo>
                    <a:pt x="906" y="3399"/>
                    <a:pt x="1334" y="3494"/>
                    <a:pt x="1687" y="3580"/>
                  </a:cubicBezTo>
                  <a:cubicBezTo>
                    <a:pt x="2087" y="3685"/>
                    <a:pt x="2487" y="3770"/>
                    <a:pt x="2897" y="3818"/>
                  </a:cubicBezTo>
                  <a:cubicBezTo>
                    <a:pt x="3697" y="3932"/>
                    <a:pt x="4516" y="3980"/>
                    <a:pt x="5316" y="4075"/>
                  </a:cubicBezTo>
                  <a:cubicBezTo>
                    <a:pt x="6078" y="4170"/>
                    <a:pt x="6840" y="4247"/>
                    <a:pt x="7611" y="4266"/>
                  </a:cubicBezTo>
                  <a:cubicBezTo>
                    <a:pt x="7626" y="4266"/>
                    <a:pt x="7640" y="4266"/>
                    <a:pt x="7654" y="4266"/>
                  </a:cubicBezTo>
                  <a:cubicBezTo>
                    <a:pt x="7927" y="4266"/>
                    <a:pt x="8122" y="4176"/>
                    <a:pt x="8240" y="3904"/>
                  </a:cubicBezTo>
                  <a:cubicBezTo>
                    <a:pt x="8278" y="3808"/>
                    <a:pt x="8345" y="3723"/>
                    <a:pt x="8411" y="3647"/>
                  </a:cubicBezTo>
                  <a:cubicBezTo>
                    <a:pt x="8488" y="3570"/>
                    <a:pt x="8554" y="3475"/>
                    <a:pt x="8592" y="3370"/>
                  </a:cubicBezTo>
                  <a:cubicBezTo>
                    <a:pt x="8678" y="3256"/>
                    <a:pt x="8735" y="3113"/>
                    <a:pt x="8745" y="2970"/>
                  </a:cubicBezTo>
                  <a:cubicBezTo>
                    <a:pt x="8735" y="2846"/>
                    <a:pt x="8745" y="2732"/>
                    <a:pt x="8764" y="2608"/>
                  </a:cubicBezTo>
                  <a:cubicBezTo>
                    <a:pt x="8783" y="2561"/>
                    <a:pt x="8812" y="2504"/>
                    <a:pt x="8831" y="2456"/>
                  </a:cubicBezTo>
                  <a:cubicBezTo>
                    <a:pt x="8916" y="2256"/>
                    <a:pt x="8907" y="2027"/>
                    <a:pt x="8802" y="1846"/>
                  </a:cubicBezTo>
                  <a:cubicBezTo>
                    <a:pt x="8697" y="1665"/>
                    <a:pt x="8564" y="1494"/>
                    <a:pt x="8421" y="1351"/>
                  </a:cubicBezTo>
                  <a:cubicBezTo>
                    <a:pt x="8402" y="1275"/>
                    <a:pt x="8402" y="1208"/>
                    <a:pt x="8411" y="1132"/>
                  </a:cubicBezTo>
                  <a:cubicBezTo>
                    <a:pt x="8459" y="941"/>
                    <a:pt x="8583" y="789"/>
                    <a:pt x="8650" y="618"/>
                  </a:cubicBezTo>
                  <a:cubicBezTo>
                    <a:pt x="8650" y="608"/>
                    <a:pt x="8650" y="608"/>
                    <a:pt x="8659" y="599"/>
                  </a:cubicBezTo>
                  <a:lnTo>
                    <a:pt x="8792" y="418"/>
                  </a:lnTo>
                  <a:cubicBezTo>
                    <a:pt x="8831" y="370"/>
                    <a:pt x="8859" y="322"/>
                    <a:pt x="8888" y="265"/>
                  </a:cubicBezTo>
                  <a:cubicBezTo>
                    <a:pt x="8907" y="198"/>
                    <a:pt x="8916" y="132"/>
                    <a:pt x="8897" y="65"/>
                  </a:cubicBezTo>
                  <a:cubicBezTo>
                    <a:pt x="8897" y="46"/>
                    <a:pt x="8888" y="27"/>
                    <a:pt x="8869" y="8"/>
                  </a:cubicBezTo>
                  <a:cubicBezTo>
                    <a:pt x="8861" y="3"/>
                    <a:pt x="8852" y="0"/>
                    <a:pt x="8842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-4814805" y="1819250"/>
              <a:ext cx="134265" cy="138581"/>
            </a:xfrm>
            <a:custGeom>
              <a:avLst/>
              <a:gdLst/>
              <a:ahLst/>
              <a:cxnLst/>
              <a:rect l="l" t="t" r="r" b="b"/>
              <a:pathLst>
                <a:path w="1773" h="1830" extrusionOk="0">
                  <a:moveTo>
                    <a:pt x="925" y="1"/>
                  </a:moveTo>
                  <a:lnTo>
                    <a:pt x="1" y="1782"/>
                  </a:lnTo>
                  <a:lnTo>
                    <a:pt x="286" y="1830"/>
                  </a:lnTo>
                  <a:cubicBezTo>
                    <a:pt x="286" y="1830"/>
                    <a:pt x="1639" y="648"/>
                    <a:pt x="1706" y="591"/>
                  </a:cubicBezTo>
                  <a:cubicBezTo>
                    <a:pt x="1772" y="534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-4937408" y="1797668"/>
              <a:ext cx="138581" cy="147896"/>
            </a:xfrm>
            <a:custGeom>
              <a:avLst/>
              <a:gdLst/>
              <a:ahLst/>
              <a:cxnLst/>
              <a:rect l="l" t="t" r="r" b="b"/>
              <a:pathLst>
                <a:path w="1830" h="1953" extrusionOk="0">
                  <a:moveTo>
                    <a:pt x="324" y="0"/>
                  </a:moveTo>
                  <a:cubicBezTo>
                    <a:pt x="324" y="0"/>
                    <a:pt x="0" y="943"/>
                    <a:pt x="0" y="1019"/>
                  </a:cubicBezTo>
                  <a:lnTo>
                    <a:pt x="1829" y="195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B6A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-4979966" y="1814934"/>
              <a:ext cx="180383" cy="130630"/>
            </a:xfrm>
            <a:custGeom>
              <a:avLst/>
              <a:gdLst/>
              <a:ahLst/>
              <a:cxnLst/>
              <a:rect l="l" t="t" r="r" b="b"/>
              <a:pathLst>
                <a:path w="2382" h="1725" extrusionOk="0">
                  <a:moveTo>
                    <a:pt x="324" y="1"/>
                  </a:moveTo>
                  <a:lnTo>
                    <a:pt x="0" y="915"/>
                  </a:lnTo>
                  <a:lnTo>
                    <a:pt x="2382" y="1725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-5005259" y="1848102"/>
              <a:ext cx="205676" cy="129191"/>
            </a:xfrm>
            <a:custGeom>
              <a:avLst/>
              <a:gdLst/>
              <a:ahLst/>
              <a:cxnLst/>
              <a:rect l="l" t="t" r="r" b="b"/>
              <a:pathLst>
                <a:path w="2716" h="1706" extrusionOk="0">
                  <a:moveTo>
                    <a:pt x="191" y="1"/>
                  </a:moveTo>
                  <a:cubicBezTo>
                    <a:pt x="191" y="1"/>
                    <a:pt x="1" y="763"/>
                    <a:pt x="1" y="820"/>
                  </a:cubicBezTo>
                  <a:lnTo>
                    <a:pt x="2239" y="1706"/>
                  </a:lnTo>
                  <a:lnTo>
                    <a:pt x="2716" y="1287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-4835775" y="1853850"/>
              <a:ext cx="161051" cy="378120"/>
            </a:xfrm>
            <a:custGeom>
              <a:avLst/>
              <a:gdLst/>
              <a:ahLst/>
              <a:cxnLst/>
              <a:rect l="l" t="t" r="r" b="b"/>
              <a:pathLst>
                <a:path w="2011" h="4993" extrusionOk="0">
                  <a:moveTo>
                    <a:pt x="2010" y="1"/>
                  </a:moveTo>
                  <a:lnTo>
                    <a:pt x="420" y="1173"/>
                  </a:lnTo>
                  <a:lnTo>
                    <a:pt x="1" y="4992"/>
                  </a:lnTo>
                  <a:lnTo>
                    <a:pt x="1" y="4992"/>
                  </a:lnTo>
                  <a:lnTo>
                    <a:pt x="1410" y="4125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009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-5036232" y="1887102"/>
              <a:ext cx="236648" cy="344863"/>
            </a:xfrm>
            <a:custGeom>
              <a:avLst/>
              <a:gdLst/>
              <a:ahLst/>
              <a:cxnLst/>
              <a:rect l="l" t="t" r="r" b="b"/>
              <a:pathLst>
                <a:path w="3125" h="4554" extrusionOk="0">
                  <a:moveTo>
                    <a:pt x="324" y="0"/>
                  </a:moveTo>
                  <a:lnTo>
                    <a:pt x="0" y="3705"/>
                  </a:lnTo>
                  <a:lnTo>
                    <a:pt x="2706" y="4553"/>
                  </a:lnTo>
                  <a:lnTo>
                    <a:pt x="3125" y="734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009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-5022525" y="1920952"/>
              <a:ext cx="209235" cy="286477"/>
            </a:xfrm>
            <a:custGeom>
              <a:avLst/>
              <a:gdLst/>
              <a:ahLst/>
              <a:cxnLst/>
              <a:rect l="l" t="t" r="r" b="b"/>
              <a:pathLst>
                <a:path w="2763" h="3783" extrusionOk="0">
                  <a:moveTo>
                    <a:pt x="410" y="153"/>
                  </a:moveTo>
                  <a:lnTo>
                    <a:pt x="2620" y="715"/>
                  </a:lnTo>
                  <a:lnTo>
                    <a:pt x="2286" y="3611"/>
                  </a:lnTo>
                  <a:lnTo>
                    <a:pt x="143" y="2963"/>
                  </a:lnTo>
                  <a:lnTo>
                    <a:pt x="410" y="153"/>
                  </a:lnTo>
                  <a:close/>
                  <a:moveTo>
                    <a:pt x="286" y="1"/>
                  </a:moveTo>
                  <a:lnTo>
                    <a:pt x="0" y="3068"/>
                  </a:lnTo>
                  <a:lnTo>
                    <a:pt x="2401" y="3782"/>
                  </a:lnTo>
                  <a:lnTo>
                    <a:pt x="2763" y="610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007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-4973454" y="2056504"/>
              <a:ext cx="231575" cy="580830"/>
            </a:xfrm>
            <a:custGeom>
              <a:avLst/>
              <a:gdLst/>
              <a:ahLst/>
              <a:cxnLst/>
              <a:rect l="l" t="t" r="r" b="b"/>
              <a:pathLst>
                <a:path w="3058" h="7670" extrusionOk="0">
                  <a:moveTo>
                    <a:pt x="2618" y="1"/>
                  </a:moveTo>
                  <a:cubicBezTo>
                    <a:pt x="2609" y="1"/>
                    <a:pt x="2600" y="4"/>
                    <a:pt x="2591" y="11"/>
                  </a:cubicBezTo>
                  <a:cubicBezTo>
                    <a:pt x="2572" y="21"/>
                    <a:pt x="2562" y="40"/>
                    <a:pt x="2562" y="59"/>
                  </a:cubicBezTo>
                  <a:cubicBezTo>
                    <a:pt x="2524" y="182"/>
                    <a:pt x="2505" y="316"/>
                    <a:pt x="2505" y="449"/>
                  </a:cubicBezTo>
                  <a:cubicBezTo>
                    <a:pt x="2467" y="335"/>
                    <a:pt x="2429" y="211"/>
                    <a:pt x="2410" y="97"/>
                  </a:cubicBezTo>
                  <a:cubicBezTo>
                    <a:pt x="2410" y="78"/>
                    <a:pt x="2400" y="59"/>
                    <a:pt x="2391" y="40"/>
                  </a:cubicBezTo>
                  <a:cubicBezTo>
                    <a:pt x="2381" y="35"/>
                    <a:pt x="2369" y="32"/>
                    <a:pt x="2358" y="32"/>
                  </a:cubicBezTo>
                  <a:cubicBezTo>
                    <a:pt x="2346" y="32"/>
                    <a:pt x="2334" y="35"/>
                    <a:pt x="2324" y="40"/>
                  </a:cubicBezTo>
                  <a:cubicBezTo>
                    <a:pt x="2305" y="59"/>
                    <a:pt x="2286" y="78"/>
                    <a:pt x="2277" y="106"/>
                  </a:cubicBezTo>
                  <a:cubicBezTo>
                    <a:pt x="2238" y="182"/>
                    <a:pt x="2219" y="278"/>
                    <a:pt x="2210" y="363"/>
                  </a:cubicBezTo>
                  <a:cubicBezTo>
                    <a:pt x="2200" y="297"/>
                    <a:pt x="2191" y="221"/>
                    <a:pt x="2172" y="154"/>
                  </a:cubicBezTo>
                  <a:cubicBezTo>
                    <a:pt x="2172" y="135"/>
                    <a:pt x="2162" y="116"/>
                    <a:pt x="2153" y="106"/>
                  </a:cubicBezTo>
                  <a:cubicBezTo>
                    <a:pt x="2138" y="97"/>
                    <a:pt x="2122" y="92"/>
                    <a:pt x="2105" y="92"/>
                  </a:cubicBezTo>
                  <a:cubicBezTo>
                    <a:pt x="2088" y="92"/>
                    <a:pt x="2072" y="97"/>
                    <a:pt x="2057" y="106"/>
                  </a:cubicBezTo>
                  <a:cubicBezTo>
                    <a:pt x="1991" y="163"/>
                    <a:pt x="1962" y="249"/>
                    <a:pt x="1962" y="335"/>
                  </a:cubicBezTo>
                  <a:cubicBezTo>
                    <a:pt x="1962" y="563"/>
                    <a:pt x="2000" y="792"/>
                    <a:pt x="2086" y="1011"/>
                  </a:cubicBezTo>
                  <a:cubicBezTo>
                    <a:pt x="2105" y="1059"/>
                    <a:pt x="2162" y="1164"/>
                    <a:pt x="2124" y="1211"/>
                  </a:cubicBezTo>
                  <a:cubicBezTo>
                    <a:pt x="2105" y="1230"/>
                    <a:pt x="2096" y="1249"/>
                    <a:pt x="2086" y="1268"/>
                  </a:cubicBezTo>
                  <a:cubicBezTo>
                    <a:pt x="2038" y="1240"/>
                    <a:pt x="2000" y="1211"/>
                    <a:pt x="1953" y="1173"/>
                  </a:cubicBezTo>
                  <a:cubicBezTo>
                    <a:pt x="1838" y="1078"/>
                    <a:pt x="1772" y="916"/>
                    <a:pt x="1657" y="821"/>
                  </a:cubicBezTo>
                  <a:cubicBezTo>
                    <a:pt x="1645" y="802"/>
                    <a:pt x="1625" y="787"/>
                    <a:pt x="1606" y="787"/>
                  </a:cubicBezTo>
                  <a:cubicBezTo>
                    <a:pt x="1597" y="787"/>
                    <a:pt x="1588" y="792"/>
                    <a:pt x="1581" y="802"/>
                  </a:cubicBezTo>
                  <a:cubicBezTo>
                    <a:pt x="1581" y="811"/>
                    <a:pt x="1581" y="821"/>
                    <a:pt x="1581" y="830"/>
                  </a:cubicBezTo>
                  <a:cubicBezTo>
                    <a:pt x="1581" y="973"/>
                    <a:pt x="1610" y="1125"/>
                    <a:pt x="1686" y="1249"/>
                  </a:cubicBezTo>
                  <a:cubicBezTo>
                    <a:pt x="1715" y="1297"/>
                    <a:pt x="1743" y="1345"/>
                    <a:pt x="1781" y="1392"/>
                  </a:cubicBezTo>
                  <a:lnTo>
                    <a:pt x="2019" y="1706"/>
                  </a:lnTo>
                  <a:cubicBezTo>
                    <a:pt x="2067" y="1792"/>
                    <a:pt x="2029" y="1906"/>
                    <a:pt x="1943" y="1964"/>
                  </a:cubicBezTo>
                  <a:cubicBezTo>
                    <a:pt x="1857" y="2021"/>
                    <a:pt x="1781" y="2068"/>
                    <a:pt x="1715" y="2126"/>
                  </a:cubicBezTo>
                  <a:cubicBezTo>
                    <a:pt x="1543" y="2307"/>
                    <a:pt x="1496" y="2573"/>
                    <a:pt x="1591" y="2802"/>
                  </a:cubicBezTo>
                  <a:cubicBezTo>
                    <a:pt x="1619" y="2878"/>
                    <a:pt x="1619" y="2964"/>
                    <a:pt x="1581" y="3040"/>
                  </a:cubicBezTo>
                  <a:cubicBezTo>
                    <a:pt x="1353" y="3535"/>
                    <a:pt x="1134" y="4040"/>
                    <a:pt x="905" y="4535"/>
                  </a:cubicBezTo>
                  <a:cubicBezTo>
                    <a:pt x="876" y="4602"/>
                    <a:pt x="867" y="4678"/>
                    <a:pt x="762" y="4707"/>
                  </a:cubicBezTo>
                  <a:cubicBezTo>
                    <a:pt x="695" y="4659"/>
                    <a:pt x="676" y="4564"/>
                    <a:pt x="629" y="4507"/>
                  </a:cubicBezTo>
                  <a:cubicBezTo>
                    <a:pt x="495" y="4735"/>
                    <a:pt x="333" y="4954"/>
                    <a:pt x="162" y="5174"/>
                  </a:cubicBezTo>
                  <a:cubicBezTo>
                    <a:pt x="48" y="5297"/>
                    <a:pt x="0" y="5478"/>
                    <a:pt x="57" y="5650"/>
                  </a:cubicBezTo>
                  <a:cubicBezTo>
                    <a:pt x="210" y="6336"/>
                    <a:pt x="410" y="7012"/>
                    <a:pt x="667" y="7669"/>
                  </a:cubicBezTo>
                  <a:cubicBezTo>
                    <a:pt x="1219" y="7450"/>
                    <a:pt x="1543" y="7002"/>
                    <a:pt x="1781" y="6478"/>
                  </a:cubicBezTo>
                  <a:cubicBezTo>
                    <a:pt x="1924" y="6174"/>
                    <a:pt x="2029" y="5850"/>
                    <a:pt x="2086" y="5516"/>
                  </a:cubicBezTo>
                  <a:cubicBezTo>
                    <a:pt x="2296" y="4421"/>
                    <a:pt x="2581" y="3345"/>
                    <a:pt x="2943" y="2287"/>
                  </a:cubicBezTo>
                  <a:cubicBezTo>
                    <a:pt x="3039" y="1973"/>
                    <a:pt x="3058" y="1649"/>
                    <a:pt x="3010" y="1325"/>
                  </a:cubicBezTo>
                  <a:cubicBezTo>
                    <a:pt x="2981" y="1106"/>
                    <a:pt x="2934" y="897"/>
                    <a:pt x="2877" y="697"/>
                  </a:cubicBezTo>
                  <a:lnTo>
                    <a:pt x="2705" y="106"/>
                  </a:lnTo>
                  <a:cubicBezTo>
                    <a:pt x="2697" y="60"/>
                    <a:pt x="2658" y="1"/>
                    <a:pt x="2618" y="1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-5387532" y="1354738"/>
              <a:ext cx="269893" cy="235210"/>
            </a:xfrm>
            <a:custGeom>
              <a:avLst/>
              <a:gdLst/>
              <a:ahLst/>
              <a:cxnLst/>
              <a:rect l="l" t="t" r="r" b="b"/>
              <a:pathLst>
                <a:path w="3564" h="3106" extrusionOk="0">
                  <a:moveTo>
                    <a:pt x="1782" y="1"/>
                  </a:moveTo>
                  <a:cubicBezTo>
                    <a:pt x="801" y="1"/>
                    <a:pt x="1" y="696"/>
                    <a:pt x="1" y="1553"/>
                  </a:cubicBezTo>
                  <a:cubicBezTo>
                    <a:pt x="1" y="2411"/>
                    <a:pt x="801" y="3106"/>
                    <a:pt x="1782" y="3106"/>
                  </a:cubicBezTo>
                  <a:cubicBezTo>
                    <a:pt x="2773" y="3106"/>
                    <a:pt x="3563" y="2411"/>
                    <a:pt x="3563" y="1553"/>
                  </a:cubicBezTo>
                  <a:cubicBezTo>
                    <a:pt x="3563" y="696"/>
                    <a:pt x="2773" y="1"/>
                    <a:pt x="1782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-5230246" y="1542315"/>
              <a:ext cx="120482" cy="120482"/>
            </a:xfrm>
            <a:custGeom>
              <a:avLst/>
              <a:gdLst/>
              <a:ahLst/>
              <a:cxnLst/>
              <a:rect l="l" t="t" r="r" b="b"/>
              <a:pathLst>
                <a:path w="1591" h="1591" extrusionOk="0">
                  <a:moveTo>
                    <a:pt x="791" y="0"/>
                  </a:moveTo>
                  <a:cubicBezTo>
                    <a:pt x="353" y="0"/>
                    <a:pt x="0" y="362"/>
                    <a:pt x="0" y="800"/>
                  </a:cubicBezTo>
                  <a:cubicBezTo>
                    <a:pt x="0" y="1238"/>
                    <a:pt x="353" y="1591"/>
                    <a:pt x="791" y="1591"/>
                  </a:cubicBezTo>
                  <a:cubicBezTo>
                    <a:pt x="1229" y="1591"/>
                    <a:pt x="1591" y="1238"/>
                    <a:pt x="1591" y="800"/>
                  </a:cubicBezTo>
                  <a:cubicBezTo>
                    <a:pt x="1591" y="362"/>
                    <a:pt x="1229" y="0"/>
                    <a:pt x="791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-5360800" y="1244100"/>
              <a:ext cx="173870" cy="153878"/>
            </a:xfrm>
            <a:custGeom>
              <a:avLst/>
              <a:gdLst/>
              <a:ahLst/>
              <a:cxnLst/>
              <a:rect l="l" t="t" r="r" b="b"/>
              <a:pathLst>
                <a:path w="2296" h="2032" extrusionOk="0">
                  <a:moveTo>
                    <a:pt x="1152" y="1"/>
                  </a:moveTo>
                  <a:cubicBezTo>
                    <a:pt x="1022" y="1"/>
                    <a:pt x="890" y="26"/>
                    <a:pt x="762" y="81"/>
                  </a:cubicBezTo>
                  <a:cubicBezTo>
                    <a:pt x="238" y="290"/>
                    <a:pt x="0" y="890"/>
                    <a:pt x="210" y="1405"/>
                  </a:cubicBezTo>
                  <a:cubicBezTo>
                    <a:pt x="376" y="1795"/>
                    <a:pt x="756" y="2031"/>
                    <a:pt x="1154" y="2031"/>
                  </a:cubicBezTo>
                  <a:cubicBezTo>
                    <a:pt x="1281" y="2031"/>
                    <a:pt x="1410" y="2008"/>
                    <a:pt x="1534" y="1957"/>
                  </a:cubicBezTo>
                  <a:cubicBezTo>
                    <a:pt x="2048" y="1738"/>
                    <a:pt x="2296" y="1147"/>
                    <a:pt x="2086" y="623"/>
                  </a:cubicBezTo>
                  <a:cubicBezTo>
                    <a:pt x="1921" y="237"/>
                    <a:pt x="1546" y="1"/>
                    <a:pt x="1152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-5478405" y="3859651"/>
              <a:ext cx="12344" cy="86481"/>
            </a:xfrm>
            <a:custGeom>
              <a:avLst/>
              <a:gdLst/>
              <a:ahLst/>
              <a:cxnLst/>
              <a:rect l="l" t="t" r="r" b="b"/>
              <a:pathLst>
                <a:path w="163" h="1142" extrusionOk="0">
                  <a:moveTo>
                    <a:pt x="82" y="1"/>
                  </a:moveTo>
                  <a:cubicBezTo>
                    <a:pt x="43" y="1"/>
                    <a:pt x="5" y="27"/>
                    <a:pt x="1" y="79"/>
                  </a:cubicBezTo>
                  <a:lnTo>
                    <a:pt x="1" y="1070"/>
                  </a:lnTo>
                  <a:cubicBezTo>
                    <a:pt x="5" y="1117"/>
                    <a:pt x="43" y="1141"/>
                    <a:pt x="82" y="1141"/>
                  </a:cubicBezTo>
                  <a:cubicBezTo>
                    <a:pt x="120" y="1141"/>
                    <a:pt x="158" y="1117"/>
                    <a:pt x="163" y="1070"/>
                  </a:cubicBezTo>
                  <a:lnTo>
                    <a:pt x="163" y="79"/>
                  </a:lnTo>
                  <a:cubicBezTo>
                    <a:pt x="158" y="27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-5099692" y="3554696"/>
              <a:ext cx="13025" cy="147441"/>
            </a:xfrm>
            <a:custGeom>
              <a:avLst/>
              <a:gdLst/>
              <a:ahLst/>
              <a:cxnLst/>
              <a:rect l="l" t="t" r="r" b="b"/>
              <a:pathLst>
                <a:path w="172" h="1947" extrusionOk="0">
                  <a:moveTo>
                    <a:pt x="86" y="1"/>
                  </a:moveTo>
                  <a:cubicBezTo>
                    <a:pt x="43" y="1"/>
                    <a:pt x="0" y="29"/>
                    <a:pt x="0" y="87"/>
                  </a:cubicBezTo>
                  <a:lnTo>
                    <a:pt x="0" y="1868"/>
                  </a:lnTo>
                  <a:cubicBezTo>
                    <a:pt x="0" y="1920"/>
                    <a:pt x="43" y="1946"/>
                    <a:pt x="86" y="1946"/>
                  </a:cubicBezTo>
                  <a:cubicBezTo>
                    <a:pt x="129" y="1946"/>
                    <a:pt x="172" y="1920"/>
                    <a:pt x="172" y="1868"/>
                  </a:cubicBezTo>
                  <a:lnTo>
                    <a:pt x="172" y="87"/>
                  </a:lnTo>
                  <a:cubicBezTo>
                    <a:pt x="172" y="29"/>
                    <a:pt x="129" y="1"/>
                    <a:pt x="86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-5099692" y="3794752"/>
              <a:ext cx="13025" cy="156907"/>
            </a:xfrm>
            <a:custGeom>
              <a:avLst/>
              <a:gdLst/>
              <a:ahLst/>
              <a:cxnLst/>
              <a:rect l="l" t="t" r="r" b="b"/>
              <a:pathLst>
                <a:path w="172" h="2072" extrusionOk="0">
                  <a:moveTo>
                    <a:pt x="86" y="0"/>
                  </a:moveTo>
                  <a:cubicBezTo>
                    <a:pt x="43" y="0"/>
                    <a:pt x="0" y="26"/>
                    <a:pt x="0" y="79"/>
                  </a:cubicBezTo>
                  <a:lnTo>
                    <a:pt x="0" y="1993"/>
                  </a:lnTo>
                  <a:cubicBezTo>
                    <a:pt x="0" y="2046"/>
                    <a:pt x="43" y="2072"/>
                    <a:pt x="86" y="2072"/>
                  </a:cubicBezTo>
                  <a:cubicBezTo>
                    <a:pt x="129" y="2072"/>
                    <a:pt x="172" y="2046"/>
                    <a:pt x="172" y="1993"/>
                  </a:cubicBezTo>
                  <a:lnTo>
                    <a:pt x="172" y="79"/>
                  </a:lnTo>
                  <a:cubicBezTo>
                    <a:pt x="172" y="26"/>
                    <a:pt x="129" y="0"/>
                    <a:pt x="86" y="0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-5478405" y="3606267"/>
              <a:ext cx="12344" cy="155923"/>
            </a:xfrm>
            <a:custGeom>
              <a:avLst/>
              <a:gdLst/>
              <a:ahLst/>
              <a:cxnLst/>
              <a:rect l="l" t="t" r="r" b="b"/>
              <a:pathLst>
                <a:path w="163" h="2059" extrusionOk="0">
                  <a:moveTo>
                    <a:pt x="82" y="1"/>
                  </a:moveTo>
                  <a:cubicBezTo>
                    <a:pt x="43" y="1"/>
                    <a:pt x="5" y="25"/>
                    <a:pt x="1" y="72"/>
                  </a:cubicBezTo>
                  <a:lnTo>
                    <a:pt x="1" y="1987"/>
                  </a:lnTo>
                  <a:cubicBezTo>
                    <a:pt x="5" y="2034"/>
                    <a:pt x="43" y="2058"/>
                    <a:pt x="82" y="2058"/>
                  </a:cubicBezTo>
                  <a:cubicBezTo>
                    <a:pt x="120" y="2058"/>
                    <a:pt x="158" y="2034"/>
                    <a:pt x="163" y="1987"/>
                  </a:cubicBezTo>
                  <a:lnTo>
                    <a:pt x="163" y="72"/>
                  </a:lnTo>
                  <a:cubicBezTo>
                    <a:pt x="158" y="25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9"/>
            <p:cNvSpPr/>
            <p:nvPr/>
          </p:nvSpPr>
          <p:spPr>
            <a:xfrm>
              <a:off x="-5566854" y="2810068"/>
              <a:ext cx="110714" cy="282918"/>
            </a:xfrm>
            <a:custGeom>
              <a:avLst/>
              <a:gdLst/>
              <a:ahLst/>
              <a:cxnLst/>
              <a:rect l="l" t="t" r="r" b="b"/>
              <a:pathLst>
                <a:path w="1462" h="3736" extrusionOk="0">
                  <a:moveTo>
                    <a:pt x="1349" y="1"/>
                  </a:moveTo>
                  <a:cubicBezTo>
                    <a:pt x="1326" y="1"/>
                    <a:pt x="1304" y="13"/>
                    <a:pt x="1292" y="42"/>
                  </a:cubicBezTo>
                  <a:cubicBezTo>
                    <a:pt x="788" y="1214"/>
                    <a:pt x="359" y="2414"/>
                    <a:pt x="7" y="3633"/>
                  </a:cubicBezTo>
                  <a:cubicBezTo>
                    <a:pt x="1" y="3696"/>
                    <a:pt x="47" y="3735"/>
                    <a:pt x="93" y="3735"/>
                  </a:cubicBezTo>
                  <a:cubicBezTo>
                    <a:pt x="123" y="3735"/>
                    <a:pt x="153" y="3718"/>
                    <a:pt x="168" y="3681"/>
                  </a:cubicBezTo>
                  <a:cubicBezTo>
                    <a:pt x="511" y="2471"/>
                    <a:pt x="930" y="1280"/>
                    <a:pt x="1435" y="128"/>
                  </a:cubicBezTo>
                  <a:cubicBezTo>
                    <a:pt x="1462" y="62"/>
                    <a:pt x="1401" y="1"/>
                    <a:pt x="1349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9"/>
            <p:cNvSpPr/>
            <p:nvPr/>
          </p:nvSpPr>
          <p:spPr>
            <a:xfrm>
              <a:off x="-5578668" y="3170304"/>
              <a:ext cx="12344" cy="92539"/>
            </a:xfrm>
            <a:custGeom>
              <a:avLst/>
              <a:gdLst/>
              <a:ahLst/>
              <a:cxnLst/>
              <a:rect l="l" t="t" r="r" b="b"/>
              <a:pathLst>
                <a:path w="163" h="1222" extrusionOk="0">
                  <a:moveTo>
                    <a:pt x="82" y="0"/>
                  </a:moveTo>
                  <a:cubicBezTo>
                    <a:pt x="41" y="0"/>
                    <a:pt x="1" y="29"/>
                    <a:pt x="1" y="86"/>
                  </a:cubicBezTo>
                  <a:lnTo>
                    <a:pt x="1" y="1143"/>
                  </a:lnTo>
                  <a:cubicBezTo>
                    <a:pt x="1" y="1195"/>
                    <a:pt x="41" y="1222"/>
                    <a:pt x="82" y="1222"/>
                  </a:cubicBezTo>
                  <a:cubicBezTo>
                    <a:pt x="122" y="1222"/>
                    <a:pt x="163" y="1195"/>
                    <a:pt x="163" y="1143"/>
                  </a:cubicBezTo>
                  <a:lnTo>
                    <a:pt x="163" y="86"/>
                  </a:lnTo>
                  <a:cubicBezTo>
                    <a:pt x="163" y="29"/>
                    <a:pt x="122" y="0"/>
                    <a:pt x="82" y="0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78078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42"/>
          <p:cNvSpPr txBox="1">
            <a:spLocks noGrp="1"/>
          </p:cNvSpPr>
          <p:nvPr>
            <p:ph type="title"/>
          </p:nvPr>
        </p:nvSpPr>
        <p:spPr>
          <a:xfrm>
            <a:off x="752179" y="207798"/>
            <a:ext cx="3223800" cy="20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Describamos nuestro día</a:t>
            </a:r>
            <a:endParaRPr dirty="0"/>
          </a:p>
        </p:txBody>
      </p:sp>
      <p:sp>
        <p:nvSpPr>
          <p:cNvPr id="1329" name="Google Shape;1329;p42"/>
          <p:cNvSpPr txBox="1">
            <a:spLocks noGrp="1"/>
          </p:cNvSpPr>
          <p:nvPr>
            <p:ph type="subTitle" idx="1"/>
          </p:nvPr>
        </p:nvSpPr>
        <p:spPr>
          <a:xfrm>
            <a:off x="4852149" y="542450"/>
            <a:ext cx="3972475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s-MX" dirty="0"/>
              <a:t>Realizan dos dibujos en los que identifiquen las diferencias que existen entre el día y la noche, por ejemplo, en el </a:t>
            </a:r>
            <a:r>
              <a:rPr lang="es-MX" dirty="0" smtClean="0"/>
              <a:t>día, </a:t>
            </a:r>
            <a:r>
              <a:rPr lang="es-MX" dirty="0"/>
              <a:t>se colorea el sol, nubes blancas y cielo azul, por otra parte, en el dibujo de la noche se colorea la luna, el cielo oscuro y muchas estrellas, como los niños no tienen conocimiento aún del transcurso de las horas, esta actividad les permite asimilar los conceptos de día, tarde y </a:t>
            </a:r>
            <a:r>
              <a:rPr lang="es-MX" dirty="0" smtClean="0"/>
              <a:t>noche</a:t>
            </a:r>
            <a:r>
              <a:rPr lang="es-MX" dirty="0"/>
              <a:t>, buscando puntos de referencia significativos tal como se presenta en los dibujos, al finalizar, individualmente mencionan su rutina para ir a la escuela; ej. me despierto, desayuno, me baño, me cambio, voy a la escuela. y de igual manera su rutina de noche, hago tarea, ceno, me baño, me pongo mi pijama, duermo. De esta forma se aplica la estructura de temporalidad de sus acciones. </a:t>
            </a:r>
            <a:endParaRPr dirty="0"/>
          </a:p>
        </p:txBody>
      </p:sp>
      <p:grpSp>
        <p:nvGrpSpPr>
          <p:cNvPr id="1340" name="Google Shape;1340;p42"/>
          <p:cNvGrpSpPr/>
          <p:nvPr/>
        </p:nvGrpSpPr>
        <p:grpSpPr>
          <a:xfrm>
            <a:off x="609191" y="1388121"/>
            <a:ext cx="3509775" cy="3222485"/>
            <a:chOff x="596837" y="2906844"/>
            <a:chExt cx="1460004" cy="1487472"/>
          </a:xfrm>
        </p:grpSpPr>
        <p:sp>
          <p:nvSpPr>
            <p:cNvPr id="1341" name="Google Shape;1341;p42"/>
            <p:cNvSpPr/>
            <p:nvPr/>
          </p:nvSpPr>
          <p:spPr>
            <a:xfrm rot="-3380441">
              <a:off x="1782731" y="3396043"/>
              <a:ext cx="122362" cy="152978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42" name="Google Shape;1342;p42"/>
            <p:cNvSpPr/>
            <p:nvPr/>
          </p:nvSpPr>
          <p:spPr>
            <a:xfrm rot="-3380492">
              <a:off x="1825069" y="3343667"/>
              <a:ext cx="178634" cy="223350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43" name="Google Shape;1343;p42"/>
            <p:cNvSpPr/>
            <p:nvPr/>
          </p:nvSpPr>
          <p:spPr>
            <a:xfrm rot="934973" flipH="1">
              <a:off x="721909" y="3895955"/>
              <a:ext cx="122353" cy="152967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44" name="Google Shape;1344;p42"/>
            <p:cNvSpPr/>
            <p:nvPr/>
          </p:nvSpPr>
          <p:spPr>
            <a:xfrm rot="934972" flipH="1">
              <a:off x="623551" y="3898588"/>
              <a:ext cx="178637" cy="223348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345" name="Google Shape;1345;p42"/>
            <p:cNvGrpSpPr/>
            <p:nvPr/>
          </p:nvGrpSpPr>
          <p:grpSpPr>
            <a:xfrm rot="-59849">
              <a:off x="805919" y="2916047"/>
              <a:ext cx="1061662" cy="495758"/>
              <a:chOff x="-226721" y="-2604849"/>
              <a:chExt cx="1514915" cy="707412"/>
            </a:xfrm>
          </p:grpSpPr>
          <p:sp>
            <p:nvSpPr>
              <p:cNvPr id="1346" name="Google Shape;1346;p42"/>
              <p:cNvSpPr/>
              <p:nvPr/>
            </p:nvSpPr>
            <p:spPr>
              <a:xfrm rot="2849554">
                <a:off x="408287" y="-2384559"/>
                <a:ext cx="249300" cy="213856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664" extrusionOk="0">
                    <a:moveTo>
                      <a:pt x="426" y="0"/>
                    </a:moveTo>
                    <a:cubicBezTo>
                      <a:pt x="190" y="0"/>
                      <a:pt x="0" y="320"/>
                      <a:pt x="232" y="530"/>
                    </a:cubicBezTo>
                    <a:lnTo>
                      <a:pt x="3670" y="3587"/>
                    </a:lnTo>
                    <a:cubicBezTo>
                      <a:pt x="3728" y="3635"/>
                      <a:pt x="3794" y="3663"/>
                      <a:pt x="3870" y="3663"/>
                    </a:cubicBezTo>
                    <a:cubicBezTo>
                      <a:pt x="4147" y="3663"/>
                      <a:pt x="4270" y="3320"/>
                      <a:pt x="4070" y="3139"/>
                    </a:cubicBezTo>
                    <a:lnTo>
                      <a:pt x="622" y="82"/>
                    </a:lnTo>
                    <a:cubicBezTo>
                      <a:pt x="559" y="24"/>
                      <a:pt x="490" y="0"/>
                      <a:pt x="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2"/>
              <p:cNvSpPr/>
              <p:nvPr/>
            </p:nvSpPr>
            <p:spPr>
              <a:xfrm rot="2849554">
                <a:off x="473779" y="-2457296"/>
                <a:ext cx="115048" cy="91694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571" extrusionOk="0">
                    <a:moveTo>
                      <a:pt x="985" y="0"/>
                    </a:moveTo>
                    <a:cubicBezTo>
                      <a:pt x="858" y="0"/>
                      <a:pt x="729" y="32"/>
                      <a:pt x="610" y="97"/>
                    </a:cubicBezTo>
                    <a:cubicBezTo>
                      <a:pt x="0" y="431"/>
                      <a:pt x="96" y="1335"/>
                      <a:pt x="762" y="1535"/>
                    </a:cubicBezTo>
                    <a:cubicBezTo>
                      <a:pt x="841" y="1559"/>
                      <a:pt x="919" y="1570"/>
                      <a:pt x="994" y="1570"/>
                    </a:cubicBezTo>
                    <a:cubicBezTo>
                      <a:pt x="1554" y="1570"/>
                      <a:pt x="1971" y="957"/>
                      <a:pt x="1677" y="411"/>
                    </a:cubicBezTo>
                    <a:cubicBezTo>
                      <a:pt x="1533" y="150"/>
                      <a:pt x="1263" y="0"/>
                      <a:pt x="985" y="0"/>
                    </a:cubicBezTo>
                    <a:close/>
                  </a:path>
                </a:pathLst>
              </a:custGeom>
              <a:solidFill>
                <a:srgbClr val="FFCF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42"/>
              <p:cNvSpPr/>
              <p:nvPr/>
            </p:nvSpPr>
            <p:spPr>
              <a:xfrm rot="1530947">
                <a:off x="845674" y="-2365764"/>
                <a:ext cx="119012" cy="355913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6098" extrusionOk="0">
                    <a:moveTo>
                      <a:pt x="961" y="1"/>
                    </a:moveTo>
                    <a:cubicBezTo>
                      <a:pt x="955" y="1"/>
                      <a:pt x="949" y="1"/>
                      <a:pt x="943" y="1"/>
                    </a:cubicBezTo>
                    <a:cubicBezTo>
                      <a:pt x="419" y="11"/>
                      <a:pt x="0" y="449"/>
                      <a:pt x="19" y="982"/>
                    </a:cubicBezTo>
                    <a:lnTo>
                      <a:pt x="124" y="5164"/>
                    </a:lnTo>
                    <a:cubicBezTo>
                      <a:pt x="134" y="5678"/>
                      <a:pt x="562" y="6097"/>
                      <a:pt x="1077" y="6097"/>
                    </a:cubicBezTo>
                    <a:lnTo>
                      <a:pt x="1105" y="6097"/>
                    </a:lnTo>
                    <a:cubicBezTo>
                      <a:pt x="1629" y="6078"/>
                      <a:pt x="2039" y="5640"/>
                      <a:pt x="2029" y="5116"/>
                    </a:cubicBezTo>
                    <a:lnTo>
                      <a:pt x="1924" y="925"/>
                    </a:lnTo>
                    <a:cubicBezTo>
                      <a:pt x="1906" y="407"/>
                      <a:pt x="1477" y="1"/>
                      <a:pt x="9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2"/>
              <p:cNvSpPr/>
              <p:nvPr/>
            </p:nvSpPr>
            <p:spPr>
              <a:xfrm rot="1530947">
                <a:off x="678467" y="-2481359"/>
                <a:ext cx="556128" cy="374765"/>
              </a:xfrm>
              <a:custGeom>
                <a:avLst/>
                <a:gdLst/>
                <a:ahLst/>
                <a:cxnLst/>
                <a:rect l="l" t="t" r="r" b="b"/>
                <a:pathLst>
                  <a:path w="9528" h="6421" extrusionOk="0">
                    <a:moveTo>
                      <a:pt x="4778" y="1"/>
                    </a:moveTo>
                    <a:cubicBezTo>
                      <a:pt x="4745" y="1"/>
                      <a:pt x="4711" y="1"/>
                      <a:pt x="4677" y="2"/>
                    </a:cubicBezTo>
                    <a:cubicBezTo>
                      <a:pt x="2068" y="59"/>
                      <a:pt x="1" y="2135"/>
                      <a:pt x="58" y="4679"/>
                    </a:cubicBezTo>
                    <a:cubicBezTo>
                      <a:pt x="85" y="5875"/>
                      <a:pt x="2172" y="6421"/>
                      <a:pt x="4377" y="6421"/>
                    </a:cubicBezTo>
                    <a:cubicBezTo>
                      <a:pt x="6877" y="6421"/>
                      <a:pt x="9527" y="5719"/>
                      <a:pt x="9497" y="4469"/>
                    </a:cubicBezTo>
                    <a:cubicBezTo>
                      <a:pt x="9450" y="2147"/>
                      <a:pt x="7343" y="1"/>
                      <a:pt x="47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2"/>
              <p:cNvSpPr/>
              <p:nvPr/>
            </p:nvSpPr>
            <p:spPr>
              <a:xfrm rot="1530947">
                <a:off x="7462" y="-2294892"/>
                <a:ext cx="341393" cy="250505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4292" extrusionOk="0">
                    <a:moveTo>
                      <a:pt x="1086" y="0"/>
                    </a:moveTo>
                    <a:cubicBezTo>
                      <a:pt x="782" y="0"/>
                      <a:pt x="484" y="144"/>
                      <a:pt x="295" y="415"/>
                    </a:cubicBezTo>
                    <a:cubicBezTo>
                      <a:pt x="0" y="843"/>
                      <a:pt x="115" y="1434"/>
                      <a:pt x="543" y="1739"/>
                    </a:cubicBezTo>
                    <a:lnTo>
                      <a:pt x="4001" y="4120"/>
                    </a:lnTo>
                    <a:cubicBezTo>
                      <a:pt x="4153" y="4225"/>
                      <a:pt x="4344" y="4292"/>
                      <a:pt x="4534" y="4292"/>
                    </a:cubicBezTo>
                    <a:lnTo>
                      <a:pt x="4534" y="4282"/>
                    </a:lnTo>
                    <a:cubicBezTo>
                      <a:pt x="5468" y="4282"/>
                      <a:pt x="5849" y="3082"/>
                      <a:pt x="5077" y="2548"/>
                    </a:cubicBezTo>
                    <a:lnTo>
                      <a:pt x="1629" y="167"/>
                    </a:lnTo>
                    <a:cubicBezTo>
                      <a:pt x="1462" y="55"/>
                      <a:pt x="1273" y="0"/>
                      <a:pt x="10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2"/>
              <p:cNvSpPr/>
              <p:nvPr/>
            </p:nvSpPr>
            <p:spPr>
              <a:xfrm rot="1530947">
                <a:off x="-144984" y="-2505938"/>
                <a:ext cx="574631" cy="509590"/>
              </a:xfrm>
              <a:custGeom>
                <a:avLst/>
                <a:gdLst/>
                <a:ahLst/>
                <a:cxnLst/>
                <a:rect l="l" t="t" r="r" b="b"/>
                <a:pathLst>
                  <a:path w="9845" h="8731" extrusionOk="0">
                    <a:moveTo>
                      <a:pt x="5375" y="1"/>
                    </a:moveTo>
                    <a:cubicBezTo>
                      <a:pt x="3880" y="1"/>
                      <a:pt x="2399" y="741"/>
                      <a:pt x="1467" y="2099"/>
                    </a:cubicBezTo>
                    <a:cubicBezTo>
                      <a:pt x="0" y="4252"/>
                      <a:pt x="639" y="7252"/>
                      <a:pt x="2582" y="8576"/>
                    </a:cubicBezTo>
                    <a:cubicBezTo>
                      <a:pt x="2736" y="8682"/>
                      <a:pt x="2912" y="8731"/>
                      <a:pt x="3105" y="8731"/>
                    </a:cubicBezTo>
                    <a:cubicBezTo>
                      <a:pt x="5346" y="8731"/>
                      <a:pt x="9844" y="2109"/>
                      <a:pt x="7906" y="785"/>
                    </a:cubicBezTo>
                    <a:cubicBezTo>
                      <a:pt x="7129" y="254"/>
                      <a:pt x="6250" y="1"/>
                      <a:pt x="53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2" name="Google Shape;1352;p42"/>
            <p:cNvSpPr/>
            <p:nvPr/>
          </p:nvSpPr>
          <p:spPr>
            <a:xfrm rot="1471246">
              <a:off x="1327692" y="4027815"/>
              <a:ext cx="48918" cy="39061"/>
            </a:xfrm>
            <a:custGeom>
              <a:avLst/>
              <a:gdLst/>
              <a:ahLst/>
              <a:cxnLst/>
              <a:rect l="l" t="t" r="r" b="b"/>
              <a:pathLst>
                <a:path w="1196" h="955" extrusionOk="0">
                  <a:moveTo>
                    <a:pt x="593" y="0"/>
                  </a:moveTo>
                  <a:cubicBezTo>
                    <a:pt x="518" y="0"/>
                    <a:pt x="442" y="19"/>
                    <a:pt x="372" y="57"/>
                  </a:cubicBezTo>
                  <a:cubicBezTo>
                    <a:pt x="0" y="266"/>
                    <a:pt x="57" y="819"/>
                    <a:pt x="457" y="933"/>
                  </a:cubicBezTo>
                  <a:cubicBezTo>
                    <a:pt x="506" y="948"/>
                    <a:pt x="555" y="955"/>
                    <a:pt x="601" y="955"/>
                  </a:cubicBezTo>
                  <a:cubicBezTo>
                    <a:pt x="943" y="955"/>
                    <a:pt x="1195" y="584"/>
                    <a:pt x="1019" y="257"/>
                  </a:cubicBezTo>
                  <a:cubicBezTo>
                    <a:pt x="927" y="92"/>
                    <a:pt x="762" y="0"/>
                    <a:pt x="593" y="0"/>
                  </a:cubicBezTo>
                  <a:close/>
                </a:path>
              </a:pathLst>
            </a:custGeom>
            <a:solidFill>
              <a:srgbClr val="BC3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3" name="Google Shape;1353;p42"/>
            <p:cNvGrpSpPr/>
            <p:nvPr/>
          </p:nvGrpSpPr>
          <p:grpSpPr>
            <a:xfrm rot="-59849">
              <a:off x="848418" y="3843175"/>
              <a:ext cx="1015913" cy="425289"/>
              <a:chOff x="1069238" y="2104157"/>
              <a:chExt cx="1449635" cy="606857"/>
            </a:xfrm>
          </p:grpSpPr>
          <p:sp>
            <p:nvSpPr>
              <p:cNvPr id="1354" name="Google Shape;1354;p42"/>
              <p:cNvSpPr/>
              <p:nvPr/>
            </p:nvSpPr>
            <p:spPr>
              <a:xfrm rot="1530947">
                <a:off x="1172133" y="2131535"/>
                <a:ext cx="248005" cy="53387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9147" extrusionOk="0">
                    <a:moveTo>
                      <a:pt x="2706" y="1"/>
                    </a:moveTo>
                    <a:cubicBezTo>
                      <a:pt x="2021" y="1"/>
                      <a:pt x="1415" y="485"/>
                      <a:pt x="1296" y="1174"/>
                    </a:cubicBezTo>
                    <a:lnTo>
                      <a:pt x="162" y="7461"/>
                    </a:lnTo>
                    <a:cubicBezTo>
                      <a:pt x="0" y="8337"/>
                      <a:pt x="677" y="9147"/>
                      <a:pt x="1563" y="9147"/>
                    </a:cubicBezTo>
                    <a:cubicBezTo>
                      <a:pt x="2258" y="9147"/>
                      <a:pt x="2848" y="8651"/>
                      <a:pt x="2972" y="7966"/>
                    </a:cubicBezTo>
                    <a:lnTo>
                      <a:pt x="4106" y="1679"/>
                    </a:lnTo>
                    <a:cubicBezTo>
                      <a:pt x="4249" y="908"/>
                      <a:pt x="3734" y="165"/>
                      <a:pt x="2953" y="22"/>
                    </a:cubicBezTo>
                    <a:cubicBezTo>
                      <a:pt x="2870" y="8"/>
                      <a:pt x="2788" y="1"/>
                      <a:pt x="2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2"/>
              <p:cNvSpPr/>
              <p:nvPr/>
            </p:nvSpPr>
            <p:spPr>
              <a:xfrm rot="-1530947" flipH="1">
                <a:off x="2167973" y="2149766"/>
                <a:ext cx="248005" cy="53387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9147" extrusionOk="0">
                    <a:moveTo>
                      <a:pt x="2706" y="1"/>
                    </a:moveTo>
                    <a:cubicBezTo>
                      <a:pt x="2021" y="1"/>
                      <a:pt x="1415" y="485"/>
                      <a:pt x="1296" y="1174"/>
                    </a:cubicBezTo>
                    <a:lnTo>
                      <a:pt x="162" y="7461"/>
                    </a:lnTo>
                    <a:cubicBezTo>
                      <a:pt x="0" y="8337"/>
                      <a:pt x="677" y="9147"/>
                      <a:pt x="1563" y="9147"/>
                    </a:cubicBezTo>
                    <a:cubicBezTo>
                      <a:pt x="2258" y="9147"/>
                      <a:pt x="2848" y="8651"/>
                      <a:pt x="2972" y="7966"/>
                    </a:cubicBezTo>
                    <a:lnTo>
                      <a:pt x="4106" y="1679"/>
                    </a:lnTo>
                    <a:cubicBezTo>
                      <a:pt x="4249" y="908"/>
                      <a:pt x="3734" y="165"/>
                      <a:pt x="2953" y="22"/>
                    </a:cubicBezTo>
                    <a:cubicBezTo>
                      <a:pt x="2870" y="8"/>
                      <a:pt x="2788" y="1"/>
                      <a:pt x="2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6" name="Google Shape;1356;p42"/>
            <p:cNvSpPr/>
            <p:nvPr/>
          </p:nvSpPr>
          <p:spPr>
            <a:xfrm rot="1471158">
              <a:off x="823641" y="3230135"/>
              <a:ext cx="1045742" cy="991913"/>
            </a:xfrm>
            <a:custGeom>
              <a:avLst/>
              <a:gdLst/>
              <a:ahLst/>
              <a:cxnLst/>
              <a:rect l="l" t="t" r="r" b="b"/>
              <a:pathLst>
                <a:path w="25566" h="24250" extrusionOk="0">
                  <a:moveTo>
                    <a:pt x="12554" y="1"/>
                  </a:moveTo>
                  <a:cubicBezTo>
                    <a:pt x="10605" y="1"/>
                    <a:pt x="8627" y="472"/>
                    <a:pt x="6792" y="1467"/>
                  </a:cubicBezTo>
                  <a:cubicBezTo>
                    <a:pt x="2486" y="3801"/>
                    <a:pt x="0" y="8506"/>
                    <a:pt x="515" y="13383"/>
                  </a:cubicBezTo>
                  <a:cubicBezTo>
                    <a:pt x="1019" y="18260"/>
                    <a:pt x="4420" y="22346"/>
                    <a:pt x="9116" y="23746"/>
                  </a:cubicBezTo>
                  <a:cubicBezTo>
                    <a:pt x="10256" y="24085"/>
                    <a:pt x="11418" y="24250"/>
                    <a:pt x="12568" y="24250"/>
                  </a:cubicBezTo>
                  <a:cubicBezTo>
                    <a:pt x="16165" y="24250"/>
                    <a:pt x="19646" y="22644"/>
                    <a:pt x="21984" y="19765"/>
                  </a:cubicBezTo>
                  <a:cubicBezTo>
                    <a:pt x="25070" y="15955"/>
                    <a:pt x="25565" y="10659"/>
                    <a:pt x="23222" y="6344"/>
                  </a:cubicBezTo>
                  <a:cubicBezTo>
                    <a:pt x="21026" y="2299"/>
                    <a:pt x="16858" y="1"/>
                    <a:pt x="12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2"/>
            <p:cNvSpPr/>
            <p:nvPr/>
          </p:nvSpPr>
          <p:spPr>
            <a:xfrm rot="1471158">
              <a:off x="922506" y="3339152"/>
              <a:ext cx="835743" cy="767884"/>
            </a:xfrm>
            <a:custGeom>
              <a:avLst/>
              <a:gdLst/>
              <a:ahLst/>
              <a:cxnLst/>
              <a:rect l="l" t="t" r="r" b="b"/>
              <a:pathLst>
                <a:path w="20432" h="18773" extrusionOk="0">
                  <a:moveTo>
                    <a:pt x="10183" y="362"/>
                  </a:moveTo>
                  <a:cubicBezTo>
                    <a:pt x="14727" y="362"/>
                    <a:pt x="18566" y="3750"/>
                    <a:pt x="19136" y="8258"/>
                  </a:cubicBezTo>
                  <a:cubicBezTo>
                    <a:pt x="19698" y="12773"/>
                    <a:pt x="16812" y="17012"/>
                    <a:pt x="12402" y="18136"/>
                  </a:cubicBezTo>
                  <a:cubicBezTo>
                    <a:pt x="11659" y="18325"/>
                    <a:pt x="10911" y="18416"/>
                    <a:pt x="10174" y="18416"/>
                  </a:cubicBezTo>
                  <a:cubicBezTo>
                    <a:pt x="6537" y="18416"/>
                    <a:pt x="3150" y="16202"/>
                    <a:pt x="1772" y="12678"/>
                  </a:cubicBezTo>
                  <a:cubicBezTo>
                    <a:pt x="115" y="8439"/>
                    <a:pt x="1867" y="3629"/>
                    <a:pt x="5877" y="1457"/>
                  </a:cubicBezTo>
                  <a:cubicBezTo>
                    <a:pt x="7192" y="743"/>
                    <a:pt x="8659" y="371"/>
                    <a:pt x="10164" y="362"/>
                  </a:cubicBezTo>
                  <a:cubicBezTo>
                    <a:pt x="10170" y="362"/>
                    <a:pt x="10176" y="362"/>
                    <a:pt x="10183" y="362"/>
                  </a:cubicBezTo>
                  <a:close/>
                  <a:moveTo>
                    <a:pt x="10164" y="0"/>
                  </a:moveTo>
                  <a:lnTo>
                    <a:pt x="10164" y="10"/>
                  </a:lnTo>
                  <a:cubicBezTo>
                    <a:pt x="5935" y="10"/>
                    <a:pt x="2239" y="2838"/>
                    <a:pt x="1115" y="6906"/>
                  </a:cubicBezTo>
                  <a:cubicBezTo>
                    <a:pt x="0" y="10982"/>
                    <a:pt x="1744" y="15297"/>
                    <a:pt x="5373" y="17459"/>
                  </a:cubicBezTo>
                  <a:cubicBezTo>
                    <a:pt x="6860" y="18342"/>
                    <a:pt x="8516" y="18773"/>
                    <a:pt x="10161" y="18773"/>
                  </a:cubicBezTo>
                  <a:cubicBezTo>
                    <a:pt x="12530" y="18773"/>
                    <a:pt x="14876" y="17880"/>
                    <a:pt x="16669" y="16154"/>
                  </a:cubicBezTo>
                  <a:cubicBezTo>
                    <a:pt x="19717" y="13230"/>
                    <a:pt x="20432" y="8630"/>
                    <a:pt x="18412" y="4915"/>
                  </a:cubicBezTo>
                  <a:cubicBezTo>
                    <a:pt x="16774" y="1895"/>
                    <a:pt x="13602" y="10"/>
                    <a:pt x="10164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2"/>
            <p:cNvSpPr/>
            <p:nvPr/>
          </p:nvSpPr>
          <p:spPr>
            <a:xfrm>
              <a:off x="1321938" y="4027900"/>
              <a:ext cx="36900" cy="36900"/>
            </a:xfrm>
            <a:prstGeom prst="ellipse">
              <a:avLst/>
            </a:prstGeom>
            <a:solidFill>
              <a:srgbClr val="BC3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9" name="Google Shape;1359;p42"/>
            <p:cNvGrpSpPr/>
            <p:nvPr/>
          </p:nvGrpSpPr>
          <p:grpSpPr>
            <a:xfrm>
              <a:off x="992838" y="3379225"/>
              <a:ext cx="687813" cy="360438"/>
              <a:chOff x="870613" y="3768925"/>
              <a:chExt cx="687813" cy="360438"/>
            </a:xfrm>
          </p:grpSpPr>
          <p:sp>
            <p:nvSpPr>
              <p:cNvPr id="1360" name="Google Shape;1360;p42"/>
              <p:cNvSpPr/>
              <p:nvPr/>
            </p:nvSpPr>
            <p:spPr>
              <a:xfrm>
                <a:off x="1196138" y="3768925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2"/>
              <p:cNvSpPr/>
              <p:nvPr/>
            </p:nvSpPr>
            <p:spPr>
              <a:xfrm>
                <a:off x="870613" y="4092463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2"/>
              <p:cNvSpPr/>
              <p:nvPr/>
            </p:nvSpPr>
            <p:spPr>
              <a:xfrm>
                <a:off x="960363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2"/>
              <p:cNvSpPr/>
              <p:nvPr/>
            </p:nvSpPr>
            <p:spPr>
              <a:xfrm>
                <a:off x="1069513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2"/>
              <p:cNvSpPr/>
              <p:nvPr/>
            </p:nvSpPr>
            <p:spPr>
              <a:xfrm>
                <a:off x="897413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2"/>
              <p:cNvSpPr/>
              <p:nvPr/>
            </p:nvSpPr>
            <p:spPr>
              <a:xfrm flipH="1">
                <a:off x="1521525" y="4092463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2"/>
              <p:cNvSpPr/>
              <p:nvPr/>
            </p:nvSpPr>
            <p:spPr>
              <a:xfrm flipH="1">
                <a:off x="1431775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2"/>
              <p:cNvSpPr/>
              <p:nvPr/>
            </p:nvSpPr>
            <p:spPr>
              <a:xfrm flipH="1">
                <a:off x="1322625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2"/>
              <p:cNvSpPr/>
              <p:nvPr/>
            </p:nvSpPr>
            <p:spPr>
              <a:xfrm flipH="1">
                <a:off x="1494725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9" name="Google Shape;1369;p42"/>
            <p:cNvGrpSpPr/>
            <p:nvPr/>
          </p:nvGrpSpPr>
          <p:grpSpPr>
            <a:xfrm rot="10800000">
              <a:off x="1019638" y="3833569"/>
              <a:ext cx="634213" cy="228969"/>
              <a:chOff x="897413" y="3768925"/>
              <a:chExt cx="634213" cy="228969"/>
            </a:xfrm>
          </p:grpSpPr>
          <p:sp>
            <p:nvSpPr>
              <p:cNvPr id="1370" name="Google Shape;1370;p42"/>
              <p:cNvSpPr/>
              <p:nvPr/>
            </p:nvSpPr>
            <p:spPr>
              <a:xfrm>
                <a:off x="1196138" y="3768925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2"/>
              <p:cNvSpPr/>
              <p:nvPr/>
            </p:nvSpPr>
            <p:spPr>
              <a:xfrm>
                <a:off x="960363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2"/>
              <p:cNvSpPr/>
              <p:nvPr/>
            </p:nvSpPr>
            <p:spPr>
              <a:xfrm>
                <a:off x="1069513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2"/>
              <p:cNvSpPr/>
              <p:nvPr/>
            </p:nvSpPr>
            <p:spPr>
              <a:xfrm>
                <a:off x="897413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2"/>
              <p:cNvSpPr/>
              <p:nvPr/>
            </p:nvSpPr>
            <p:spPr>
              <a:xfrm flipH="1">
                <a:off x="1431775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2"/>
              <p:cNvSpPr/>
              <p:nvPr/>
            </p:nvSpPr>
            <p:spPr>
              <a:xfrm flipH="1">
                <a:off x="1322625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2"/>
              <p:cNvSpPr/>
              <p:nvPr/>
            </p:nvSpPr>
            <p:spPr>
              <a:xfrm flipH="1">
                <a:off x="1494725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78" name="Google Shape;1378;p42"/>
          <p:cNvGrpSpPr/>
          <p:nvPr/>
        </p:nvGrpSpPr>
        <p:grpSpPr>
          <a:xfrm>
            <a:off x="1363475" y="2882686"/>
            <a:ext cx="65582" cy="472364"/>
            <a:chOff x="1350978" y="3246825"/>
            <a:chExt cx="71581" cy="515568"/>
          </a:xfrm>
        </p:grpSpPr>
        <p:sp>
          <p:nvSpPr>
            <p:cNvPr id="1379" name="Google Shape;1379;p42"/>
            <p:cNvSpPr/>
            <p:nvPr/>
          </p:nvSpPr>
          <p:spPr>
            <a:xfrm>
              <a:off x="1378075" y="3246825"/>
              <a:ext cx="17400" cy="254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0" name="Google Shape;1380;p42"/>
            <p:cNvGrpSpPr/>
            <p:nvPr/>
          </p:nvGrpSpPr>
          <p:grpSpPr>
            <a:xfrm>
              <a:off x="1350978" y="3472984"/>
              <a:ext cx="71581" cy="289410"/>
              <a:chOff x="1176738" y="4075075"/>
              <a:chExt cx="68400" cy="276550"/>
            </a:xfrm>
          </p:grpSpPr>
          <p:sp>
            <p:nvSpPr>
              <p:cNvPr id="1381" name="Google Shape;1381;p42"/>
              <p:cNvSpPr/>
              <p:nvPr/>
            </p:nvSpPr>
            <p:spPr>
              <a:xfrm>
                <a:off x="1176738" y="4075075"/>
                <a:ext cx="68400" cy="684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82" name="Google Shape;1382;p42"/>
              <p:cNvCxnSpPr/>
              <p:nvPr/>
            </p:nvCxnSpPr>
            <p:spPr>
              <a:xfrm rot="10800000">
                <a:off x="1210950" y="4143425"/>
                <a:ext cx="0" cy="20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82470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6" name="Google Shape;1216;p40"/>
          <p:cNvGrpSpPr/>
          <p:nvPr/>
        </p:nvGrpSpPr>
        <p:grpSpPr>
          <a:xfrm>
            <a:off x="3244192" y="726251"/>
            <a:ext cx="2746985" cy="2967747"/>
            <a:chOff x="3343801" y="1508814"/>
            <a:chExt cx="2456394" cy="2653802"/>
          </a:xfrm>
        </p:grpSpPr>
        <p:sp>
          <p:nvSpPr>
            <p:cNvPr id="1217" name="Google Shape;1217;p40"/>
            <p:cNvSpPr/>
            <p:nvPr/>
          </p:nvSpPr>
          <p:spPr>
            <a:xfrm>
              <a:off x="3343801" y="3100854"/>
              <a:ext cx="28372" cy="107331"/>
            </a:xfrm>
            <a:custGeom>
              <a:avLst/>
              <a:gdLst/>
              <a:ahLst/>
              <a:cxnLst/>
              <a:rect l="l" t="t" r="r" b="b"/>
              <a:pathLst>
                <a:path w="645" h="2491" extrusionOk="0">
                  <a:moveTo>
                    <a:pt x="371" y="1"/>
                  </a:moveTo>
                  <a:cubicBezTo>
                    <a:pt x="249" y="1"/>
                    <a:pt x="141" y="89"/>
                    <a:pt x="121" y="212"/>
                  </a:cubicBezTo>
                  <a:cubicBezTo>
                    <a:pt x="41" y="709"/>
                    <a:pt x="1" y="1212"/>
                    <a:pt x="1" y="1714"/>
                  </a:cubicBezTo>
                  <a:cubicBezTo>
                    <a:pt x="1" y="1895"/>
                    <a:pt x="7" y="2078"/>
                    <a:pt x="19" y="2259"/>
                  </a:cubicBezTo>
                  <a:cubicBezTo>
                    <a:pt x="31" y="2390"/>
                    <a:pt x="140" y="2490"/>
                    <a:pt x="270" y="2490"/>
                  </a:cubicBezTo>
                  <a:cubicBezTo>
                    <a:pt x="277" y="2490"/>
                    <a:pt x="284" y="2490"/>
                    <a:pt x="291" y="2489"/>
                  </a:cubicBezTo>
                  <a:cubicBezTo>
                    <a:pt x="428" y="2480"/>
                    <a:pt x="534" y="2361"/>
                    <a:pt x="526" y="2222"/>
                  </a:cubicBezTo>
                  <a:cubicBezTo>
                    <a:pt x="517" y="2054"/>
                    <a:pt x="510" y="1884"/>
                    <a:pt x="510" y="1714"/>
                  </a:cubicBezTo>
                  <a:cubicBezTo>
                    <a:pt x="512" y="1240"/>
                    <a:pt x="549" y="766"/>
                    <a:pt x="622" y="297"/>
                  </a:cubicBezTo>
                  <a:cubicBezTo>
                    <a:pt x="645" y="163"/>
                    <a:pt x="557" y="35"/>
                    <a:pt x="422" y="6"/>
                  </a:cubicBezTo>
                  <a:cubicBezTo>
                    <a:pt x="405" y="2"/>
                    <a:pt x="388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3347760" y="3224429"/>
              <a:ext cx="41524" cy="91690"/>
            </a:xfrm>
            <a:custGeom>
              <a:avLst/>
              <a:gdLst/>
              <a:ahLst/>
              <a:cxnLst/>
              <a:rect l="l" t="t" r="r" b="b"/>
              <a:pathLst>
                <a:path w="944" h="2128" extrusionOk="0">
                  <a:moveTo>
                    <a:pt x="273" y="0"/>
                  </a:moveTo>
                  <a:cubicBezTo>
                    <a:pt x="261" y="0"/>
                    <a:pt x="249" y="1"/>
                    <a:pt x="238" y="3"/>
                  </a:cubicBezTo>
                  <a:cubicBezTo>
                    <a:pt x="98" y="22"/>
                    <a:pt x="1" y="150"/>
                    <a:pt x="20" y="289"/>
                  </a:cubicBezTo>
                  <a:lnTo>
                    <a:pt x="21" y="289"/>
                  </a:lnTo>
                  <a:cubicBezTo>
                    <a:pt x="105" y="854"/>
                    <a:pt x="238" y="1412"/>
                    <a:pt x="417" y="1955"/>
                  </a:cubicBezTo>
                  <a:cubicBezTo>
                    <a:pt x="454" y="2061"/>
                    <a:pt x="553" y="2127"/>
                    <a:pt x="658" y="2127"/>
                  </a:cubicBezTo>
                  <a:cubicBezTo>
                    <a:pt x="686" y="2127"/>
                    <a:pt x="714" y="2123"/>
                    <a:pt x="742" y="2113"/>
                  </a:cubicBezTo>
                  <a:cubicBezTo>
                    <a:pt x="875" y="2067"/>
                    <a:pt x="944" y="1923"/>
                    <a:pt x="899" y="1790"/>
                  </a:cubicBezTo>
                  <a:cubicBezTo>
                    <a:pt x="731" y="1279"/>
                    <a:pt x="604" y="754"/>
                    <a:pt x="526" y="220"/>
                  </a:cubicBezTo>
                  <a:cubicBezTo>
                    <a:pt x="508" y="93"/>
                    <a:pt x="398" y="0"/>
                    <a:pt x="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4522050" y="1972134"/>
              <a:ext cx="1121065" cy="1089166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4553941" y="3079569"/>
              <a:ext cx="1057196" cy="1035479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3497581" y="2628529"/>
              <a:ext cx="1129115" cy="1097525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3588239" y="1608346"/>
              <a:ext cx="1007446" cy="98674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FFC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4178376" y="1521353"/>
              <a:ext cx="178237" cy="87037"/>
            </a:xfrm>
            <a:custGeom>
              <a:avLst/>
              <a:gdLst/>
              <a:ahLst/>
              <a:cxnLst/>
              <a:rect l="l" t="t" r="r" b="b"/>
              <a:pathLst>
                <a:path w="4052" h="2020" extrusionOk="0">
                  <a:moveTo>
                    <a:pt x="272" y="1"/>
                  </a:moveTo>
                  <a:cubicBezTo>
                    <a:pt x="157" y="1"/>
                    <a:pt x="54" y="82"/>
                    <a:pt x="29" y="200"/>
                  </a:cubicBezTo>
                  <a:cubicBezTo>
                    <a:pt x="0" y="338"/>
                    <a:pt x="87" y="474"/>
                    <a:pt x="225" y="507"/>
                  </a:cubicBezTo>
                  <a:cubicBezTo>
                    <a:pt x="1077" y="719"/>
                    <a:pt x="1895" y="1049"/>
                    <a:pt x="2657" y="1486"/>
                  </a:cubicBezTo>
                  <a:lnTo>
                    <a:pt x="2505" y="1740"/>
                  </a:lnTo>
                  <a:cubicBezTo>
                    <a:pt x="2459" y="1819"/>
                    <a:pt x="2511" y="1918"/>
                    <a:pt x="2603" y="1926"/>
                  </a:cubicBezTo>
                  <a:lnTo>
                    <a:pt x="3887" y="2019"/>
                  </a:lnTo>
                  <a:cubicBezTo>
                    <a:pt x="3890" y="2019"/>
                    <a:pt x="3893" y="2019"/>
                    <a:pt x="3895" y="2019"/>
                  </a:cubicBezTo>
                  <a:cubicBezTo>
                    <a:pt x="3991" y="2019"/>
                    <a:pt x="4052" y="1913"/>
                    <a:pt x="3999" y="1830"/>
                  </a:cubicBezTo>
                  <a:lnTo>
                    <a:pt x="3302" y="746"/>
                  </a:lnTo>
                  <a:cubicBezTo>
                    <a:pt x="3278" y="709"/>
                    <a:pt x="3239" y="690"/>
                    <a:pt x="3200" y="690"/>
                  </a:cubicBezTo>
                  <a:cubicBezTo>
                    <a:pt x="3159" y="690"/>
                    <a:pt x="3118" y="711"/>
                    <a:pt x="3094" y="751"/>
                  </a:cubicBezTo>
                  <a:lnTo>
                    <a:pt x="2917" y="1047"/>
                  </a:lnTo>
                  <a:cubicBezTo>
                    <a:pt x="2108" y="581"/>
                    <a:pt x="1237" y="230"/>
                    <a:pt x="330" y="8"/>
                  </a:cubicBezTo>
                  <a:cubicBezTo>
                    <a:pt x="311" y="3"/>
                    <a:pt x="291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4053539" y="1508814"/>
              <a:ext cx="111024" cy="27059"/>
            </a:xfrm>
            <a:custGeom>
              <a:avLst/>
              <a:gdLst/>
              <a:ahLst/>
              <a:cxnLst/>
              <a:rect l="l" t="t" r="r" b="b"/>
              <a:pathLst>
                <a:path w="2524" h="628" extrusionOk="0">
                  <a:moveTo>
                    <a:pt x="787" y="1"/>
                  </a:moveTo>
                  <a:cubicBezTo>
                    <a:pt x="605" y="1"/>
                    <a:pt x="424" y="7"/>
                    <a:pt x="241" y="19"/>
                  </a:cubicBezTo>
                  <a:cubicBezTo>
                    <a:pt x="103" y="31"/>
                    <a:pt x="1" y="153"/>
                    <a:pt x="11" y="291"/>
                  </a:cubicBezTo>
                  <a:cubicBezTo>
                    <a:pt x="20" y="425"/>
                    <a:pt x="132" y="528"/>
                    <a:pt x="263" y="528"/>
                  </a:cubicBezTo>
                  <a:cubicBezTo>
                    <a:pt x="268" y="528"/>
                    <a:pt x="273" y="528"/>
                    <a:pt x="278" y="528"/>
                  </a:cubicBezTo>
                  <a:cubicBezTo>
                    <a:pt x="448" y="518"/>
                    <a:pt x="617" y="512"/>
                    <a:pt x="787" y="512"/>
                  </a:cubicBezTo>
                  <a:cubicBezTo>
                    <a:pt x="1261" y="512"/>
                    <a:pt x="1734" y="550"/>
                    <a:pt x="2203" y="624"/>
                  </a:cubicBezTo>
                  <a:cubicBezTo>
                    <a:pt x="2217" y="626"/>
                    <a:pt x="2231" y="627"/>
                    <a:pt x="2245" y="627"/>
                  </a:cubicBezTo>
                  <a:cubicBezTo>
                    <a:pt x="2363" y="627"/>
                    <a:pt x="2470" y="544"/>
                    <a:pt x="2494" y="424"/>
                  </a:cubicBezTo>
                  <a:cubicBezTo>
                    <a:pt x="2523" y="283"/>
                    <a:pt x="2430" y="145"/>
                    <a:pt x="2288" y="121"/>
                  </a:cubicBezTo>
                  <a:cubicBezTo>
                    <a:pt x="1791" y="43"/>
                    <a:pt x="1288" y="3"/>
                    <a:pt x="7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3861270" y="1543026"/>
              <a:ext cx="69676" cy="44811"/>
            </a:xfrm>
            <a:custGeom>
              <a:avLst/>
              <a:gdLst/>
              <a:ahLst/>
              <a:cxnLst/>
              <a:rect l="l" t="t" r="r" b="b"/>
              <a:pathLst>
                <a:path w="1584" h="1040" extrusionOk="0">
                  <a:moveTo>
                    <a:pt x="1330" y="1"/>
                  </a:moveTo>
                  <a:cubicBezTo>
                    <a:pt x="1303" y="1"/>
                    <a:pt x="1276" y="6"/>
                    <a:pt x="1249" y="17"/>
                  </a:cubicBezTo>
                  <a:cubicBezTo>
                    <a:pt x="878" y="174"/>
                    <a:pt x="518" y="355"/>
                    <a:pt x="168" y="557"/>
                  </a:cubicBezTo>
                  <a:cubicBezTo>
                    <a:pt x="58" y="621"/>
                    <a:pt x="0" y="757"/>
                    <a:pt x="47" y="876"/>
                  </a:cubicBezTo>
                  <a:cubicBezTo>
                    <a:pt x="86" y="979"/>
                    <a:pt x="183" y="1040"/>
                    <a:pt x="284" y="1040"/>
                  </a:cubicBezTo>
                  <a:cubicBezTo>
                    <a:pt x="327" y="1040"/>
                    <a:pt x="371" y="1029"/>
                    <a:pt x="412" y="1005"/>
                  </a:cubicBezTo>
                  <a:cubicBezTo>
                    <a:pt x="727" y="823"/>
                    <a:pt x="1054" y="658"/>
                    <a:pt x="1389" y="512"/>
                  </a:cubicBezTo>
                  <a:cubicBezTo>
                    <a:pt x="1518" y="458"/>
                    <a:pt x="1584" y="312"/>
                    <a:pt x="1538" y="177"/>
                  </a:cubicBezTo>
                  <a:lnTo>
                    <a:pt x="1525" y="141"/>
                  </a:lnTo>
                  <a:cubicBezTo>
                    <a:pt x="1496" y="54"/>
                    <a:pt x="1415" y="1"/>
                    <a:pt x="1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3942339" y="1513511"/>
              <a:ext cx="95761" cy="38606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2"/>
                  </a:cubicBezTo>
                  <a:cubicBezTo>
                    <a:pt x="1306" y="87"/>
                    <a:pt x="748" y="220"/>
                    <a:pt x="205" y="400"/>
                  </a:cubicBezTo>
                  <a:cubicBezTo>
                    <a:pt x="71" y="444"/>
                    <a:pt x="0" y="590"/>
                    <a:pt x="47" y="725"/>
                  </a:cubicBezTo>
                  <a:cubicBezTo>
                    <a:pt x="84" y="829"/>
                    <a:pt x="183" y="895"/>
                    <a:pt x="288" y="895"/>
                  </a:cubicBezTo>
                  <a:cubicBezTo>
                    <a:pt x="316" y="895"/>
                    <a:pt x="343" y="891"/>
                    <a:pt x="370" y="882"/>
                  </a:cubicBezTo>
                  <a:cubicBezTo>
                    <a:pt x="883" y="712"/>
                    <a:pt x="1408" y="587"/>
                    <a:pt x="1941" y="507"/>
                  </a:cubicBezTo>
                  <a:cubicBezTo>
                    <a:pt x="2081" y="488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5170294" y="1855884"/>
              <a:ext cx="178237" cy="86994"/>
            </a:xfrm>
            <a:custGeom>
              <a:avLst/>
              <a:gdLst/>
              <a:ahLst/>
              <a:cxnLst/>
              <a:rect l="l" t="t" r="r" b="b"/>
              <a:pathLst>
                <a:path w="4052" h="2019" extrusionOk="0">
                  <a:moveTo>
                    <a:pt x="273" y="0"/>
                  </a:moveTo>
                  <a:cubicBezTo>
                    <a:pt x="158" y="0"/>
                    <a:pt x="53" y="81"/>
                    <a:pt x="29" y="199"/>
                  </a:cubicBezTo>
                  <a:cubicBezTo>
                    <a:pt x="0" y="339"/>
                    <a:pt x="87" y="475"/>
                    <a:pt x="225" y="507"/>
                  </a:cubicBezTo>
                  <a:cubicBezTo>
                    <a:pt x="1077" y="720"/>
                    <a:pt x="1895" y="1048"/>
                    <a:pt x="2655" y="1487"/>
                  </a:cubicBezTo>
                  <a:lnTo>
                    <a:pt x="2505" y="1740"/>
                  </a:lnTo>
                  <a:cubicBezTo>
                    <a:pt x="2459" y="1818"/>
                    <a:pt x="2511" y="1919"/>
                    <a:pt x="2603" y="1925"/>
                  </a:cubicBezTo>
                  <a:lnTo>
                    <a:pt x="3885" y="2018"/>
                  </a:lnTo>
                  <a:cubicBezTo>
                    <a:pt x="3889" y="2019"/>
                    <a:pt x="3892" y="2019"/>
                    <a:pt x="3896" y="2019"/>
                  </a:cubicBezTo>
                  <a:cubicBezTo>
                    <a:pt x="3991" y="2019"/>
                    <a:pt x="4052" y="1911"/>
                    <a:pt x="3999" y="1829"/>
                  </a:cubicBezTo>
                  <a:lnTo>
                    <a:pt x="3302" y="747"/>
                  </a:lnTo>
                  <a:cubicBezTo>
                    <a:pt x="3278" y="709"/>
                    <a:pt x="3238" y="690"/>
                    <a:pt x="3198" y="690"/>
                  </a:cubicBezTo>
                  <a:cubicBezTo>
                    <a:pt x="3157" y="690"/>
                    <a:pt x="3116" y="710"/>
                    <a:pt x="3093" y="750"/>
                  </a:cubicBezTo>
                  <a:lnTo>
                    <a:pt x="2917" y="1048"/>
                  </a:lnTo>
                  <a:cubicBezTo>
                    <a:pt x="2108" y="582"/>
                    <a:pt x="1237" y="231"/>
                    <a:pt x="330" y="7"/>
                  </a:cubicBezTo>
                  <a:cubicBezTo>
                    <a:pt x="311" y="3"/>
                    <a:pt x="292" y="0"/>
                    <a:pt x="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5045413" y="1843389"/>
              <a:ext cx="111024" cy="26973"/>
            </a:xfrm>
            <a:custGeom>
              <a:avLst/>
              <a:gdLst/>
              <a:ahLst/>
              <a:cxnLst/>
              <a:rect l="l" t="t" r="r" b="b"/>
              <a:pathLst>
                <a:path w="2524" h="626" extrusionOk="0">
                  <a:moveTo>
                    <a:pt x="787" y="1"/>
                  </a:moveTo>
                  <a:cubicBezTo>
                    <a:pt x="606" y="1"/>
                    <a:pt x="423" y="7"/>
                    <a:pt x="242" y="18"/>
                  </a:cubicBezTo>
                  <a:cubicBezTo>
                    <a:pt x="104" y="31"/>
                    <a:pt x="0" y="151"/>
                    <a:pt x="10" y="291"/>
                  </a:cubicBezTo>
                  <a:cubicBezTo>
                    <a:pt x="21" y="425"/>
                    <a:pt x="131" y="526"/>
                    <a:pt x="264" y="526"/>
                  </a:cubicBezTo>
                  <a:cubicBezTo>
                    <a:pt x="269" y="526"/>
                    <a:pt x="274" y="526"/>
                    <a:pt x="279" y="526"/>
                  </a:cubicBezTo>
                  <a:cubicBezTo>
                    <a:pt x="447" y="516"/>
                    <a:pt x="617" y="510"/>
                    <a:pt x="787" y="510"/>
                  </a:cubicBezTo>
                  <a:cubicBezTo>
                    <a:pt x="1261" y="512"/>
                    <a:pt x="1735" y="548"/>
                    <a:pt x="2204" y="622"/>
                  </a:cubicBezTo>
                  <a:cubicBezTo>
                    <a:pt x="2218" y="624"/>
                    <a:pt x="2232" y="626"/>
                    <a:pt x="2246" y="626"/>
                  </a:cubicBezTo>
                  <a:cubicBezTo>
                    <a:pt x="2364" y="626"/>
                    <a:pt x="2469" y="542"/>
                    <a:pt x="2495" y="422"/>
                  </a:cubicBezTo>
                  <a:cubicBezTo>
                    <a:pt x="2524" y="281"/>
                    <a:pt x="2430" y="145"/>
                    <a:pt x="2289" y="121"/>
                  </a:cubicBezTo>
                  <a:cubicBezTo>
                    <a:pt x="1792" y="41"/>
                    <a:pt x="1289" y="1"/>
                    <a:pt x="7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4853100" y="1877557"/>
              <a:ext cx="69720" cy="44854"/>
            </a:xfrm>
            <a:custGeom>
              <a:avLst/>
              <a:gdLst/>
              <a:ahLst/>
              <a:cxnLst/>
              <a:rect l="l" t="t" r="r" b="b"/>
              <a:pathLst>
                <a:path w="1585" h="1041" extrusionOk="0">
                  <a:moveTo>
                    <a:pt x="1331" y="0"/>
                  </a:moveTo>
                  <a:cubicBezTo>
                    <a:pt x="1304" y="0"/>
                    <a:pt x="1277" y="6"/>
                    <a:pt x="1251" y="16"/>
                  </a:cubicBezTo>
                  <a:cubicBezTo>
                    <a:pt x="880" y="175"/>
                    <a:pt x="518" y="356"/>
                    <a:pt x="170" y="558"/>
                  </a:cubicBezTo>
                  <a:cubicBezTo>
                    <a:pt x="60" y="622"/>
                    <a:pt x="1" y="758"/>
                    <a:pt x="47" y="876"/>
                  </a:cubicBezTo>
                  <a:cubicBezTo>
                    <a:pt x="87" y="979"/>
                    <a:pt x="185" y="1040"/>
                    <a:pt x="287" y="1040"/>
                  </a:cubicBezTo>
                  <a:cubicBezTo>
                    <a:pt x="330" y="1040"/>
                    <a:pt x="373" y="1029"/>
                    <a:pt x="414" y="1006"/>
                  </a:cubicBezTo>
                  <a:cubicBezTo>
                    <a:pt x="729" y="822"/>
                    <a:pt x="1056" y="657"/>
                    <a:pt x="1391" y="513"/>
                  </a:cubicBezTo>
                  <a:cubicBezTo>
                    <a:pt x="1520" y="457"/>
                    <a:pt x="1584" y="311"/>
                    <a:pt x="1540" y="178"/>
                  </a:cubicBezTo>
                  <a:lnTo>
                    <a:pt x="1527" y="141"/>
                  </a:lnTo>
                  <a:cubicBezTo>
                    <a:pt x="1497" y="55"/>
                    <a:pt x="1417" y="0"/>
                    <a:pt x="1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4934257" y="1847999"/>
              <a:ext cx="95761" cy="38606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3"/>
                  </a:cubicBezTo>
                  <a:lnTo>
                    <a:pt x="1871" y="4"/>
                  </a:lnTo>
                  <a:cubicBezTo>
                    <a:pt x="1306" y="88"/>
                    <a:pt x="748" y="220"/>
                    <a:pt x="205" y="400"/>
                  </a:cubicBezTo>
                  <a:cubicBezTo>
                    <a:pt x="71" y="446"/>
                    <a:pt x="0" y="592"/>
                    <a:pt x="47" y="725"/>
                  </a:cubicBezTo>
                  <a:cubicBezTo>
                    <a:pt x="84" y="830"/>
                    <a:pt x="182" y="896"/>
                    <a:pt x="288" y="896"/>
                  </a:cubicBezTo>
                  <a:cubicBezTo>
                    <a:pt x="315" y="896"/>
                    <a:pt x="343" y="891"/>
                    <a:pt x="370" y="882"/>
                  </a:cubicBezTo>
                  <a:cubicBezTo>
                    <a:pt x="881" y="714"/>
                    <a:pt x="1406" y="587"/>
                    <a:pt x="1940" y="509"/>
                  </a:cubicBezTo>
                  <a:cubicBezTo>
                    <a:pt x="2079" y="490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3800743" y="3778965"/>
              <a:ext cx="178193" cy="86994"/>
            </a:xfrm>
            <a:custGeom>
              <a:avLst/>
              <a:gdLst/>
              <a:ahLst/>
              <a:cxnLst/>
              <a:rect l="l" t="t" r="r" b="b"/>
              <a:pathLst>
                <a:path w="4051" h="2019" extrusionOk="0">
                  <a:moveTo>
                    <a:pt x="157" y="1"/>
                  </a:moveTo>
                  <a:cubicBezTo>
                    <a:pt x="61" y="1"/>
                    <a:pt x="1" y="107"/>
                    <a:pt x="54" y="190"/>
                  </a:cubicBezTo>
                  <a:lnTo>
                    <a:pt x="750" y="1274"/>
                  </a:lnTo>
                  <a:cubicBezTo>
                    <a:pt x="774" y="1311"/>
                    <a:pt x="813" y="1330"/>
                    <a:pt x="852" y="1330"/>
                  </a:cubicBezTo>
                  <a:cubicBezTo>
                    <a:pt x="893" y="1330"/>
                    <a:pt x="935" y="1309"/>
                    <a:pt x="958" y="1269"/>
                  </a:cubicBezTo>
                  <a:lnTo>
                    <a:pt x="1136" y="973"/>
                  </a:lnTo>
                  <a:cubicBezTo>
                    <a:pt x="1945" y="1439"/>
                    <a:pt x="2816" y="1788"/>
                    <a:pt x="3722" y="2012"/>
                  </a:cubicBezTo>
                  <a:cubicBezTo>
                    <a:pt x="3741" y="2017"/>
                    <a:pt x="3761" y="2019"/>
                    <a:pt x="3779" y="2019"/>
                  </a:cubicBezTo>
                  <a:cubicBezTo>
                    <a:pt x="3895" y="2019"/>
                    <a:pt x="3999" y="1938"/>
                    <a:pt x="4023" y="1820"/>
                  </a:cubicBezTo>
                  <a:cubicBezTo>
                    <a:pt x="4051" y="1682"/>
                    <a:pt x="3964" y="1546"/>
                    <a:pt x="3828" y="1512"/>
                  </a:cubicBezTo>
                  <a:cubicBezTo>
                    <a:pt x="2976" y="1301"/>
                    <a:pt x="2158" y="971"/>
                    <a:pt x="1396" y="534"/>
                  </a:cubicBezTo>
                  <a:lnTo>
                    <a:pt x="1548" y="279"/>
                  </a:lnTo>
                  <a:cubicBezTo>
                    <a:pt x="1594" y="201"/>
                    <a:pt x="1541" y="100"/>
                    <a:pt x="1450" y="94"/>
                  </a:cubicBezTo>
                  <a:lnTo>
                    <a:pt x="166" y="1"/>
                  </a:ln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3992836" y="3851482"/>
              <a:ext cx="110980" cy="27016"/>
            </a:xfrm>
            <a:custGeom>
              <a:avLst/>
              <a:gdLst/>
              <a:ahLst/>
              <a:cxnLst/>
              <a:rect l="l" t="t" r="r" b="b"/>
              <a:pathLst>
                <a:path w="2523" h="627" extrusionOk="0">
                  <a:moveTo>
                    <a:pt x="279" y="1"/>
                  </a:moveTo>
                  <a:cubicBezTo>
                    <a:pt x="160" y="1"/>
                    <a:pt x="54" y="84"/>
                    <a:pt x="29" y="204"/>
                  </a:cubicBezTo>
                  <a:cubicBezTo>
                    <a:pt x="1" y="345"/>
                    <a:pt x="93" y="483"/>
                    <a:pt x="236" y="507"/>
                  </a:cubicBezTo>
                  <a:cubicBezTo>
                    <a:pt x="732" y="585"/>
                    <a:pt x="1235" y="625"/>
                    <a:pt x="1738" y="627"/>
                  </a:cubicBezTo>
                  <a:cubicBezTo>
                    <a:pt x="1919" y="627"/>
                    <a:pt x="2102" y="621"/>
                    <a:pt x="2282" y="609"/>
                  </a:cubicBezTo>
                  <a:cubicBezTo>
                    <a:pt x="2420" y="596"/>
                    <a:pt x="2523" y="475"/>
                    <a:pt x="2513" y="337"/>
                  </a:cubicBezTo>
                  <a:cubicBezTo>
                    <a:pt x="2504" y="203"/>
                    <a:pt x="2392" y="100"/>
                    <a:pt x="2260" y="100"/>
                  </a:cubicBezTo>
                  <a:cubicBezTo>
                    <a:pt x="2255" y="100"/>
                    <a:pt x="2251" y="100"/>
                    <a:pt x="2246" y="100"/>
                  </a:cubicBezTo>
                  <a:cubicBezTo>
                    <a:pt x="2076" y="110"/>
                    <a:pt x="1908" y="116"/>
                    <a:pt x="1738" y="116"/>
                  </a:cubicBezTo>
                  <a:cubicBezTo>
                    <a:pt x="1262" y="116"/>
                    <a:pt x="790" y="78"/>
                    <a:pt x="321" y="4"/>
                  </a:cubicBezTo>
                  <a:cubicBezTo>
                    <a:pt x="307" y="2"/>
                    <a:pt x="293" y="1"/>
                    <a:pt x="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4226410" y="3799518"/>
              <a:ext cx="69720" cy="44768"/>
            </a:xfrm>
            <a:custGeom>
              <a:avLst/>
              <a:gdLst/>
              <a:ahLst/>
              <a:cxnLst/>
              <a:rect l="l" t="t" r="r" b="b"/>
              <a:pathLst>
                <a:path w="1585" h="1039" extrusionOk="0">
                  <a:moveTo>
                    <a:pt x="1300" y="0"/>
                  </a:moveTo>
                  <a:cubicBezTo>
                    <a:pt x="1257" y="0"/>
                    <a:pt x="1213" y="11"/>
                    <a:pt x="1173" y="35"/>
                  </a:cubicBezTo>
                  <a:cubicBezTo>
                    <a:pt x="857" y="217"/>
                    <a:pt x="531" y="382"/>
                    <a:pt x="196" y="528"/>
                  </a:cubicBezTo>
                  <a:cubicBezTo>
                    <a:pt x="66" y="582"/>
                    <a:pt x="1" y="728"/>
                    <a:pt x="47" y="863"/>
                  </a:cubicBezTo>
                  <a:lnTo>
                    <a:pt x="60" y="899"/>
                  </a:lnTo>
                  <a:cubicBezTo>
                    <a:pt x="89" y="986"/>
                    <a:pt x="169" y="1039"/>
                    <a:pt x="255" y="1039"/>
                  </a:cubicBezTo>
                  <a:cubicBezTo>
                    <a:pt x="282" y="1039"/>
                    <a:pt x="309" y="1034"/>
                    <a:pt x="335" y="1023"/>
                  </a:cubicBezTo>
                  <a:cubicBezTo>
                    <a:pt x="707" y="866"/>
                    <a:pt x="1067" y="685"/>
                    <a:pt x="1416" y="483"/>
                  </a:cubicBezTo>
                  <a:cubicBezTo>
                    <a:pt x="1527" y="419"/>
                    <a:pt x="1584" y="283"/>
                    <a:pt x="1538" y="164"/>
                  </a:cubicBezTo>
                  <a:cubicBezTo>
                    <a:pt x="1499" y="61"/>
                    <a:pt x="1401" y="0"/>
                    <a:pt x="1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4119212" y="3835238"/>
              <a:ext cx="95849" cy="38606"/>
            </a:xfrm>
            <a:custGeom>
              <a:avLst/>
              <a:gdLst/>
              <a:ahLst/>
              <a:cxnLst/>
              <a:rect l="l" t="t" r="r" b="b"/>
              <a:pathLst>
                <a:path w="2179" h="896" extrusionOk="0">
                  <a:moveTo>
                    <a:pt x="1890" y="1"/>
                  </a:moveTo>
                  <a:cubicBezTo>
                    <a:pt x="1863" y="1"/>
                    <a:pt x="1835" y="5"/>
                    <a:pt x="1808" y="14"/>
                  </a:cubicBezTo>
                  <a:cubicBezTo>
                    <a:pt x="1296" y="184"/>
                    <a:pt x="771" y="309"/>
                    <a:pt x="237" y="389"/>
                  </a:cubicBezTo>
                  <a:cubicBezTo>
                    <a:pt x="98" y="408"/>
                    <a:pt x="0" y="536"/>
                    <a:pt x="20" y="676"/>
                  </a:cubicBezTo>
                  <a:cubicBezTo>
                    <a:pt x="37" y="803"/>
                    <a:pt x="147" y="896"/>
                    <a:pt x="273" y="896"/>
                  </a:cubicBezTo>
                  <a:cubicBezTo>
                    <a:pt x="284" y="896"/>
                    <a:pt x="296" y="895"/>
                    <a:pt x="308" y="893"/>
                  </a:cubicBezTo>
                  <a:cubicBezTo>
                    <a:pt x="873" y="809"/>
                    <a:pt x="1430" y="676"/>
                    <a:pt x="1973" y="496"/>
                  </a:cubicBezTo>
                  <a:cubicBezTo>
                    <a:pt x="2106" y="451"/>
                    <a:pt x="2178" y="306"/>
                    <a:pt x="2132" y="171"/>
                  </a:cubicBezTo>
                  <a:cubicBezTo>
                    <a:pt x="2095" y="67"/>
                    <a:pt x="1996" y="1"/>
                    <a:pt x="1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3355458" y="2913122"/>
              <a:ext cx="90174" cy="172178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920" y="0"/>
                  </a:moveTo>
                  <a:cubicBezTo>
                    <a:pt x="1898" y="0"/>
                    <a:pt x="1876" y="6"/>
                    <a:pt x="1854" y="20"/>
                  </a:cubicBezTo>
                  <a:lnTo>
                    <a:pt x="772" y="717"/>
                  </a:lnTo>
                  <a:cubicBezTo>
                    <a:pt x="695" y="766"/>
                    <a:pt x="697" y="878"/>
                    <a:pt x="775" y="926"/>
                  </a:cubicBezTo>
                  <a:lnTo>
                    <a:pt x="1073" y="1102"/>
                  </a:lnTo>
                  <a:cubicBezTo>
                    <a:pt x="607" y="1911"/>
                    <a:pt x="256" y="2782"/>
                    <a:pt x="32" y="3689"/>
                  </a:cubicBezTo>
                  <a:cubicBezTo>
                    <a:pt x="0" y="3825"/>
                    <a:pt x="87" y="3962"/>
                    <a:pt x="224" y="3990"/>
                  </a:cubicBezTo>
                  <a:cubicBezTo>
                    <a:pt x="242" y="3993"/>
                    <a:pt x="260" y="3995"/>
                    <a:pt x="278" y="3995"/>
                  </a:cubicBezTo>
                  <a:cubicBezTo>
                    <a:pt x="397" y="3995"/>
                    <a:pt x="502" y="3914"/>
                    <a:pt x="532" y="3794"/>
                  </a:cubicBezTo>
                  <a:cubicBezTo>
                    <a:pt x="743" y="2942"/>
                    <a:pt x="1073" y="2124"/>
                    <a:pt x="1512" y="1363"/>
                  </a:cubicBezTo>
                  <a:lnTo>
                    <a:pt x="1765" y="1514"/>
                  </a:lnTo>
                  <a:cubicBezTo>
                    <a:pt x="1785" y="1526"/>
                    <a:pt x="1806" y="1531"/>
                    <a:pt x="1827" y="1531"/>
                  </a:cubicBezTo>
                  <a:cubicBezTo>
                    <a:pt x="1888" y="1531"/>
                    <a:pt x="1946" y="1484"/>
                    <a:pt x="1951" y="1416"/>
                  </a:cubicBezTo>
                  <a:lnTo>
                    <a:pt x="2043" y="134"/>
                  </a:lnTo>
                  <a:cubicBezTo>
                    <a:pt x="2049" y="57"/>
                    <a:pt x="1988" y="0"/>
                    <a:pt x="1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3377363" y="3329994"/>
              <a:ext cx="49046" cy="65665"/>
            </a:xfrm>
            <a:custGeom>
              <a:avLst/>
              <a:gdLst/>
              <a:ahLst/>
              <a:cxnLst/>
              <a:rect l="l" t="t" r="r" b="b"/>
              <a:pathLst>
                <a:path w="1115" h="1524" extrusionOk="0">
                  <a:moveTo>
                    <a:pt x="296" y="1"/>
                  </a:moveTo>
                  <a:cubicBezTo>
                    <a:pt x="267" y="1"/>
                    <a:pt x="237" y="5"/>
                    <a:pt x="208" y="15"/>
                  </a:cubicBezTo>
                  <a:lnTo>
                    <a:pt x="171" y="28"/>
                  </a:lnTo>
                  <a:cubicBezTo>
                    <a:pt x="58" y="67"/>
                    <a:pt x="0" y="193"/>
                    <a:pt x="47" y="304"/>
                  </a:cubicBezTo>
                  <a:cubicBezTo>
                    <a:pt x="205" y="675"/>
                    <a:pt x="384" y="1035"/>
                    <a:pt x="588" y="1385"/>
                  </a:cubicBezTo>
                  <a:cubicBezTo>
                    <a:pt x="637" y="1469"/>
                    <a:pt x="728" y="1524"/>
                    <a:pt x="822" y="1524"/>
                  </a:cubicBezTo>
                  <a:cubicBezTo>
                    <a:pt x="850" y="1524"/>
                    <a:pt x="879" y="1519"/>
                    <a:pt x="906" y="1508"/>
                  </a:cubicBezTo>
                  <a:cubicBezTo>
                    <a:pt x="1052" y="1450"/>
                    <a:pt x="1115" y="1277"/>
                    <a:pt x="1036" y="1141"/>
                  </a:cubicBezTo>
                  <a:cubicBezTo>
                    <a:pt x="852" y="826"/>
                    <a:pt x="687" y="499"/>
                    <a:pt x="543" y="164"/>
                  </a:cubicBezTo>
                  <a:cubicBezTo>
                    <a:pt x="499" y="63"/>
                    <a:pt x="400" y="1"/>
                    <a:pt x="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3495690" y="2267671"/>
              <a:ext cx="92330" cy="176616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3584105" y="2454068"/>
              <a:ext cx="83972" cy="85399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3770480" y="2595050"/>
              <a:ext cx="73987" cy="37098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3673179" y="2541622"/>
              <a:ext cx="87799" cy="59590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5698320" y="2603581"/>
              <a:ext cx="90174" cy="172178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772" y="0"/>
                  </a:moveTo>
                  <a:cubicBezTo>
                    <a:pt x="1653" y="0"/>
                    <a:pt x="1547" y="82"/>
                    <a:pt x="1518" y="201"/>
                  </a:cubicBezTo>
                  <a:cubicBezTo>
                    <a:pt x="1307" y="1053"/>
                    <a:pt x="977" y="1872"/>
                    <a:pt x="540" y="2634"/>
                  </a:cubicBezTo>
                  <a:lnTo>
                    <a:pt x="285" y="2482"/>
                  </a:lnTo>
                  <a:cubicBezTo>
                    <a:pt x="265" y="2470"/>
                    <a:pt x="244" y="2465"/>
                    <a:pt x="223" y="2465"/>
                  </a:cubicBezTo>
                  <a:cubicBezTo>
                    <a:pt x="162" y="2465"/>
                    <a:pt x="104" y="2511"/>
                    <a:pt x="99" y="2579"/>
                  </a:cubicBezTo>
                  <a:lnTo>
                    <a:pt x="6" y="3864"/>
                  </a:lnTo>
                  <a:cubicBezTo>
                    <a:pt x="0" y="3939"/>
                    <a:pt x="62" y="3995"/>
                    <a:pt x="129" y="3995"/>
                  </a:cubicBezTo>
                  <a:cubicBezTo>
                    <a:pt x="152" y="3995"/>
                    <a:pt x="174" y="3989"/>
                    <a:pt x="195" y="3976"/>
                  </a:cubicBezTo>
                  <a:lnTo>
                    <a:pt x="1278" y="3279"/>
                  </a:lnTo>
                  <a:cubicBezTo>
                    <a:pt x="1355" y="3229"/>
                    <a:pt x="1353" y="3117"/>
                    <a:pt x="1275" y="3071"/>
                  </a:cubicBezTo>
                  <a:lnTo>
                    <a:pt x="978" y="2893"/>
                  </a:lnTo>
                  <a:cubicBezTo>
                    <a:pt x="1444" y="2085"/>
                    <a:pt x="1794" y="1213"/>
                    <a:pt x="2018" y="307"/>
                  </a:cubicBezTo>
                  <a:cubicBezTo>
                    <a:pt x="2050" y="171"/>
                    <a:pt x="1963" y="35"/>
                    <a:pt x="1826" y="6"/>
                  </a:cubicBezTo>
                  <a:cubicBezTo>
                    <a:pt x="1808" y="2"/>
                    <a:pt x="1790" y="0"/>
                    <a:pt x="17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5771779" y="2480696"/>
              <a:ext cx="28416" cy="107331"/>
            </a:xfrm>
            <a:custGeom>
              <a:avLst/>
              <a:gdLst/>
              <a:ahLst/>
              <a:cxnLst/>
              <a:rect l="l" t="t" r="r" b="b"/>
              <a:pathLst>
                <a:path w="646" h="2491" extrusionOk="0">
                  <a:moveTo>
                    <a:pt x="375" y="0"/>
                  </a:moveTo>
                  <a:cubicBezTo>
                    <a:pt x="368" y="0"/>
                    <a:pt x="361" y="1"/>
                    <a:pt x="354" y="1"/>
                  </a:cubicBezTo>
                  <a:cubicBezTo>
                    <a:pt x="216" y="11"/>
                    <a:pt x="111" y="129"/>
                    <a:pt x="119" y="269"/>
                  </a:cubicBezTo>
                  <a:cubicBezTo>
                    <a:pt x="128" y="438"/>
                    <a:pt x="135" y="607"/>
                    <a:pt x="135" y="776"/>
                  </a:cubicBezTo>
                  <a:cubicBezTo>
                    <a:pt x="135" y="1252"/>
                    <a:pt x="96" y="1724"/>
                    <a:pt x="23" y="2193"/>
                  </a:cubicBezTo>
                  <a:cubicBezTo>
                    <a:pt x="0" y="2328"/>
                    <a:pt x="88" y="2458"/>
                    <a:pt x="223" y="2485"/>
                  </a:cubicBezTo>
                  <a:cubicBezTo>
                    <a:pt x="240" y="2488"/>
                    <a:pt x="257" y="2490"/>
                    <a:pt x="274" y="2490"/>
                  </a:cubicBezTo>
                  <a:cubicBezTo>
                    <a:pt x="396" y="2490"/>
                    <a:pt x="504" y="2403"/>
                    <a:pt x="526" y="2278"/>
                  </a:cubicBezTo>
                  <a:cubicBezTo>
                    <a:pt x="604" y="1782"/>
                    <a:pt x="644" y="1279"/>
                    <a:pt x="646" y="776"/>
                  </a:cubicBezTo>
                  <a:cubicBezTo>
                    <a:pt x="646" y="595"/>
                    <a:pt x="638" y="413"/>
                    <a:pt x="626" y="232"/>
                  </a:cubicBezTo>
                  <a:cubicBezTo>
                    <a:pt x="616" y="101"/>
                    <a:pt x="505" y="0"/>
                    <a:pt x="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5717586" y="2293222"/>
              <a:ext cx="49002" cy="65665"/>
            </a:xfrm>
            <a:custGeom>
              <a:avLst/>
              <a:gdLst/>
              <a:ahLst/>
              <a:cxnLst/>
              <a:rect l="l" t="t" r="r" b="b"/>
              <a:pathLst>
                <a:path w="1114" h="1524" extrusionOk="0">
                  <a:moveTo>
                    <a:pt x="293" y="1"/>
                  </a:moveTo>
                  <a:cubicBezTo>
                    <a:pt x="265" y="1"/>
                    <a:pt x="236" y="5"/>
                    <a:pt x="209" y="16"/>
                  </a:cubicBezTo>
                  <a:cubicBezTo>
                    <a:pt x="62" y="74"/>
                    <a:pt x="1" y="246"/>
                    <a:pt x="79" y="383"/>
                  </a:cubicBezTo>
                  <a:cubicBezTo>
                    <a:pt x="262" y="698"/>
                    <a:pt x="427" y="1025"/>
                    <a:pt x="573" y="1359"/>
                  </a:cubicBezTo>
                  <a:cubicBezTo>
                    <a:pt x="615" y="1461"/>
                    <a:pt x="714" y="1523"/>
                    <a:pt x="819" y="1523"/>
                  </a:cubicBezTo>
                  <a:cubicBezTo>
                    <a:pt x="848" y="1523"/>
                    <a:pt x="878" y="1518"/>
                    <a:pt x="907" y="1508"/>
                  </a:cubicBezTo>
                  <a:lnTo>
                    <a:pt x="942" y="1495"/>
                  </a:lnTo>
                  <a:cubicBezTo>
                    <a:pt x="1056" y="1457"/>
                    <a:pt x="1114" y="1331"/>
                    <a:pt x="1067" y="1220"/>
                  </a:cubicBezTo>
                  <a:cubicBezTo>
                    <a:pt x="910" y="849"/>
                    <a:pt x="729" y="488"/>
                    <a:pt x="528" y="139"/>
                  </a:cubicBezTo>
                  <a:cubicBezTo>
                    <a:pt x="478" y="54"/>
                    <a:pt x="387" y="1"/>
                    <a:pt x="2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5754580" y="2372762"/>
              <a:ext cx="41612" cy="91690"/>
            </a:xfrm>
            <a:custGeom>
              <a:avLst/>
              <a:gdLst/>
              <a:ahLst/>
              <a:cxnLst/>
              <a:rect l="l" t="t" r="r" b="b"/>
              <a:pathLst>
                <a:path w="946" h="2128" extrusionOk="0">
                  <a:moveTo>
                    <a:pt x="288" y="0"/>
                  </a:moveTo>
                  <a:cubicBezTo>
                    <a:pt x="260" y="0"/>
                    <a:pt x="232" y="5"/>
                    <a:pt x="204" y="15"/>
                  </a:cubicBezTo>
                  <a:cubicBezTo>
                    <a:pt x="71" y="61"/>
                    <a:pt x="1" y="205"/>
                    <a:pt x="47" y="338"/>
                  </a:cubicBezTo>
                  <a:cubicBezTo>
                    <a:pt x="215" y="850"/>
                    <a:pt x="342" y="1376"/>
                    <a:pt x="420" y="1909"/>
                  </a:cubicBezTo>
                  <a:cubicBezTo>
                    <a:pt x="438" y="2036"/>
                    <a:pt x="548" y="2128"/>
                    <a:pt x="673" y="2128"/>
                  </a:cubicBezTo>
                  <a:cubicBezTo>
                    <a:pt x="685" y="2128"/>
                    <a:pt x="696" y="2127"/>
                    <a:pt x="708" y="2125"/>
                  </a:cubicBezTo>
                  <a:cubicBezTo>
                    <a:pt x="848" y="2106"/>
                    <a:pt x="945" y="1978"/>
                    <a:pt x="926" y="1839"/>
                  </a:cubicBezTo>
                  <a:lnTo>
                    <a:pt x="925" y="1839"/>
                  </a:lnTo>
                  <a:cubicBezTo>
                    <a:pt x="841" y="1273"/>
                    <a:pt x="708" y="716"/>
                    <a:pt x="529" y="173"/>
                  </a:cubicBezTo>
                  <a:cubicBezTo>
                    <a:pt x="492" y="67"/>
                    <a:pt x="393" y="0"/>
                    <a:pt x="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5292227" y="4074373"/>
              <a:ext cx="183340" cy="88243"/>
            </a:xfrm>
            <a:custGeom>
              <a:avLst/>
              <a:gdLst/>
              <a:ahLst/>
              <a:cxnLst/>
              <a:rect l="l" t="t" r="r" b="b"/>
              <a:pathLst>
                <a:path w="4168" h="2048" extrusionOk="0">
                  <a:moveTo>
                    <a:pt x="3871" y="0"/>
                  </a:moveTo>
                  <a:cubicBezTo>
                    <a:pt x="3824" y="0"/>
                    <a:pt x="3777" y="13"/>
                    <a:pt x="3735" y="39"/>
                  </a:cubicBezTo>
                  <a:cubicBezTo>
                    <a:pt x="2982" y="492"/>
                    <a:pt x="2170" y="838"/>
                    <a:pt x="1323" y="1067"/>
                  </a:cubicBezTo>
                  <a:lnTo>
                    <a:pt x="1249" y="780"/>
                  </a:lnTo>
                  <a:cubicBezTo>
                    <a:pt x="1235" y="721"/>
                    <a:pt x="1183" y="687"/>
                    <a:pt x="1130" y="687"/>
                  </a:cubicBezTo>
                  <a:cubicBezTo>
                    <a:pt x="1102" y="687"/>
                    <a:pt x="1073" y="696"/>
                    <a:pt x="1049" y="717"/>
                  </a:cubicBezTo>
                  <a:lnTo>
                    <a:pt x="76" y="1560"/>
                  </a:lnTo>
                  <a:cubicBezTo>
                    <a:pt x="0" y="1625"/>
                    <a:pt x="32" y="1750"/>
                    <a:pt x="130" y="1773"/>
                  </a:cubicBezTo>
                  <a:lnTo>
                    <a:pt x="1389" y="2045"/>
                  </a:lnTo>
                  <a:cubicBezTo>
                    <a:pt x="1398" y="2047"/>
                    <a:pt x="1407" y="2048"/>
                    <a:pt x="1416" y="2048"/>
                  </a:cubicBezTo>
                  <a:cubicBezTo>
                    <a:pt x="1493" y="2048"/>
                    <a:pt x="1555" y="1975"/>
                    <a:pt x="1534" y="1894"/>
                  </a:cubicBezTo>
                  <a:lnTo>
                    <a:pt x="1450" y="1561"/>
                  </a:lnTo>
                  <a:cubicBezTo>
                    <a:pt x="2351" y="1318"/>
                    <a:pt x="3214" y="950"/>
                    <a:pt x="4013" y="466"/>
                  </a:cubicBezTo>
                  <a:cubicBezTo>
                    <a:pt x="4132" y="392"/>
                    <a:pt x="4167" y="235"/>
                    <a:pt x="4090" y="119"/>
                  </a:cubicBezTo>
                  <a:cubicBezTo>
                    <a:pt x="4039" y="42"/>
                    <a:pt x="3956" y="0"/>
                    <a:pt x="38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5482473" y="3995652"/>
              <a:ext cx="89910" cy="79453"/>
            </a:xfrm>
            <a:custGeom>
              <a:avLst/>
              <a:gdLst/>
              <a:ahLst/>
              <a:cxnLst/>
              <a:rect l="l" t="t" r="r" b="b"/>
              <a:pathLst>
                <a:path w="2044" h="1844" extrusionOk="0">
                  <a:moveTo>
                    <a:pt x="1760" y="1"/>
                  </a:moveTo>
                  <a:cubicBezTo>
                    <a:pt x="1689" y="1"/>
                    <a:pt x="1619" y="31"/>
                    <a:pt x="1568" y="88"/>
                  </a:cubicBezTo>
                  <a:cubicBezTo>
                    <a:pt x="1456" y="215"/>
                    <a:pt x="1341" y="338"/>
                    <a:pt x="1221" y="458"/>
                  </a:cubicBezTo>
                  <a:cubicBezTo>
                    <a:pt x="885" y="793"/>
                    <a:pt x="524" y="1102"/>
                    <a:pt x="140" y="1380"/>
                  </a:cubicBezTo>
                  <a:cubicBezTo>
                    <a:pt x="29" y="1460"/>
                    <a:pt x="1" y="1612"/>
                    <a:pt x="74" y="1728"/>
                  </a:cubicBezTo>
                  <a:cubicBezTo>
                    <a:pt x="124" y="1803"/>
                    <a:pt x="205" y="1844"/>
                    <a:pt x="288" y="1844"/>
                  </a:cubicBezTo>
                  <a:cubicBezTo>
                    <a:pt x="339" y="1844"/>
                    <a:pt x="391" y="1828"/>
                    <a:pt x="436" y="1797"/>
                  </a:cubicBezTo>
                  <a:cubicBezTo>
                    <a:pt x="843" y="1500"/>
                    <a:pt x="1226" y="1174"/>
                    <a:pt x="1581" y="820"/>
                  </a:cubicBezTo>
                  <a:cubicBezTo>
                    <a:pt x="1711" y="690"/>
                    <a:pt x="1834" y="557"/>
                    <a:pt x="1954" y="421"/>
                  </a:cubicBezTo>
                  <a:cubicBezTo>
                    <a:pt x="2044" y="315"/>
                    <a:pt x="2033" y="155"/>
                    <a:pt x="1927" y="64"/>
                  </a:cubicBezTo>
                  <a:cubicBezTo>
                    <a:pt x="1879" y="22"/>
                    <a:pt x="1819" y="1"/>
                    <a:pt x="1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5626400" y="3823432"/>
              <a:ext cx="40381" cy="69328"/>
            </a:xfrm>
            <a:custGeom>
              <a:avLst/>
              <a:gdLst/>
              <a:ahLst/>
              <a:cxnLst/>
              <a:rect l="l" t="t" r="r" b="b"/>
              <a:pathLst>
                <a:path w="918" h="1609" extrusionOk="0">
                  <a:moveTo>
                    <a:pt x="642" y="0"/>
                  </a:moveTo>
                  <a:cubicBezTo>
                    <a:pt x="531" y="0"/>
                    <a:pt x="426" y="74"/>
                    <a:pt x="396" y="189"/>
                  </a:cubicBezTo>
                  <a:cubicBezTo>
                    <a:pt x="301" y="543"/>
                    <a:pt x="187" y="889"/>
                    <a:pt x="53" y="1228"/>
                  </a:cubicBezTo>
                  <a:cubicBezTo>
                    <a:pt x="0" y="1360"/>
                    <a:pt x="58" y="1509"/>
                    <a:pt x="184" y="1571"/>
                  </a:cubicBezTo>
                  <a:lnTo>
                    <a:pt x="218" y="1587"/>
                  </a:lnTo>
                  <a:cubicBezTo>
                    <a:pt x="248" y="1602"/>
                    <a:pt x="280" y="1608"/>
                    <a:pt x="311" y="1608"/>
                  </a:cubicBezTo>
                  <a:cubicBezTo>
                    <a:pt x="392" y="1608"/>
                    <a:pt x="469" y="1561"/>
                    <a:pt x="501" y="1480"/>
                  </a:cubicBezTo>
                  <a:cubicBezTo>
                    <a:pt x="653" y="1107"/>
                    <a:pt x="780" y="724"/>
                    <a:pt x="886" y="333"/>
                  </a:cubicBezTo>
                  <a:cubicBezTo>
                    <a:pt x="918" y="210"/>
                    <a:pt x="862" y="74"/>
                    <a:pt x="746" y="22"/>
                  </a:cubicBezTo>
                  <a:cubicBezTo>
                    <a:pt x="712" y="7"/>
                    <a:pt x="677" y="0"/>
                    <a:pt x="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5571944" y="3904953"/>
              <a:ext cx="63870" cy="83030"/>
            </a:xfrm>
            <a:custGeom>
              <a:avLst/>
              <a:gdLst/>
              <a:ahLst/>
              <a:cxnLst/>
              <a:rect l="l" t="t" r="r" b="b"/>
              <a:pathLst>
                <a:path w="1452" h="1927" extrusionOk="0">
                  <a:moveTo>
                    <a:pt x="1159" y="1"/>
                  </a:moveTo>
                  <a:cubicBezTo>
                    <a:pt x="1064" y="1"/>
                    <a:pt x="974" y="53"/>
                    <a:pt x="931" y="143"/>
                  </a:cubicBezTo>
                  <a:cubicBezTo>
                    <a:pt x="689" y="625"/>
                    <a:pt x="405" y="1085"/>
                    <a:pt x="85" y="1519"/>
                  </a:cubicBezTo>
                  <a:cubicBezTo>
                    <a:pt x="0" y="1631"/>
                    <a:pt x="21" y="1790"/>
                    <a:pt x="135" y="1874"/>
                  </a:cubicBezTo>
                  <a:cubicBezTo>
                    <a:pt x="181" y="1909"/>
                    <a:pt x="235" y="1926"/>
                    <a:pt x="289" y="1926"/>
                  </a:cubicBezTo>
                  <a:cubicBezTo>
                    <a:pt x="366" y="1926"/>
                    <a:pt x="441" y="1892"/>
                    <a:pt x="492" y="1826"/>
                  </a:cubicBezTo>
                  <a:cubicBezTo>
                    <a:pt x="831" y="1367"/>
                    <a:pt x="1132" y="878"/>
                    <a:pt x="1389" y="368"/>
                  </a:cubicBezTo>
                  <a:cubicBezTo>
                    <a:pt x="1451" y="241"/>
                    <a:pt x="1398" y="87"/>
                    <a:pt x="1270" y="26"/>
                  </a:cubicBezTo>
                  <a:cubicBezTo>
                    <a:pt x="1234" y="9"/>
                    <a:pt x="1196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9" name="Google Shape;1249;p40"/>
          <p:cNvSpPr txBox="1">
            <a:spLocks noGrp="1"/>
          </p:cNvSpPr>
          <p:nvPr>
            <p:ph type="subTitle" idx="4294967295"/>
          </p:nvPr>
        </p:nvSpPr>
        <p:spPr>
          <a:xfrm>
            <a:off x="898768" y="663605"/>
            <a:ext cx="20811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Individual</a:t>
            </a:r>
            <a:endParaRPr dirty="0"/>
          </a:p>
        </p:txBody>
      </p:sp>
      <p:sp>
        <p:nvSpPr>
          <p:cNvPr id="1250" name="Google Shape;1250;p40"/>
          <p:cNvSpPr txBox="1">
            <a:spLocks noGrp="1"/>
          </p:cNvSpPr>
          <p:nvPr>
            <p:ph type="subTitle" idx="4294967295"/>
          </p:nvPr>
        </p:nvSpPr>
        <p:spPr>
          <a:xfrm>
            <a:off x="927325" y="498005"/>
            <a:ext cx="20811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CF6F"/>
                </a:solidFill>
              </a:rPr>
              <a:t>Organización</a:t>
            </a:r>
            <a:endParaRPr sz="2000" b="1" dirty="0">
              <a:solidFill>
                <a:srgbClr val="FFCF6F"/>
              </a:solidFill>
            </a:endParaRPr>
          </a:p>
        </p:txBody>
      </p:sp>
      <p:sp>
        <p:nvSpPr>
          <p:cNvPr id="1251" name="Google Shape;1251;p40"/>
          <p:cNvSpPr txBox="1">
            <a:spLocks noGrp="1"/>
          </p:cNvSpPr>
          <p:nvPr>
            <p:ph type="subTitle" idx="4294967295"/>
          </p:nvPr>
        </p:nvSpPr>
        <p:spPr>
          <a:xfrm>
            <a:off x="3822877" y="1204950"/>
            <a:ext cx="5478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01</a:t>
            </a:r>
            <a:endParaRPr sz="2000" b="1" dirty="0"/>
          </a:p>
        </p:txBody>
      </p:sp>
      <p:sp>
        <p:nvSpPr>
          <p:cNvPr id="1252" name="Google Shape;1252;p40"/>
          <p:cNvSpPr txBox="1">
            <a:spLocks noGrp="1"/>
          </p:cNvSpPr>
          <p:nvPr>
            <p:ph type="subTitle" idx="4294967295"/>
          </p:nvPr>
        </p:nvSpPr>
        <p:spPr>
          <a:xfrm>
            <a:off x="4935283" y="1687789"/>
            <a:ext cx="5478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02</a:t>
            </a:r>
            <a:endParaRPr sz="2000" b="1" dirty="0"/>
          </a:p>
        </p:txBody>
      </p:sp>
      <p:sp>
        <p:nvSpPr>
          <p:cNvPr id="1253" name="Google Shape;1253;p40"/>
          <p:cNvSpPr txBox="1">
            <a:spLocks noGrp="1"/>
          </p:cNvSpPr>
          <p:nvPr>
            <p:ph type="subTitle" idx="4294967295"/>
          </p:nvPr>
        </p:nvSpPr>
        <p:spPr>
          <a:xfrm>
            <a:off x="275817" y="2153844"/>
            <a:ext cx="2773980" cy="15401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Hoja con dibujo de día y de noche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Colores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4" name="Google Shape;1254;p40"/>
          <p:cNvSpPr txBox="1">
            <a:spLocks noGrp="1"/>
          </p:cNvSpPr>
          <p:nvPr>
            <p:ph type="subTitle" idx="4294967295"/>
          </p:nvPr>
        </p:nvSpPr>
        <p:spPr>
          <a:xfrm>
            <a:off x="909511" y="1907649"/>
            <a:ext cx="20811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3"/>
                </a:solidFill>
              </a:rPr>
              <a:t>Material</a:t>
            </a:r>
            <a:endParaRPr sz="2000" b="1" dirty="0">
              <a:solidFill>
                <a:schemeClr val="accent3"/>
              </a:solidFill>
            </a:endParaRPr>
          </a:p>
        </p:txBody>
      </p:sp>
      <p:sp>
        <p:nvSpPr>
          <p:cNvPr id="1255" name="Google Shape;1255;p40"/>
          <p:cNvSpPr txBox="1">
            <a:spLocks noGrp="1"/>
          </p:cNvSpPr>
          <p:nvPr>
            <p:ph type="subTitle" idx="4294967295"/>
          </p:nvPr>
        </p:nvSpPr>
        <p:spPr>
          <a:xfrm>
            <a:off x="6029208" y="1430529"/>
            <a:ext cx="20811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20 minutos</a:t>
            </a:r>
            <a:endParaRPr dirty="0"/>
          </a:p>
        </p:txBody>
      </p:sp>
      <p:sp>
        <p:nvSpPr>
          <p:cNvPr id="1256" name="Google Shape;1256;p40"/>
          <p:cNvSpPr txBox="1">
            <a:spLocks noGrp="1"/>
          </p:cNvSpPr>
          <p:nvPr>
            <p:ph type="subTitle" idx="4294967295"/>
          </p:nvPr>
        </p:nvSpPr>
        <p:spPr>
          <a:xfrm>
            <a:off x="6083986" y="1272255"/>
            <a:ext cx="20811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2"/>
                </a:solidFill>
              </a:rPr>
              <a:t>Tiempo</a:t>
            </a:r>
            <a:endParaRPr sz="2000" b="1" dirty="0">
              <a:solidFill>
                <a:schemeClr val="accent2"/>
              </a:solidFill>
            </a:endParaRPr>
          </a:p>
        </p:txBody>
      </p:sp>
      <p:sp>
        <p:nvSpPr>
          <p:cNvPr id="1259" name="Google Shape;1259;p40"/>
          <p:cNvSpPr txBox="1">
            <a:spLocks noGrp="1"/>
          </p:cNvSpPr>
          <p:nvPr>
            <p:ph type="subTitle" idx="4294967295"/>
          </p:nvPr>
        </p:nvSpPr>
        <p:spPr>
          <a:xfrm>
            <a:off x="4928209" y="2913150"/>
            <a:ext cx="5478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04</a:t>
            </a:r>
            <a:endParaRPr sz="2000" b="1" dirty="0"/>
          </a:p>
        </p:txBody>
      </p:sp>
      <p:sp>
        <p:nvSpPr>
          <p:cNvPr id="1260" name="Google Shape;1260;p40"/>
          <p:cNvSpPr txBox="1">
            <a:spLocks noGrp="1"/>
          </p:cNvSpPr>
          <p:nvPr>
            <p:ph type="subTitle" idx="4294967295"/>
          </p:nvPr>
        </p:nvSpPr>
        <p:spPr>
          <a:xfrm>
            <a:off x="3800335" y="2408962"/>
            <a:ext cx="5478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03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80082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44"/>
          <p:cNvSpPr txBox="1">
            <a:spLocks noGrp="1"/>
          </p:cNvSpPr>
          <p:nvPr>
            <p:ph type="title"/>
          </p:nvPr>
        </p:nvSpPr>
        <p:spPr>
          <a:xfrm>
            <a:off x="3125920" y="402411"/>
            <a:ext cx="2581294" cy="9238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Berlin Sans FB Demi" panose="020E0802020502020306" pitchFamily="34" charset="0"/>
              </a:rPr>
              <a:t>Evidencia</a:t>
            </a:r>
            <a:endParaRPr sz="4000" dirty="0">
              <a:latin typeface="Berlin Sans FB Demi" panose="020E0802020502020306" pitchFamily="34" charset="0"/>
            </a:endParaRPr>
          </a:p>
        </p:txBody>
      </p:sp>
      <p:sp>
        <p:nvSpPr>
          <p:cNvPr id="1485" name="Google Shape;1485;p44"/>
          <p:cNvSpPr txBox="1">
            <a:spLocks noGrp="1"/>
          </p:cNvSpPr>
          <p:nvPr>
            <p:ph type="subTitle" idx="1"/>
          </p:nvPr>
        </p:nvSpPr>
        <p:spPr>
          <a:xfrm>
            <a:off x="794413" y="3918625"/>
            <a:ext cx="1184700" cy="1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Click to start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47" name="Google Shape;1438;p44">
            <a:extLst>
              <a:ext uri="{FF2B5EF4-FFF2-40B4-BE49-F238E27FC236}">
                <a16:creationId xmlns:a16="http://schemas.microsoft.com/office/drawing/2014/main" xmlns="" id="{39277530-28F8-4786-8482-19E958461850}"/>
              </a:ext>
            </a:extLst>
          </p:cNvPr>
          <p:cNvSpPr txBox="1">
            <a:spLocks/>
          </p:cNvSpPr>
          <p:nvPr/>
        </p:nvSpPr>
        <p:spPr>
          <a:xfrm>
            <a:off x="2499147" y="1688433"/>
            <a:ext cx="4353301" cy="20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36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r>
              <a:rPr lang="es-MX" dirty="0">
                <a:hlinkClick r:id="rId3"/>
              </a:rPr>
              <a:t>https://youtu.be/y4mdHBdbhWk</a:t>
            </a:r>
            <a:endParaRPr lang="es-MX" dirty="0"/>
          </a:p>
          <a:p>
            <a:endParaRPr lang="es-MX" dirty="0"/>
          </a:p>
        </p:txBody>
      </p:sp>
      <p:grpSp>
        <p:nvGrpSpPr>
          <p:cNvPr id="50" name="Google Shape;1001;p36">
            <a:extLst>
              <a:ext uri="{FF2B5EF4-FFF2-40B4-BE49-F238E27FC236}">
                <a16:creationId xmlns:a16="http://schemas.microsoft.com/office/drawing/2014/main" xmlns="" id="{EE9518AE-212D-4FE4-9B35-897EB7FD29BC}"/>
              </a:ext>
            </a:extLst>
          </p:cNvPr>
          <p:cNvGrpSpPr/>
          <p:nvPr/>
        </p:nvGrpSpPr>
        <p:grpSpPr>
          <a:xfrm>
            <a:off x="6097828" y="677315"/>
            <a:ext cx="3042143" cy="3723504"/>
            <a:chOff x="3884525" y="3011700"/>
            <a:chExt cx="671525" cy="811525"/>
          </a:xfrm>
        </p:grpSpPr>
        <p:sp>
          <p:nvSpPr>
            <p:cNvPr id="51" name="Google Shape;1002;p36">
              <a:extLst>
                <a:ext uri="{FF2B5EF4-FFF2-40B4-BE49-F238E27FC236}">
                  <a16:creationId xmlns:a16="http://schemas.microsoft.com/office/drawing/2014/main" xmlns="" id="{E4F47040-384F-4C9F-B628-BCCCB6EF1FA9}"/>
                </a:ext>
              </a:extLst>
            </p:cNvPr>
            <p:cNvSpPr/>
            <p:nvPr/>
          </p:nvSpPr>
          <p:spPr>
            <a:xfrm>
              <a:off x="4152650" y="3011700"/>
              <a:ext cx="331500" cy="216425"/>
            </a:xfrm>
            <a:custGeom>
              <a:avLst/>
              <a:gdLst/>
              <a:ahLst/>
              <a:cxnLst/>
              <a:rect l="l" t="t" r="r" b="b"/>
              <a:pathLst>
                <a:path w="13260" h="8657" extrusionOk="0">
                  <a:moveTo>
                    <a:pt x="10610" y="0"/>
                  </a:moveTo>
                  <a:cubicBezTo>
                    <a:pt x="10198" y="0"/>
                    <a:pt x="9782" y="112"/>
                    <a:pt x="9392" y="328"/>
                  </a:cubicBezTo>
                  <a:cubicBezTo>
                    <a:pt x="9040" y="538"/>
                    <a:pt x="8735" y="785"/>
                    <a:pt x="8468" y="1090"/>
                  </a:cubicBezTo>
                  <a:cubicBezTo>
                    <a:pt x="8335" y="1242"/>
                    <a:pt x="8182" y="1385"/>
                    <a:pt x="8030" y="1509"/>
                  </a:cubicBezTo>
                  <a:cubicBezTo>
                    <a:pt x="7840" y="1671"/>
                    <a:pt x="7630" y="1795"/>
                    <a:pt x="7392" y="1871"/>
                  </a:cubicBezTo>
                  <a:cubicBezTo>
                    <a:pt x="7324" y="1893"/>
                    <a:pt x="7256" y="1903"/>
                    <a:pt x="7189" y="1903"/>
                  </a:cubicBezTo>
                  <a:cubicBezTo>
                    <a:pt x="6904" y="1903"/>
                    <a:pt x="6640" y="1718"/>
                    <a:pt x="6563" y="1433"/>
                  </a:cubicBezTo>
                  <a:cubicBezTo>
                    <a:pt x="6525" y="1338"/>
                    <a:pt x="6497" y="1233"/>
                    <a:pt x="6468" y="1128"/>
                  </a:cubicBezTo>
                  <a:cubicBezTo>
                    <a:pt x="6401" y="871"/>
                    <a:pt x="6239" y="633"/>
                    <a:pt x="6020" y="480"/>
                  </a:cubicBezTo>
                  <a:cubicBezTo>
                    <a:pt x="5779" y="298"/>
                    <a:pt x="5500" y="207"/>
                    <a:pt x="5214" y="207"/>
                  </a:cubicBezTo>
                  <a:cubicBezTo>
                    <a:pt x="4903" y="207"/>
                    <a:pt x="4584" y="315"/>
                    <a:pt x="4296" y="528"/>
                  </a:cubicBezTo>
                  <a:cubicBezTo>
                    <a:pt x="3972" y="785"/>
                    <a:pt x="3725" y="1119"/>
                    <a:pt x="3582" y="1509"/>
                  </a:cubicBezTo>
                  <a:cubicBezTo>
                    <a:pt x="3468" y="1823"/>
                    <a:pt x="3363" y="2138"/>
                    <a:pt x="3239" y="2452"/>
                  </a:cubicBezTo>
                  <a:cubicBezTo>
                    <a:pt x="3134" y="2738"/>
                    <a:pt x="2944" y="2995"/>
                    <a:pt x="2696" y="3176"/>
                  </a:cubicBezTo>
                  <a:cubicBezTo>
                    <a:pt x="2600" y="3260"/>
                    <a:pt x="2482" y="3302"/>
                    <a:pt x="2363" y="3302"/>
                  </a:cubicBezTo>
                  <a:cubicBezTo>
                    <a:pt x="2281" y="3302"/>
                    <a:pt x="2199" y="3282"/>
                    <a:pt x="2125" y="3243"/>
                  </a:cubicBezTo>
                  <a:cubicBezTo>
                    <a:pt x="1972" y="3176"/>
                    <a:pt x="1829" y="3109"/>
                    <a:pt x="1677" y="3043"/>
                  </a:cubicBezTo>
                  <a:cubicBezTo>
                    <a:pt x="1491" y="2957"/>
                    <a:pt x="1289" y="2914"/>
                    <a:pt x="1088" y="2914"/>
                  </a:cubicBezTo>
                  <a:cubicBezTo>
                    <a:pt x="1020" y="2914"/>
                    <a:pt x="953" y="2919"/>
                    <a:pt x="886" y="2928"/>
                  </a:cubicBezTo>
                  <a:cubicBezTo>
                    <a:pt x="420" y="2966"/>
                    <a:pt x="58" y="3347"/>
                    <a:pt x="39" y="3824"/>
                  </a:cubicBezTo>
                  <a:cubicBezTo>
                    <a:pt x="0" y="4329"/>
                    <a:pt x="162" y="4833"/>
                    <a:pt x="486" y="5233"/>
                  </a:cubicBezTo>
                  <a:cubicBezTo>
                    <a:pt x="705" y="5510"/>
                    <a:pt x="991" y="5738"/>
                    <a:pt x="1315" y="5891"/>
                  </a:cubicBezTo>
                  <a:cubicBezTo>
                    <a:pt x="1353" y="5903"/>
                    <a:pt x="1388" y="5910"/>
                    <a:pt x="1419" y="5910"/>
                  </a:cubicBezTo>
                  <a:cubicBezTo>
                    <a:pt x="1502" y="5910"/>
                    <a:pt x="1559" y="5862"/>
                    <a:pt x="1601" y="5757"/>
                  </a:cubicBezTo>
                  <a:cubicBezTo>
                    <a:pt x="1648" y="5643"/>
                    <a:pt x="1715" y="5548"/>
                    <a:pt x="1801" y="5462"/>
                  </a:cubicBezTo>
                  <a:cubicBezTo>
                    <a:pt x="1858" y="5481"/>
                    <a:pt x="1905" y="5529"/>
                    <a:pt x="1934" y="5586"/>
                  </a:cubicBezTo>
                  <a:cubicBezTo>
                    <a:pt x="2081" y="5763"/>
                    <a:pt x="2381" y="5893"/>
                    <a:pt x="2662" y="5893"/>
                  </a:cubicBezTo>
                  <a:cubicBezTo>
                    <a:pt x="2819" y="5893"/>
                    <a:pt x="2971" y="5853"/>
                    <a:pt x="3087" y="5757"/>
                  </a:cubicBezTo>
                  <a:cubicBezTo>
                    <a:pt x="3113" y="5737"/>
                    <a:pt x="3149" y="5713"/>
                    <a:pt x="3178" y="5713"/>
                  </a:cubicBezTo>
                  <a:cubicBezTo>
                    <a:pt x="3191" y="5713"/>
                    <a:pt x="3202" y="5717"/>
                    <a:pt x="3210" y="5729"/>
                  </a:cubicBezTo>
                  <a:cubicBezTo>
                    <a:pt x="3249" y="5767"/>
                    <a:pt x="3229" y="5814"/>
                    <a:pt x="3210" y="5862"/>
                  </a:cubicBezTo>
                  <a:cubicBezTo>
                    <a:pt x="3153" y="6043"/>
                    <a:pt x="3115" y="6234"/>
                    <a:pt x="3210" y="6405"/>
                  </a:cubicBezTo>
                  <a:cubicBezTo>
                    <a:pt x="3222" y="6417"/>
                    <a:pt x="3239" y="6422"/>
                    <a:pt x="3256" y="6422"/>
                  </a:cubicBezTo>
                  <a:cubicBezTo>
                    <a:pt x="3280" y="6422"/>
                    <a:pt x="3304" y="6412"/>
                    <a:pt x="3315" y="6395"/>
                  </a:cubicBezTo>
                  <a:cubicBezTo>
                    <a:pt x="3357" y="6354"/>
                    <a:pt x="3413" y="6331"/>
                    <a:pt x="3468" y="6331"/>
                  </a:cubicBezTo>
                  <a:cubicBezTo>
                    <a:pt x="3501" y="6331"/>
                    <a:pt x="3534" y="6339"/>
                    <a:pt x="3563" y="6357"/>
                  </a:cubicBezTo>
                  <a:cubicBezTo>
                    <a:pt x="3658" y="6414"/>
                    <a:pt x="3706" y="6529"/>
                    <a:pt x="3687" y="6634"/>
                  </a:cubicBezTo>
                  <a:cubicBezTo>
                    <a:pt x="3668" y="6815"/>
                    <a:pt x="3544" y="6957"/>
                    <a:pt x="3372" y="6996"/>
                  </a:cubicBezTo>
                  <a:cubicBezTo>
                    <a:pt x="3153" y="7024"/>
                    <a:pt x="3058" y="7157"/>
                    <a:pt x="2934" y="7300"/>
                  </a:cubicBezTo>
                  <a:cubicBezTo>
                    <a:pt x="3077" y="7529"/>
                    <a:pt x="3239" y="7748"/>
                    <a:pt x="3429" y="7938"/>
                  </a:cubicBezTo>
                  <a:cubicBezTo>
                    <a:pt x="3609" y="8114"/>
                    <a:pt x="3809" y="8202"/>
                    <a:pt x="4011" y="8202"/>
                  </a:cubicBezTo>
                  <a:cubicBezTo>
                    <a:pt x="4205" y="8202"/>
                    <a:pt x="4400" y="8121"/>
                    <a:pt x="4582" y="7958"/>
                  </a:cubicBezTo>
                  <a:cubicBezTo>
                    <a:pt x="4677" y="7881"/>
                    <a:pt x="4753" y="7786"/>
                    <a:pt x="4839" y="7700"/>
                  </a:cubicBezTo>
                  <a:cubicBezTo>
                    <a:pt x="4953" y="7587"/>
                    <a:pt x="5032" y="7534"/>
                    <a:pt x="5128" y="7534"/>
                  </a:cubicBezTo>
                  <a:cubicBezTo>
                    <a:pt x="5194" y="7534"/>
                    <a:pt x="5267" y="7559"/>
                    <a:pt x="5363" y="7605"/>
                  </a:cubicBezTo>
                  <a:cubicBezTo>
                    <a:pt x="5535" y="7700"/>
                    <a:pt x="5696" y="7805"/>
                    <a:pt x="5849" y="7929"/>
                  </a:cubicBezTo>
                  <a:cubicBezTo>
                    <a:pt x="6068" y="8100"/>
                    <a:pt x="6277" y="8281"/>
                    <a:pt x="6506" y="8434"/>
                  </a:cubicBezTo>
                  <a:cubicBezTo>
                    <a:pt x="6708" y="8582"/>
                    <a:pt x="6944" y="8656"/>
                    <a:pt x="7179" y="8656"/>
                  </a:cubicBezTo>
                  <a:cubicBezTo>
                    <a:pt x="7442" y="8656"/>
                    <a:pt x="7704" y="8563"/>
                    <a:pt x="7916" y="8377"/>
                  </a:cubicBezTo>
                  <a:cubicBezTo>
                    <a:pt x="8373" y="8034"/>
                    <a:pt x="8668" y="7519"/>
                    <a:pt x="8725" y="6948"/>
                  </a:cubicBezTo>
                  <a:cubicBezTo>
                    <a:pt x="8763" y="6662"/>
                    <a:pt x="8783" y="6367"/>
                    <a:pt x="8811" y="6072"/>
                  </a:cubicBezTo>
                  <a:cubicBezTo>
                    <a:pt x="8859" y="5586"/>
                    <a:pt x="9087" y="5214"/>
                    <a:pt x="9535" y="4995"/>
                  </a:cubicBezTo>
                  <a:cubicBezTo>
                    <a:pt x="9630" y="4948"/>
                    <a:pt x="9716" y="4910"/>
                    <a:pt x="9802" y="4871"/>
                  </a:cubicBezTo>
                  <a:cubicBezTo>
                    <a:pt x="10373" y="4643"/>
                    <a:pt x="10945" y="4424"/>
                    <a:pt x="11507" y="4195"/>
                  </a:cubicBezTo>
                  <a:cubicBezTo>
                    <a:pt x="11792" y="4071"/>
                    <a:pt x="12059" y="3909"/>
                    <a:pt x="12288" y="3690"/>
                  </a:cubicBezTo>
                  <a:cubicBezTo>
                    <a:pt x="12869" y="3157"/>
                    <a:pt x="13259" y="1947"/>
                    <a:pt x="12573" y="1042"/>
                  </a:cubicBezTo>
                  <a:cubicBezTo>
                    <a:pt x="12030" y="336"/>
                    <a:pt x="11325" y="0"/>
                    <a:pt x="10610" y="0"/>
                  </a:cubicBezTo>
                  <a:close/>
                </a:path>
              </a:pathLst>
            </a:custGeom>
            <a:solidFill>
              <a:srgbClr val="171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03;p36">
              <a:extLst>
                <a:ext uri="{FF2B5EF4-FFF2-40B4-BE49-F238E27FC236}">
                  <a16:creationId xmlns:a16="http://schemas.microsoft.com/office/drawing/2014/main" xmlns="" id="{849ACD8C-093C-4587-A6B7-45894AEFD61D}"/>
                </a:ext>
              </a:extLst>
            </p:cNvPr>
            <p:cNvSpPr/>
            <p:nvPr/>
          </p:nvSpPr>
          <p:spPr>
            <a:xfrm>
              <a:off x="4117875" y="3132375"/>
              <a:ext cx="169575" cy="136725"/>
            </a:xfrm>
            <a:custGeom>
              <a:avLst/>
              <a:gdLst/>
              <a:ahLst/>
              <a:cxnLst/>
              <a:rect l="l" t="t" r="r" b="b"/>
              <a:pathLst>
                <a:path w="6783" h="5469" extrusionOk="0">
                  <a:moveTo>
                    <a:pt x="3862" y="0"/>
                  </a:moveTo>
                  <a:cubicBezTo>
                    <a:pt x="3344" y="0"/>
                    <a:pt x="2844" y="497"/>
                    <a:pt x="2706" y="1197"/>
                  </a:cubicBezTo>
                  <a:cubicBezTo>
                    <a:pt x="2573" y="1892"/>
                    <a:pt x="2830" y="2540"/>
                    <a:pt x="3296" y="2750"/>
                  </a:cubicBezTo>
                  <a:cubicBezTo>
                    <a:pt x="3296" y="2759"/>
                    <a:pt x="3287" y="2778"/>
                    <a:pt x="3287" y="2788"/>
                  </a:cubicBezTo>
                  <a:cubicBezTo>
                    <a:pt x="3182" y="3016"/>
                    <a:pt x="3049" y="3216"/>
                    <a:pt x="2906" y="3416"/>
                  </a:cubicBezTo>
                  <a:cubicBezTo>
                    <a:pt x="2860" y="3469"/>
                    <a:pt x="2791" y="3498"/>
                    <a:pt x="2721" y="3498"/>
                  </a:cubicBezTo>
                  <a:cubicBezTo>
                    <a:pt x="2703" y="3498"/>
                    <a:pt x="2685" y="3496"/>
                    <a:pt x="2668" y="3492"/>
                  </a:cubicBezTo>
                  <a:cubicBezTo>
                    <a:pt x="2635" y="3491"/>
                    <a:pt x="2600" y="3490"/>
                    <a:pt x="2562" y="3490"/>
                  </a:cubicBezTo>
                  <a:cubicBezTo>
                    <a:pt x="1920" y="3490"/>
                    <a:pt x="531" y="3709"/>
                    <a:pt x="1" y="3826"/>
                  </a:cubicBezTo>
                  <a:cubicBezTo>
                    <a:pt x="477" y="4426"/>
                    <a:pt x="2496" y="5331"/>
                    <a:pt x="3239" y="5426"/>
                  </a:cubicBezTo>
                  <a:cubicBezTo>
                    <a:pt x="3470" y="5456"/>
                    <a:pt x="3695" y="5469"/>
                    <a:pt x="3914" y="5469"/>
                  </a:cubicBezTo>
                  <a:cubicBezTo>
                    <a:pt x="5102" y="5469"/>
                    <a:pt x="6115" y="5080"/>
                    <a:pt x="6783" y="4807"/>
                  </a:cubicBezTo>
                  <a:cubicBezTo>
                    <a:pt x="5973" y="4388"/>
                    <a:pt x="5135" y="4016"/>
                    <a:pt x="4278" y="3702"/>
                  </a:cubicBezTo>
                  <a:cubicBezTo>
                    <a:pt x="4163" y="3673"/>
                    <a:pt x="4078" y="3588"/>
                    <a:pt x="4068" y="3473"/>
                  </a:cubicBezTo>
                  <a:cubicBezTo>
                    <a:pt x="4039" y="3311"/>
                    <a:pt x="3992" y="3159"/>
                    <a:pt x="3963" y="2997"/>
                  </a:cubicBezTo>
                  <a:cubicBezTo>
                    <a:pt x="3944" y="2911"/>
                    <a:pt x="3935" y="2826"/>
                    <a:pt x="3944" y="2750"/>
                  </a:cubicBezTo>
                  <a:cubicBezTo>
                    <a:pt x="4173" y="2645"/>
                    <a:pt x="4363" y="2483"/>
                    <a:pt x="4497" y="2273"/>
                  </a:cubicBezTo>
                  <a:cubicBezTo>
                    <a:pt x="4506" y="2273"/>
                    <a:pt x="4506" y="2264"/>
                    <a:pt x="4516" y="2264"/>
                  </a:cubicBezTo>
                  <a:cubicBezTo>
                    <a:pt x="4583" y="2315"/>
                    <a:pt x="4665" y="2339"/>
                    <a:pt x="4751" y="2339"/>
                  </a:cubicBezTo>
                  <a:cubicBezTo>
                    <a:pt x="4906" y="2339"/>
                    <a:pt x="5072" y="2259"/>
                    <a:pt x="5182" y="2111"/>
                  </a:cubicBezTo>
                  <a:cubicBezTo>
                    <a:pt x="5363" y="1883"/>
                    <a:pt x="5354" y="1568"/>
                    <a:pt x="5163" y="1426"/>
                  </a:cubicBezTo>
                  <a:cubicBezTo>
                    <a:pt x="5094" y="1375"/>
                    <a:pt x="5011" y="1349"/>
                    <a:pt x="4927" y="1349"/>
                  </a:cubicBezTo>
                  <a:cubicBezTo>
                    <a:pt x="4885" y="1349"/>
                    <a:pt x="4843" y="1356"/>
                    <a:pt x="4801" y="1368"/>
                  </a:cubicBezTo>
                  <a:cubicBezTo>
                    <a:pt x="4849" y="702"/>
                    <a:pt x="4525" y="121"/>
                    <a:pt x="4020" y="16"/>
                  </a:cubicBezTo>
                  <a:cubicBezTo>
                    <a:pt x="3968" y="5"/>
                    <a:pt x="3915" y="0"/>
                    <a:pt x="3862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04;p36">
              <a:extLst>
                <a:ext uri="{FF2B5EF4-FFF2-40B4-BE49-F238E27FC236}">
                  <a16:creationId xmlns:a16="http://schemas.microsoft.com/office/drawing/2014/main" xmlns="" id="{C9FCD979-296F-4C00-B466-21F2039F3EA0}"/>
                </a:ext>
              </a:extLst>
            </p:cNvPr>
            <p:cNvSpPr/>
            <p:nvPr/>
          </p:nvSpPr>
          <p:spPr>
            <a:xfrm>
              <a:off x="4179550" y="3106800"/>
              <a:ext cx="73125" cy="71950"/>
            </a:xfrm>
            <a:custGeom>
              <a:avLst/>
              <a:gdLst/>
              <a:ahLst/>
              <a:cxnLst/>
              <a:rect l="l" t="t" r="r" b="b"/>
              <a:pathLst>
                <a:path w="2925" h="2878" extrusionOk="0">
                  <a:moveTo>
                    <a:pt x="1408" y="1"/>
                  </a:moveTo>
                  <a:cubicBezTo>
                    <a:pt x="1170" y="1"/>
                    <a:pt x="924" y="34"/>
                    <a:pt x="687" y="39"/>
                  </a:cubicBezTo>
                  <a:cubicBezTo>
                    <a:pt x="544" y="39"/>
                    <a:pt x="372" y="39"/>
                    <a:pt x="248" y="134"/>
                  </a:cubicBezTo>
                  <a:cubicBezTo>
                    <a:pt x="77" y="286"/>
                    <a:pt x="10" y="572"/>
                    <a:pt x="1" y="791"/>
                  </a:cubicBezTo>
                  <a:cubicBezTo>
                    <a:pt x="1" y="1144"/>
                    <a:pt x="58" y="1496"/>
                    <a:pt x="191" y="1829"/>
                  </a:cubicBezTo>
                  <a:cubicBezTo>
                    <a:pt x="210" y="1906"/>
                    <a:pt x="248" y="1972"/>
                    <a:pt x="296" y="2039"/>
                  </a:cubicBezTo>
                  <a:cubicBezTo>
                    <a:pt x="393" y="2118"/>
                    <a:pt x="515" y="2173"/>
                    <a:pt x="638" y="2173"/>
                  </a:cubicBezTo>
                  <a:cubicBezTo>
                    <a:pt x="648" y="2173"/>
                    <a:pt x="658" y="2173"/>
                    <a:pt x="668" y="2172"/>
                  </a:cubicBezTo>
                  <a:cubicBezTo>
                    <a:pt x="678" y="2173"/>
                    <a:pt x="689" y="2173"/>
                    <a:pt x="700" y="2173"/>
                  </a:cubicBezTo>
                  <a:cubicBezTo>
                    <a:pt x="995" y="2173"/>
                    <a:pt x="1300" y="2048"/>
                    <a:pt x="1411" y="1782"/>
                  </a:cubicBezTo>
                  <a:lnTo>
                    <a:pt x="1411" y="1782"/>
                  </a:lnTo>
                  <a:cubicBezTo>
                    <a:pt x="1391" y="1925"/>
                    <a:pt x="1449" y="2077"/>
                    <a:pt x="1563" y="2172"/>
                  </a:cubicBezTo>
                  <a:cubicBezTo>
                    <a:pt x="1644" y="2240"/>
                    <a:pt x="1744" y="2279"/>
                    <a:pt x="1846" y="2279"/>
                  </a:cubicBezTo>
                  <a:cubicBezTo>
                    <a:pt x="1888" y="2279"/>
                    <a:pt x="1931" y="2272"/>
                    <a:pt x="1972" y="2258"/>
                  </a:cubicBezTo>
                  <a:lnTo>
                    <a:pt x="1972" y="2258"/>
                  </a:lnTo>
                  <a:cubicBezTo>
                    <a:pt x="1858" y="2496"/>
                    <a:pt x="1972" y="2782"/>
                    <a:pt x="2220" y="2877"/>
                  </a:cubicBezTo>
                  <a:cubicBezTo>
                    <a:pt x="2249" y="2477"/>
                    <a:pt x="2534" y="2144"/>
                    <a:pt x="2925" y="2068"/>
                  </a:cubicBezTo>
                  <a:cubicBezTo>
                    <a:pt x="2877" y="1591"/>
                    <a:pt x="2744" y="1134"/>
                    <a:pt x="2534" y="705"/>
                  </a:cubicBezTo>
                  <a:cubicBezTo>
                    <a:pt x="2449" y="534"/>
                    <a:pt x="2344" y="382"/>
                    <a:pt x="2211" y="258"/>
                  </a:cubicBezTo>
                  <a:cubicBezTo>
                    <a:pt x="1971" y="50"/>
                    <a:pt x="1695" y="1"/>
                    <a:pt x="1408" y="1"/>
                  </a:cubicBezTo>
                  <a:close/>
                </a:path>
              </a:pathLst>
            </a:custGeom>
            <a:solidFill>
              <a:srgbClr val="171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05;p36">
              <a:extLst>
                <a:ext uri="{FF2B5EF4-FFF2-40B4-BE49-F238E27FC236}">
                  <a16:creationId xmlns:a16="http://schemas.microsoft.com/office/drawing/2014/main" xmlns="" id="{5A283B41-FF63-4582-8D54-582EC3090271}"/>
                </a:ext>
              </a:extLst>
            </p:cNvPr>
            <p:cNvSpPr/>
            <p:nvPr/>
          </p:nvSpPr>
          <p:spPr>
            <a:xfrm>
              <a:off x="4007400" y="3763075"/>
              <a:ext cx="63125" cy="60150"/>
            </a:xfrm>
            <a:custGeom>
              <a:avLst/>
              <a:gdLst/>
              <a:ahLst/>
              <a:cxnLst/>
              <a:rect l="l" t="t" r="r" b="b"/>
              <a:pathLst>
                <a:path w="2525" h="2406" extrusionOk="0">
                  <a:moveTo>
                    <a:pt x="2042" y="0"/>
                  </a:moveTo>
                  <a:cubicBezTo>
                    <a:pt x="1851" y="0"/>
                    <a:pt x="1661" y="40"/>
                    <a:pt x="1467" y="77"/>
                  </a:cubicBezTo>
                  <a:cubicBezTo>
                    <a:pt x="1286" y="515"/>
                    <a:pt x="1086" y="953"/>
                    <a:pt x="724" y="1286"/>
                  </a:cubicBezTo>
                  <a:cubicBezTo>
                    <a:pt x="543" y="1439"/>
                    <a:pt x="372" y="1629"/>
                    <a:pt x="200" y="1801"/>
                  </a:cubicBezTo>
                  <a:cubicBezTo>
                    <a:pt x="134" y="1867"/>
                    <a:pt x="76" y="1944"/>
                    <a:pt x="38" y="2039"/>
                  </a:cubicBezTo>
                  <a:cubicBezTo>
                    <a:pt x="0" y="2144"/>
                    <a:pt x="29" y="2258"/>
                    <a:pt x="105" y="2334"/>
                  </a:cubicBezTo>
                  <a:cubicBezTo>
                    <a:pt x="149" y="2378"/>
                    <a:pt x="213" y="2405"/>
                    <a:pt x="277" y="2405"/>
                  </a:cubicBezTo>
                  <a:cubicBezTo>
                    <a:pt x="310" y="2405"/>
                    <a:pt x="342" y="2398"/>
                    <a:pt x="372" y="2382"/>
                  </a:cubicBezTo>
                  <a:cubicBezTo>
                    <a:pt x="524" y="2334"/>
                    <a:pt x="657" y="2248"/>
                    <a:pt x="762" y="2134"/>
                  </a:cubicBezTo>
                  <a:cubicBezTo>
                    <a:pt x="1086" y="1829"/>
                    <a:pt x="1429" y="1543"/>
                    <a:pt x="1800" y="1286"/>
                  </a:cubicBezTo>
                  <a:cubicBezTo>
                    <a:pt x="1943" y="1172"/>
                    <a:pt x="2086" y="1048"/>
                    <a:pt x="2210" y="915"/>
                  </a:cubicBezTo>
                  <a:cubicBezTo>
                    <a:pt x="2429" y="686"/>
                    <a:pt x="2524" y="439"/>
                    <a:pt x="2391" y="143"/>
                  </a:cubicBezTo>
                  <a:cubicBezTo>
                    <a:pt x="2381" y="105"/>
                    <a:pt x="2372" y="77"/>
                    <a:pt x="2372" y="48"/>
                  </a:cubicBezTo>
                  <a:cubicBezTo>
                    <a:pt x="2261" y="13"/>
                    <a:pt x="2151" y="0"/>
                    <a:pt x="2042" y="0"/>
                  </a:cubicBezTo>
                  <a:close/>
                </a:path>
              </a:pathLst>
            </a:custGeom>
            <a:solidFill>
              <a:srgbClr val="FAA8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06;p36">
              <a:extLst>
                <a:ext uri="{FF2B5EF4-FFF2-40B4-BE49-F238E27FC236}">
                  <a16:creationId xmlns:a16="http://schemas.microsoft.com/office/drawing/2014/main" xmlns="" id="{F7C96B43-2A92-4A2F-9244-30CB7B8A80B8}"/>
                </a:ext>
              </a:extLst>
            </p:cNvPr>
            <p:cNvSpPr/>
            <p:nvPr/>
          </p:nvSpPr>
          <p:spPr>
            <a:xfrm>
              <a:off x="4008100" y="3412925"/>
              <a:ext cx="342925" cy="352075"/>
            </a:xfrm>
            <a:custGeom>
              <a:avLst/>
              <a:gdLst/>
              <a:ahLst/>
              <a:cxnLst/>
              <a:rect l="l" t="t" r="r" b="b"/>
              <a:pathLst>
                <a:path w="13717" h="14083" extrusionOk="0">
                  <a:moveTo>
                    <a:pt x="4944" y="1"/>
                  </a:moveTo>
                  <a:cubicBezTo>
                    <a:pt x="4892" y="1"/>
                    <a:pt x="4840" y="5"/>
                    <a:pt x="4782" y="5"/>
                  </a:cubicBezTo>
                  <a:cubicBezTo>
                    <a:pt x="4420" y="481"/>
                    <a:pt x="4030" y="929"/>
                    <a:pt x="3601" y="1338"/>
                  </a:cubicBezTo>
                  <a:cubicBezTo>
                    <a:pt x="3115" y="1814"/>
                    <a:pt x="1391" y="3643"/>
                    <a:pt x="1125" y="4005"/>
                  </a:cubicBezTo>
                  <a:cubicBezTo>
                    <a:pt x="858" y="4367"/>
                    <a:pt x="658" y="4767"/>
                    <a:pt x="544" y="5205"/>
                  </a:cubicBezTo>
                  <a:cubicBezTo>
                    <a:pt x="1" y="7196"/>
                    <a:pt x="1010" y="12787"/>
                    <a:pt x="1144" y="13797"/>
                  </a:cubicBezTo>
                  <a:cubicBezTo>
                    <a:pt x="1172" y="13997"/>
                    <a:pt x="1201" y="14025"/>
                    <a:pt x="1439" y="14083"/>
                  </a:cubicBezTo>
                  <a:cubicBezTo>
                    <a:pt x="1633" y="14046"/>
                    <a:pt x="1823" y="14006"/>
                    <a:pt x="2011" y="14006"/>
                  </a:cubicBezTo>
                  <a:cubicBezTo>
                    <a:pt x="2119" y="14006"/>
                    <a:pt x="2227" y="14019"/>
                    <a:pt x="2334" y="14054"/>
                  </a:cubicBezTo>
                  <a:cubicBezTo>
                    <a:pt x="2544" y="14016"/>
                    <a:pt x="2554" y="14016"/>
                    <a:pt x="2563" y="13816"/>
                  </a:cubicBezTo>
                  <a:cubicBezTo>
                    <a:pt x="2601" y="13140"/>
                    <a:pt x="2592" y="12454"/>
                    <a:pt x="2573" y="11768"/>
                  </a:cubicBezTo>
                  <a:cubicBezTo>
                    <a:pt x="2554" y="10216"/>
                    <a:pt x="2534" y="8672"/>
                    <a:pt x="2573" y="7120"/>
                  </a:cubicBezTo>
                  <a:cubicBezTo>
                    <a:pt x="2582" y="6548"/>
                    <a:pt x="2582" y="6558"/>
                    <a:pt x="3049" y="6225"/>
                  </a:cubicBezTo>
                  <a:cubicBezTo>
                    <a:pt x="4097" y="5482"/>
                    <a:pt x="5097" y="4682"/>
                    <a:pt x="6049" y="3834"/>
                  </a:cubicBezTo>
                  <a:cubicBezTo>
                    <a:pt x="6116" y="3758"/>
                    <a:pt x="6202" y="3691"/>
                    <a:pt x="6287" y="3653"/>
                  </a:cubicBezTo>
                  <a:cubicBezTo>
                    <a:pt x="6364" y="3777"/>
                    <a:pt x="6468" y="4739"/>
                    <a:pt x="6497" y="5091"/>
                  </a:cubicBezTo>
                  <a:cubicBezTo>
                    <a:pt x="6564" y="5882"/>
                    <a:pt x="6411" y="7634"/>
                    <a:pt x="7373" y="7958"/>
                  </a:cubicBezTo>
                  <a:cubicBezTo>
                    <a:pt x="7486" y="7997"/>
                    <a:pt x="7602" y="8013"/>
                    <a:pt x="7719" y="8013"/>
                  </a:cubicBezTo>
                  <a:cubicBezTo>
                    <a:pt x="8067" y="8013"/>
                    <a:pt x="8424" y="7872"/>
                    <a:pt x="8745" y="7758"/>
                  </a:cubicBezTo>
                  <a:cubicBezTo>
                    <a:pt x="9621" y="7444"/>
                    <a:pt x="10393" y="6939"/>
                    <a:pt x="11212" y="6482"/>
                  </a:cubicBezTo>
                  <a:cubicBezTo>
                    <a:pt x="12021" y="6015"/>
                    <a:pt x="12812" y="5510"/>
                    <a:pt x="13612" y="5015"/>
                  </a:cubicBezTo>
                  <a:cubicBezTo>
                    <a:pt x="13660" y="4996"/>
                    <a:pt x="13698" y="4948"/>
                    <a:pt x="13717" y="4901"/>
                  </a:cubicBezTo>
                  <a:cubicBezTo>
                    <a:pt x="13631" y="4615"/>
                    <a:pt x="13545" y="4329"/>
                    <a:pt x="13469" y="4043"/>
                  </a:cubicBezTo>
                  <a:cubicBezTo>
                    <a:pt x="13450" y="3967"/>
                    <a:pt x="13412" y="3900"/>
                    <a:pt x="13355" y="3853"/>
                  </a:cubicBezTo>
                  <a:cubicBezTo>
                    <a:pt x="13279" y="3900"/>
                    <a:pt x="13212" y="3929"/>
                    <a:pt x="13136" y="3958"/>
                  </a:cubicBezTo>
                  <a:cubicBezTo>
                    <a:pt x="12298" y="4272"/>
                    <a:pt x="11421" y="4405"/>
                    <a:pt x="10564" y="4624"/>
                  </a:cubicBezTo>
                  <a:cubicBezTo>
                    <a:pt x="10288" y="4691"/>
                    <a:pt x="10021" y="4739"/>
                    <a:pt x="9745" y="4777"/>
                  </a:cubicBezTo>
                  <a:cubicBezTo>
                    <a:pt x="9714" y="4780"/>
                    <a:pt x="9688" y="4782"/>
                    <a:pt x="9665" y="4782"/>
                  </a:cubicBezTo>
                  <a:cubicBezTo>
                    <a:pt x="9556" y="4782"/>
                    <a:pt x="9543" y="4738"/>
                    <a:pt x="9583" y="4596"/>
                  </a:cubicBezTo>
                  <a:cubicBezTo>
                    <a:pt x="9707" y="4129"/>
                    <a:pt x="9802" y="3662"/>
                    <a:pt x="9859" y="3186"/>
                  </a:cubicBezTo>
                  <a:cubicBezTo>
                    <a:pt x="9916" y="2891"/>
                    <a:pt x="9945" y="2586"/>
                    <a:pt x="9945" y="2291"/>
                  </a:cubicBezTo>
                  <a:cubicBezTo>
                    <a:pt x="9916" y="1538"/>
                    <a:pt x="9659" y="862"/>
                    <a:pt x="9364" y="186"/>
                  </a:cubicBezTo>
                  <a:cubicBezTo>
                    <a:pt x="9316" y="176"/>
                    <a:pt x="9269" y="167"/>
                    <a:pt x="9221" y="157"/>
                  </a:cubicBezTo>
                  <a:cubicBezTo>
                    <a:pt x="8288" y="121"/>
                    <a:pt x="7355" y="52"/>
                    <a:pt x="6414" y="52"/>
                  </a:cubicBezTo>
                  <a:cubicBezTo>
                    <a:pt x="6356" y="52"/>
                    <a:pt x="6298" y="52"/>
                    <a:pt x="6240" y="52"/>
                  </a:cubicBezTo>
                  <a:cubicBezTo>
                    <a:pt x="5840" y="52"/>
                    <a:pt x="5430" y="24"/>
                    <a:pt x="5020" y="5"/>
                  </a:cubicBezTo>
                  <a:cubicBezTo>
                    <a:pt x="4995" y="2"/>
                    <a:pt x="4970" y="1"/>
                    <a:pt x="4944" y="1"/>
                  </a:cubicBezTo>
                  <a:close/>
                </a:path>
              </a:pathLst>
            </a:custGeom>
            <a:solidFill>
              <a:srgbClr val="FA6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07;p36">
              <a:extLst>
                <a:ext uri="{FF2B5EF4-FFF2-40B4-BE49-F238E27FC236}">
                  <a16:creationId xmlns:a16="http://schemas.microsoft.com/office/drawing/2014/main" xmlns="" id="{4777F326-B4B8-4613-9B1D-01A33C95CA84}"/>
                </a:ext>
              </a:extLst>
            </p:cNvPr>
            <p:cNvSpPr/>
            <p:nvPr/>
          </p:nvSpPr>
          <p:spPr>
            <a:xfrm>
              <a:off x="4040725" y="3188500"/>
              <a:ext cx="306025" cy="229925"/>
            </a:xfrm>
            <a:custGeom>
              <a:avLst/>
              <a:gdLst/>
              <a:ahLst/>
              <a:cxnLst/>
              <a:rect l="l" t="t" r="r" b="b"/>
              <a:pathLst>
                <a:path w="12241" h="9197" extrusionOk="0">
                  <a:moveTo>
                    <a:pt x="830" y="0"/>
                  </a:moveTo>
                  <a:cubicBezTo>
                    <a:pt x="729" y="0"/>
                    <a:pt x="655" y="89"/>
                    <a:pt x="582" y="276"/>
                  </a:cubicBezTo>
                  <a:cubicBezTo>
                    <a:pt x="467" y="771"/>
                    <a:pt x="353" y="1276"/>
                    <a:pt x="229" y="1781"/>
                  </a:cubicBezTo>
                  <a:cubicBezTo>
                    <a:pt x="229" y="1895"/>
                    <a:pt x="39" y="3038"/>
                    <a:pt x="10" y="3495"/>
                  </a:cubicBezTo>
                  <a:cubicBezTo>
                    <a:pt x="1" y="3743"/>
                    <a:pt x="29" y="3791"/>
                    <a:pt x="277" y="3857"/>
                  </a:cubicBezTo>
                  <a:cubicBezTo>
                    <a:pt x="848" y="4010"/>
                    <a:pt x="1429" y="4134"/>
                    <a:pt x="2020" y="4219"/>
                  </a:cubicBezTo>
                  <a:cubicBezTo>
                    <a:pt x="2211" y="4248"/>
                    <a:pt x="2211" y="4248"/>
                    <a:pt x="2230" y="4448"/>
                  </a:cubicBezTo>
                  <a:cubicBezTo>
                    <a:pt x="2230" y="4524"/>
                    <a:pt x="2125" y="7782"/>
                    <a:pt x="2049" y="8591"/>
                  </a:cubicBezTo>
                  <a:cubicBezTo>
                    <a:pt x="2030" y="8810"/>
                    <a:pt x="2049" y="8829"/>
                    <a:pt x="2268" y="8848"/>
                  </a:cubicBezTo>
                  <a:cubicBezTo>
                    <a:pt x="3320" y="9038"/>
                    <a:pt x="7133" y="9197"/>
                    <a:pt x="8793" y="9197"/>
                  </a:cubicBezTo>
                  <a:cubicBezTo>
                    <a:pt x="9222" y="9197"/>
                    <a:pt x="9507" y="9186"/>
                    <a:pt x="9564" y="9163"/>
                  </a:cubicBezTo>
                  <a:cubicBezTo>
                    <a:pt x="9575" y="9164"/>
                    <a:pt x="9585" y="9164"/>
                    <a:pt x="9596" y="9164"/>
                  </a:cubicBezTo>
                  <a:cubicBezTo>
                    <a:pt x="9781" y="9164"/>
                    <a:pt x="9925" y="9009"/>
                    <a:pt x="9916" y="8820"/>
                  </a:cubicBezTo>
                  <a:cubicBezTo>
                    <a:pt x="9954" y="8477"/>
                    <a:pt x="10135" y="6039"/>
                    <a:pt x="10135" y="5905"/>
                  </a:cubicBezTo>
                  <a:cubicBezTo>
                    <a:pt x="10135" y="5808"/>
                    <a:pt x="10185" y="5752"/>
                    <a:pt x="10283" y="5752"/>
                  </a:cubicBezTo>
                  <a:cubicBezTo>
                    <a:pt x="10291" y="5752"/>
                    <a:pt x="10299" y="5752"/>
                    <a:pt x="10307" y="5753"/>
                  </a:cubicBezTo>
                  <a:cubicBezTo>
                    <a:pt x="10362" y="5756"/>
                    <a:pt x="10429" y="5758"/>
                    <a:pt x="10504" y="5758"/>
                  </a:cubicBezTo>
                  <a:cubicBezTo>
                    <a:pt x="11045" y="5758"/>
                    <a:pt x="12005" y="5664"/>
                    <a:pt x="12164" y="5438"/>
                  </a:cubicBezTo>
                  <a:cubicBezTo>
                    <a:pt x="12117" y="4553"/>
                    <a:pt x="12145" y="3676"/>
                    <a:pt x="12240" y="2800"/>
                  </a:cubicBezTo>
                  <a:cubicBezTo>
                    <a:pt x="12212" y="2781"/>
                    <a:pt x="12174" y="2762"/>
                    <a:pt x="12136" y="2752"/>
                  </a:cubicBezTo>
                  <a:cubicBezTo>
                    <a:pt x="12069" y="2733"/>
                    <a:pt x="12012" y="2733"/>
                    <a:pt x="11945" y="2714"/>
                  </a:cubicBezTo>
                  <a:cubicBezTo>
                    <a:pt x="11631" y="2657"/>
                    <a:pt x="11307" y="2600"/>
                    <a:pt x="10993" y="2524"/>
                  </a:cubicBezTo>
                  <a:cubicBezTo>
                    <a:pt x="10573" y="2429"/>
                    <a:pt x="10164" y="2286"/>
                    <a:pt x="9773" y="2105"/>
                  </a:cubicBezTo>
                  <a:lnTo>
                    <a:pt x="9754" y="2114"/>
                  </a:lnTo>
                  <a:cubicBezTo>
                    <a:pt x="8852" y="2701"/>
                    <a:pt x="7802" y="3006"/>
                    <a:pt x="6741" y="3006"/>
                  </a:cubicBezTo>
                  <a:cubicBezTo>
                    <a:pt x="6424" y="3006"/>
                    <a:pt x="6107" y="2979"/>
                    <a:pt x="5792" y="2924"/>
                  </a:cubicBezTo>
                  <a:cubicBezTo>
                    <a:pt x="4735" y="2743"/>
                    <a:pt x="3611" y="2209"/>
                    <a:pt x="3239" y="1171"/>
                  </a:cubicBezTo>
                  <a:lnTo>
                    <a:pt x="3220" y="1171"/>
                  </a:lnTo>
                  <a:cubicBezTo>
                    <a:pt x="3134" y="1171"/>
                    <a:pt x="3049" y="1152"/>
                    <a:pt x="2953" y="1152"/>
                  </a:cubicBezTo>
                  <a:cubicBezTo>
                    <a:pt x="2620" y="1133"/>
                    <a:pt x="2296" y="1019"/>
                    <a:pt x="2030" y="828"/>
                  </a:cubicBezTo>
                  <a:cubicBezTo>
                    <a:pt x="1696" y="609"/>
                    <a:pt x="1391" y="362"/>
                    <a:pt x="1087" y="124"/>
                  </a:cubicBezTo>
                  <a:cubicBezTo>
                    <a:pt x="982" y="42"/>
                    <a:pt x="899" y="0"/>
                    <a:pt x="830" y="0"/>
                  </a:cubicBezTo>
                  <a:close/>
                </a:path>
              </a:pathLst>
            </a:custGeom>
            <a:solidFill>
              <a:srgbClr val="FC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08;p36">
              <a:extLst>
                <a:ext uri="{FF2B5EF4-FFF2-40B4-BE49-F238E27FC236}">
                  <a16:creationId xmlns:a16="http://schemas.microsoft.com/office/drawing/2014/main" xmlns="" id="{4796FD94-46A1-420C-8C04-5EA432A245C0}"/>
                </a:ext>
              </a:extLst>
            </p:cNvPr>
            <p:cNvSpPr/>
            <p:nvPr/>
          </p:nvSpPr>
          <p:spPr>
            <a:xfrm>
              <a:off x="3907850" y="3084900"/>
              <a:ext cx="147425" cy="148125"/>
            </a:xfrm>
            <a:custGeom>
              <a:avLst/>
              <a:gdLst/>
              <a:ahLst/>
              <a:cxnLst/>
              <a:rect l="l" t="t" r="r" b="b"/>
              <a:pathLst>
                <a:path w="5897" h="5925" extrusionOk="0">
                  <a:moveTo>
                    <a:pt x="563" y="0"/>
                  </a:moveTo>
                  <a:lnTo>
                    <a:pt x="563" y="0"/>
                  </a:lnTo>
                  <a:cubicBezTo>
                    <a:pt x="220" y="134"/>
                    <a:pt x="325" y="210"/>
                    <a:pt x="1" y="343"/>
                  </a:cubicBezTo>
                  <a:cubicBezTo>
                    <a:pt x="125" y="524"/>
                    <a:pt x="239" y="705"/>
                    <a:pt x="363" y="877"/>
                  </a:cubicBezTo>
                  <a:cubicBezTo>
                    <a:pt x="1430" y="2296"/>
                    <a:pt x="2592" y="3620"/>
                    <a:pt x="3944" y="4772"/>
                  </a:cubicBezTo>
                  <a:cubicBezTo>
                    <a:pt x="4182" y="4972"/>
                    <a:pt x="4439" y="5153"/>
                    <a:pt x="4659" y="5372"/>
                  </a:cubicBezTo>
                  <a:cubicBezTo>
                    <a:pt x="4916" y="5611"/>
                    <a:pt x="5220" y="5801"/>
                    <a:pt x="5544" y="5925"/>
                  </a:cubicBezTo>
                  <a:cubicBezTo>
                    <a:pt x="5659" y="5420"/>
                    <a:pt x="5782" y="4915"/>
                    <a:pt x="5897" y="4420"/>
                  </a:cubicBezTo>
                  <a:cubicBezTo>
                    <a:pt x="5459" y="4191"/>
                    <a:pt x="5040" y="3925"/>
                    <a:pt x="4639" y="3620"/>
                  </a:cubicBezTo>
                  <a:cubicBezTo>
                    <a:pt x="4220" y="3306"/>
                    <a:pt x="3839" y="2963"/>
                    <a:pt x="3439" y="2620"/>
                  </a:cubicBezTo>
                  <a:cubicBezTo>
                    <a:pt x="2725" y="2010"/>
                    <a:pt x="534" y="96"/>
                    <a:pt x="563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09;p36">
              <a:extLst>
                <a:ext uri="{FF2B5EF4-FFF2-40B4-BE49-F238E27FC236}">
                  <a16:creationId xmlns:a16="http://schemas.microsoft.com/office/drawing/2014/main" xmlns="" id="{CE9FF44A-A2ED-4576-AF90-74112FB99F1A}"/>
                </a:ext>
              </a:extLst>
            </p:cNvPr>
            <p:cNvSpPr/>
            <p:nvPr/>
          </p:nvSpPr>
          <p:spPr>
            <a:xfrm>
              <a:off x="4345525" y="3260150"/>
              <a:ext cx="173625" cy="53850"/>
            </a:xfrm>
            <a:custGeom>
              <a:avLst/>
              <a:gdLst/>
              <a:ahLst/>
              <a:cxnLst/>
              <a:rect l="l" t="t" r="r" b="b"/>
              <a:pathLst>
                <a:path w="6945" h="2154" extrusionOk="0">
                  <a:moveTo>
                    <a:pt x="6783" y="1"/>
                  </a:moveTo>
                  <a:lnTo>
                    <a:pt x="6783" y="1"/>
                  </a:lnTo>
                  <a:cubicBezTo>
                    <a:pt x="6735" y="125"/>
                    <a:pt x="6640" y="220"/>
                    <a:pt x="6506" y="239"/>
                  </a:cubicBezTo>
                  <a:cubicBezTo>
                    <a:pt x="6021" y="372"/>
                    <a:pt x="5525" y="467"/>
                    <a:pt x="5020" y="534"/>
                  </a:cubicBezTo>
                  <a:cubicBezTo>
                    <a:pt x="4316" y="629"/>
                    <a:pt x="3611" y="639"/>
                    <a:pt x="2906" y="677"/>
                  </a:cubicBezTo>
                  <a:cubicBezTo>
                    <a:pt x="2584" y="702"/>
                    <a:pt x="2262" y="714"/>
                    <a:pt x="1941" y="714"/>
                  </a:cubicBezTo>
                  <a:cubicBezTo>
                    <a:pt x="1653" y="714"/>
                    <a:pt x="1365" y="705"/>
                    <a:pt x="1077" y="687"/>
                  </a:cubicBezTo>
                  <a:cubicBezTo>
                    <a:pt x="744" y="658"/>
                    <a:pt x="410" y="601"/>
                    <a:pt x="77" y="563"/>
                  </a:cubicBezTo>
                  <a:cubicBezTo>
                    <a:pt x="20" y="1068"/>
                    <a:pt x="1" y="1572"/>
                    <a:pt x="29" y="2077"/>
                  </a:cubicBezTo>
                  <a:cubicBezTo>
                    <a:pt x="36" y="2127"/>
                    <a:pt x="279" y="2154"/>
                    <a:pt x="665" y="2154"/>
                  </a:cubicBezTo>
                  <a:cubicBezTo>
                    <a:pt x="1452" y="2154"/>
                    <a:pt x="2832" y="2044"/>
                    <a:pt x="4001" y="1801"/>
                  </a:cubicBezTo>
                  <a:cubicBezTo>
                    <a:pt x="4944" y="1582"/>
                    <a:pt x="5868" y="1268"/>
                    <a:pt x="6754" y="858"/>
                  </a:cubicBezTo>
                  <a:cubicBezTo>
                    <a:pt x="6935" y="601"/>
                    <a:pt x="6944" y="267"/>
                    <a:pt x="6783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10;p36">
              <a:extLst>
                <a:ext uri="{FF2B5EF4-FFF2-40B4-BE49-F238E27FC236}">
                  <a16:creationId xmlns:a16="http://schemas.microsoft.com/office/drawing/2014/main" xmlns="" id="{83772754-DCF2-4C8E-80B8-68E674FC39EF}"/>
                </a:ext>
              </a:extLst>
            </p:cNvPr>
            <p:cNvSpPr/>
            <p:nvPr/>
          </p:nvSpPr>
          <p:spPr>
            <a:xfrm>
              <a:off x="4341950" y="3495550"/>
              <a:ext cx="58850" cy="69800"/>
            </a:xfrm>
            <a:custGeom>
              <a:avLst/>
              <a:gdLst/>
              <a:ahLst/>
              <a:cxnLst/>
              <a:rect l="l" t="t" r="r" b="b"/>
              <a:pathLst>
                <a:path w="2354" h="2792" extrusionOk="0">
                  <a:moveTo>
                    <a:pt x="532" y="1"/>
                  </a:moveTo>
                  <a:cubicBezTo>
                    <a:pt x="391" y="1"/>
                    <a:pt x="257" y="83"/>
                    <a:pt x="153" y="243"/>
                  </a:cubicBezTo>
                  <a:cubicBezTo>
                    <a:pt x="96" y="338"/>
                    <a:pt x="48" y="443"/>
                    <a:pt x="1" y="548"/>
                  </a:cubicBezTo>
                  <a:cubicBezTo>
                    <a:pt x="58" y="595"/>
                    <a:pt x="106" y="653"/>
                    <a:pt x="115" y="729"/>
                  </a:cubicBezTo>
                  <a:cubicBezTo>
                    <a:pt x="201" y="1015"/>
                    <a:pt x="287" y="1300"/>
                    <a:pt x="372" y="1586"/>
                  </a:cubicBezTo>
                  <a:cubicBezTo>
                    <a:pt x="677" y="1624"/>
                    <a:pt x="906" y="1815"/>
                    <a:pt x="1153" y="1967"/>
                  </a:cubicBezTo>
                  <a:cubicBezTo>
                    <a:pt x="1315" y="2062"/>
                    <a:pt x="1449" y="2196"/>
                    <a:pt x="1544" y="2358"/>
                  </a:cubicBezTo>
                  <a:cubicBezTo>
                    <a:pt x="1601" y="2443"/>
                    <a:pt x="1658" y="2529"/>
                    <a:pt x="1725" y="2615"/>
                  </a:cubicBezTo>
                  <a:cubicBezTo>
                    <a:pt x="1792" y="2700"/>
                    <a:pt x="1887" y="2758"/>
                    <a:pt x="1992" y="2777"/>
                  </a:cubicBezTo>
                  <a:cubicBezTo>
                    <a:pt x="2020" y="2787"/>
                    <a:pt x="2049" y="2792"/>
                    <a:pt x="2077" y="2792"/>
                  </a:cubicBezTo>
                  <a:cubicBezTo>
                    <a:pt x="2206" y="2792"/>
                    <a:pt x="2317" y="2689"/>
                    <a:pt x="2325" y="2548"/>
                  </a:cubicBezTo>
                  <a:cubicBezTo>
                    <a:pt x="2354" y="2415"/>
                    <a:pt x="2315" y="2272"/>
                    <a:pt x="2239" y="2158"/>
                  </a:cubicBezTo>
                  <a:cubicBezTo>
                    <a:pt x="2125" y="1986"/>
                    <a:pt x="1992" y="1834"/>
                    <a:pt x="1839" y="1700"/>
                  </a:cubicBezTo>
                  <a:cubicBezTo>
                    <a:pt x="1525" y="1405"/>
                    <a:pt x="1239" y="1091"/>
                    <a:pt x="1144" y="643"/>
                  </a:cubicBezTo>
                  <a:cubicBezTo>
                    <a:pt x="1106" y="462"/>
                    <a:pt x="1011" y="300"/>
                    <a:pt x="887" y="176"/>
                  </a:cubicBezTo>
                  <a:cubicBezTo>
                    <a:pt x="774" y="59"/>
                    <a:pt x="650" y="1"/>
                    <a:pt x="532" y="1"/>
                  </a:cubicBezTo>
                  <a:close/>
                </a:path>
              </a:pathLst>
            </a:custGeom>
            <a:solidFill>
              <a:srgbClr val="FAA8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11;p36">
              <a:extLst>
                <a:ext uri="{FF2B5EF4-FFF2-40B4-BE49-F238E27FC236}">
                  <a16:creationId xmlns:a16="http://schemas.microsoft.com/office/drawing/2014/main" xmlns="" id="{0BE301A9-80DD-4A91-8573-FAF7744E5EB5}"/>
                </a:ext>
              </a:extLst>
            </p:cNvPr>
            <p:cNvSpPr/>
            <p:nvPr/>
          </p:nvSpPr>
          <p:spPr>
            <a:xfrm>
              <a:off x="4338875" y="3250650"/>
              <a:ext cx="17875" cy="82225"/>
            </a:xfrm>
            <a:custGeom>
              <a:avLst/>
              <a:gdLst/>
              <a:ahLst/>
              <a:cxnLst/>
              <a:rect l="l" t="t" r="r" b="b"/>
              <a:pathLst>
                <a:path w="715" h="3289" extrusionOk="0">
                  <a:moveTo>
                    <a:pt x="440" y="0"/>
                  </a:moveTo>
                  <a:cubicBezTo>
                    <a:pt x="328" y="0"/>
                    <a:pt x="222" y="78"/>
                    <a:pt x="191" y="190"/>
                  </a:cubicBezTo>
                  <a:lnTo>
                    <a:pt x="191" y="181"/>
                  </a:lnTo>
                  <a:cubicBezTo>
                    <a:pt x="57" y="1133"/>
                    <a:pt x="0" y="2086"/>
                    <a:pt x="29" y="3038"/>
                  </a:cubicBezTo>
                  <a:cubicBezTo>
                    <a:pt x="33" y="3205"/>
                    <a:pt x="162" y="3288"/>
                    <a:pt x="288" y="3288"/>
                  </a:cubicBezTo>
                  <a:cubicBezTo>
                    <a:pt x="414" y="3288"/>
                    <a:pt x="538" y="3205"/>
                    <a:pt x="533" y="3038"/>
                  </a:cubicBezTo>
                  <a:cubicBezTo>
                    <a:pt x="505" y="2133"/>
                    <a:pt x="552" y="1228"/>
                    <a:pt x="686" y="324"/>
                  </a:cubicBezTo>
                  <a:cubicBezTo>
                    <a:pt x="714" y="190"/>
                    <a:pt x="638" y="57"/>
                    <a:pt x="505" y="9"/>
                  </a:cubicBezTo>
                  <a:cubicBezTo>
                    <a:pt x="483" y="3"/>
                    <a:pt x="461" y="0"/>
                    <a:pt x="440" y="0"/>
                  </a:cubicBezTo>
                  <a:close/>
                </a:path>
              </a:pathLst>
            </a:custGeom>
            <a:solidFill>
              <a:srgbClr val="FDD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12;p36">
              <a:extLst>
                <a:ext uri="{FF2B5EF4-FFF2-40B4-BE49-F238E27FC236}">
                  <a16:creationId xmlns:a16="http://schemas.microsoft.com/office/drawing/2014/main" xmlns="" id="{BA87F668-F134-4A87-8A44-1C04A0DFF71E}"/>
                </a:ext>
              </a:extLst>
            </p:cNvPr>
            <p:cNvSpPr/>
            <p:nvPr/>
          </p:nvSpPr>
          <p:spPr>
            <a:xfrm>
              <a:off x="4036450" y="3176450"/>
              <a:ext cx="31700" cy="113850"/>
            </a:xfrm>
            <a:custGeom>
              <a:avLst/>
              <a:gdLst/>
              <a:ahLst/>
              <a:cxnLst/>
              <a:rect l="l" t="t" r="r" b="b"/>
              <a:pathLst>
                <a:path w="1268" h="4554" extrusionOk="0">
                  <a:moveTo>
                    <a:pt x="955" y="1"/>
                  </a:moveTo>
                  <a:cubicBezTo>
                    <a:pt x="855" y="1"/>
                    <a:pt x="756" y="54"/>
                    <a:pt x="715" y="177"/>
                  </a:cubicBezTo>
                  <a:lnTo>
                    <a:pt x="724" y="177"/>
                  </a:lnTo>
                  <a:cubicBezTo>
                    <a:pt x="315" y="1520"/>
                    <a:pt x="76" y="2911"/>
                    <a:pt x="10" y="4311"/>
                  </a:cubicBezTo>
                  <a:cubicBezTo>
                    <a:pt x="0" y="4473"/>
                    <a:pt x="124" y="4554"/>
                    <a:pt x="253" y="4554"/>
                  </a:cubicBezTo>
                  <a:cubicBezTo>
                    <a:pt x="381" y="4554"/>
                    <a:pt x="515" y="4473"/>
                    <a:pt x="524" y="4311"/>
                  </a:cubicBezTo>
                  <a:cubicBezTo>
                    <a:pt x="581" y="2949"/>
                    <a:pt x="819" y="1615"/>
                    <a:pt x="1210" y="320"/>
                  </a:cubicBezTo>
                  <a:cubicBezTo>
                    <a:pt x="1268" y="129"/>
                    <a:pt x="1111" y="1"/>
                    <a:pt x="955" y="1"/>
                  </a:cubicBezTo>
                  <a:close/>
                </a:path>
              </a:pathLst>
            </a:custGeom>
            <a:solidFill>
              <a:srgbClr val="FDD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13;p36">
              <a:extLst>
                <a:ext uri="{FF2B5EF4-FFF2-40B4-BE49-F238E27FC236}">
                  <a16:creationId xmlns:a16="http://schemas.microsoft.com/office/drawing/2014/main" xmlns="" id="{12DDDAD3-9876-4EE9-B441-E13BFD6B2F51}"/>
                </a:ext>
              </a:extLst>
            </p:cNvPr>
            <p:cNvSpPr/>
            <p:nvPr/>
          </p:nvSpPr>
          <p:spPr>
            <a:xfrm>
              <a:off x="3884525" y="3046050"/>
              <a:ext cx="44550" cy="50775"/>
            </a:xfrm>
            <a:custGeom>
              <a:avLst/>
              <a:gdLst/>
              <a:ahLst/>
              <a:cxnLst/>
              <a:rect l="l" t="t" r="r" b="b"/>
              <a:pathLst>
                <a:path w="1782" h="2031" extrusionOk="0">
                  <a:moveTo>
                    <a:pt x="706" y="0"/>
                  </a:moveTo>
                  <a:cubicBezTo>
                    <a:pt x="702" y="0"/>
                    <a:pt x="699" y="1"/>
                    <a:pt x="696" y="2"/>
                  </a:cubicBezTo>
                  <a:cubicBezTo>
                    <a:pt x="562" y="59"/>
                    <a:pt x="981" y="821"/>
                    <a:pt x="981" y="821"/>
                  </a:cubicBezTo>
                  <a:cubicBezTo>
                    <a:pt x="981" y="821"/>
                    <a:pt x="541" y="127"/>
                    <a:pt x="363" y="127"/>
                  </a:cubicBezTo>
                  <a:cubicBezTo>
                    <a:pt x="352" y="127"/>
                    <a:pt x="342" y="130"/>
                    <a:pt x="334" y="135"/>
                  </a:cubicBezTo>
                  <a:cubicBezTo>
                    <a:pt x="181" y="230"/>
                    <a:pt x="772" y="945"/>
                    <a:pt x="772" y="945"/>
                  </a:cubicBezTo>
                  <a:cubicBezTo>
                    <a:pt x="772" y="945"/>
                    <a:pt x="324" y="419"/>
                    <a:pt x="172" y="419"/>
                  </a:cubicBezTo>
                  <a:cubicBezTo>
                    <a:pt x="155" y="419"/>
                    <a:pt x="142" y="426"/>
                    <a:pt x="134" y="440"/>
                  </a:cubicBezTo>
                  <a:cubicBezTo>
                    <a:pt x="86" y="526"/>
                    <a:pt x="581" y="1088"/>
                    <a:pt x="581" y="1088"/>
                  </a:cubicBezTo>
                  <a:cubicBezTo>
                    <a:pt x="581" y="1088"/>
                    <a:pt x="259" y="766"/>
                    <a:pt x="127" y="766"/>
                  </a:cubicBezTo>
                  <a:cubicBezTo>
                    <a:pt x="110" y="766"/>
                    <a:pt x="96" y="771"/>
                    <a:pt x="86" y="783"/>
                  </a:cubicBezTo>
                  <a:cubicBezTo>
                    <a:pt x="0" y="878"/>
                    <a:pt x="1020" y="2031"/>
                    <a:pt x="1020" y="2031"/>
                  </a:cubicBezTo>
                  <a:lnTo>
                    <a:pt x="1562" y="1640"/>
                  </a:lnTo>
                  <a:cubicBezTo>
                    <a:pt x="1562" y="1640"/>
                    <a:pt x="1782" y="449"/>
                    <a:pt x="1581" y="421"/>
                  </a:cubicBezTo>
                  <a:cubicBezTo>
                    <a:pt x="1580" y="421"/>
                    <a:pt x="1578" y="420"/>
                    <a:pt x="1576" y="420"/>
                  </a:cubicBezTo>
                  <a:cubicBezTo>
                    <a:pt x="1463" y="420"/>
                    <a:pt x="1343" y="954"/>
                    <a:pt x="1343" y="954"/>
                  </a:cubicBezTo>
                  <a:cubicBezTo>
                    <a:pt x="1343" y="954"/>
                    <a:pt x="862" y="0"/>
                    <a:pt x="706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14;p36">
              <a:extLst>
                <a:ext uri="{FF2B5EF4-FFF2-40B4-BE49-F238E27FC236}">
                  <a16:creationId xmlns:a16="http://schemas.microsoft.com/office/drawing/2014/main" xmlns="" id="{5B742B6D-B3E3-47C9-B1CD-694CA3D74373}"/>
                </a:ext>
              </a:extLst>
            </p:cNvPr>
            <p:cNvSpPr/>
            <p:nvPr/>
          </p:nvSpPr>
          <p:spPr>
            <a:xfrm>
              <a:off x="4513400" y="3233600"/>
              <a:ext cx="42650" cy="48250"/>
            </a:xfrm>
            <a:custGeom>
              <a:avLst/>
              <a:gdLst/>
              <a:ahLst/>
              <a:cxnLst/>
              <a:rect l="l" t="t" r="r" b="b"/>
              <a:pathLst>
                <a:path w="1706" h="1930" extrusionOk="0">
                  <a:moveTo>
                    <a:pt x="1116" y="1"/>
                  </a:moveTo>
                  <a:cubicBezTo>
                    <a:pt x="951" y="1"/>
                    <a:pt x="363" y="853"/>
                    <a:pt x="363" y="853"/>
                  </a:cubicBezTo>
                  <a:cubicBezTo>
                    <a:pt x="363" y="853"/>
                    <a:pt x="315" y="282"/>
                    <a:pt x="201" y="282"/>
                  </a:cubicBezTo>
                  <a:cubicBezTo>
                    <a:pt x="1" y="282"/>
                    <a:pt x="48" y="1501"/>
                    <a:pt x="48" y="1501"/>
                  </a:cubicBezTo>
                  <a:lnTo>
                    <a:pt x="39" y="1929"/>
                  </a:lnTo>
                  <a:cubicBezTo>
                    <a:pt x="39" y="1929"/>
                    <a:pt x="1706" y="958"/>
                    <a:pt x="1630" y="844"/>
                  </a:cubicBezTo>
                  <a:cubicBezTo>
                    <a:pt x="1621" y="830"/>
                    <a:pt x="1605" y="824"/>
                    <a:pt x="1584" y="824"/>
                  </a:cubicBezTo>
                  <a:cubicBezTo>
                    <a:pt x="1447" y="824"/>
                    <a:pt x="1096" y="1082"/>
                    <a:pt x="1096" y="1082"/>
                  </a:cubicBezTo>
                  <a:cubicBezTo>
                    <a:pt x="1096" y="1082"/>
                    <a:pt x="1668" y="596"/>
                    <a:pt x="1630" y="501"/>
                  </a:cubicBezTo>
                  <a:cubicBezTo>
                    <a:pt x="1623" y="485"/>
                    <a:pt x="1609" y="477"/>
                    <a:pt x="1590" y="477"/>
                  </a:cubicBezTo>
                  <a:cubicBezTo>
                    <a:pt x="1435" y="477"/>
                    <a:pt x="925" y="920"/>
                    <a:pt x="925" y="920"/>
                  </a:cubicBezTo>
                  <a:cubicBezTo>
                    <a:pt x="925" y="920"/>
                    <a:pt x="1611" y="291"/>
                    <a:pt x="1477" y="177"/>
                  </a:cubicBezTo>
                  <a:cubicBezTo>
                    <a:pt x="1467" y="168"/>
                    <a:pt x="1455" y="165"/>
                    <a:pt x="1440" y="165"/>
                  </a:cubicBezTo>
                  <a:cubicBezTo>
                    <a:pt x="1257" y="165"/>
                    <a:pt x="734" y="777"/>
                    <a:pt x="734" y="777"/>
                  </a:cubicBezTo>
                  <a:cubicBezTo>
                    <a:pt x="734" y="777"/>
                    <a:pt x="1268" y="82"/>
                    <a:pt x="1134" y="5"/>
                  </a:cubicBezTo>
                  <a:cubicBezTo>
                    <a:pt x="1129" y="2"/>
                    <a:pt x="1123" y="1"/>
                    <a:pt x="1116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15;p36">
              <a:extLst>
                <a:ext uri="{FF2B5EF4-FFF2-40B4-BE49-F238E27FC236}">
                  <a16:creationId xmlns:a16="http://schemas.microsoft.com/office/drawing/2014/main" xmlns="" id="{F711E9D9-A211-4786-8851-8B7DB494CC0D}"/>
                </a:ext>
              </a:extLst>
            </p:cNvPr>
            <p:cNvSpPr/>
            <p:nvPr/>
          </p:nvSpPr>
          <p:spPr>
            <a:xfrm>
              <a:off x="4107175" y="3204150"/>
              <a:ext cx="132175" cy="98700"/>
            </a:xfrm>
            <a:custGeom>
              <a:avLst/>
              <a:gdLst/>
              <a:ahLst/>
              <a:cxnLst/>
              <a:rect l="l" t="t" r="r" b="b"/>
              <a:pathLst>
                <a:path w="5287" h="3948" extrusionOk="0">
                  <a:moveTo>
                    <a:pt x="3597" y="0"/>
                  </a:moveTo>
                  <a:cubicBezTo>
                    <a:pt x="3468" y="0"/>
                    <a:pt x="3342" y="24"/>
                    <a:pt x="3229" y="88"/>
                  </a:cubicBezTo>
                  <a:cubicBezTo>
                    <a:pt x="2979" y="227"/>
                    <a:pt x="2827" y="403"/>
                    <a:pt x="2520" y="403"/>
                  </a:cubicBezTo>
                  <a:cubicBezTo>
                    <a:pt x="2512" y="403"/>
                    <a:pt x="2504" y="403"/>
                    <a:pt x="2496" y="402"/>
                  </a:cubicBezTo>
                  <a:cubicBezTo>
                    <a:pt x="2220" y="393"/>
                    <a:pt x="1953" y="307"/>
                    <a:pt x="1686" y="269"/>
                  </a:cubicBezTo>
                  <a:cubicBezTo>
                    <a:pt x="1620" y="260"/>
                    <a:pt x="1555" y="256"/>
                    <a:pt x="1491" y="256"/>
                  </a:cubicBezTo>
                  <a:cubicBezTo>
                    <a:pt x="650" y="256"/>
                    <a:pt x="0" y="990"/>
                    <a:pt x="0" y="1831"/>
                  </a:cubicBezTo>
                  <a:cubicBezTo>
                    <a:pt x="0" y="2717"/>
                    <a:pt x="686" y="3889"/>
                    <a:pt x="1658" y="3946"/>
                  </a:cubicBezTo>
                  <a:cubicBezTo>
                    <a:pt x="1679" y="3947"/>
                    <a:pt x="1701" y="3948"/>
                    <a:pt x="1723" y="3948"/>
                  </a:cubicBezTo>
                  <a:cubicBezTo>
                    <a:pt x="2182" y="3948"/>
                    <a:pt x="2587" y="3664"/>
                    <a:pt x="2896" y="3346"/>
                  </a:cubicBezTo>
                  <a:cubicBezTo>
                    <a:pt x="3324" y="2917"/>
                    <a:pt x="3667" y="2441"/>
                    <a:pt x="4220" y="2155"/>
                  </a:cubicBezTo>
                  <a:cubicBezTo>
                    <a:pt x="4667" y="1926"/>
                    <a:pt x="5172" y="1774"/>
                    <a:pt x="5248" y="1193"/>
                  </a:cubicBezTo>
                  <a:cubicBezTo>
                    <a:pt x="5287" y="831"/>
                    <a:pt x="5115" y="488"/>
                    <a:pt x="4801" y="307"/>
                  </a:cubicBezTo>
                  <a:cubicBezTo>
                    <a:pt x="4677" y="240"/>
                    <a:pt x="4544" y="193"/>
                    <a:pt x="4401" y="155"/>
                  </a:cubicBezTo>
                  <a:lnTo>
                    <a:pt x="4401" y="155"/>
                  </a:lnTo>
                  <a:cubicBezTo>
                    <a:pt x="4420" y="221"/>
                    <a:pt x="4439" y="307"/>
                    <a:pt x="4439" y="307"/>
                  </a:cubicBezTo>
                  <a:cubicBezTo>
                    <a:pt x="4439" y="307"/>
                    <a:pt x="4477" y="326"/>
                    <a:pt x="4486" y="326"/>
                  </a:cubicBezTo>
                  <a:cubicBezTo>
                    <a:pt x="5029" y="440"/>
                    <a:pt x="5287" y="1079"/>
                    <a:pt x="4963" y="1536"/>
                  </a:cubicBezTo>
                  <a:cubicBezTo>
                    <a:pt x="4725" y="1860"/>
                    <a:pt x="4229" y="1955"/>
                    <a:pt x="3905" y="2165"/>
                  </a:cubicBezTo>
                  <a:cubicBezTo>
                    <a:pt x="3201" y="2612"/>
                    <a:pt x="2753" y="3660"/>
                    <a:pt x="1877" y="3784"/>
                  </a:cubicBezTo>
                  <a:cubicBezTo>
                    <a:pt x="1824" y="3791"/>
                    <a:pt x="1772" y="3795"/>
                    <a:pt x="1721" y="3795"/>
                  </a:cubicBezTo>
                  <a:cubicBezTo>
                    <a:pt x="782" y="3795"/>
                    <a:pt x="107" y="2594"/>
                    <a:pt x="153" y="1745"/>
                  </a:cubicBezTo>
                  <a:cubicBezTo>
                    <a:pt x="172" y="1298"/>
                    <a:pt x="400" y="888"/>
                    <a:pt x="762" y="621"/>
                  </a:cubicBezTo>
                  <a:cubicBezTo>
                    <a:pt x="978" y="464"/>
                    <a:pt x="1205" y="410"/>
                    <a:pt x="1441" y="410"/>
                  </a:cubicBezTo>
                  <a:cubicBezTo>
                    <a:pt x="1632" y="410"/>
                    <a:pt x="1829" y="445"/>
                    <a:pt x="2029" y="488"/>
                  </a:cubicBezTo>
                  <a:cubicBezTo>
                    <a:pt x="2193" y="521"/>
                    <a:pt x="2361" y="551"/>
                    <a:pt x="2527" y="551"/>
                  </a:cubicBezTo>
                  <a:cubicBezTo>
                    <a:pt x="2699" y="551"/>
                    <a:pt x="2869" y="518"/>
                    <a:pt x="3029" y="421"/>
                  </a:cubicBezTo>
                  <a:cubicBezTo>
                    <a:pt x="3124" y="345"/>
                    <a:pt x="3229" y="269"/>
                    <a:pt x="3343" y="212"/>
                  </a:cubicBezTo>
                  <a:cubicBezTo>
                    <a:pt x="3420" y="174"/>
                    <a:pt x="3505" y="155"/>
                    <a:pt x="3601" y="155"/>
                  </a:cubicBezTo>
                  <a:cubicBezTo>
                    <a:pt x="3620" y="107"/>
                    <a:pt x="3648" y="60"/>
                    <a:pt x="3667" y="2"/>
                  </a:cubicBezTo>
                  <a:cubicBezTo>
                    <a:pt x="3644" y="1"/>
                    <a:pt x="3620" y="0"/>
                    <a:pt x="3597" y="0"/>
                  </a:cubicBezTo>
                  <a:close/>
                </a:path>
              </a:pathLst>
            </a:custGeom>
            <a:solidFill>
              <a:srgbClr val="ED8F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16;p36">
              <a:extLst>
                <a:ext uri="{FF2B5EF4-FFF2-40B4-BE49-F238E27FC236}">
                  <a16:creationId xmlns:a16="http://schemas.microsoft.com/office/drawing/2014/main" xmlns="" id="{A387B0BF-19AB-438C-B614-B1FB55BC7FA8}"/>
                </a:ext>
              </a:extLst>
            </p:cNvPr>
            <p:cNvSpPr/>
            <p:nvPr/>
          </p:nvSpPr>
          <p:spPr>
            <a:xfrm>
              <a:off x="4230050" y="3184325"/>
              <a:ext cx="12975" cy="10900"/>
            </a:xfrm>
            <a:custGeom>
              <a:avLst/>
              <a:gdLst/>
              <a:ahLst/>
              <a:cxnLst/>
              <a:rect l="l" t="t" r="r" b="b"/>
              <a:pathLst>
                <a:path w="519" h="436" extrusionOk="0">
                  <a:moveTo>
                    <a:pt x="289" y="1"/>
                  </a:moveTo>
                  <a:cubicBezTo>
                    <a:pt x="242" y="1"/>
                    <a:pt x="194" y="17"/>
                    <a:pt x="153" y="52"/>
                  </a:cubicBezTo>
                  <a:cubicBezTo>
                    <a:pt x="0" y="176"/>
                    <a:pt x="76" y="414"/>
                    <a:pt x="267" y="433"/>
                  </a:cubicBezTo>
                  <a:cubicBezTo>
                    <a:pt x="277" y="435"/>
                    <a:pt x="288" y="436"/>
                    <a:pt x="299" y="436"/>
                  </a:cubicBezTo>
                  <a:cubicBezTo>
                    <a:pt x="409" y="436"/>
                    <a:pt x="505" y="347"/>
                    <a:pt x="505" y="233"/>
                  </a:cubicBezTo>
                  <a:cubicBezTo>
                    <a:pt x="518" y="98"/>
                    <a:pt x="407" y="1"/>
                    <a:pt x="289" y="1"/>
                  </a:cubicBezTo>
                  <a:close/>
                </a:path>
              </a:pathLst>
            </a:custGeom>
            <a:solidFill>
              <a:srgbClr val="ED8F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17;p36">
              <a:extLst>
                <a:ext uri="{FF2B5EF4-FFF2-40B4-BE49-F238E27FC236}">
                  <a16:creationId xmlns:a16="http://schemas.microsoft.com/office/drawing/2014/main" xmlns="" id="{B6A1EB8E-F15F-4399-A529-74F56EA47027}"/>
                </a:ext>
              </a:extLst>
            </p:cNvPr>
            <p:cNvSpPr/>
            <p:nvPr/>
          </p:nvSpPr>
          <p:spPr>
            <a:xfrm>
              <a:off x="4196200" y="3183000"/>
              <a:ext cx="16950" cy="8725"/>
            </a:xfrm>
            <a:custGeom>
              <a:avLst/>
              <a:gdLst/>
              <a:ahLst/>
              <a:cxnLst/>
              <a:rect l="l" t="t" r="r" b="b"/>
              <a:pathLst>
                <a:path w="678" h="349" extrusionOk="0">
                  <a:moveTo>
                    <a:pt x="11" y="1"/>
                  </a:moveTo>
                  <a:lnTo>
                    <a:pt x="11" y="1"/>
                  </a:lnTo>
                  <a:cubicBezTo>
                    <a:pt x="1" y="224"/>
                    <a:pt x="175" y="349"/>
                    <a:pt x="349" y="349"/>
                  </a:cubicBezTo>
                  <a:cubicBezTo>
                    <a:pt x="494" y="349"/>
                    <a:pt x="639" y="263"/>
                    <a:pt x="678" y="77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18;p36">
              <a:extLst>
                <a:ext uri="{FF2B5EF4-FFF2-40B4-BE49-F238E27FC236}">
                  <a16:creationId xmlns:a16="http://schemas.microsoft.com/office/drawing/2014/main" xmlns="" id="{08D64A0B-5C4B-4899-A424-EB7C4A570292}"/>
                </a:ext>
              </a:extLst>
            </p:cNvPr>
            <p:cNvSpPr/>
            <p:nvPr/>
          </p:nvSpPr>
          <p:spPr>
            <a:xfrm>
              <a:off x="4228475" y="3416525"/>
              <a:ext cx="15175" cy="153175"/>
            </a:xfrm>
            <a:custGeom>
              <a:avLst/>
              <a:gdLst/>
              <a:ahLst/>
              <a:cxnLst/>
              <a:rect l="l" t="t" r="r" b="b"/>
              <a:pathLst>
                <a:path w="607" h="6127" extrusionOk="0">
                  <a:moveTo>
                    <a:pt x="106" y="1"/>
                  </a:moveTo>
                  <a:cubicBezTo>
                    <a:pt x="53" y="1"/>
                    <a:pt x="1" y="55"/>
                    <a:pt x="35" y="108"/>
                  </a:cubicBezTo>
                  <a:cubicBezTo>
                    <a:pt x="301" y="508"/>
                    <a:pt x="387" y="985"/>
                    <a:pt x="416" y="1461"/>
                  </a:cubicBezTo>
                  <a:cubicBezTo>
                    <a:pt x="444" y="1937"/>
                    <a:pt x="435" y="2423"/>
                    <a:pt x="435" y="2909"/>
                  </a:cubicBezTo>
                  <a:cubicBezTo>
                    <a:pt x="425" y="3956"/>
                    <a:pt x="358" y="5014"/>
                    <a:pt x="82" y="6033"/>
                  </a:cubicBezTo>
                  <a:cubicBezTo>
                    <a:pt x="65" y="6090"/>
                    <a:pt x="109" y="6126"/>
                    <a:pt x="153" y="6126"/>
                  </a:cubicBezTo>
                  <a:cubicBezTo>
                    <a:pt x="183" y="6126"/>
                    <a:pt x="213" y="6109"/>
                    <a:pt x="225" y="6071"/>
                  </a:cubicBezTo>
                  <a:cubicBezTo>
                    <a:pt x="511" y="5023"/>
                    <a:pt x="577" y="3928"/>
                    <a:pt x="587" y="2852"/>
                  </a:cubicBezTo>
                  <a:cubicBezTo>
                    <a:pt x="587" y="2337"/>
                    <a:pt x="606" y="1823"/>
                    <a:pt x="558" y="1309"/>
                  </a:cubicBezTo>
                  <a:cubicBezTo>
                    <a:pt x="530" y="861"/>
                    <a:pt x="396" y="423"/>
                    <a:pt x="168" y="32"/>
                  </a:cubicBezTo>
                  <a:cubicBezTo>
                    <a:pt x="151" y="10"/>
                    <a:pt x="129" y="1"/>
                    <a:pt x="106" y="1"/>
                  </a:cubicBezTo>
                  <a:close/>
                </a:path>
              </a:pathLst>
            </a:custGeom>
            <a:solidFill>
              <a:srgbClr val="E04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19;p36">
              <a:extLst>
                <a:ext uri="{FF2B5EF4-FFF2-40B4-BE49-F238E27FC236}">
                  <a16:creationId xmlns:a16="http://schemas.microsoft.com/office/drawing/2014/main" xmlns="" id="{86411518-D594-47EC-8DA8-09E6073B7509}"/>
                </a:ext>
              </a:extLst>
            </p:cNvPr>
            <p:cNvSpPr/>
            <p:nvPr/>
          </p:nvSpPr>
          <p:spPr>
            <a:xfrm>
              <a:off x="4232075" y="3523425"/>
              <a:ext cx="119925" cy="35650"/>
            </a:xfrm>
            <a:custGeom>
              <a:avLst/>
              <a:gdLst/>
              <a:ahLst/>
              <a:cxnLst/>
              <a:rect l="l" t="t" r="r" b="b"/>
              <a:pathLst>
                <a:path w="4797" h="1426" extrusionOk="0">
                  <a:moveTo>
                    <a:pt x="4696" y="1"/>
                  </a:moveTo>
                  <a:cubicBezTo>
                    <a:pt x="4689" y="1"/>
                    <a:pt x="4681" y="2"/>
                    <a:pt x="4672" y="4"/>
                  </a:cubicBezTo>
                  <a:cubicBezTo>
                    <a:pt x="3158" y="481"/>
                    <a:pt x="1624" y="900"/>
                    <a:pt x="81" y="1281"/>
                  </a:cubicBezTo>
                  <a:cubicBezTo>
                    <a:pt x="1" y="1299"/>
                    <a:pt x="29" y="1425"/>
                    <a:pt x="104" y="1425"/>
                  </a:cubicBezTo>
                  <a:cubicBezTo>
                    <a:pt x="109" y="1425"/>
                    <a:pt x="114" y="1425"/>
                    <a:pt x="119" y="1424"/>
                  </a:cubicBezTo>
                  <a:cubicBezTo>
                    <a:pt x="1662" y="1043"/>
                    <a:pt x="3196" y="623"/>
                    <a:pt x="4710" y="147"/>
                  </a:cubicBezTo>
                  <a:cubicBezTo>
                    <a:pt x="4797" y="121"/>
                    <a:pt x="4773" y="1"/>
                    <a:pt x="4696" y="1"/>
                  </a:cubicBezTo>
                  <a:close/>
                </a:path>
              </a:pathLst>
            </a:custGeom>
            <a:solidFill>
              <a:srgbClr val="E04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20;p36">
              <a:extLst>
                <a:ext uri="{FF2B5EF4-FFF2-40B4-BE49-F238E27FC236}">
                  <a16:creationId xmlns:a16="http://schemas.microsoft.com/office/drawing/2014/main" xmlns="" id="{073A770B-627D-4B10-B8C3-CCA58B061315}"/>
                </a:ext>
              </a:extLst>
            </p:cNvPr>
            <p:cNvSpPr/>
            <p:nvPr/>
          </p:nvSpPr>
          <p:spPr>
            <a:xfrm>
              <a:off x="4153025" y="3473300"/>
              <a:ext cx="15025" cy="38050"/>
            </a:xfrm>
            <a:custGeom>
              <a:avLst/>
              <a:gdLst/>
              <a:ahLst/>
              <a:cxnLst/>
              <a:rect l="l" t="t" r="r" b="b"/>
              <a:pathLst>
                <a:path w="601" h="1522" extrusionOk="0">
                  <a:moveTo>
                    <a:pt x="102" y="0"/>
                  </a:moveTo>
                  <a:cubicBezTo>
                    <a:pt x="54" y="0"/>
                    <a:pt x="0" y="55"/>
                    <a:pt x="33" y="114"/>
                  </a:cubicBezTo>
                  <a:cubicBezTo>
                    <a:pt x="233" y="542"/>
                    <a:pt x="376" y="1000"/>
                    <a:pt x="452" y="1466"/>
                  </a:cubicBezTo>
                  <a:cubicBezTo>
                    <a:pt x="456" y="1505"/>
                    <a:pt x="482" y="1522"/>
                    <a:pt x="510" y="1522"/>
                  </a:cubicBezTo>
                  <a:cubicBezTo>
                    <a:pt x="552" y="1522"/>
                    <a:pt x="601" y="1485"/>
                    <a:pt x="595" y="1428"/>
                  </a:cubicBezTo>
                  <a:cubicBezTo>
                    <a:pt x="519" y="943"/>
                    <a:pt x="366" y="476"/>
                    <a:pt x="157" y="38"/>
                  </a:cubicBezTo>
                  <a:cubicBezTo>
                    <a:pt x="145" y="11"/>
                    <a:pt x="124" y="0"/>
                    <a:pt x="102" y="0"/>
                  </a:cubicBezTo>
                  <a:close/>
                </a:path>
              </a:pathLst>
            </a:custGeom>
            <a:solidFill>
              <a:srgbClr val="E04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21;p36">
              <a:extLst>
                <a:ext uri="{FF2B5EF4-FFF2-40B4-BE49-F238E27FC236}">
                  <a16:creationId xmlns:a16="http://schemas.microsoft.com/office/drawing/2014/main" xmlns="" id="{592FCCAB-5DD3-4952-B1C2-5F478B48A260}"/>
                </a:ext>
              </a:extLst>
            </p:cNvPr>
            <p:cNvSpPr/>
            <p:nvPr/>
          </p:nvSpPr>
          <p:spPr>
            <a:xfrm>
              <a:off x="4058125" y="3493400"/>
              <a:ext cx="106600" cy="271775"/>
            </a:xfrm>
            <a:custGeom>
              <a:avLst/>
              <a:gdLst/>
              <a:ahLst/>
              <a:cxnLst/>
              <a:rect l="l" t="t" r="r" b="b"/>
              <a:pathLst>
                <a:path w="4264" h="10871" extrusionOk="0">
                  <a:moveTo>
                    <a:pt x="4163" y="1"/>
                  </a:moveTo>
                  <a:cubicBezTo>
                    <a:pt x="4150" y="1"/>
                    <a:pt x="4137" y="5"/>
                    <a:pt x="4124" y="15"/>
                  </a:cubicBezTo>
                  <a:lnTo>
                    <a:pt x="4134" y="15"/>
                  </a:lnTo>
                  <a:cubicBezTo>
                    <a:pt x="3667" y="329"/>
                    <a:pt x="3191" y="624"/>
                    <a:pt x="2724" y="939"/>
                  </a:cubicBezTo>
                  <a:cubicBezTo>
                    <a:pt x="2048" y="1386"/>
                    <a:pt x="1391" y="1863"/>
                    <a:pt x="762" y="2367"/>
                  </a:cubicBezTo>
                  <a:cubicBezTo>
                    <a:pt x="295" y="2739"/>
                    <a:pt x="0" y="3215"/>
                    <a:pt x="10" y="3825"/>
                  </a:cubicBezTo>
                  <a:lnTo>
                    <a:pt x="10" y="4301"/>
                  </a:lnTo>
                  <a:lnTo>
                    <a:pt x="67" y="9263"/>
                  </a:lnTo>
                  <a:lnTo>
                    <a:pt x="95" y="10806"/>
                  </a:lnTo>
                  <a:cubicBezTo>
                    <a:pt x="100" y="10849"/>
                    <a:pt x="133" y="10871"/>
                    <a:pt x="167" y="10871"/>
                  </a:cubicBezTo>
                  <a:cubicBezTo>
                    <a:pt x="200" y="10871"/>
                    <a:pt x="233" y="10849"/>
                    <a:pt x="238" y="10806"/>
                  </a:cubicBezTo>
                  <a:lnTo>
                    <a:pt x="191" y="6997"/>
                  </a:lnTo>
                  <a:lnTo>
                    <a:pt x="162" y="4577"/>
                  </a:lnTo>
                  <a:cubicBezTo>
                    <a:pt x="152" y="4006"/>
                    <a:pt x="76" y="3406"/>
                    <a:pt x="429" y="2910"/>
                  </a:cubicBezTo>
                  <a:cubicBezTo>
                    <a:pt x="562" y="2729"/>
                    <a:pt x="724" y="2567"/>
                    <a:pt x="905" y="2444"/>
                  </a:cubicBezTo>
                  <a:cubicBezTo>
                    <a:pt x="1105" y="2282"/>
                    <a:pt x="1305" y="2120"/>
                    <a:pt x="1515" y="1967"/>
                  </a:cubicBezTo>
                  <a:cubicBezTo>
                    <a:pt x="1867" y="1701"/>
                    <a:pt x="2229" y="1443"/>
                    <a:pt x="2591" y="1196"/>
                  </a:cubicBezTo>
                  <a:cubicBezTo>
                    <a:pt x="3124" y="843"/>
                    <a:pt x="3667" y="510"/>
                    <a:pt x="4201" y="148"/>
                  </a:cubicBezTo>
                  <a:cubicBezTo>
                    <a:pt x="4264" y="101"/>
                    <a:pt x="4222" y="1"/>
                    <a:pt x="4163" y="1"/>
                  </a:cubicBezTo>
                  <a:close/>
                </a:path>
              </a:pathLst>
            </a:custGeom>
            <a:solidFill>
              <a:srgbClr val="E04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22;p36">
              <a:extLst>
                <a:ext uri="{FF2B5EF4-FFF2-40B4-BE49-F238E27FC236}">
                  <a16:creationId xmlns:a16="http://schemas.microsoft.com/office/drawing/2014/main" xmlns="" id="{A1734FB4-FF1A-43E2-B8B1-626C20A9B489}"/>
                </a:ext>
              </a:extLst>
            </p:cNvPr>
            <p:cNvSpPr/>
            <p:nvPr/>
          </p:nvSpPr>
          <p:spPr>
            <a:xfrm>
              <a:off x="4008575" y="3770450"/>
              <a:ext cx="61475" cy="52425"/>
            </a:xfrm>
            <a:custGeom>
              <a:avLst/>
              <a:gdLst/>
              <a:ahLst/>
              <a:cxnLst/>
              <a:rect l="l" t="t" r="r" b="b"/>
              <a:pathLst>
                <a:path w="2459" h="2097" extrusionOk="0">
                  <a:moveTo>
                    <a:pt x="2344" y="1"/>
                  </a:moveTo>
                  <a:lnTo>
                    <a:pt x="1" y="1953"/>
                  </a:lnTo>
                  <a:lnTo>
                    <a:pt x="115" y="2096"/>
                  </a:lnTo>
                  <a:lnTo>
                    <a:pt x="2458" y="134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rgbClr val="ED8F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23;p36">
              <a:extLst>
                <a:ext uri="{FF2B5EF4-FFF2-40B4-BE49-F238E27FC236}">
                  <a16:creationId xmlns:a16="http://schemas.microsoft.com/office/drawing/2014/main" xmlns="" id="{CF3ED7F3-9EC5-4445-99C4-15493E28184F}"/>
                </a:ext>
              </a:extLst>
            </p:cNvPr>
            <p:cNvSpPr/>
            <p:nvPr/>
          </p:nvSpPr>
          <p:spPr>
            <a:xfrm>
              <a:off x="4349475" y="3494825"/>
              <a:ext cx="49650" cy="69875"/>
            </a:xfrm>
            <a:custGeom>
              <a:avLst/>
              <a:gdLst/>
              <a:ahLst/>
              <a:cxnLst/>
              <a:rect l="l" t="t" r="r" b="b"/>
              <a:pathLst>
                <a:path w="1986" h="2795" extrusionOk="0">
                  <a:moveTo>
                    <a:pt x="100" y="1"/>
                  </a:moveTo>
                  <a:cubicBezTo>
                    <a:pt x="40" y="1"/>
                    <a:pt x="0" y="99"/>
                    <a:pt x="71" y="139"/>
                  </a:cubicBezTo>
                  <a:cubicBezTo>
                    <a:pt x="290" y="291"/>
                    <a:pt x="376" y="539"/>
                    <a:pt x="462" y="767"/>
                  </a:cubicBezTo>
                  <a:cubicBezTo>
                    <a:pt x="538" y="1005"/>
                    <a:pt x="643" y="1234"/>
                    <a:pt x="786" y="1453"/>
                  </a:cubicBezTo>
                  <a:cubicBezTo>
                    <a:pt x="938" y="1663"/>
                    <a:pt x="1119" y="1853"/>
                    <a:pt x="1310" y="2034"/>
                  </a:cubicBezTo>
                  <a:cubicBezTo>
                    <a:pt x="1491" y="2196"/>
                    <a:pt x="1853" y="2415"/>
                    <a:pt x="1786" y="2701"/>
                  </a:cubicBezTo>
                  <a:cubicBezTo>
                    <a:pt x="1774" y="2758"/>
                    <a:pt x="1821" y="2794"/>
                    <a:pt x="1864" y="2794"/>
                  </a:cubicBezTo>
                  <a:cubicBezTo>
                    <a:pt x="1893" y="2794"/>
                    <a:pt x="1921" y="2777"/>
                    <a:pt x="1929" y="2739"/>
                  </a:cubicBezTo>
                  <a:cubicBezTo>
                    <a:pt x="1986" y="2472"/>
                    <a:pt x="1795" y="2263"/>
                    <a:pt x="1614" y="2101"/>
                  </a:cubicBezTo>
                  <a:cubicBezTo>
                    <a:pt x="1357" y="1891"/>
                    <a:pt x="1129" y="1663"/>
                    <a:pt x="938" y="1406"/>
                  </a:cubicBezTo>
                  <a:cubicBezTo>
                    <a:pt x="776" y="1167"/>
                    <a:pt x="643" y="901"/>
                    <a:pt x="557" y="624"/>
                  </a:cubicBezTo>
                  <a:cubicBezTo>
                    <a:pt x="490" y="377"/>
                    <a:pt x="348" y="167"/>
                    <a:pt x="138" y="15"/>
                  </a:cubicBezTo>
                  <a:cubicBezTo>
                    <a:pt x="125" y="5"/>
                    <a:pt x="112" y="1"/>
                    <a:pt x="100" y="1"/>
                  </a:cubicBezTo>
                  <a:close/>
                </a:path>
              </a:pathLst>
            </a:custGeom>
            <a:solidFill>
              <a:srgbClr val="ED8F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1024;p36">
            <a:extLst>
              <a:ext uri="{FF2B5EF4-FFF2-40B4-BE49-F238E27FC236}">
                <a16:creationId xmlns:a16="http://schemas.microsoft.com/office/drawing/2014/main" xmlns="" id="{C2572683-7CD3-4B40-AF35-DC1F01F24666}"/>
              </a:ext>
            </a:extLst>
          </p:cNvPr>
          <p:cNvGrpSpPr/>
          <p:nvPr/>
        </p:nvGrpSpPr>
        <p:grpSpPr>
          <a:xfrm flipH="1">
            <a:off x="217196" y="543039"/>
            <a:ext cx="2256886" cy="4057422"/>
            <a:chOff x="4513400" y="2954625"/>
            <a:chExt cx="449850" cy="907875"/>
          </a:xfrm>
        </p:grpSpPr>
        <p:sp>
          <p:nvSpPr>
            <p:cNvPr id="74" name="Google Shape;1025;p36">
              <a:extLst>
                <a:ext uri="{FF2B5EF4-FFF2-40B4-BE49-F238E27FC236}">
                  <a16:creationId xmlns:a16="http://schemas.microsoft.com/office/drawing/2014/main" xmlns="" id="{24B11BC4-4987-4F79-ACD1-01E96E8CAE85}"/>
                </a:ext>
              </a:extLst>
            </p:cNvPr>
            <p:cNvSpPr/>
            <p:nvPr/>
          </p:nvSpPr>
          <p:spPr>
            <a:xfrm>
              <a:off x="4572950" y="2954625"/>
              <a:ext cx="44775" cy="49800"/>
            </a:xfrm>
            <a:custGeom>
              <a:avLst/>
              <a:gdLst/>
              <a:ahLst/>
              <a:cxnLst/>
              <a:rect l="l" t="t" r="r" b="b"/>
              <a:pathLst>
                <a:path w="1791" h="1992" extrusionOk="0">
                  <a:moveTo>
                    <a:pt x="618" y="1"/>
                  </a:moveTo>
                  <a:cubicBezTo>
                    <a:pt x="615" y="1"/>
                    <a:pt x="612" y="1"/>
                    <a:pt x="610" y="1"/>
                  </a:cubicBezTo>
                  <a:cubicBezTo>
                    <a:pt x="438" y="20"/>
                    <a:pt x="667" y="916"/>
                    <a:pt x="667" y="916"/>
                  </a:cubicBezTo>
                  <a:cubicBezTo>
                    <a:pt x="667" y="916"/>
                    <a:pt x="463" y="184"/>
                    <a:pt x="328" y="184"/>
                  </a:cubicBezTo>
                  <a:cubicBezTo>
                    <a:pt x="320" y="184"/>
                    <a:pt x="312" y="186"/>
                    <a:pt x="305" y="192"/>
                  </a:cubicBezTo>
                  <a:cubicBezTo>
                    <a:pt x="219" y="249"/>
                    <a:pt x="438" y="963"/>
                    <a:pt x="438" y="963"/>
                  </a:cubicBezTo>
                  <a:cubicBezTo>
                    <a:pt x="438" y="963"/>
                    <a:pt x="258" y="473"/>
                    <a:pt x="134" y="473"/>
                  </a:cubicBezTo>
                  <a:cubicBezTo>
                    <a:pt x="127" y="473"/>
                    <a:pt x="121" y="475"/>
                    <a:pt x="114" y="477"/>
                  </a:cubicBezTo>
                  <a:cubicBezTo>
                    <a:pt x="0" y="535"/>
                    <a:pt x="448" y="1992"/>
                    <a:pt x="448" y="1992"/>
                  </a:cubicBezTo>
                  <a:lnTo>
                    <a:pt x="1095" y="1878"/>
                  </a:lnTo>
                  <a:cubicBezTo>
                    <a:pt x="1095" y="1878"/>
                    <a:pt x="1791" y="887"/>
                    <a:pt x="1629" y="773"/>
                  </a:cubicBezTo>
                  <a:cubicBezTo>
                    <a:pt x="1623" y="769"/>
                    <a:pt x="1617" y="768"/>
                    <a:pt x="1609" y="768"/>
                  </a:cubicBezTo>
                  <a:cubicBezTo>
                    <a:pt x="1493" y="768"/>
                    <a:pt x="1181" y="1163"/>
                    <a:pt x="1181" y="1163"/>
                  </a:cubicBezTo>
                  <a:cubicBezTo>
                    <a:pt x="1181" y="1163"/>
                    <a:pt x="1143" y="39"/>
                    <a:pt x="991" y="30"/>
                  </a:cubicBezTo>
                  <a:cubicBezTo>
                    <a:pt x="990" y="30"/>
                    <a:pt x="989" y="30"/>
                    <a:pt x="988" y="30"/>
                  </a:cubicBezTo>
                  <a:cubicBezTo>
                    <a:pt x="848" y="30"/>
                    <a:pt x="905" y="897"/>
                    <a:pt x="905" y="897"/>
                  </a:cubicBezTo>
                  <a:cubicBezTo>
                    <a:pt x="905" y="897"/>
                    <a:pt x="785" y="1"/>
                    <a:pt x="618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26;p36">
              <a:extLst>
                <a:ext uri="{FF2B5EF4-FFF2-40B4-BE49-F238E27FC236}">
                  <a16:creationId xmlns:a16="http://schemas.microsoft.com/office/drawing/2014/main" xmlns="" id="{E980BB7B-555D-495C-97C1-8F0A0246CFAA}"/>
                </a:ext>
              </a:extLst>
            </p:cNvPr>
            <p:cNvSpPr/>
            <p:nvPr/>
          </p:nvSpPr>
          <p:spPr>
            <a:xfrm>
              <a:off x="4918225" y="3118425"/>
              <a:ext cx="45025" cy="51025"/>
            </a:xfrm>
            <a:custGeom>
              <a:avLst/>
              <a:gdLst/>
              <a:ahLst/>
              <a:cxnLst/>
              <a:rect l="l" t="t" r="r" b="b"/>
              <a:pathLst>
                <a:path w="1801" h="2041" extrusionOk="0">
                  <a:moveTo>
                    <a:pt x="1047" y="1"/>
                  </a:moveTo>
                  <a:cubicBezTo>
                    <a:pt x="895" y="1"/>
                    <a:pt x="467" y="983"/>
                    <a:pt x="467" y="983"/>
                  </a:cubicBezTo>
                  <a:cubicBezTo>
                    <a:pt x="467" y="983"/>
                    <a:pt x="311" y="459"/>
                    <a:pt x="197" y="459"/>
                  </a:cubicBezTo>
                  <a:cubicBezTo>
                    <a:pt x="195" y="459"/>
                    <a:pt x="193" y="459"/>
                    <a:pt x="191" y="460"/>
                  </a:cubicBezTo>
                  <a:cubicBezTo>
                    <a:pt x="0" y="498"/>
                    <a:pt x="286" y="1679"/>
                    <a:pt x="286" y="1679"/>
                  </a:cubicBezTo>
                  <a:lnTo>
                    <a:pt x="848" y="2041"/>
                  </a:lnTo>
                  <a:cubicBezTo>
                    <a:pt x="848" y="2041"/>
                    <a:pt x="1801" y="831"/>
                    <a:pt x="1715" y="736"/>
                  </a:cubicBezTo>
                  <a:cubicBezTo>
                    <a:pt x="1705" y="726"/>
                    <a:pt x="1693" y="722"/>
                    <a:pt x="1678" y="722"/>
                  </a:cubicBezTo>
                  <a:cubicBezTo>
                    <a:pt x="1547" y="722"/>
                    <a:pt x="1239" y="1069"/>
                    <a:pt x="1239" y="1069"/>
                  </a:cubicBezTo>
                  <a:cubicBezTo>
                    <a:pt x="1239" y="1069"/>
                    <a:pt x="1696" y="479"/>
                    <a:pt x="1639" y="402"/>
                  </a:cubicBezTo>
                  <a:cubicBezTo>
                    <a:pt x="1631" y="390"/>
                    <a:pt x="1620" y="385"/>
                    <a:pt x="1606" y="385"/>
                  </a:cubicBezTo>
                  <a:cubicBezTo>
                    <a:pt x="1465" y="385"/>
                    <a:pt x="1039" y="945"/>
                    <a:pt x="1039" y="945"/>
                  </a:cubicBezTo>
                  <a:cubicBezTo>
                    <a:pt x="1039" y="945"/>
                    <a:pt x="1582" y="193"/>
                    <a:pt x="1429" y="117"/>
                  </a:cubicBezTo>
                  <a:cubicBezTo>
                    <a:pt x="1421" y="112"/>
                    <a:pt x="1413" y="110"/>
                    <a:pt x="1404" y="110"/>
                  </a:cubicBezTo>
                  <a:cubicBezTo>
                    <a:pt x="1231" y="110"/>
                    <a:pt x="820" y="831"/>
                    <a:pt x="820" y="831"/>
                  </a:cubicBezTo>
                  <a:cubicBezTo>
                    <a:pt x="820" y="831"/>
                    <a:pt x="1201" y="50"/>
                    <a:pt x="1058" y="2"/>
                  </a:cubicBezTo>
                  <a:cubicBezTo>
                    <a:pt x="1054" y="1"/>
                    <a:pt x="1051" y="1"/>
                    <a:pt x="1047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27;p36">
              <a:extLst>
                <a:ext uri="{FF2B5EF4-FFF2-40B4-BE49-F238E27FC236}">
                  <a16:creationId xmlns:a16="http://schemas.microsoft.com/office/drawing/2014/main" xmlns="" id="{5BB9A015-8DAA-4239-A782-FDB2C464618A}"/>
                </a:ext>
              </a:extLst>
            </p:cNvPr>
            <p:cNvSpPr/>
            <p:nvPr/>
          </p:nvSpPr>
          <p:spPr>
            <a:xfrm>
              <a:off x="4531500" y="2992750"/>
              <a:ext cx="413900" cy="405950"/>
            </a:xfrm>
            <a:custGeom>
              <a:avLst/>
              <a:gdLst/>
              <a:ahLst/>
              <a:cxnLst/>
              <a:rect l="l" t="t" r="r" b="b"/>
              <a:pathLst>
                <a:path w="16556" h="16238" extrusionOk="0">
                  <a:moveTo>
                    <a:pt x="1763" y="0"/>
                  </a:moveTo>
                  <a:lnTo>
                    <a:pt x="1734" y="57"/>
                  </a:lnTo>
                  <a:cubicBezTo>
                    <a:pt x="1458" y="705"/>
                    <a:pt x="1201" y="1353"/>
                    <a:pt x="991" y="2019"/>
                  </a:cubicBezTo>
                  <a:cubicBezTo>
                    <a:pt x="801" y="2620"/>
                    <a:pt x="601" y="3210"/>
                    <a:pt x="382" y="3801"/>
                  </a:cubicBezTo>
                  <a:cubicBezTo>
                    <a:pt x="239" y="4153"/>
                    <a:pt x="134" y="4525"/>
                    <a:pt x="48" y="4896"/>
                  </a:cubicBezTo>
                  <a:cubicBezTo>
                    <a:pt x="1" y="5134"/>
                    <a:pt x="29" y="5391"/>
                    <a:pt x="125" y="5610"/>
                  </a:cubicBezTo>
                  <a:cubicBezTo>
                    <a:pt x="296" y="5963"/>
                    <a:pt x="515" y="6296"/>
                    <a:pt x="772" y="6582"/>
                  </a:cubicBezTo>
                  <a:cubicBezTo>
                    <a:pt x="1468" y="7392"/>
                    <a:pt x="2230" y="8011"/>
                    <a:pt x="3077" y="8649"/>
                  </a:cubicBezTo>
                  <a:cubicBezTo>
                    <a:pt x="3201" y="8744"/>
                    <a:pt x="3315" y="8849"/>
                    <a:pt x="3411" y="8963"/>
                  </a:cubicBezTo>
                  <a:cubicBezTo>
                    <a:pt x="3811" y="9487"/>
                    <a:pt x="3792" y="10706"/>
                    <a:pt x="3849" y="11354"/>
                  </a:cubicBezTo>
                  <a:cubicBezTo>
                    <a:pt x="3906" y="12040"/>
                    <a:pt x="3249" y="12630"/>
                    <a:pt x="3154" y="13297"/>
                  </a:cubicBezTo>
                  <a:cubicBezTo>
                    <a:pt x="3096" y="13716"/>
                    <a:pt x="3182" y="14135"/>
                    <a:pt x="3401" y="14497"/>
                  </a:cubicBezTo>
                  <a:cubicBezTo>
                    <a:pt x="3639" y="14916"/>
                    <a:pt x="3982" y="15278"/>
                    <a:pt x="4382" y="15554"/>
                  </a:cubicBezTo>
                  <a:cubicBezTo>
                    <a:pt x="4973" y="15916"/>
                    <a:pt x="5649" y="16135"/>
                    <a:pt x="6354" y="16202"/>
                  </a:cubicBezTo>
                  <a:cubicBezTo>
                    <a:pt x="6549" y="16226"/>
                    <a:pt x="6747" y="16238"/>
                    <a:pt x="6946" y="16238"/>
                  </a:cubicBezTo>
                  <a:cubicBezTo>
                    <a:pt x="7145" y="16238"/>
                    <a:pt x="7345" y="16226"/>
                    <a:pt x="7545" y="16202"/>
                  </a:cubicBezTo>
                  <a:cubicBezTo>
                    <a:pt x="8211" y="16107"/>
                    <a:pt x="8764" y="15764"/>
                    <a:pt x="9269" y="15354"/>
                  </a:cubicBezTo>
                  <a:lnTo>
                    <a:pt x="9421" y="15221"/>
                  </a:lnTo>
                  <a:cubicBezTo>
                    <a:pt x="9507" y="15107"/>
                    <a:pt x="9602" y="14992"/>
                    <a:pt x="9678" y="14869"/>
                  </a:cubicBezTo>
                  <a:cubicBezTo>
                    <a:pt x="9983" y="14402"/>
                    <a:pt x="10107" y="13830"/>
                    <a:pt x="10012" y="13278"/>
                  </a:cubicBezTo>
                  <a:cubicBezTo>
                    <a:pt x="9897" y="12440"/>
                    <a:pt x="9983" y="11611"/>
                    <a:pt x="10069" y="10773"/>
                  </a:cubicBezTo>
                  <a:cubicBezTo>
                    <a:pt x="10069" y="10649"/>
                    <a:pt x="10154" y="10535"/>
                    <a:pt x="10269" y="10497"/>
                  </a:cubicBezTo>
                  <a:cubicBezTo>
                    <a:pt x="10287" y="10491"/>
                    <a:pt x="10304" y="10489"/>
                    <a:pt x="10319" y="10489"/>
                  </a:cubicBezTo>
                  <a:cubicBezTo>
                    <a:pt x="10409" y="10489"/>
                    <a:pt x="10458" y="10573"/>
                    <a:pt x="10507" y="10630"/>
                  </a:cubicBezTo>
                  <a:cubicBezTo>
                    <a:pt x="10993" y="11097"/>
                    <a:pt x="11488" y="11554"/>
                    <a:pt x="12012" y="11992"/>
                  </a:cubicBezTo>
                  <a:cubicBezTo>
                    <a:pt x="12269" y="12211"/>
                    <a:pt x="12555" y="12392"/>
                    <a:pt x="12869" y="12545"/>
                  </a:cubicBezTo>
                  <a:cubicBezTo>
                    <a:pt x="12992" y="12604"/>
                    <a:pt x="13127" y="12634"/>
                    <a:pt x="13261" y="12634"/>
                  </a:cubicBezTo>
                  <a:cubicBezTo>
                    <a:pt x="13449" y="12634"/>
                    <a:pt x="13637" y="12576"/>
                    <a:pt x="13793" y="12459"/>
                  </a:cubicBezTo>
                  <a:cubicBezTo>
                    <a:pt x="13974" y="12325"/>
                    <a:pt x="14126" y="12154"/>
                    <a:pt x="14241" y="11944"/>
                  </a:cubicBezTo>
                  <a:cubicBezTo>
                    <a:pt x="14564" y="11392"/>
                    <a:pt x="14898" y="10849"/>
                    <a:pt x="15174" y="10268"/>
                  </a:cubicBezTo>
                  <a:cubicBezTo>
                    <a:pt x="15469" y="9658"/>
                    <a:pt x="15774" y="9058"/>
                    <a:pt x="16069" y="8449"/>
                  </a:cubicBezTo>
                  <a:cubicBezTo>
                    <a:pt x="16298" y="8001"/>
                    <a:pt x="16460" y="7534"/>
                    <a:pt x="16555" y="7049"/>
                  </a:cubicBezTo>
                  <a:cubicBezTo>
                    <a:pt x="16489" y="7001"/>
                    <a:pt x="16412" y="6944"/>
                    <a:pt x="16327" y="6896"/>
                  </a:cubicBezTo>
                  <a:cubicBezTo>
                    <a:pt x="16041" y="6696"/>
                    <a:pt x="15765" y="6487"/>
                    <a:pt x="15488" y="6277"/>
                  </a:cubicBezTo>
                  <a:cubicBezTo>
                    <a:pt x="15479" y="6296"/>
                    <a:pt x="15460" y="6315"/>
                    <a:pt x="15450" y="6334"/>
                  </a:cubicBezTo>
                  <a:cubicBezTo>
                    <a:pt x="15003" y="7106"/>
                    <a:pt x="14517" y="7849"/>
                    <a:pt x="13983" y="8554"/>
                  </a:cubicBezTo>
                  <a:cubicBezTo>
                    <a:pt x="13841" y="8744"/>
                    <a:pt x="13717" y="8944"/>
                    <a:pt x="13564" y="9125"/>
                  </a:cubicBezTo>
                  <a:cubicBezTo>
                    <a:pt x="13498" y="9197"/>
                    <a:pt x="13464" y="9232"/>
                    <a:pt x="13432" y="9232"/>
                  </a:cubicBezTo>
                  <a:cubicBezTo>
                    <a:pt x="13400" y="9232"/>
                    <a:pt x="13369" y="9197"/>
                    <a:pt x="13307" y="9125"/>
                  </a:cubicBezTo>
                  <a:cubicBezTo>
                    <a:pt x="13031" y="8773"/>
                    <a:pt x="12783" y="8401"/>
                    <a:pt x="12555" y="8020"/>
                  </a:cubicBezTo>
                  <a:cubicBezTo>
                    <a:pt x="12298" y="7582"/>
                    <a:pt x="11983" y="7182"/>
                    <a:pt x="11621" y="6830"/>
                  </a:cubicBezTo>
                  <a:cubicBezTo>
                    <a:pt x="11107" y="6325"/>
                    <a:pt x="10450" y="6010"/>
                    <a:pt x="9735" y="5925"/>
                  </a:cubicBezTo>
                  <a:cubicBezTo>
                    <a:pt x="9535" y="5906"/>
                    <a:pt x="9333" y="5896"/>
                    <a:pt x="9129" y="5896"/>
                  </a:cubicBezTo>
                  <a:cubicBezTo>
                    <a:pt x="8926" y="5896"/>
                    <a:pt x="8721" y="5906"/>
                    <a:pt x="8516" y="5925"/>
                  </a:cubicBezTo>
                  <a:cubicBezTo>
                    <a:pt x="8449" y="6220"/>
                    <a:pt x="8383" y="6525"/>
                    <a:pt x="8173" y="6772"/>
                  </a:cubicBezTo>
                  <a:cubicBezTo>
                    <a:pt x="8034" y="6941"/>
                    <a:pt x="7828" y="7031"/>
                    <a:pt x="7619" y="7031"/>
                  </a:cubicBezTo>
                  <a:cubicBezTo>
                    <a:pt x="7485" y="7031"/>
                    <a:pt x="7350" y="6994"/>
                    <a:pt x="7230" y="6915"/>
                  </a:cubicBezTo>
                  <a:cubicBezTo>
                    <a:pt x="6944" y="6753"/>
                    <a:pt x="6821" y="6487"/>
                    <a:pt x="6754" y="6191"/>
                  </a:cubicBezTo>
                  <a:cubicBezTo>
                    <a:pt x="6735" y="6106"/>
                    <a:pt x="6725" y="6029"/>
                    <a:pt x="6716" y="5953"/>
                  </a:cubicBezTo>
                  <a:cubicBezTo>
                    <a:pt x="6346" y="5936"/>
                    <a:pt x="5977" y="5886"/>
                    <a:pt x="5614" y="5886"/>
                  </a:cubicBezTo>
                  <a:cubicBezTo>
                    <a:pt x="5585" y="5886"/>
                    <a:pt x="5555" y="5886"/>
                    <a:pt x="5525" y="5887"/>
                  </a:cubicBezTo>
                  <a:cubicBezTo>
                    <a:pt x="5440" y="5887"/>
                    <a:pt x="5363" y="5858"/>
                    <a:pt x="5297" y="5810"/>
                  </a:cubicBezTo>
                  <a:cubicBezTo>
                    <a:pt x="4906" y="5591"/>
                    <a:pt x="4497" y="5401"/>
                    <a:pt x="4077" y="5258"/>
                  </a:cubicBezTo>
                  <a:cubicBezTo>
                    <a:pt x="3506" y="5058"/>
                    <a:pt x="3001" y="4706"/>
                    <a:pt x="2458" y="4458"/>
                  </a:cubicBezTo>
                  <a:cubicBezTo>
                    <a:pt x="2372" y="4420"/>
                    <a:pt x="2372" y="4363"/>
                    <a:pt x="2382" y="4277"/>
                  </a:cubicBezTo>
                  <a:cubicBezTo>
                    <a:pt x="2515" y="3591"/>
                    <a:pt x="2639" y="2905"/>
                    <a:pt x="2763" y="2219"/>
                  </a:cubicBezTo>
                  <a:cubicBezTo>
                    <a:pt x="2896" y="1524"/>
                    <a:pt x="3077" y="848"/>
                    <a:pt x="3192" y="162"/>
                  </a:cubicBezTo>
                  <a:lnTo>
                    <a:pt x="3192" y="114"/>
                  </a:lnTo>
                  <a:cubicBezTo>
                    <a:pt x="2715" y="86"/>
                    <a:pt x="2239" y="57"/>
                    <a:pt x="1763" y="0"/>
                  </a:cubicBezTo>
                  <a:close/>
                </a:path>
              </a:pathLst>
            </a:custGeom>
            <a:solidFill>
              <a:srgbClr val="171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28;p36">
              <a:extLst>
                <a:ext uri="{FF2B5EF4-FFF2-40B4-BE49-F238E27FC236}">
                  <a16:creationId xmlns:a16="http://schemas.microsoft.com/office/drawing/2014/main" xmlns="" id="{2F015D7A-8B5B-43AF-A494-DA805356E16E}"/>
                </a:ext>
              </a:extLst>
            </p:cNvPr>
            <p:cNvSpPr/>
            <p:nvPr/>
          </p:nvSpPr>
          <p:spPr>
            <a:xfrm>
              <a:off x="4513400" y="3373275"/>
              <a:ext cx="276250" cy="349875"/>
            </a:xfrm>
            <a:custGeom>
              <a:avLst/>
              <a:gdLst/>
              <a:ahLst/>
              <a:cxnLst/>
              <a:rect l="l" t="t" r="r" b="b"/>
              <a:pathLst>
                <a:path w="11050" h="13995" extrusionOk="0">
                  <a:moveTo>
                    <a:pt x="10155" y="0"/>
                  </a:moveTo>
                  <a:lnTo>
                    <a:pt x="10002" y="124"/>
                  </a:lnTo>
                  <a:cubicBezTo>
                    <a:pt x="9497" y="543"/>
                    <a:pt x="8945" y="886"/>
                    <a:pt x="8278" y="981"/>
                  </a:cubicBezTo>
                  <a:cubicBezTo>
                    <a:pt x="8078" y="1005"/>
                    <a:pt x="7878" y="1017"/>
                    <a:pt x="7679" y="1017"/>
                  </a:cubicBezTo>
                  <a:cubicBezTo>
                    <a:pt x="7480" y="1017"/>
                    <a:pt x="7283" y="1005"/>
                    <a:pt x="7087" y="981"/>
                  </a:cubicBezTo>
                  <a:cubicBezTo>
                    <a:pt x="6383" y="914"/>
                    <a:pt x="5706" y="686"/>
                    <a:pt x="5116" y="324"/>
                  </a:cubicBezTo>
                  <a:cubicBezTo>
                    <a:pt x="4840" y="962"/>
                    <a:pt x="4697" y="1648"/>
                    <a:pt x="4678" y="2343"/>
                  </a:cubicBezTo>
                  <a:cubicBezTo>
                    <a:pt x="4687" y="2467"/>
                    <a:pt x="4640" y="2581"/>
                    <a:pt x="4544" y="2667"/>
                  </a:cubicBezTo>
                  <a:cubicBezTo>
                    <a:pt x="3878" y="3362"/>
                    <a:pt x="3192" y="4058"/>
                    <a:pt x="2544" y="4772"/>
                  </a:cubicBezTo>
                  <a:cubicBezTo>
                    <a:pt x="2277" y="5067"/>
                    <a:pt x="1992" y="5344"/>
                    <a:pt x="1706" y="5629"/>
                  </a:cubicBezTo>
                  <a:cubicBezTo>
                    <a:pt x="1230" y="6087"/>
                    <a:pt x="782" y="6582"/>
                    <a:pt x="372" y="7115"/>
                  </a:cubicBezTo>
                  <a:cubicBezTo>
                    <a:pt x="1" y="7611"/>
                    <a:pt x="1" y="8011"/>
                    <a:pt x="363" y="8525"/>
                  </a:cubicBezTo>
                  <a:cubicBezTo>
                    <a:pt x="525" y="8763"/>
                    <a:pt x="715" y="8982"/>
                    <a:pt x="925" y="9192"/>
                  </a:cubicBezTo>
                  <a:cubicBezTo>
                    <a:pt x="1230" y="9496"/>
                    <a:pt x="1525" y="9792"/>
                    <a:pt x="1820" y="10087"/>
                  </a:cubicBezTo>
                  <a:cubicBezTo>
                    <a:pt x="2154" y="10287"/>
                    <a:pt x="2411" y="10563"/>
                    <a:pt x="2715" y="10801"/>
                  </a:cubicBezTo>
                  <a:cubicBezTo>
                    <a:pt x="3163" y="11163"/>
                    <a:pt x="3601" y="11516"/>
                    <a:pt x="4039" y="11878"/>
                  </a:cubicBezTo>
                  <a:cubicBezTo>
                    <a:pt x="4497" y="12240"/>
                    <a:pt x="4954" y="12611"/>
                    <a:pt x="5402" y="12973"/>
                  </a:cubicBezTo>
                  <a:cubicBezTo>
                    <a:pt x="5563" y="13097"/>
                    <a:pt x="5725" y="13221"/>
                    <a:pt x="5868" y="13364"/>
                  </a:cubicBezTo>
                  <a:cubicBezTo>
                    <a:pt x="6087" y="13564"/>
                    <a:pt x="6306" y="13754"/>
                    <a:pt x="6525" y="13954"/>
                  </a:cubicBezTo>
                  <a:cubicBezTo>
                    <a:pt x="6556" y="13981"/>
                    <a:pt x="6585" y="13995"/>
                    <a:pt x="6613" y="13995"/>
                  </a:cubicBezTo>
                  <a:cubicBezTo>
                    <a:pt x="6645" y="13995"/>
                    <a:pt x="6676" y="13976"/>
                    <a:pt x="6706" y="13935"/>
                  </a:cubicBezTo>
                  <a:cubicBezTo>
                    <a:pt x="6773" y="13811"/>
                    <a:pt x="6859" y="13707"/>
                    <a:pt x="6964" y="13611"/>
                  </a:cubicBezTo>
                  <a:cubicBezTo>
                    <a:pt x="7164" y="13278"/>
                    <a:pt x="7392" y="12964"/>
                    <a:pt x="7640" y="12678"/>
                  </a:cubicBezTo>
                  <a:cubicBezTo>
                    <a:pt x="7745" y="12535"/>
                    <a:pt x="7707" y="12402"/>
                    <a:pt x="7611" y="12259"/>
                  </a:cubicBezTo>
                  <a:cubicBezTo>
                    <a:pt x="7335" y="11849"/>
                    <a:pt x="7078" y="11421"/>
                    <a:pt x="6802" y="11011"/>
                  </a:cubicBezTo>
                  <a:cubicBezTo>
                    <a:pt x="6611" y="10697"/>
                    <a:pt x="6392" y="10401"/>
                    <a:pt x="6154" y="10125"/>
                  </a:cubicBezTo>
                  <a:cubicBezTo>
                    <a:pt x="5887" y="9668"/>
                    <a:pt x="5583" y="9239"/>
                    <a:pt x="5287" y="8792"/>
                  </a:cubicBezTo>
                  <a:cubicBezTo>
                    <a:pt x="5125" y="8553"/>
                    <a:pt x="5125" y="8544"/>
                    <a:pt x="5363" y="8411"/>
                  </a:cubicBezTo>
                  <a:cubicBezTo>
                    <a:pt x="6021" y="8039"/>
                    <a:pt x="6621" y="7591"/>
                    <a:pt x="7221" y="7153"/>
                  </a:cubicBezTo>
                  <a:cubicBezTo>
                    <a:pt x="7421" y="7010"/>
                    <a:pt x="7602" y="6849"/>
                    <a:pt x="7792" y="6696"/>
                  </a:cubicBezTo>
                  <a:cubicBezTo>
                    <a:pt x="7840" y="6658"/>
                    <a:pt x="7888" y="6629"/>
                    <a:pt x="7945" y="6620"/>
                  </a:cubicBezTo>
                  <a:cubicBezTo>
                    <a:pt x="8002" y="6553"/>
                    <a:pt x="8069" y="6487"/>
                    <a:pt x="8135" y="6429"/>
                  </a:cubicBezTo>
                  <a:cubicBezTo>
                    <a:pt x="8859" y="5848"/>
                    <a:pt x="9526" y="5172"/>
                    <a:pt x="10107" y="4439"/>
                  </a:cubicBezTo>
                  <a:cubicBezTo>
                    <a:pt x="10850" y="3515"/>
                    <a:pt x="11050" y="2467"/>
                    <a:pt x="10764" y="1324"/>
                  </a:cubicBezTo>
                  <a:cubicBezTo>
                    <a:pt x="10640" y="838"/>
                    <a:pt x="10374" y="429"/>
                    <a:pt x="10155" y="0"/>
                  </a:cubicBezTo>
                  <a:close/>
                </a:path>
              </a:pathLst>
            </a:custGeom>
            <a:solidFill>
              <a:srgbClr val="FCA7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29;p36">
              <a:extLst>
                <a:ext uri="{FF2B5EF4-FFF2-40B4-BE49-F238E27FC236}">
                  <a16:creationId xmlns:a16="http://schemas.microsoft.com/office/drawing/2014/main" xmlns="" id="{42E78435-BD11-4449-8F5A-108B0EF06C3A}"/>
                </a:ext>
              </a:extLst>
            </p:cNvPr>
            <p:cNvSpPr/>
            <p:nvPr/>
          </p:nvSpPr>
          <p:spPr>
            <a:xfrm>
              <a:off x="4553425" y="3625450"/>
              <a:ext cx="115975" cy="183125"/>
            </a:xfrm>
            <a:custGeom>
              <a:avLst/>
              <a:gdLst/>
              <a:ahLst/>
              <a:cxnLst/>
              <a:rect l="l" t="t" r="r" b="b"/>
              <a:pathLst>
                <a:path w="4639" h="7325" extrusionOk="0">
                  <a:moveTo>
                    <a:pt x="229" y="0"/>
                  </a:moveTo>
                  <a:cubicBezTo>
                    <a:pt x="48" y="305"/>
                    <a:pt x="0" y="667"/>
                    <a:pt x="105" y="1010"/>
                  </a:cubicBezTo>
                  <a:cubicBezTo>
                    <a:pt x="372" y="1934"/>
                    <a:pt x="686" y="2848"/>
                    <a:pt x="1048" y="3753"/>
                  </a:cubicBezTo>
                  <a:cubicBezTo>
                    <a:pt x="1372" y="4515"/>
                    <a:pt x="1686" y="5277"/>
                    <a:pt x="2000" y="6048"/>
                  </a:cubicBezTo>
                  <a:cubicBezTo>
                    <a:pt x="2153" y="6420"/>
                    <a:pt x="2296" y="6791"/>
                    <a:pt x="2438" y="7153"/>
                  </a:cubicBezTo>
                  <a:cubicBezTo>
                    <a:pt x="2486" y="7277"/>
                    <a:pt x="2504" y="7324"/>
                    <a:pt x="2560" y="7324"/>
                  </a:cubicBezTo>
                  <a:cubicBezTo>
                    <a:pt x="2595" y="7324"/>
                    <a:pt x="2644" y="7306"/>
                    <a:pt x="2724" y="7277"/>
                  </a:cubicBezTo>
                  <a:cubicBezTo>
                    <a:pt x="2829" y="7239"/>
                    <a:pt x="2934" y="7201"/>
                    <a:pt x="3039" y="7153"/>
                  </a:cubicBezTo>
                  <a:lnTo>
                    <a:pt x="4191" y="6801"/>
                  </a:lnTo>
                  <a:cubicBezTo>
                    <a:pt x="4286" y="6772"/>
                    <a:pt x="4372" y="6744"/>
                    <a:pt x="4467" y="6715"/>
                  </a:cubicBezTo>
                  <a:cubicBezTo>
                    <a:pt x="4639" y="6658"/>
                    <a:pt x="4639" y="6648"/>
                    <a:pt x="4601" y="6477"/>
                  </a:cubicBezTo>
                  <a:cubicBezTo>
                    <a:pt x="4420" y="5553"/>
                    <a:pt x="4201" y="4639"/>
                    <a:pt x="3982" y="3724"/>
                  </a:cubicBezTo>
                  <a:cubicBezTo>
                    <a:pt x="3896" y="3448"/>
                    <a:pt x="3839" y="3172"/>
                    <a:pt x="3810" y="2886"/>
                  </a:cubicBezTo>
                  <a:cubicBezTo>
                    <a:pt x="3353" y="2524"/>
                    <a:pt x="2886" y="2143"/>
                    <a:pt x="2448" y="1791"/>
                  </a:cubicBezTo>
                  <a:cubicBezTo>
                    <a:pt x="2000" y="1429"/>
                    <a:pt x="1562" y="1067"/>
                    <a:pt x="1114" y="714"/>
                  </a:cubicBezTo>
                  <a:cubicBezTo>
                    <a:pt x="819" y="486"/>
                    <a:pt x="553" y="200"/>
                    <a:pt x="229" y="0"/>
                  </a:cubicBezTo>
                  <a:close/>
                </a:path>
              </a:pathLst>
            </a:custGeom>
            <a:solidFill>
              <a:srgbClr val="FA8A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30;p36">
              <a:extLst>
                <a:ext uri="{FF2B5EF4-FFF2-40B4-BE49-F238E27FC236}">
                  <a16:creationId xmlns:a16="http://schemas.microsoft.com/office/drawing/2014/main" xmlns="" id="{7A859C99-CAB4-4FF2-A9A5-3898B788CC94}"/>
                </a:ext>
              </a:extLst>
            </p:cNvPr>
            <p:cNvSpPr/>
            <p:nvPr/>
          </p:nvSpPr>
          <p:spPr>
            <a:xfrm>
              <a:off x="4641525" y="3538750"/>
              <a:ext cx="70500" cy="87675"/>
            </a:xfrm>
            <a:custGeom>
              <a:avLst/>
              <a:gdLst/>
              <a:ahLst/>
              <a:cxnLst/>
              <a:rect l="l" t="t" r="r" b="b"/>
              <a:pathLst>
                <a:path w="2820" h="3507" extrusionOk="0">
                  <a:moveTo>
                    <a:pt x="2820" y="1"/>
                  </a:moveTo>
                  <a:cubicBezTo>
                    <a:pt x="2763" y="10"/>
                    <a:pt x="2715" y="39"/>
                    <a:pt x="2667" y="77"/>
                  </a:cubicBezTo>
                  <a:cubicBezTo>
                    <a:pt x="2477" y="230"/>
                    <a:pt x="2296" y="391"/>
                    <a:pt x="2096" y="534"/>
                  </a:cubicBezTo>
                  <a:cubicBezTo>
                    <a:pt x="1496" y="972"/>
                    <a:pt x="896" y="1420"/>
                    <a:pt x="238" y="1792"/>
                  </a:cubicBezTo>
                  <a:cubicBezTo>
                    <a:pt x="0" y="1925"/>
                    <a:pt x="10" y="1934"/>
                    <a:pt x="162" y="2173"/>
                  </a:cubicBezTo>
                  <a:cubicBezTo>
                    <a:pt x="458" y="2620"/>
                    <a:pt x="762" y="3049"/>
                    <a:pt x="1029" y="3506"/>
                  </a:cubicBezTo>
                  <a:cubicBezTo>
                    <a:pt x="1039" y="3420"/>
                    <a:pt x="1077" y="3335"/>
                    <a:pt x="1134" y="3258"/>
                  </a:cubicBezTo>
                  <a:cubicBezTo>
                    <a:pt x="1515" y="2525"/>
                    <a:pt x="1915" y="1782"/>
                    <a:pt x="2296" y="1039"/>
                  </a:cubicBezTo>
                  <a:cubicBezTo>
                    <a:pt x="2477" y="696"/>
                    <a:pt x="2648" y="344"/>
                    <a:pt x="2820" y="1"/>
                  </a:cubicBezTo>
                  <a:close/>
                </a:path>
              </a:pathLst>
            </a:custGeom>
            <a:solidFill>
              <a:srgbClr val="FA8A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31;p36">
              <a:extLst>
                <a:ext uri="{FF2B5EF4-FFF2-40B4-BE49-F238E27FC236}">
                  <a16:creationId xmlns:a16="http://schemas.microsoft.com/office/drawing/2014/main" xmlns="" id="{1C308FB7-0AF3-4CC5-B37C-D4E71D5AB40D}"/>
                </a:ext>
              </a:extLst>
            </p:cNvPr>
            <p:cNvSpPr/>
            <p:nvPr/>
          </p:nvSpPr>
          <p:spPr>
            <a:xfrm>
              <a:off x="4601600" y="3795450"/>
              <a:ext cx="58525" cy="63850"/>
            </a:xfrm>
            <a:custGeom>
              <a:avLst/>
              <a:gdLst/>
              <a:ahLst/>
              <a:cxnLst/>
              <a:rect l="l" t="t" r="r" b="b"/>
              <a:pathLst>
                <a:path w="2341" h="2554" extrusionOk="0">
                  <a:moveTo>
                    <a:pt x="2264" y="1"/>
                  </a:moveTo>
                  <a:lnTo>
                    <a:pt x="1112" y="363"/>
                  </a:lnTo>
                  <a:cubicBezTo>
                    <a:pt x="1140" y="382"/>
                    <a:pt x="1169" y="410"/>
                    <a:pt x="1140" y="439"/>
                  </a:cubicBezTo>
                  <a:cubicBezTo>
                    <a:pt x="969" y="801"/>
                    <a:pt x="854" y="1182"/>
                    <a:pt x="550" y="1468"/>
                  </a:cubicBezTo>
                  <a:cubicBezTo>
                    <a:pt x="435" y="1563"/>
                    <a:pt x="340" y="1668"/>
                    <a:pt x="254" y="1792"/>
                  </a:cubicBezTo>
                  <a:cubicBezTo>
                    <a:pt x="121" y="1944"/>
                    <a:pt x="35" y="2134"/>
                    <a:pt x="16" y="2344"/>
                  </a:cubicBezTo>
                  <a:cubicBezTo>
                    <a:pt x="0" y="2478"/>
                    <a:pt x="70" y="2554"/>
                    <a:pt x="186" y="2554"/>
                  </a:cubicBezTo>
                  <a:cubicBezTo>
                    <a:pt x="210" y="2554"/>
                    <a:pt x="236" y="2550"/>
                    <a:pt x="264" y="2544"/>
                  </a:cubicBezTo>
                  <a:cubicBezTo>
                    <a:pt x="340" y="2506"/>
                    <a:pt x="426" y="2458"/>
                    <a:pt x="492" y="2401"/>
                  </a:cubicBezTo>
                  <a:cubicBezTo>
                    <a:pt x="1064" y="1963"/>
                    <a:pt x="1550" y="1439"/>
                    <a:pt x="2083" y="963"/>
                  </a:cubicBezTo>
                  <a:cubicBezTo>
                    <a:pt x="2255" y="801"/>
                    <a:pt x="2340" y="553"/>
                    <a:pt x="2293" y="315"/>
                  </a:cubicBezTo>
                  <a:cubicBezTo>
                    <a:pt x="2283" y="210"/>
                    <a:pt x="2274" y="106"/>
                    <a:pt x="2264" y="1"/>
                  </a:cubicBezTo>
                  <a:close/>
                </a:path>
              </a:pathLst>
            </a:custGeom>
            <a:solidFill>
              <a:srgbClr val="FA6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32;p36">
              <a:extLst>
                <a:ext uri="{FF2B5EF4-FFF2-40B4-BE49-F238E27FC236}">
                  <a16:creationId xmlns:a16="http://schemas.microsoft.com/office/drawing/2014/main" xmlns="" id="{6830EA33-4E4A-404F-A6E6-272BAB87BC28}"/>
                </a:ext>
              </a:extLst>
            </p:cNvPr>
            <p:cNvSpPr/>
            <p:nvPr/>
          </p:nvSpPr>
          <p:spPr>
            <a:xfrm>
              <a:off x="4687475" y="3690200"/>
              <a:ext cx="28850" cy="73875"/>
            </a:xfrm>
            <a:custGeom>
              <a:avLst/>
              <a:gdLst/>
              <a:ahLst/>
              <a:cxnLst/>
              <a:rect l="l" t="t" r="r" b="b"/>
              <a:pathLst>
                <a:path w="1154" h="2955" extrusionOk="0">
                  <a:moveTo>
                    <a:pt x="677" y="1"/>
                  </a:moveTo>
                  <a:cubicBezTo>
                    <a:pt x="429" y="287"/>
                    <a:pt x="201" y="601"/>
                    <a:pt x="1" y="934"/>
                  </a:cubicBezTo>
                  <a:cubicBezTo>
                    <a:pt x="124" y="1306"/>
                    <a:pt x="210" y="1696"/>
                    <a:pt x="258" y="2096"/>
                  </a:cubicBezTo>
                  <a:cubicBezTo>
                    <a:pt x="286" y="2258"/>
                    <a:pt x="315" y="2411"/>
                    <a:pt x="363" y="2573"/>
                  </a:cubicBezTo>
                  <a:cubicBezTo>
                    <a:pt x="391" y="2687"/>
                    <a:pt x="458" y="2792"/>
                    <a:pt x="544" y="2877"/>
                  </a:cubicBezTo>
                  <a:cubicBezTo>
                    <a:pt x="585" y="2930"/>
                    <a:pt x="642" y="2955"/>
                    <a:pt x="698" y="2955"/>
                  </a:cubicBezTo>
                  <a:cubicBezTo>
                    <a:pt x="782" y="2955"/>
                    <a:pt x="864" y="2899"/>
                    <a:pt x="886" y="2801"/>
                  </a:cubicBezTo>
                  <a:cubicBezTo>
                    <a:pt x="925" y="2696"/>
                    <a:pt x="934" y="2592"/>
                    <a:pt x="934" y="2487"/>
                  </a:cubicBezTo>
                  <a:cubicBezTo>
                    <a:pt x="925" y="2220"/>
                    <a:pt x="944" y="1953"/>
                    <a:pt x="982" y="1687"/>
                  </a:cubicBezTo>
                  <a:cubicBezTo>
                    <a:pt x="1020" y="1410"/>
                    <a:pt x="1048" y="1144"/>
                    <a:pt x="1086" y="868"/>
                  </a:cubicBezTo>
                  <a:cubicBezTo>
                    <a:pt x="1153" y="525"/>
                    <a:pt x="991" y="172"/>
                    <a:pt x="677" y="1"/>
                  </a:cubicBezTo>
                  <a:close/>
                </a:path>
              </a:pathLst>
            </a:custGeom>
            <a:solidFill>
              <a:srgbClr val="FA6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33;p36">
              <a:extLst>
                <a:ext uri="{FF2B5EF4-FFF2-40B4-BE49-F238E27FC236}">
                  <a16:creationId xmlns:a16="http://schemas.microsoft.com/office/drawing/2014/main" xmlns="" id="{91544F05-8ECB-4718-8A48-B8E97C30F624}"/>
                </a:ext>
              </a:extLst>
            </p:cNvPr>
            <p:cNvSpPr/>
            <p:nvPr/>
          </p:nvSpPr>
          <p:spPr>
            <a:xfrm>
              <a:off x="4692000" y="3068225"/>
              <a:ext cx="62650" cy="100300"/>
            </a:xfrm>
            <a:custGeom>
              <a:avLst/>
              <a:gdLst/>
              <a:ahLst/>
              <a:cxnLst/>
              <a:rect l="l" t="t" r="r" b="b"/>
              <a:pathLst>
                <a:path w="2506" h="4012" extrusionOk="0">
                  <a:moveTo>
                    <a:pt x="1429" y="1"/>
                  </a:moveTo>
                  <a:cubicBezTo>
                    <a:pt x="1344" y="29"/>
                    <a:pt x="1277" y="86"/>
                    <a:pt x="1220" y="143"/>
                  </a:cubicBezTo>
                  <a:cubicBezTo>
                    <a:pt x="1217" y="146"/>
                    <a:pt x="1214" y="147"/>
                    <a:pt x="1211" y="147"/>
                  </a:cubicBezTo>
                  <a:cubicBezTo>
                    <a:pt x="1194" y="147"/>
                    <a:pt x="1174" y="114"/>
                    <a:pt x="1158" y="114"/>
                  </a:cubicBezTo>
                  <a:cubicBezTo>
                    <a:pt x="1156" y="114"/>
                    <a:pt x="1155" y="114"/>
                    <a:pt x="1153" y="115"/>
                  </a:cubicBezTo>
                  <a:cubicBezTo>
                    <a:pt x="905" y="372"/>
                    <a:pt x="658" y="401"/>
                    <a:pt x="277" y="429"/>
                  </a:cubicBezTo>
                  <a:cubicBezTo>
                    <a:pt x="229" y="429"/>
                    <a:pt x="182" y="410"/>
                    <a:pt x="134" y="391"/>
                  </a:cubicBezTo>
                  <a:cubicBezTo>
                    <a:pt x="105" y="363"/>
                    <a:pt x="67" y="343"/>
                    <a:pt x="39" y="315"/>
                  </a:cubicBezTo>
                  <a:cubicBezTo>
                    <a:pt x="10" y="429"/>
                    <a:pt x="1" y="553"/>
                    <a:pt x="1" y="667"/>
                  </a:cubicBezTo>
                  <a:cubicBezTo>
                    <a:pt x="1" y="963"/>
                    <a:pt x="77" y="1248"/>
                    <a:pt x="239" y="1486"/>
                  </a:cubicBezTo>
                  <a:lnTo>
                    <a:pt x="248" y="1496"/>
                  </a:lnTo>
                  <a:cubicBezTo>
                    <a:pt x="372" y="1696"/>
                    <a:pt x="563" y="1829"/>
                    <a:pt x="782" y="1887"/>
                  </a:cubicBezTo>
                  <a:cubicBezTo>
                    <a:pt x="829" y="1953"/>
                    <a:pt x="839" y="2029"/>
                    <a:pt x="829" y="2106"/>
                  </a:cubicBezTo>
                  <a:cubicBezTo>
                    <a:pt x="829" y="2153"/>
                    <a:pt x="829" y="2201"/>
                    <a:pt x="820" y="2248"/>
                  </a:cubicBezTo>
                  <a:cubicBezTo>
                    <a:pt x="772" y="2534"/>
                    <a:pt x="677" y="2782"/>
                    <a:pt x="353" y="2849"/>
                  </a:cubicBezTo>
                  <a:cubicBezTo>
                    <a:pt x="315" y="2858"/>
                    <a:pt x="315" y="2896"/>
                    <a:pt x="296" y="2925"/>
                  </a:cubicBezTo>
                  <a:cubicBezTo>
                    <a:pt x="305" y="3010"/>
                    <a:pt x="324" y="3087"/>
                    <a:pt x="334" y="3163"/>
                  </a:cubicBezTo>
                  <a:cubicBezTo>
                    <a:pt x="401" y="3468"/>
                    <a:pt x="534" y="3734"/>
                    <a:pt x="810" y="3896"/>
                  </a:cubicBezTo>
                  <a:cubicBezTo>
                    <a:pt x="929" y="3974"/>
                    <a:pt x="1063" y="4011"/>
                    <a:pt x="1196" y="4011"/>
                  </a:cubicBezTo>
                  <a:cubicBezTo>
                    <a:pt x="1406" y="4011"/>
                    <a:pt x="1613" y="3919"/>
                    <a:pt x="1753" y="3744"/>
                  </a:cubicBezTo>
                  <a:cubicBezTo>
                    <a:pt x="1972" y="3506"/>
                    <a:pt x="2029" y="3201"/>
                    <a:pt x="2106" y="2906"/>
                  </a:cubicBezTo>
                  <a:cubicBezTo>
                    <a:pt x="1715" y="2677"/>
                    <a:pt x="1477" y="2258"/>
                    <a:pt x="1467" y="1810"/>
                  </a:cubicBezTo>
                  <a:cubicBezTo>
                    <a:pt x="1467" y="1782"/>
                    <a:pt x="1458" y="1753"/>
                    <a:pt x="1458" y="1725"/>
                  </a:cubicBezTo>
                  <a:cubicBezTo>
                    <a:pt x="1610" y="1582"/>
                    <a:pt x="1734" y="1410"/>
                    <a:pt x="1801" y="1220"/>
                  </a:cubicBezTo>
                  <a:cubicBezTo>
                    <a:pt x="1848" y="1277"/>
                    <a:pt x="1915" y="1315"/>
                    <a:pt x="2001" y="1334"/>
                  </a:cubicBezTo>
                  <a:cubicBezTo>
                    <a:pt x="2019" y="1337"/>
                    <a:pt x="2037" y="1339"/>
                    <a:pt x="2055" y="1339"/>
                  </a:cubicBezTo>
                  <a:cubicBezTo>
                    <a:pt x="2237" y="1339"/>
                    <a:pt x="2415" y="1167"/>
                    <a:pt x="2458" y="925"/>
                  </a:cubicBezTo>
                  <a:cubicBezTo>
                    <a:pt x="2506" y="667"/>
                    <a:pt x="2382" y="429"/>
                    <a:pt x="2172" y="391"/>
                  </a:cubicBezTo>
                  <a:cubicBezTo>
                    <a:pt x="2153" y="387"/>
                    <a:pt x="2133" y="385"/>
                    <a:pt x="2113" y="385"/>
                  </a:cubicBezTo>
                  <a:cubicBezTo>
                    <a:pt x="1951" y="385"/>
                    <a:pt x="1793" y="520"/>
                    <a:pt x="1725" y="715"/>
                  </a:cubicBezTo>
                  <a:cubicBezTo>
                    <a:pt x="1715" y="705"/>
                    <a:pt x="1706" y="696"/>
                    <a:pt x="1687" y="677"/>
                  </a:cubicBezTo>
                  <a:cubicBezTo>
                    <a:pt x="1591" y="610"/>
                    <a:pt x="1515" y="515"/>
                    <a:pt x="1477" y="410"/>
                  </a:cubicBezTo>
                  <a:cubicBezTo>
                    <a:pt x="1448" y="343"/>
                    <a:pt x="1439" y="286"/>
                    <a:pt x="1439" y="229"/>
                  </a:cubicBezTo>
                  <a:cubicBezTo>
                    <a:pt x="1439" y="163"/>
                    <a:pt x="1429" y="86"/>
                    <a:pt x="1429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34;p36">
              <a:extLst>
                <a:ext uri="{FF2B5EF4-FFF2-40B4-BE49-F238E27FC236}">
                  <a16:creationId xmlns:a16="http://schemas.microsoft.com/office/drawing/2014/main" xmlns="" id="{5986432B-467D-45D8-9DD4-42BAEA6DB09E}"/>
                </a:ext>
              </a:extLst>
            </p:cNvPr>
            <p:cNvSpPr/>
            <p:nvPr/>
          </p:nvSpPr>
          <p:spPr>
            <a:xfrm>
              <a:off x="4677000" y="3011850"/>
              <a:ext cx="88125" cy="75125"/>
            </a:xfrm>
            <a:custGeom>
              <a:avLst/>
              <a:gdLst/>
              <a:ahLst/>
              <a:cxnLst/>
              <a:rect l="l" t="t" r="r" b="b"/>
              <a:pathLst>
                <a:path w="3525" h="3005" extrusionOk="0">
                  <a:moveTo>
                    <a:pt x="2503" y="0"/>
                  </a:moveTo>
                  <a:cubicBezTo>
                    <a:pt x="2386" y="0"/>
                    <a:pt x="2269" y="31"/>
                    <a:pt x="2163" y="93"/>
                  </a:cubicBezTo>
                  <a:cubicBezTo>
                    <a:pt x="1896" y="208"/>
                    <a:pt x="1725" y="474"/>
                    <a:pt x="1744" y="770"/>
                  </a:cubicBezTo>
                  <a:cubicBezTo>
                    <a:pt x="1744" y="903"/>
                    <a:pt x="1753" y="1027"/>
                    <a:pt x="1782" y="1160"/>
                  </a:cubicBezTo>
                  <a:cubicBezTo>
                    <a:pt x="1610" y="1055"/>
                    <a:pt x="1429" y="998"/>
                    <a:pt x="1239" y="970"/>
                  </a:cubicBezTo>
                  <a:cubicBezTo>
                    <a:pt x="1178" y="961"/>
                    <a:pt x="1118" y="956"/>
                    <a:pt x="1057" y="956"/>
                  </a:cubicBezTo>
                  <a:cubicBezTo>
                    <a:pt x="803" y="956"/>
                    <a:pt x="553" y="1037"/>
                    <a:pt x="353" y="1198"/>
                  </a:cubicBezTo>
                  <a:cubicBezTo>
                    <a:pt x="105" y="1398"/>
                    <a:pt x="1" y="1732"/>
                    <a:pt x="67" y="2037"/>
                  </a:cubicBezTo>
                  <a:cubicBezTo>
                    <a:pt x="162" y="2370"/>
                    <a:pt x="467" y="2570"/>
                    <a:pt x="782" y="2665"/>
                  </a:cubicBezTo>
                  <a:cubicBezTo>
                    <a:pt x="872" y="2693"/>
                    <a:pt x="961" y="2705"/>
                    <a:pt x="1048" y="2705"/>
                  </a:cubicBezTo>
                  <a:cubicBezTo>
                    <a:pt x="1406" y="2705"/>
                    <a:pt x="1730" y="2495"/>
                    <a:pt x="2029" y="2303"/>
                  </a:cubicBezTo>
                  <a:cubicBezTo>
                    <a:pt x="2029" y="2370"/>
                    <a:pt x="2029" y="2427"/>
                    <a:pt x="2039" y="2484"/>
                  </a:cubicBezTo>
                  <a:cubicBezTo>
                    <a:pt x="2048" y="2665"/>
                    <a:pt x="2144" y="2837"/>
                    <a:pt x="2287" y="2941"/>
                  </a:cubicBezTo>
                  <a:cubicBezTo>
                    <a:pt x="2338" y="2983"/>
                    <a:pt x="2375" y="3005"/>
                    <a:pt x="2407" y="3005"/>
                  </a:cubicBezTo>
                  <a:cubicBezTo>
                    <a:pt x="2440" y="3005"/>
                    <a:pt x="2467" y="2981"/>
                    <a:pt x="2496" y="2932"/>
                  </a:cubicBezTo>
                  <a:cubicBezTo>
                    <a:pt x="2496" y="2922"/>
                    <a:pt x="2506" y="2913"/>
                    <a:pt x="2515" y="2903"/>
                  </a:cubicBezTo>
                  <a:cubicBezTo>
                    <a:pt x="2544" y="2856"/>
                    <a:pt x="2572" y="2799"/>
                    <a:pt x="2591" y="2751"/>
                  </a:cubicBezTo>
                  <a:cubicBezTo>
                    <a:pt x="2629" y="2560"/>
                    <a:pt x="2648" y="2370"/>
                    <a:pt x="2648" y="2179"/>
                  </a:cubicBezTo>
                  <a:cubicBezTo>
                    <a:pt x="3058" y="2160"/>
                    <a:pt x="3401" y="1836"/>
                    <a:pt x="3449" y="1427"/>
                  </a:cubicBezTo>
                  <a:cubicBezTo>
                    <a:pt x="3525" y="951"/>
                    <a:pt x="3344" y="474"/>
                    <a:pt x="2963" y="179"/>
                  </a:cubicBezTo>
                  <a:cubicBezTo>
                    <a:pt x="2834" y="62"/>
                    <a:pt x="2669" y="0"/>
                    <a:pt x="2503" y="0"/>
                  </a:cubicBezTo>
                  <a:close/>
                </a:path>
              </a:pathLst>
            </a:custGeom>
            <a:solidFill>
              <a:srgbClr val="1A1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35;p36">
              <a:extLst>
                <a:ext uri="{FF2B5EF4-FFF2-40B4-BE49-F238E27FC236}">
                  <a16:creationId xmlns:a16="http://schemas.microsoft.com/office/drawing/2014/main" xmlns="" id="{1B33A88B-17B2-40CC-B17E-B1C081D917AD}"/>
                </a:ext>
              </a:extLst>
            </p:cNvPr>
            <p:cNvSpPr/>
            <p:nvPr/>
          </p:nvSpPr>
          <p:spPr>
            <a:xfrm>
              <a:off x="4607250" y="3390450"/>
              <a:ext cx="148125" cy="180900"/>
            </a:xfrm>
            <a:custGeom>
              <a:avLst/>
              <a:gdLst/>
              <a:ahLst/>
              <a:cxnLst/>
              <a:rect l="l" t="t" r="r" b="b"/>
              <a:pathLst>
                <a:path w="5925" h="7236" extrusionOk="0">
                  <a:moveTo>
                    <a:pt x="5348" y="0"/>
                  </a:moveTo>
                  <a:cubicBezTo>
                    <a:pt x="5299" y="0"/>
                    <a:pt x="5249" y="49"/>
                    <a:pt x="5277" y="104"/>
                  </a:cubicBezTo>
                  <a:lnTo>
                    <a:pt x="5267" y="104"/>
                  </a:lnTo>
                  <a:cubicBezTo>
                    <a:pt x="5924" y="1256"/>
                    <a:pt x="5258" y="2637"/>
                    <a:pt x="4553" y="3580"/>
                  </a:cubicBezTo>
                  <a:cubicBezTo>
                    <a:pt x="3819" y="4561"/>
                    <a:pt x="2838" y="5342"/>
                    <a:pt x="1829" y="6019"/>
                  </a:cubicBezTo>
                  <a:cubicBezTo>
                    <a:pt x="1247" y="6400"/>
                    <a:pt x="657" y="6752"/>
                    <a:pt x="66" y="7104"/>
                  </a:cubicBezTo>
                  <a:cubicBezTo>
                    <a:pt x="1" y="7146"/>
                    <a:pt x="41" y="7236"/>
                    <a:pt x="108" y="7236"/>
                  </a:cubicBezTo>
                  <a:cubicBezTo>
                    <a:pt x="119" y="7236"/>
                    <a:pt x="131" y="7234"/>
                    <a:pt x="143" y="7228"/>
                  </a:cubicBezTo>
                  <a:cubicBezTo>
                    <a:pt x="1247" y="6571"/>
                    <a:pt x="2352" y="5914"/>
                    <a:pt x="3333" y="5076"/>
                  </a:cubicBezTo>
                  <a:cubicBezTo>
                    <a:pt x="4267" y="4276"/>
                    <a:pt x="5162" y="3266"/>
                    <a:pt x="5534" y="2075"/>
                  </a:cubicBezTo>
                  <a:cubicBezTo>
                    <a:pt x="5743" y="1399"/>
                    <a:pt x="5762" y="656"/>
                    <a:pt x="5400" y="27"/>
                  </a:cubicBezTo>
                  <a:cubicBezTo>
                    <a:pt x="5387" y="8"/>
                    <a:pt x="5367" y="0"/>
                    <a:pt x="5348" y="0"/>
                  </a:cubicBezTo>
                  <a:close/>
                </a:path>
              </a:pathLst>
            </a:custGeom>
            <a:solidFill>
              <a:srgbClr val="ED8F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36;p36">
              <a:extLst>
                <a:ext uri="{FF2B5EF4-FFF2-40B4-BE49-F238E27FC236}">
                  <a16:creationId xmlns:a16="http://schemas.microsoft.com/office/drawing/2014/main" xmlns="" id="{95D5FF7E-F063-4841-AD25-E909A987A4B6}"/>
                </a:ext>
              </a:extLst>
            </p:cNvPr>
            <p:cNvSpPr/>
            <p:nvPr/>
          </p:nvSpPr>
          <p:spPr>
            <a:xfrm>
              <a:off x="4599250" y="3559175"/>
              <a:ext cx="104100" cy="134100"/>
            </a:xfrm>
            <a:custGeom>
              <a:avLst/>
              <a:gdLst/>
              <a:ahLst/>
              <a:cxnLst/>
              <a:rect l="l" t="t" r="r" b="b"/>
              <a:pathLst>
                <a:path w="4164" h="5364" extrusionOk="0">
                  <a:moveTo>
                    <a:pt x="106" y="0"/>
                  </a:moveTo>
                  <a:cubicBezTo>
                    <a:pt x="52" y="0"/>
                    <a:pt x="0" y="54"/>
                    <a:pt x="34" y="108"/>
                  </a:cubicBezTo>
                  <a:cubicBezTo>
                    <a:pt x="1263" y="1927"/>
                    <a:pt x="2587" y="3670"/>
                    <a:pt x="4015" y="5337"/>
                  </a:cubicBezTo>
                  <a:cubicBezTo>
                    <a:pt x="4029" y="5356"/>
                    <a:pt x="4046" y="5364"/>
                    <a:pt x="4063" y="5364"/>
                  </a:cubicBezTo>
                  <a:cubicBezTo>
                    <a:pt x="4114" y="5364"/>
                    <a:pt x="4163" y="5290"/>
                    <a:pt x="4120" y="5232"/>
                  </a:cubicBezTo>
                  <a:cubicBezTo>
                    <a:pt x="2701" y="3575"/>
                    <a:pt x="1387" y="1841"/>
                    <a:pt x="167" y="32"/>
                  </a:cubicBezTo>
                  <a:cubicBezTo>
                    <a:pt x="151" y="9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ED8F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37;p36">
              <a:extLst>
                <a:ext uri="{FF2B5EF4-FFF2-40B4-BE49-F238E27FC236}">
                  <a16:creationId xmlns:a16="http://schemas.microsoft.com/office/drawing/2014/main" xmlns="" id="{D6A3FB47-EE0C-4D5D-9BEB-BBE267FB9163}"/>
                </a:ext>
              </a:extLst>
            </p:cNvPr>
            <p:cNvSpPr/>
            <p:nvPr/>
          </p:nvSpPr>
          <p:spPr>
            <a:xfrm>
              <a:off x="4602800" y="3809850"/>
              <a:ext cx="59725" cy="52650"/>
            </a:xfrm>
            <a:custGeom>
              <a:avLst/>
              <a:gdLst/>
              <a:ahLst/>
              <a:cxnLst/>
              <a:rect l="l" t="t" r="r" b="b"/>
              <a:pathLst>
                <a:path w="2389" h="2106" extrusionOk="0">
                  <a:moveTo>
                    <a:pt x="2287" y="1"/>
                  </a:moveTo>
                  <a:cubicBezTo>
                    <a:pt x="2264" y="1"/>
                    <a:pt x="2240" y="11"/>
                    <a:pt x="2226" y="34"/>
                  </a:cubicBezTo>
                  <a:cubicBezTo>
                    <a:pt x="1645" y="825"/>
                    <a:pt x="844" y="1397"/>
                    <a:pt x="63" y="1968"/>
                  </a:cubicBezTo>
                  <a:cubicBezTo>
                    <a:pt x="0" y="2007"/>
                    <a:pt x="42" y="2106"/>
                    <a:pt x="101" y="2106"/>
                  </a:cubicBezTo>
                  <a:cubicBezTo>
                    <a:pt x="114" y="2106"/>
                    <a:pt x="127" y="2102"/>
                    <a:pt x="140" y="2092"/>
                  </a:cubicBezTo>
                  <a:cubicBezTo>
                    <a:pt x="940" y="1511"/>
                    <a:pt x="1759" y="920"/>
                    <a:pt x="2349" y="101"/>
                  </a:cubicBezTo>
                  <a:cubicBezTo>
                    <a:pt x="2389" y="49"/>
                    <a:pt x="2338" y="1"/>
                    <a:pt x="2287" y="1"/>
                  </a:cubicBezTo>
                  <a:close/>
                </a:path>
              </a:pathLst>
            </a:custGeom>
            <a:solidFill>
              <a:srgbClr val="FC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38;p36">
              <a:extLst>
                <a:ext uri="{FF2B5EF4-FFF2-40B4-BE49-F238E27FC236}">
                  <a16:creationId xmlns:a16="http://schemas.microsoft.com/office/drawing/2014/main" xmlns="" id="{2852DEF7-85D9-4CA2-A525-A423767908FA}"/>
                </a:ext>
              </a:extLst>
            </p:cNvPr>
            <p:cNvSpPr/>
            <p:nvPr/>
          </p:nvSpPr>
          <p:spPr>
            <a:xfrm>
              <a:off x="4612475" y="3830175"/>
              <a:ext cx="17675" cy="14175"/>
            </a:xfrm>
            <a:custGeom>
              <a:avLst/>
              <a:gdLst/>
              <a:ahLst/>
              <a:cxnLst/>
              <a:rect l="l" t="t" r="r" b="b"/>
              <a:pathLst>
                <a:path w="707" h="567" extrusionOk="0">
                  <a:moveTo>
                    <a:pt x="86" y="0"/>
                  </a:moveTo>
                  <a:cubicBezTo>
                    <a:pt x="67" y="0"/>
                    <a:pt x="48" y="7"/>
                    <a:pt x="29" y="22"/>
                  </a:cubicBezTo>
                  <a:cubicBezTo>
                    <a:pt x="0" y="50"/>
                    <a:pt x="0" y="98"/>
                    <a:pt x="29" y="126"/>
                  </a:cubicBezTo>
                  <a:cubicBezTo>
                    <a:pt x="210" y="260"/>
                    <a:pt x="381" y="403"/>
                    <a:pt x="543" y="545"/>
                  </a:cubicBezTo>
                  <a:cubicBezTo>
                    <a:pt x="560" y="560"/>
                    <a:pt x="579" y="567"/>
                    <a:pt x="597" y="567"/>
                  </a:cubicBezTo>
                  <a:cubicBezTo>
                    <a:pt x="657" y="567"/>
                    <a:pt x="707" y="492"/>
                    <a:pt x="648" y="441"/>
                  </a:cubicBezTo>
                  <a:cubicBezTo>
                    <a:pt x="486" y="298"/>
                    <a:pt x="315" y="155"/>
                    <a:pt x="143" y="22"/>
                  </a:cubicBezTo>
                  <a:cubicBezTo>
                    <a:pt x="124" y="7"/>
                    <a:pt x="105" y="0"/>
                    <a:pt x="86" y="0"/>
                  </a:cubicBezTo>
                  <a:close/>
                </a:path>
              </a:pathLst>
            </a:custGeom>
            <a:solidFill>
              <a:srgbClr val="FC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39;p36">
              <a:extLst>
                <a:ext uri="{FF2B5EF4-FFF2-40B4-BE49-F238E27FC236}">
                  <a16:creationId xmlns:a16="http://schemas.microsoft.com/office/drawing/2014/main" xmlns="" id="{27C89B00-3C43-4B99-A39C-4CC0308D4D51}"/>
                </a:ext>
              </a:extLst>
            </p:cNvPr>
            <p:cNvSpPr/>
            <p:nvPr/>
          </p:nvSpPr>
          <p:spPr>
            <a:xfrm>
              <a:off x="4614925" y="3823775"/>
              <a:ext cx="22825" cy="14275"/>
            </a:xfrm>
            <a:custGeom>
              <a:avLst/>
              <a:gdLst/>
              <a:ahLst/>
              <a:cxnLst/>
              <a:rect l="l" t="t" r="r" b="b"/>
              <a:pathLst>
                <a:path w="913" h="571" extrusionOk="0">
                  <a:moveTo>
                    <a:pt x="107" y="1"/>
                  </a:moveTo>
                  <a:cubicBezTo>
                    <a:pt x="45" y="1"/>
                    <a:pt x="1" y="102"/>
                    <a:pt x="74" y="135"/>
                  </a:cubicBezTo>
                  <a:cubicBezTo>
                    <a:pt x="312" y="268"/>
                    <a:pt x="540" y="411"/>
                    <a:pt x="779" y="563"/>
                  </a:cubicBezTo>
                  <a:cubicBezTo>
                    <a:pt x="789" y="569"/>
                    <a:pt x="800" y="571"/>
                    <a:pt x="809" y="571"/>
                  </a:cubicBezTo>
                  <a:cubicBezTo>
                    <a:pt x="871" y="571"/>
                    <a:pt x="912" y="480"/>
                    <a:pt x="855" y="439"/>
                  </a:cubicBezTo>
                  <a:cubicBezTo>
                    <a:pt x="626" y="287"/>
                    <a:pt x="388" y="144"/>
                    <a:pt x="140" y="11"/>
                  </a:cubicBezTo>
                  <a:cubicBezTo>
                    <a:pt x="129" y="4"/>
                    <a:pt x="118" y="1"/>
                    <a:pt x="107" y="1"/>
                  </a:cubicBezTo>
                  <a:close/>
                </a:path>
              </a:pathLst>
            </a:custGeom>
            <a:solidFill>
              <a:srgbClr val="FC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40;p36">
              <a:extLst>
                <a:ext uri="{FF2B5EF4-FFF2-40B4-BE49-F238E27FC236}">
                  <a16:creationId xmlns:a16="http://schemas.microsoft.com/office/drawing/2014/main" xmlns="" id="{C23617A4-0629-4089-B1F5-8A6D1FA47A0C}"/>
                </a:ext>
              </a:extLst>
            </p:cNvPr>
            <p:cNvSpPr/>
            <p:nvPr/>
          </p:nvSpPr>
          <p:spPr>
            <a:xfrm>
              <a:off x="4688475" y="3723425"/>
              <a:ext cx="27975" cy="16750"/>
            </a:xfrm>
            <a:custGeom>
              <a:avLst/>
              <a:gdLst/>
              <a:ahLst/>
              <a:cxnLst/>
              <a:rect l="l" t="t" r="r" b="b"/>
              <a:pathLst>
                <a:path w="1119" h="670" extrusionOk="0">
                  <a:moveTo>
                    <a:pt x="1020" y="0"/>
                  </a:moveTo>
                  <a:cubicBezTo>
                    <a:pt x="1007" y="0"/>
                    <a:pt x="994" y="5"/>
                    <a:pt x="980" y="15"/>
                  </a:cubicBezTo>
                  <a:cubicBezTo>
                    <a:pt x="694" y="205"/>
                    <a:pt x="389" y="377"/>
                    <a:pt x="75" y="529"/>
                  </a:cubicBezTo>
                  <a:cubicBezTo>
                    <a:pt x="0" y="571"/>
                    <a:pt x="48" y="670"/>
                    <a:pt x="118" y="670"/>
                  </a:cubicBezTo>
                  <a:cubicBezTo>
                    <a:pt x="129" y="670"/>
                    <a:pt x="140" y="667"/>
                    <a:pt x="151" y="663"/>
                  </a:cubicBezTo>
                  <a:cubicBezTo>
                    <a:pt x="465" y="510"/>
                    <a:pt x="761" y="329"/>
                    <a:pt x="1056" y="139"/>
                  </a:cubicBezTo>
                  <a:cubicBezTo>
                    <a:pt x="1118" y="92"/>
                    <a:pt x="1079" y="0"/>
                    <a:pt x="1020" y="0"/>
                  </a:cubicBezTo>
                  <a:close/>
                </a:path>
              </a:pathLst>
            </a:custGeom>
            <a:solidFill>
              <a:srgbClr val="FC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41;p36">
              <a:extLst>
                <a:ext uri="{FF2B5EF4-FFF2-40B4-BE49-F238E27FC236}">
                  <a16:creationId xmlns:a16="http://schemas.microsoft.com/office/drawing/2014/main" xmlns="" id="{50CF229E-A88E-491F-A7DD-EDC00E769D7A}"/>
                </a:ext>
              </a:extLst>
            </p:cNvPr>
            <p:cNvSpPr/>
            <p:nvPr/>
          </p:nvSpPr>
          <p:spPr>
            <a:xfrm>
              <a:off x="4688975" y="3733200"/>
              <a:ext cx="28400" cy="16575"/>
            </a:xfrm>
            <a:custGeom>
              <a:avLst/>
              <a:gdLst/>
              <a:ahLst/>
              <a:cxnLst/>
              <a:rect l="l" t="t" r="r" b="b"/>
              <a:pathLst>
                <a:path w="1136" h="663" extrusionOk="0">
                  <a:moveTo>
                    <a:pt x="1031" y="0"/>
                  </a:moveTo>
                  <a:cubicBezTo>
                    <a:pt x="1017" y="0"/>
                    <a:pt x="1003" y="5"/>
                    <a:pt x="988" y="14"/>
                  </a:cubicBezTo>
                  <a:cubicBezTo>
                    <a:pt x="693" y="195"/>
                    <a:pt x="388" y="367"/>
                    <a:pt x="74" y="529"/>
                  </a:cubicBezTo>
                  <a:cubicBezTo>
                    <a:pt x="1" y="561"/>
                    <a:pt x="45" y="663"/>
                    <a:pt x="113" y="663"/>
                  </a:cubicBezTo>
                  <a:cubicBezTo>
                    <a:pt x="125" y="663"/>
                    <a:pt x="137" y="660"/>
                    <a:pt x="150" y="653"/>
                  </a:cubicBezTo>
                  <a:cubicBezTo>
                    <a:pt x="455" y="500"/>
                    <a:pt x="769" y="329"/>
                    <a:pt x="1065" y="138"/>
                  </a:cubicBezTo>
                  <a:cubicBezTo>
                    <a:pt x="1136" y="99"/>
                    <a:pt x="1095" y="0"/>
                    <a:pt x="1031" y="0"/>
                  </a:cubicBezTo>
                  <a:close/>
                </a:path>
              </a:pathLst>
            </a:custGeom>
            <a:solidFill>
              <a:srgbClr val="FC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42;p36">
              <a:extLst>
                <a:ext uri="{FF2B5EF4-FFF2-40B4-BE49-F238E27FC236}">
                  <a16:creationId xmlns:a16="http://schemas.microsoft.com/office/drawing/2014/main" xmlns="" id="{65720D63-4E1D-40F2-98C2-81011F39947D}"/>
                </a:ext>
              </a:extLst>
            </p:cNvPr>
            <p:cNvSpPr/>
            <p:nvPr/>
          </p:nvSpPr>
          <p:spPr>
            <a:xfrm>
              <a:off x="4705475" y="3698900"/>
              <a:ext cx="12750" cy="67900"/>
            </a:xfrm>
            <a:custGeom>
              <a:avLst/>
              <a:gdLst/>
              <a:ahLst/>
              <a:cxnLst/>
              <a:rect l="l" t="t" r="r" b="b"/>
              <a:pathLst>
                <a:path w="510" h="2716" extrusionOk="0">
                  <a:moveTo>
                    <a:pt x="438" y="0"/>
                  </a:moveTo>
                  <a:cubicBezTo>
                    <a:pt x="402" y="0"/>
                    <a:pt x="366" y="24"/>
                    <a:pt x="366" y="72"/>
                  </a:cubicBezTo>
                  <a:cubicBezTo>
                    <a:pt x="338" y="501"/>
                    <a:pt x="309" y="939"/>
                    <a:pt x="262" y="1367"/>
                  </a:cubicBezTo>
                  <a:cubicBezTo>
                    <a:pt x="243" y="1577"/>
                    <a:pt x="224" y="1786"/>
                    <a:pt x="195" y="1996"/>
                  </a:cubicBezTo>
                  <a:cubicBezTo>
                    <a:pt x="166" y="2205"/>
                    <a:pt x="157" y="2425"/>
                    <a:pt x="33" y="2606"/>
                  </a:cubicBezTo>
                  <a:cubicBezTo>
                    <a:pt x="0" y="2665"/>
                    <a:pt x="49" y="2715"/>
                    <a:pt x="102" y="2715"/>
                  </a:cubicBezTo>
                  <a:cubicBezTo>
                    <a:pt x="125" y="2715"/>
                    <a:pt x="149" y="2705"/>
                    <a:pt x="166" y="2682"/>
                  </a:cubicBezTo>
                  <a:cubicBezTo>
                    <a:pt x="262" y="2510"/>
                    <a:pt x="309" y="2320"/>
                    <a:pt x="328" y="2120"/>
                  </a:cubicBezTo>
                  <a:cubicBezTo>
                    <a:pt x="357" y="1901"/>
                    <a:pt x="376" y="1682"/>
                    <a:pt x="405" y="1463"/>
                  </a:cubicBezTo>
                  <a:cubicBezTo>
                    <a:pt x="452" y="1005"/>
                    <a:pt x="490" y="539"/>
                    <a:pt x="509" y="72"/>
                  </a:cubicBezTo>
                  <a:cubicBezTo>
                    <a:pt x="509" y="24"/>
                    <a:pt x="474" y="0"/>
                    <a:pt x="438" y="0"/>
                  </a:cubicBezTo>
                  <a:close/>
                </a:path>
              </a:pathLst>
            </a:custGeom>
            <a:solidFill>
              <a:srgbClr val="FC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43;p36">
              <a:extLst>
                <a:ext uri="{FF2B5EF4-FFF2-40B4-BE49-F238E27FC236}">
                  <a16:creationId xmlns:a16="http://schemas.microsoft.com/office/drawing/2014/main" xmlns="" id="{67259CB6-5D68-4B2F-A598-EE9568525CAE}"/>
                </a:ext>
              </a:extLst>
            </p:cNvPr>
            <p:cNvSpPr/>
            <p:nvPr/>
          </p:nvSpPr>
          <p:spPr>
            <a:xfrm>
              <a:off x="4712250" y="3004650"/>
              <a:ext cx="55275" cy="63600"/>
            </a:xfrm>
            <a:custGeom>
              <a:avLst/>
              <a:gdLst/>
              <a:ahLst/>
              <a:cxnLst/>
              <a:rect l="l" t="t" r="r" b="b"/>
              <a:pathLst>
                <a:path w="2211" h="2544" extrusionOk="0">
                  <a:moveTo>
                    <a:pt x="1105" y="0"/>
                  </a:moveTo>
                  <a:cubicBezTo>
                    <a:pt x="496" y="0"/>
                    <a:pt x="0" y="572"/>
                    <a:pt x="0" y="1267"/>
                  </a:cubicBezTo>
                  <a:cubicBezTo>
                    <a:pt x="0" y="1972"/>
                    <a:pt x="496" y="2544"/>
                    <a:pt x="1105" y="2544"/>
                  </a:cubicBezTo>
                  <a:cubicBezTo>
                    <a:pt x="1715" y="2544"/>
                    <a:pt x="2210" y="1972"/>
                    <a:pt x="2210" y="1267"/>
                  </a:cubicBezTo>
                  <a:cubicBezTo>
                    <a:pt x="2210" y="572"/>
                    <a:pt x="1715" y="0"/>
                    <a:pt x="1105" y="0"/>
                  </a:cubicBezTo>
                  <a:close/>
                </a:path>
              </a:pathLst>
            </a:custGeom>
            <a:solidFill>
              <a:srgbClr val="1A1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44;p36">
              <a:extLst>
                <a:ext uri="{FF2B5EF4-FFF2-40B4-BE49-F238E27FC236}">
                  <a16:creationId xmlns:a16="http://schemas.microsoft.com/office/drawing/2014/main" xmlns="" id="{9357FA99-20DE-45F9-927E-B25ADCB106B2}"/>
                </a:ext>
              </a:extLst>
            </p:cNvPr>
            <p:cNvSpPr/>
            <p:nvPr/>
          </p:nvSpPr>
          <p:spPr>
            <a:xfrm>
              <a:off x="4703675" y="3093700"/>
              <a:ext cx="16925" cy="8250"/>
            </a:xfrm>
            <a:custGeom>
              <a:avLst/>
              <a:gdLst/>
              <a:ahLst/>
              <a:cxnLst/>
              <a:rect l="l" t="t" r="r" b="b"/>
              <a:pathLst>
                <a:path w="677" h="330" extrusionOk="0">
                  <a:moveTo>
                    <a:pt x="0" y="1"/>
                  </a:moveTo>
                  <a:cubicBezTo>
                    <a:pt x="5" y="217"/>
                    <a:pt x="173" y="330"/>
                    <a:pt x="341" y="330"/>
                  </a:cubicBezTo>
                  <a:cubicBezTo>
                    <a:pt x="497" y="330"/>
                    <a:pt x="654" y="232"/>
                    <a:pt x="677" y="2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44"/>
          <p:cNvSpPr txBox="1">
            <a:spLocks noGrp="1"/>
          </p:cNvSpPr>
          <p:nvPr>
            <p:ph type="title"/>
          </p:nvPr>
        </p:nvSpPr>
        <p:spPr>
          <a:xfrm>
            <a:off x="95179" y="100290"/>
            <a:ext cx="2829000" cy="20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Matriz</a:t>
            </a:r>
            <a:endParaRPr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390107"/>
              </p:ext>
            </p:extLst>
          </p:nvPr>
        </p:nvGraphicFramePr>
        <p:xfrm>
          <a:off x="192741" y="768348"/>
          <a:ext cx="8709210" cy="4048452"/>
        </p:xfrm>
        <a:graphic>
          <a:graphicData uri="http://schemas.openxmlformats.org/drawingml/2006/table">
            <a:tbl>
              <a:tblPr firstRow="1" bandRow="1">
                <a:tableStyleId>{3443A17E-3669-45B7-8BB3-7B1234917F48}</a:tableStyleId>
              </a:tblPr>
              <a:tblGrid>
                <a:gridCol w="1741842"/>
                <a:gridCol w="1741842"/>
                <a:gridCol w="1741842"/>
                <a:gridCol w="1741842"/>
                <a:gridCol w="1741842"/>
              </a:tblGrid>
              <a:tr h="728627">
                <a:tc>
                  <a:txBody>
                    <a:bodyPr/>
                    <a:lstStyle/>
                    <a:p>
                      <a:pPr algn="ctr"/>
                      <a:r>
                        <a:rPr lang="es-ES_tradnl" sz="1050" b="1" dirty="0" smtClean="0"/>
                        <a:t>Referente</a:t>
                      </a:r>
                      <a:r>
                        <a:rPr lang="es-ES_tradnl" sz="1050" b="1" baseline="0" dirty="0" smtClean="0"/>
                        <a:t> empírico</a:t>
                      </a:r>
                      <a:endParaRPr lang="es-ES" sz="105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50" b="1" dirty="0" smtClean="0"/>
                        <a:t>Análisis</a:t>
                      </a:r>
                      <a:r>
                        <a:rPr lang="es-ES_tradnl" sz="1050" b="1" baseline="0" dirty="0" smtClean="0"/>
                        <a:t> especulativo ¿Qué pasa aquí?</a:t>
                      </a:r>
                      <a:endParaRPr lang="es-ES" sz="1050" b="1" dirty="0"/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50" b="1" dirty="0" smtClean="0"/>
                        <a:t>Primera pregunta para reflexionar:</a:t>
                      </a:r>
                      <a:r>
                        <a:rPr lang="es-ES_tradnl" sz="1050" b="1" baseline="0" dirty="0" smtClean="0"/>
                        <a:t> ¿Qué logros tuvo el alumno al abordar las actividades?</a:t>
                      </a:r>
                      <a:endParaRPr lang="es-ES" sz="105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50" b="1" dirty="0" smtClean="0"/>
                        <a:t>Segunda</a:t>
                      </a:r>
                      <a:r>
                        <a:rPr lang="es-ES_tradnl" sz="1050" b="1" baseline="0" dirty="0" smtClean="0"/>
                        <a:t> pregunta para reflexionar: ¿Qué dificultades tuvo el alumno al abordar las actividades?</a:t>
                      </a:r>
                      <a:endParaRPr lang="es-ES" sz="1050" b="1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50" b="1" dirty="0" smtClean="0"/>
                        <a:t>Referentes</a:t>
                      </a:r>
                      <a:r>
                        <a:rPr lang="es-ES_tradnl" sz="1050" b="1" baseline="0" dirty="0" smtClean="0"/>
                        <a:t> teóricos que expliquen logros y dificultades identificados</a:t>
                      </a:r>
                      <a:endParaRPr lang="es-ES" sz="105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6912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La</a:t>
                      </a:r>
                      <a:r>
                        <a:rPr lang="es-ES_tradnl" baseline="0" dirty="0" smtClean="0"/>
                        <a:t> </a:t>
                      </a:r>
                      <a:r>
                        <a:rPr lang="es-ES" sz="1400" baseline="0" dirty="0" smtClean="0"/>
                        <a:t>niña i</a:t>
                      </a:r>
                      <a:r>
                        <a:rPr lang="es-ES" sz="1400" dirty="0" smtClean="0"/>
                        <a:t>dentifica varios eventos de su vida cotidiana logra ubicarlas</a:t>
                      </a:r>
                      <a:r>
                        <a:rPr lang="es-ES" sz="1400" baseline="0" dirty="0" smtClean="0"/>
                        <a:t> en el</a:t>
                      </a:r>
                      <a:r>
                        <a:rPr lang="es-ES" sz="1400" dirty="0" smtClean="0"/>
                        <a:t> orden en que ocurren.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Logr</a:t>
                      </a:r>
                      <a:r>
                        <a:rPr lang="es-ES_tradnl" baseline="0" dirty="0" smtClean="0"/>
                        <a:t>a el propósito de identificar los tiempos del día, así como clasificar las actividades correspondientes a los distintos momentos del día.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_tradnl" dirty="0" smtClean="0"/>
                        <a:t>Logra ubicar el</a:t>
                      </a:r>
                      <a:r>
                        <a:rPr lang="es-ES_tradnl" baseline="0" dirty="0" smtClean="0"/>
                        <a:t> tiempo en que se realizan diversas actividades en distintos momentos del día.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_tradnl" baseline="0" dirty="0" smtClean="0"/>
                        <a:t>Logra diferenciar las características del día y la noche.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_tradnl" dirty="0" smtClean="0"/>
                        <a:t>No presenta</a:t>
                      </a:r>
                      <a:r>
                        <a:rPr lang="es-ES_tradnl" baseline="0" dirty="0" smtClean="0"/>
                        <a:t> dificultades para la ubicación de tiempos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_tradnl" baseline="0" dirty="0" smtClean="0"/>
                        <a:t>Presenta dificultad al relacionar formas o dibujos con el tiempo a tratar.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La Tierra siempre está girando sobre si misma, este movimiento se llama «movimiento de rotación»</a:t>
                      </a:r>
                      <a:r>
                        <a:rPr lang="es-ES" sz="1200" dirty="0" smtClean="0"/>
                        <a:t> y es el que produce los días y las noches,</a:t>
                      </a:r>
                      <a:r>
                        <a:rPr lang="es-ES" sz="1200" baseline="0" dirty="0" smtClean="0"/>
                        <a:t> este</a:t>
                      </a:r>
                      <a:r>
                        <a:rPr lang="es-ES" sz="1200" dirty="0" smtClean="0"/>
                        <a:t> tarda un día,</a:t>
                      </a:r>
                      <a:r>
                        <a:rPr lang="es-ES" sz="1200" baseline="0" dirty="0" smtClean="0"/>
                        <a:t> es decir, </a:t>
                      </a:r>
                      <a:r>
                        <a:rPr lang="es-ES" sz="1200" dirty="0" smtClean="0"/>
                        <a:t>24 horas, en dar una vuelta completa. Cuando</a:t>
                      </a:r>
                      <a:r>
                        <a:rPr lang="es-ES" sz="1200" baseline="0" dirty="0" smtClean="0"/>
                        <a:t> el sol ilumina una parte de la Tierra, </a:t>
                      </a:r>
                      <a:r>
                        <a:rPr lang="es-ES" sz="1200" dirty="0" smtClean="0"/>
                        <a:t>es de día,</a:t>
                      </a:r>
                      <a:r>
                        <a:rPr lang="es-ES" sz="1200" baseline="0" dirty="0" smtClean="0"/>
                        <a:t> mientras que </a:t>
                      </a:r>
                      <a:r>
                        <a:rPr lang="es-ES" sz="1200" dirty="0" smtClean="0"/>
                        <a:t>en la otra parte no iluminada, es de noche.</a:t>
                      </a:r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594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44"/>
          <p:cNvSpPr txBox="1">
            <a:spLocks noGrp="1"/>
          </p:cNvSpPr>
          <p:nvPr>
            <p:ph type="title"/>
          </p:nvPr>
        </p:nvSpPr>
        <p:spPr>
          <a:xfrm>
            <a:off x="686849" y="382679"/>
            <a:ext cx="2829000" cy="20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  <p:sp>
        <p:nvSpPr>
          <p:cNvPr id="2" name="1 Rectángulo"/>
          <p:cNvSpPr/>
          <p:nvPr/>
        </p:nvSpPr>
        <p:spPr>
          <a:xfrm>
            <a:off x="1057701" y="1395740"/>
            <a:ext cx="64349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s-ES" dirty="0" smtClean="0"/>
              <a:t>La identificación de los distintos eventos que ocurren dentro de la vida cotidiana del alumno, así como la clasificación del orden </a:t>
            </a:r>
            <a:r>
              <a:rPr lang="es-ES" dirty="0"/>
              <a:t>en que </a:t>
            </a:r>
            <a:r>
              <a:rPr lang="es-ES" dirty="0" smtClean="0"/>
              <a:t>ocurren son de gran importancia para el desarrollo de </a:t>
            </a:r>
            <a:r>
              <a:rPr lang="es-ES" dirty="0"/>
              <a:t>los procesos de pensamiento matemático en los estudiantes del grado </a:t>
            </a:r>
            <a:r>
              <a:rPr lang="es-ES" dirty="0" smtClean="0"/>
              <a:t>tercero de preescolar, ya que mediante estos, se logra la comprensión al momento de </a:t>
            </a:r>
            <a:r>
              <a:rPr lang="es-ES" dirty="0"/>
              <a:t>la ejecución de actividades </a:t>
            </a:r>
            <a:r>
              <a:rPr lang="es-ES" dirty="0" smtClean="0"/>
              <a:t>diarias que implican una secuencia de orden de distintos eventos. El lograr que el niño use </a:t>
            </a:r>
            <a:r>
              <a:rPr lang="es-ES" dirty="0"/>
              <a:t>expresiones temporales y representaciones gráficas para explicar la sucesión de </a:t>
            </a:r>
            <a:r>
              <a:rPr lang="es-ES" dirty="0" smtClean="0"/>
              <a:t>eventos, nos lleva a trabajar en el niño el orden y clasificación de eventos y momentos.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8894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44"/>
          <p:cNvSpPr txBox="1">
            <a:spLocks noGrp="1"/>
          </p:cNvSpPr>
          <p:nvPr>
            <p:ph type="title"/>
          </p:nvPr>
        </p:nvSpPr>
        <p:spPr>
          <a:xfrm>
            <a:off x="220717" y="366915"/>
            <a:ext cx="2829000" cy="20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</a:t>
            </a:r>
            <a:br>
              <a:rPr lang="en" dirty="0" smtClean="0"/>
            </a:br>
            <a:r>
              <a:rPr lang="en" dirty="0" smtClean="0"/>
              <a:t>u</a:t>
            </a:r>
            <a:br>
              <a:rPr lang="en" dirty="0" smtClean="0"/>
            </a:br>
            <a:r>
              <a:rPr lang="en" dirty="0" smtClean="0"/>
              <a:t>b</a:t>
            </a:r>
            <a:br>
              <a:rPr lang="en" dirty="0" smtClean="0"/>
            </a:br>
            <a:r>
              <a:rPr lang="en" dirty="0" smtClean="0"/>
              <a:t>r</a:t>
            </a:r>
            <a:br>
              <a:rPr lang="en" dirty="0" smtClean="0"/>
            </a:br>
            <a:r>
              <a:rPr lang="es-ES" dirty="0" smtClean="0"/>
              <a:t>I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c</a:t>
            </a:r>
            <a:br>
              <a:rPr lang="en" dirty="0" smtClean="0"/>
            </a:br>
            <a:r>
              <a:rPr lang="en" dirty="0" smtClean="0"/>
              <a:t>a</a:t>
            </a:r>
            <a:endParaRPr dirty="0"/>
          </a:p>
        </p:txBody>
      </p:sp>
      <p:graphicFrame>
        <p:nvGraphicFramePr>
          <p:cNvPr id="3" name="Tabla 11">
            <a:extLst>
              <a:ext uri="{FF2B5EF4-FFF2-40B4-BE49-F238E27FC236}">
                <a16:creationId xmlns:a16="http://schemas.microsoft.com/office/drawing/2014/main" xmlns="" id="{D655727F-9970-402C-914A-08730B889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88404"/>
              </p:ext>
            </p:extLst>
          </p:nvPr>
        </p:nvGraphicFramePr>
        <p:xfrm>
          <a:off x="804041" y="224015"/>
          <a:ext cx="7882759" cy="4591975"/>
        </p:xfrm>
        <a:graphic>
          <a:graphicData uri="http://schemas.openxmlformats.org/drawingml/2006/table">
            <a:tbl>
              <a:tblPr firstRow="1" firstCol="1" bandRow="1"/>
              <a:tblGrid>
                <a:gridCol w="1898636">
                  <a:extLst>
                    <a:ext uri="{9D8B030D-6E8A-4147-A177-3AD203B41FA5}">
                      <a16:colId xmlns:a16="http://schemas.microsoft.com/office/drawing/2014/main" xmlns="" val="2994018253"/>
                    </a:ext>
                  </a:extLst>
                </a:gridCol>
                <a:gridCol w="1898636">
                  <a:extLst>
                    <a:ext uri="{9D8B030D-6E8A-4147-A177-3AD203B41FA5}">
                      <a16:colId xmlns:a16="http://schemas.microsoft.com/office/drawing/2014/main" xmlns="" val="3748294655"/>
                    </a:ext>
                  </a:extLst>
                </a:gridCol>
                <a:gridCol w="2085047">
                  <a:extLst>
                    <a:ext uri="{9D8B030D-6E8A-4147-A177-3AD203B41FA5}">
                      <a16:colId xmlns:a16="http://schemas.microsoft.com/office/drawing/2014/main" xmlns="" val="3790920166"/>
                    </a:ext>
                  </a:extLst>
                </a:gridCol>
                <a:gridCol w="2000440">
                  <a:extLst>
                    <a:ext uri="{9D8B030D-6E8A-4147-A177-3AD203B41FA5}">
                      <a16:colId xmlns:a16="http://schemas.microsoft.com/office/drawing/2014/main" xmlns="" val="4080700841"/>
                    </a:ext>
                  </a:extLst>
                </a:gridCol>
              </a:tblGrid>
              <a:tr h="201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Bueno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Regular 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Deficiente 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4236131"/>
                  </a:ext>
                </a:extLst>
              </a:tr>
              <a:tr h="10822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Portada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Presentación y Organización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Cuenta </a:t>
                      </a:r>
                      <a:r>
                        <a:rPr lang="es-MX" sz="800" dirty="0" smtClean="0">
                          <a:effectLst/>
                        </a:rPr>
                        <a:t>con:</a:t>
                      </a:r>
                      <a:r>
                        <a:rPr lang="es-MX" sz="800" baseline="0" dirty="0" smtClean="0">
                          <a:effectLst/>
                        </a:rPr>
                        <a:t> </a:t>
                      </a:r>
                      <a:r>
                        <a:rPr lang="es-MX" sz="800" dirty="0" smtClean="0">
                          <a:effectLst/>
                        </a:rPr>
                        <a:t>Nombre </a:t>
                      </a:r>
                      <a:r>
                        <a:rPr lang="es-MX" sz="800" dirty="0">
                          <a:effectLst/>
                        </a:rPr>
                        <a:t>de la escuela y </a:t>
                      </a:r>
                      <a:r>
                        <a:rPr lang="es-MX" sz="800" dirty="0" smtClean="0">
                          <a:effectLst/>
                        </a:rPr>
                        <a:t>logo.</a:t>
                      </a:r>
                      <a:r>
                        <a:rPr lang="es-MX" sz="800" baseline="0" dirty="0" smtClean="0">
                          <a:effectLst/>
                        </a:rPr>
                        <a:t> </a:t>
                      </a:r>
                      <a:r>
                        <a:rPr lang="es-MX" sz="800" dirty="0" smtClean="0">
                          <a:effectLst/>
                        </a:rPr>
                        <a:t>Unidad </a:t>
                      </a:r>
                      <a:r>
                        <a:rPr lang="es-MX" sz="800" dirty="0">
                          <a:effectLst/>
                        </a:rPr>
                        <a:t>de </a:t>
                      </a:r>
                      <a:r>
                        <a:rPr lang="es-MX" sz="800" dirty="0" smtClean="0">
                          <a:effectLst/>
                        </a:rPr>
                        <a:t>aprendizaje</a:t>
                      </a:r>
                      <a:r>
                        <a:rPr lang="es-MX" sz="800" baseline="0" dirty="0" smtClean="0">
                          <a:effectLst/>
                        </a:rPr>
                        <a:t> </a:t>
                      </a:r>
                      <a:r>
                        <a:rPr lang="es-MX" sz="800" dirty="0" smtClean="0">
                          <a:effectLst/>
                        </a:rPr>
                        <a:t>Competencias </a:t>
                      </a:r>
                      <a:r>
                        <a:rPr lang="es-MX" sz="800" dirty="0">
                          <a:effectLst/>
                        </a:rPr>
                        <a:t>de la unidad de </a:t>
                      </a:r>
                      <a:r>
                        <a:rPr lang="es-MX" sz="800" dirty="0" smtClean="0">
                          <a:effectLst/>
                        </a:rPr>
                        <a:t>aprendizaje.</a:t>
                      </a:r>
                      <a:r>
                        <a:rPr lang="es-MX" sz="800" baseline="0" dirty="0" smtClean="0">
                          <a:effectLst/>
                        </a:rPr>
                        <a:t> </a:t>
                      </a:r>
                      <a:r>
                        <a:rPr lang="es-MX" sz="800" dirty="0" smtClean="0">
                          <a:effectLst/>
                        </a:rPr>
                        <a:t>Propósito </a:t>
                      </a:r>
                      <a:r>
                        <a:rPr lang="es-MX" sz="800" dirty="0">
                          <a:effectLst/>
                        </a:rPr>
                        <a:t>de la </a:t>
                      </a:r>
                      <a:r>
                        <a:rPr lang="es-MX" sz="800" dirty="0" smtClean="0">
                          <a:effectLst/>
                        </a:rPr>
                        <a:t>Unidad.</a:t>
                      </a:r>
                      <a:r>
                        <a:rPr lang="es-MX" sz="800" baseline="0" dirty="0" smtClean="0">
                          <a:effectLst/>
                        </a:rPr>
                        <a:t> </a:t>
                      </a:r>
                      <a:r>
                        <a:rPr lang="es-MX" sz="800" dirty="0" smtClean="0">
                          <a:effectLst/>
                        </a:rPr>
                        <a:t>Rasgos </a:t>
                      </a:r>
                      <a:r>
                        <a:rPr lang="es-MX" sz="800" dirty="0">
                          <a:effectLst/>
                        </a:rPr>
                        <a:t>o competencias esperadas del perfil de </a:t>
                      </a:r>
                      <a:r>
                        <a:rPr lang="es-MX" sz="800" dirty="0" smtClean="0">
                          <a:effectLst/>
                        </a:rPr>
                        <a:t>egreso.</a:t>
                      </a:r>
                      <a:r>
                        <a:rPr lang="es-MX" sz="800" baseline="0" dirty="0" smtClean="0">
                          <a:effectLst/>
                        </a:rPr>
                        <a:t> </a:t>
                      </a:r>
                      <a:r>
                        <a:rPr lang="es-MX" sz="800" dirty="0" smtClean="0">
                          <a:effectLst/>
                        </a:rPr>
                        <a:t>Datos </a:t>
                      </a:r>
                      <a:r>
                        <a:rPr lang="es-MX" sz="800" dirty="0">
                          <a:effectLst/>
                        </a:rPr>
                        <a:t>completos de las alumnas que elaboraron el documento.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Le falta alguno de los datos solicitados en la portada del documento.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Falta más de uno de los datos solicitado en el documento 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extLst>
                  <a:ext uri="{0D108BD9-81ED-4DB2-BD59-A6C34878D82A}">
                    <a16:rowId xmlns:a16="http://schemas.microsoft.com/office/drawing/2014/main" xmlns="" val="872036215"/>
                  </a:ext>
                </a:extLst>
              </a:tr>
              <a:tr h="63267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 La presentación en power point es agradable a la vista. No hay errores ortográficos y la redacción es coherente y utiliza lenguaje adecuado.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La presentación es agradable a la vista, sin embargo, contiene uno o dos errores de ortografía y pudiese tener incoherencias en la redacción.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La presentación es poco agradable a la vista, contiene más de tres errores ortográficos y tiene una redacción deficiente.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extLst>
                  <a:ext uri="{0D108BD9-81ED-4DB2-BD59-A6C34878D82A}">
                    <a16:rowId xmlns:a16="http://schemas.microsoft.com/office/drawing/2014/main" xmlns="" val="3673171303"/>
                  </a:ext>
                </a:extLst>
              </a:tr>
              <a:tr h="131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2 puntos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2 puntos 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1 punto 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0 puntos 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extLst>
                  <a:ext uri="{0D108BD9-81ED-4DB2-BD59-A6C34878D82A}">
                    <a16:rowId xmlns:a16="http://schemas.microsoft.com/office/drawing/2014/main" xmlns="" val="2491681127"/>
                  </a:ext>
                </a:extLst>
              </a:tr>
              <a:tr h="379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Investigación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Es completa y detallada además de abarcar todos los elementos relevantes del tema.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Es completa y detallada además de abarcar la mayoría de los elementos relevantes del tema.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Esta incompleta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extLst>
                  <a:ext uri="{0D108BD9-81ED-4DB2-BD59-A6C34878D82A}">
                    <a16:rowId xmlns:a16="http://schemas.microsoft.com/office/drawing/2014/main" xmlns="" val="567215624"/>
                  </a:ext>
                </a:extLst>
              </a:tr>
              <a:tr h="131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3 puntos 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3 puntos 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2 punto 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1 puntos 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extLst>
                  <a:ext uri="{0D108BD9-81ED-4DB2-BD59-A6C34878D82A}">
                    <a16:rowId xmlns:a16="http://schemas.microsoft.com/office/drawing/2014/main" xmlns="" val="49975448"/>
                  </a:ext>
                </a:extLst>
              </a:tr>
              <a:tr h="1012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Propuesta 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Propone las 3 actividades, estas son dinámicas y atractivas para los niños, descritas de forma detallada y completa, además de identificar de forma clara los objetivos del alumno y los objetivos del docente, recursos necesarios, dirigidas específicamente al tema a tratar.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 Propone las 3 actividades, estas son dinámicas y atractivas para los niños, son descritas, además de identificar los objetivos del alumno y/o los objetivos del docente, recursos necesarios, dirigidas específicamente al tema a tratar.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 Propone las 3 actividades, estas son dinámicas y atractivas para los niños, son descritas poco clara, identifica los objetivos del alumno y/o los objetivos del docente.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extLst>
                  <a:ext uri="{0D108BD9-81ED-4DB2-BD59-A6C34878D82A}">
                    <a16:rowId xmlns:a16="http://schemas.microsoft.com/office/drawing/2014/main" xmlns="" val="2246142113"/>
                  </a:ext>
                </a:extLst>
              </a:tr>
              <a:tr h="131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3 puntos 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2 puntos 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1 punto 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0 puntos 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extLst>
                  <a:ext uri="{0D108BD9-81ED-4DB2-BD59-A6C34878D82A}">
                    <a16:rowId xmlns:a16="http://schemas.microsoft.com/office/drawing/2014/main" xmlns="" val="2120271786"/>
                  </a:ext>
                </a:extLst>
              </a:tr>
              <a:tr h="759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Conclusión/reflexión 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Sintetiza de manera organizada las ideas expuestas en el desarrollo de la actividad de acuerdo a las competencias y propósitos de la unidad y realiza una reflexión final completa.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Sintetiza de manera desorganizada las ideas expuestas en el desarrollo y realiza una reflexión final breve.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No logra sintetizar las ideas expuestas en el desarrollo y la reflexión final es demasiado breve o incompleta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extLst>
                  <a:ext uri="{0D108BD9-81ED-4DB2-BD59-A6C34878D82A}">
                    <a16:rowId xmlns:a16="http://schemas.microsoft.com/office/drawing/2014/main" xmlns="" val="2578935593"/>
                  </a:ext>
                </a:extLst>
              </a:tr>
              <a:tr h="131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2 puntos 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2 puntos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1 punto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0.5 puntos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2" marR="12752" marT="0" marB="0" anchor="ctr"/>
                </a:tc>
                <a:extLst>
                  <a:ext uri="{0D108BD9-81ED-4DB2-BD59-A6C34878D82A}">
                    <a16:rowId xmlns:a16="http://schemas.microsoft.com/office/drawing/2014/main" xmlns="" val="3644545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9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3"/>
          <p:cNvSpPr txBox="1">
            <a:spLocks noGrp="1"/>
          </p:cNvSpPr>
          <p:nvPr>
            <p:ph type="ctrTitle"/>
          </p:nvPr>
        </p:nvSpPr>
        <p:spPr>
          <a:xfrm>
            <a:off x="3408500" y="1099800"/>
            <a:ext cx="51615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¡Conozcamos el tiempo!</a:t>
            </a:r>
            <a:endParaRPr dirty="0"/>
          </a:p>
        </p:txBody>
      </p:sp>
      <p:sp>
        <p:nvSpPr>
          <p:cNvPr id="893" name="Google Shape;893;p33"/>
          <p:cNvSpPr/>
          <p:nvPr/>
        </p:nvSpPr>
        <p:spPr>
          <a:xfrm>
            <a:off x="532975" y="1166082"/>
            <a:ext cx="3053700" cy="3053700"/>
          </a:xfrm>
          <a:prstGeom prst="donut">
            <a:avLst>
              <a:gd name="adj" fmla="val 2725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5" name="Google Shape;895;p33"/>
          <p:cNvGrpSpPr/>
          <p:nvPr/>
        </p:nvGrpSpPr>
        <p:grpSpPr>
          <a:xfrm>
            <a:off x="471037" y="965543"/>
            <a:ext cx="3285405" cy="3337592"/>
            <a:chOff x="411537" y="965543"/>
            <a:chExt cx="3285405" cy="3337592"/>
          </a:xfrm>
        </p:grpSpPr>
        <p:sp>
          <p:nvSpPr>
            <p:cNvPr id="896" name="Google Shape;896;p33"/>
            <p:cNvSpPr/>
            <p:nvPr/>
          </p:nvSpPr>
          <p:spPr>
            <a:xfrm rot="-1302733">
              <a:off x="2814405" y="2725741"/>
              <a:ext cx="204798" cy="256041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97" name="Google Shape;897;p33"/>
            <p:cNvSpPr/>
            <p:nvPr/>
          </p:nvSpPr>
          <p:spPr>
            <a:xfrm rot="-1302725">
              <a:off x="2890920" y="2717240"/>
              <a:ext cx="298990" cy="373848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98" name="Google Shape;898;p33"/>
            <p:cNvSpPr/>
            <p:nvPr/>
          </p:nvSpPr>
          <p:spPr>
            <a:xfrm rot="3012709" flipH="1">
              <a:off x="877852" y="2405249"/>
              <a:ext cx="204792" cy="256033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99" name="Google Shape;899;p33"/>
            <p:cNvSpPr/>
            <p:nvPr/>
          </p:nvSpPr>
          <p:spPr>
            <a:xfrm rot="3012694" flipH="1">
              <a:off x="698056" y="2331652"/>
              <a:ext cx="299000" cy="373854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900" name="Google Shape;900;p33"/>
            <p:cNvGrpSpPr/>
            <p:nvPr/>
          </p:nvGrpSpPr>
          <p:grpSpPr>
            <a:xfrm rot="2018071">
              <a:off x="906843" y="1393315"/>
              <a:ext cx="2294791" cy="2482047"/>
              <a:chOff x="810234" y="781001"/>
              <a:chExt cx="1956395" cy="2116037"/>
            </a:xfrm>
          </p:grpSpPr>
          <p:sp>
            <p:nvSpPr>
              <p:cNvPr id="901" name="Google Shape;901;p33"/>
              <p:cNvSpPr/>
              <p:nvPr/>
            </p:nvSpPr>
            <p:spPr>
              <a:xfrm rot="1530947">
                <a:off x="1753540" y="2367535"/>
                <a:ext cx="69808" cy="55739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955" extrusionOk="0">
                    <a:moveTo>
                      <a:pt x="593" y="0"/>
                    </a:moveTo>
                    <a:cubicBezTo>
                      <a:pt x="518" y="0"/>
                      <a:pt x="442" y="19"/>
                      <a:pt x="372" y="57"/>
                    </a:cubicBezTo>
                    <a:cubicBezTo>
                      <a:pt x="0" y="266"/>
                      <a:pt x="57" y="819"/>
                      <a:pt x="457" y="933"/>
                    </a:cubicBezTo>
                    <a:cubicBezTo>
                      <a:pt x="506" y="948"/>
                      <a:pt x="555" y="955"/>
                      <a:pt x="601" y="955"/>
                    </a:cubicBezTo>
                    <a:cubicBezTo>
                      <a:pt x="943" y="955"/>
                      <a:pt x="1195" y="584"/>
                      <a:pt x="1019" y="257"/>
                    </a:cubicBezTo>
                    <a:cubicBezTo>
                      <a:pt x="927" y="92"/>
                      <a:pt x="762" y="0"/>
                      <a:pt x="593" y="0"/>
                    </a:cubicBezTo>
                    <a:close/>
                  </a:path>
                </a:pathLst>
              </a:cu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02" name="Google Shape;902;p33"/>
              <p:cNvGrpSpPr/>
              <p:nvPr/>
            </p:nvGrpSpPr>
            <p:grpSpPr>
              <a:xfrm>
                <a:off x="1069238" y="2104157"/>
                <a:ext cx="1438395" cy="588626"/>
                <a:chOff x="1069238" y="2104157"/>
                <a:chExt cx="1438395" cy="588626"/>
              </a:xfrm>
            </p:grpSpPr>
            <p:sp>
              <p:nvSpPr>
                <p:cNvPr id="903" name="Google Shape;903;p33"/>
                <p:cNvSpPr/>
                <p:nvPr/>
              </p:nvSpPr>
              <p:spPr>
                <a:xfrm rot="1530947">
                  <a:off x="1172133" y="2131535"/>
                  <a:ext cx="248005" cy="533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9" h="9147" extrusionOk="0">
                      <a:moveTo>
                        <a:pt x="2706" y="1"/>
                      </a:moveTo>
                      <a:cubicBezTo>
                        <a:pt x="2021" y="1"/>
                        <a:pt x="1415" y="485"/>
                        <a:pt x="1296" y="1174"/>
                      </a:cubicBezTo>
                      <a:lnTo>
                        <a:pt x="162" y="7461"/>
                      </a:lnTo>
                      <a:cubicBezTo>
                        <a:pt x="0" y="8337"/>
                        <a:pt x="677" y="9147"/>
                        <a:pt x="1563" y="9147"/>
                      </a:cubicBezTo>
                      <a:cubicBezTo>
                        <a:pt x="2258" y="9147"/>
                        <a:pt x="2848" y="8651"/>
                        <a:pt x="2972" y="7966"/>
                      </a:cubicBezTo>
                      <a:lnTo>
                        <a:pt x="4106" y="1679"/>
                      </a:lnTo>
                      <a:cubicBezTo>
                        <a:pt x="4249" y="908"/>
                        <a:pt x="3734" y="165"/>
                        <a:pt x="2953" y="22"/>
                      </a:cubicBezTo>
                      <a:cubicBezTo>
                        <a:pt x="2870" y="8"/>
                        <a:pt x="2788" y="1"/>
                        <a:pt x="27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33"/>
                <p:cNvSpPr/>
                <p:nvPr/>
              </p:nvSpPr>
              <p:spPr>
                <a:xfrm rot="-1530947" flipH="1">
                  <a:off x="2156733" y="2131535"/>
                  <a:ext cx="248005" cy="533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9" h="9147" extrusionOk="0">
                      <a:moveTo>
                        <a:pt x="2706" y="1"/>
                      </a:moveTo>
                      <a:cubicBezTo>
                        <a:pt x="2021" y="1"/>
                        <a:pt x="1415" y="485"/>
                        <a:pt x="1296" y="1174"/>
                      </a:cubicBezTo>
                      <a:lnTo>
                        <a:pt x="162" y="7461"/>
                      </a:lnTo>
                      <a:cubicBezTo>
                        <a:pt x="0" y="8337"/>
                        <a:pt x="677" y="9147"/>
                        <a:pt x="1563" y="9147"/>
                      </a:cubicBezTo>
                      <a:cubicBezTo>
                        <a:pt x="2258" y="9147"/>
                        <a:pt x="2848" y="8651"/>
                        <a:pt x="2972" y="7966"/>
                      </a:cubicBezTo>
                      <a:lnTo>
                        <a:pt x="4106" y="1679"/>
                      </a:lnTo>
                      <a:cubicBezTo>
                        <a:pt x="4249" y="908"/>
                        <a:pt x="3734" y="165"/>
                        <a:pt x="2953" y="22"/>
                      </a:cubicBezTo>
                      <a:cubicBezTo>
                        <a:pt x="2870" y="8"/>
                        <a:pt x="2788" y="1"/>
                        <a:pt x="27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05" name="Google Shape;905;p33"/>
              <p:cNvGrpSpPr/>
              <p:nvPr/>
            </p:nvGrpSpPr>
            <p:grpSpPr>
              <a:xfrm>
                <a:off x="810234" y="976938"/>
                <a:ext cx="1956395" cy="1920101"/>
                <a:chOff x="-384954" y="-2464412"/>
                <a:chExt cx="1956395" cy="1920101"/>
              </a:xfrm>
            </p:grpSpPr>
            <p:sp>
              <p:nvSpPr>
                <p:cNvPr id="906" name="Google Shape;906;p33"/>
                <p:cNvSpPr/>
                <p:nvPr/>
              </p:nvSpPr>
              <p:spPr>
                <a:xfrm rot="1530947">
                  <a:off x="-152872" y="-2212044"/>
                  <a:ext cx="1492231" cy="1415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66" h="24250" extrusionOk="0">
                      <a:moveTo>
                        <a:pt x="12554" y="1"/>
                      </a:moveTo>
                      <a:cubicBezTo>
                        <a:pt x="10605" y="1"/>
                        <a:pt x="8627" y="472"/>
                        <a:pt x="6792" y="1467"/>
                      </a:cubicBezTo>
                      <a:cubicBezTo>
                        <a:pt x="2486" y="3801"/>
                        <a:pt x="0" y="8506"/>
                        <a:pt x="515" y="13383"/>
                      </a:cubicBezTo>
                      <a:cubicBezTo>
                        <a:pt x="1019" y="18260"/>
                        <a:pt x="4420" y="22346"/>
                        <a:pt x="9116" y="23746"/>
                      </a:cubicBezTo>
                      <a:cubicBezTo>
                        <a:pt x="10256" y="24085"/>
                        <a:pt x="11418" y="24250"/>
                        <a:pt x="12568" y="24250"/>
                      </a:cubicBezTo>
                      <a:cubicBezTo>
                        <a:pt x="16165" y="24250"/>
                        <a:pt x="19646" y="22644"/>
                        <a:pt x="21984" y="19765"/>
                      </a:cubicBezTo>
                      <a:cubicBezTo>
                        <a:pt x="25070" y="15955"/>
                        <a:pt x="25565" y="10659"/>
                        <a:pt x="23222" y="6344"/>
                      </a:cubicBezTo>
                      <a:cubicBezTo>
                        <a:pt x="21026" y="2299"/>
                        <a:pt x="16858" y="1"/>
                        <a:pt x="1255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33"/>
                <p:cNvSpPr/>
                <p:nvPr/>
              </p:nvSpPr>
              <p:spPr>
                <a:xfrm rot="1530947">
                  <a:off x="-11724" y="-2056636"/>
                  <a:ext cx="1192571" cy="1095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32" h="18773" extrusionOk="0">
                      <a:moveTo>
                        <a:pt x="10183" y="362"/>
                      </a:moveTo>
                      <a:cubicBezTo>
                        <a:pt x="14727" y="362"/>
                        <a:pt x="18566" y="3750"/>
                        <a:pt x="19136" y="8258"/>
                      </a:cubicBezTo>
                      <a:cubicBezTo>
                        <a:pt x="19698" y="12773"/>
                        <a:pt x="16812" y="17012"/>
                        <a:pt x="12402" y="18136"/>
                      </a:cubicBezTo>
                      <a:cubicBezTo>
                        <a:pt x="11659" y="18325"/>
                        <a:pt x="10911" y="18416"/>
                        <a:pt x="10174" y="18416"/>
                      </a:cubicBezTo>
                      <a:cubicBezTo>
                        <a:pt x="6537" y="18416"/>
                        <a:pt x="3150" y="16202"/>
                        <a:pt x="1772" y="12678"/>
                      </a:cubicBezTo>
                      <a:cubicBezTo>
                        <a:pt x="115" y="8439"/>
                        <a:pt x="1867" y="3629"/>
                        <a:pt x="5877" y="1457"/>
                      </a:cubicBezTo>
                      <a:cubicBezTo>
                        <a:pt x="7192" y="743"/>
                        <a:pt x="8659" y="371"/>
                        <a:pt x="10164" y="362"/>
                      </a:cubicBezTo>
                      <a:cubicBezTo>
                        <a:pt x="10170" y="362"/>
                        <a:pt x="10176" y="362"/>
                        <a:pt x="10183" y="362"/>
                      </a:cubicBezTo>
                      <a:close/>
                      <a:moveTo>
                        <a:pt x="10164" y="0"/>
                      </a:moveTo>
                      <a:lnTo>
                        <a:pt x="10164" y="10"/>
                      </a:lnTo>
                      <a:cubicBezTo>
                        <a:pt x="5935" y="10"/>
                        <a:pt x="2239" y="2838"/>
                        <a:pt x="1115" y="6906"/>
                      </a:cubicBezTo>
                      <a:cubicBezTo>
                        <a:pt x="0" y="10982"/>
                        <a:pt x="1744" y="15297"/>
                        <a:pt x="5373" y="17459"/>
                      </a:cubicBezTo>
                      <a:cubicBezTo>
                        <a:pt x="6860" y="18342"/>
                        <a:pt x="8516" y="18773"/>
                        <a:pt x="10161" y="18773"/>
                      </a:cubicBezTo>
                      <a:cubicBezTo>
                        <a:pt x="12530" y="18773"/>
                        <a:pt x="14876" y="17880"/>
                        <a:pt x="16669" y="16154"/>
                      </a:cubicBezTo>
                      <a:cubicBezTo>
                        <a:pt x="19717" y="13230"/>
                        <a:pt x="20432" y="8630"/>
                        <a:pt x="18412" y="4915"/>
                      </a:cubicBezTo>
                      <a:cubicBezTo>
                        <a:pt x="16774" y="1895"/>
                        <a:pt x="13602" y="10"/>
                        <a:pt x="10164" y="0"/>
                      </a:cubicBezTo>
                      <a:close/>
                    </a:path>
                  </a:pathLst>
                </a:custGeom>
                <a:solidFill>
                  <a:srgbClr val="FFFE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33"/>
                <p:cNvSpPr/>
                <p:nvPr/>
              </p:nvSpPr>
              <p:spPr>
                <a:xfrm rot="1530947">
                  <a:off x="523299" y="-1996057"/>
                  <a:ext cx="69808" cy="55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" h="956" extrusionOk="0">
                      <a:moveTo>
                        <a:pt x="601" y="1"/>
                      </a:moveTo>
                      <a:cubicBezTo>
                        <a:pt x="524" y="1"/>
                        <a:pt x="446" y="19"/>
                        <a:pt x="372" y="57"/>
                      </a:cubicBezTo>
                      <a:cubicBezTo>
                        <a:pt x="0" y="257"/>
                        <a:pt x="57" y="810"/>
                        <a:pt x="467" y="934"/>
                      </a:cubicBezTo>
                      <a:cubicBezTo>
                        <a:pt x="515" y="948"/>
                        <a:pt x="563" y="955"/>
                        <a:pt x="608" y="955"/>
                      </a:cubicBezTo>
                      <a:cubicBezTo>
                        <a:pt x="950" y="955"/>
                        <a:pt x="1196" y="576"/>
                        <a:pt x="1019" y="248"/>
                      </a:cubicBezTo>
                      <a:cubicBezTo>
                        <a:pt x="934" y="90"/>
                        <a:pt x="772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33"/>
                <p:cNvSpPr/>
                <p:nvPr/>
              </p:nvSpPr>
              <p:spPr>
                <a:xfrm rot="1530947">
                  <a:off x="295438" y="-1922247"/>
                  <a:ext cx="71092" cy="55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" h="958" extrusionOk="0">
                      <a:moveTo>
                        <a:pt x="614" y="0"/>
                      </a:moveTo>
                      <a:cubicBezTo>
                        <a:pt x="452" y="0"/>
                        <a:pt x="295" y="80"/>
                        <a:pt x="207" y="230"/>
                      </a:cubicBezTo>
                      <a:cubicBezTo>
                        <a:pt x="0" y="559"/>
                        <a:pt x="255" y="958"/>
                        <a:pt x="610" y="958"/>
                      </a:cubicBezTo>
                      <a:cubicBezTo>
                        <a:pt x="647" y="958"/>
                        <a:pt x="684" y="953"/>
                        <a:pt x="722" y="945"/>
                      </a:cubicBezTo>
                      <a:cubicBezTo>
                        <a:pt x="1131" y="840"/>
                        <a:pt x="1217" y="297"/>
                        <a:pt x="865" y="68"/>
                      </a:cubicBezTo>
                      <a:cubicBezTo>
                        <a:pt x="786" y="22"/>
                        <a:pt x="699" y="0"/>
                        <a:pt x="614" y="0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33"/>
                <p:cNvSpPr/>
                <p:nvPr/>
              </p:nvSpPr>
              <p:spPr>
                <a:xfrm rot="1530947">
                  <a:off x="797914" y="-1147116"/>
                  <a:ext cx="71034" cy="55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51" extrusionOk="0">
                      <a:moveTo>
                        <a:pt x="606" y="0"/>
                      </a:moveTo>
                      <a:cubicBezTo>
                        <a:pt x="446" y="0"/>
                        <a:pt x="291" y="81"/>
                        <a:pt x="197" y="230"/>
                      </a:cubicBezTo>
                      <a:cubicBezTo>
                        <a:pt x="0" y="556"/>
                        <a:pt x="242" y="951"/>
                        <a:pt x="591" y="951"/>
                      </a:cubicBezTo>
                      <a:cubicBezTo>
                        <a:pt x="630" y="951"/>
                        <a:pt x="670" y="946"/>
                        <a:pt x="712" y="935"/>
                      </a:cubicBezTo>
                      <a:cubicBezTo>
                        <a:pt x="1131" y="840"/>
                        <a:pt x="1217" y="288"/>
                        <a:pt x="855" y="69"/>
                      </a:cubicBezTo>
                      <a:cubicBezTo>
                        <a:pt x="776" y="23"/>
                        <a:pt x="690" y="0"/>
                        <a:pt x="606" y="0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33"/>
                <p:cNvSpPr/>
                <p:nvPr/>
              </p:nvSpPr>
              <p:spPr>
                <a:xfrm rot="1530947">
                  <a:off x="142091" y="-1742977"/>
                  <a:ext cx="65314" cy="55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954" extrusionOk="0">
                      <a:moveTo>
                        <a:pt x="482" y="1"/>
                      </a:moveTo>
                      <a:cubicBezTo>
                        <a:pt x="223" y="1"/>
                        <a:pt x="13" y="207"/>
                        <a:pt x="13" y="468"/>
                      </a:cubicBezTo>
                      <a:cubicBezTo>
                        <a:pt x="0" y="756"/>
                        <a:pt x="239" y="954"/>
                        <a:pt x="488" y="954"/>
                      </a:cubicBezTo>
                      <a:cubicBezTo>
                        <a:pt x="602" y="954"/>
                        <a:pt x="718" y="913"/>
                        <a:pt x="813" y="820"/>
                      </a:cubicBezTo>
                      <a:cubicBezTo>
                        <a:pt x="1118" y="534"/>
                        <a:pt x="928" y="10"/>
                        <a:pt x="499" y="1"/>
                      </a:cubicBezTo>
                      <a:cubicBezTo>
                        <a:pt x="493" y="1"/>
                        <a:pt x="487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33"/>
                <p:cNvSpPr/>
                <p:nvPr/>
              </p:nvSpPr>
              <p:spPr>
                <a:xfrm rot="1530947">
                  <a:off x="964175" y="-1322842"/>
                  <a:ext cx="65314" cy="55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953" extrusionOk="0">
                      <a:moveTo>
                        <a:pt x="482" y="0"/>
                      </a:moveTo>
                      <a:cubicBezTo>
                        <a:pt x="223" y="0"/>
                        <a:pt x="14" y="206"/>
                        <a:pt x="14" y="458"/>
                      </a:cubicBezTo>
                      <a:cubicBezTo>
                        <a:pt x="1" y="753"/>
                        <a:pt x="240" y="953"/>
                        <a:pt x="490" y="953"/>
                      </a:cubicBezTo>
                      <a:cubicBezTo>
                        <a:pt x="603" y="953"/>
                        <a:pt x="719" y="912"/>
                        <a:pt x="814" y="820"/>
                      </a:cubicBezTo>
                      <a:cubicBezTo>
                        <a:pt x="1119" y="524"/>
                        <a:pt x="928" y="10"/>
                        <a:pt x="500" y="1"/>
                      </a:cubicBezTo>
                      <a:cubicBezTo>
                        <a:pt x="494" y="0"/>
                        <a:pt x="488" y="0"/>
                        <a:pt x="482" y="0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33"/>
                <p:cNvSpPr/>
                <p:nvPr/>
              </p:nvSpPr>
              <p:spPr>
                <a:xfrm rot="1530947">
                  <a:off x="89417" y="-1511014"/>
                  <a:ext cx="63738" cy="55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955" extrusionOk="0">
                      <a:moveTo>
                        <a:pt x="538" y="1"/>
                      </a:moveTo>
                      <a:cubicBezTo>
                        <a:pt x="465" y="1"/>
                        <a:pt x="388" y="19"/>
                        <a:pt x="314" y="59"/>
                      </a:cubicBezTo>
                      <a:cubicBezTo>
                        <a:pt x="86" y="182"/>
                        <a:pt x="0" y="478"/>
                        <a:pt x="124" y="706"/>
                      </a:cubicBezTo>
                      <a:cubicBezTo>
                        <a:pt x="214" y="874"/>
                        <a:pt x="376" y="954"/>
                        <a:pt x="538" y="954"/>
                      </a:cubicBezTo>
                      <a:cubicBezTo>
                        <a:pt x="735" y="954"/>
                        <a:pt x="932" y="836"/>
                        <a:pt x="1000" y="611"/>
                      </a:cubicBezTo>
                      <a:cubicBezTo>
                        <a:pt x="1092" y="291"/>
                        <a:pt x="835" y="1"/>
                        <a:pt x="538" y="1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33"/>
                <p:cNvSpPr/>
                <p:nvPr/>
              </p:nvSpPr>
              <p:spPr>
                <a:xfrm rot="1530947">
                  <a:off x="1011530" y="-1558488"/>
                  <a:ext cx="63738" cy="55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951" extrusionOk="0">
                      <a:moveTo>
                        <a:pt x="546" y="1"/>
                      </a:moveTo>
                      <a:cubicBezTo>
                        <a:pt x="470" y="1"/>
                        <a:pt x="391" y="20"/>
                        <a:pt x="315" y="63"/>
                      </a:cubicBezTo>
                      <a:cubicBezTo>
                        <a:pt x="86" y="187"/>
                        <a:pt x="1" y="473"/>
                        <a:pt x="124" y="701"/>
                      </a:cubicBezTo>
                      <a:cubicBezTo>
                        <a:pt x="215" y="870"/>
                        <a:pt x="379" y="950"/>
                        <a:pt x="542" y="950"/>
                      </a:cubicBezTo>
                      <a:cubicBezTo>
                        <a:pt x="738" y="950"/>
                        <a:pt x="933" y="834"/>
                        <a:pt x="1001" y="616"/>
                      </a:cubicBezTo>
                      <a:cubicBezTo>
                        <a:pt x="1092" y="290"/>
                        <a:pt x="840" y="1"/>
                        <a:pt x="546" y="1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33"/>
                <p:cNvSpPr/>
                <p:nvPr/>
              </p:nvSpPr>
              <p:spPr>
                <a:xfrm rot="1530947">
                  <a:off x="162606" y="-1283776"/>
                  <a:ext cx="63796" cy="55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957" extrusionOk="0">
                      <a:moveTo>
                        <a:pt x="548" y="0"/>
                      </a:moveTo>
                      <a:cubicBezTo>
                        <a:pt x="394" y="0"/>
                        <a:pt x="238" y="73"/>
                        <a:pt x="144" y="229"/>
                      </a:cubicBezTo>
                      <a:cubicBezTo>
                        <a:pt x="1" y="457"/>
                        <a:pt x="77" y="743"/>
                        <a:pt x="296" y="886"/>
                      </a:cubicBezTo>
                      <a:cubicBezTo>
                        <a:pt x="377" y="935"/>
                        <a:pt x="462" y="957"/>
                        <a:pt x="544" y="957"/>
                      </a:cubicBezTo>
                      <a:cubicBezTo>
                        <a:pt x="834" y="957"/>
                        <a:pt x="1092" y="688"/>
                        <a:pt x="1011" y="362"/>
                      </a:cubicBezTo>
                      <a:cubicBezTo>
                        <a:pt x="956" y="129"/>
                        <a:pt x="753" y="0"/>
                        <a:pt x="548" y="0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33"/>
                <p:cNvSpPr/>
                <p:nvPr/>
              </p:nvSpPr>
              <p:spPr>
                <a:xfrm rot="1530947">
                  <a:off x="937746" y="-1786027"/>
                  <a:ext cx="63271" cy="55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" h="954" extrusionOk="0">
                      <a:moveTo>
                        <a:pt x="541" y="1"/>
                      </a:moveTo>
                      <a:cubicBezTo>
                        <a:pt x="389" y="1"/>
                        <a:pt x="236" y="72"/>
                        <a:pt x="143" y="225"/>
                      </a:cubicBezTo>
                      <a:cubicBezTo>
                        <a:pt x="0" y="454"/>
                        <a:pt x="76" y="749"/>
                        <a:pt x="295" y="883"/>
                      </a:cubicBezTo>
                      <a:cubicBezTo>
                        <a:pt x="376" y="931"/>
                        <a:pt x="461" y="953"/>
                        <a:pt x="543" y="953"/>
                      </a:cubicBezTo>
                      <a:cubicBezTo>
                        <a:pt x="830" y="953"/>
                        <a:pt x="1084" y="687"/>
                        <a:pt x="1010" y="368"/>
                      </a:cubicBezTo>
                      <a:cubicBezTo>
                        <a:pt x="955" y="132"/>
                        <a:pt x="748" y="1"/>
                        <a:pt x="541" y="1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33"/>
                <p:cNvSpPr/>
                <p:nvPr/>
              </p:nvSpPr>
              <p:spPr>
                <a:xfrm rot="1530947">
                  <a:off x="343396" y="-1121584"/>
                  <a:ext cx="65547" cy="55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" h="958" extrusionOk="0">
                      <a:moveTo>
                        <a:pt x="488" y="0"/>
                      </a:moveTo>
                      <a:cubicBezTo>
                        <a:pt x="247" y="0"/>
                        <a:pt x="17" y="183"/>
                        <a:pt x="10" y="462"/>
                      </a:cubicBezTo>
                      <a:cubicBezTo>
                        <a:pt x="1" y="729"/>
                        <a:pt x="210" y="948"/>
                        <a:pt x="468" y="957"/>
                      </a:cubicBezTo>
                      <a:cubicBezTo>
                        <a:pt x="472" y="957"/>
                        <a:pt x="475" y="957"/>
                        <a:pt x="479" y="957"/>
                      </a:cubicBezTo>
                      <a:cubicBezTo>
                        <a:pt x="900" y="957"/>
                        <a:pt x="1122" y="450"/>
                        <a:pt x="830" y="148"/>
                      </a:cubicBezTo>
                      <a:cubicBezTo>
                        <a:pt x="731" y="46"/>
                        <a:pt x="608" y="0"/>
                        <a:pt x="488" y="0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33"/>
                <p:cNvSpPr/>
                <p:nvPr/>
              </p:nvSpPr>
              <p:spPr>
                <a:xfrm rot="1530947">
                  <a:off x="763769" y="-1944139"/>
                  <a:ext cx="64963" cy="55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" h="955" extrusionOk="0">
                      <a:moveTo>
                        <a:pt x="481" y="1"/>
                      </a:moveTo>
                      <a:cubicBezTo>
                        <a:pt x="239" y="1"/>
                        <a:pt x="7" y="184"/>
                        <a:pt x="1" y="468"/>
                      </a:cubicBezTo>
                      <a:cubicBezTo>
                        <a:pt x="1" y="726"/>
                        <a:pt x="201" y="945"/>
                        <a:pt x="467" y="954"/>
                      </a:cubicBezTo>
                      <a:cubicBezTo>
                        <a:pt x="471" y="954"/>
                        <a:pt x="475" y="954"/>
                        <a:pt x="479" y="954"/>
                      </a:cubicBezTo>
                      <a:cubicBezTo>
                        <a:pt x="891" y="954"/>
                        <a:pt x="1112" y="456"/>
                        <a:pt x="829" y="154"/>
                      </a:cubicBezTo>
                      <a:cubicBezTo>
                        <a:pt x="730" y="48"/>
                        <a:pt x="604" y="1"/>
                        <a:pt x="481" y="1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33"/>
                <p:cNvSpPr/>
                <p:nvPr/>
              </p:nvSpPr>
              <p:spPr>
                <a:xfrm rot="1530947">
                  <a:off x="259095" y="-1738078"/>
                  <a:ext cx="391765" cy="176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2" h="3018" extrusionOk="0">
                      <a:moveTo>
                        <a:pt x="350" y="0"/>
                      </a:moveTo>
                      <a:cubicBezTo>
                        <a:pt x="115" y="0"/>
                        <a:pt x="1" y="366"/>
                        <a:pt x="282" y="465"/>
                      </a:cubicBezTo>
                      <a:lnTo>
                        <a:pt x="6283" y="2999"/>
                      </a:lnTo>
                      <a:cubicBezTo>
                        <a:pt x="6312" y="3018"/>
                        <a:pt x="6350" y="3018"/>
                        <a:pt x="6378" y="3018"/>
                      </a:cubicBezTo>
                      <a:cubicBezTo>
                        <a:pt x="6635" y="3018"/>
                        <a:pt x="6712" y="2665"/>
                        <a:pt x="6473" y="2561"/>
                      </a:cubicBezTo>
                      <a:lnTo>
                        <a:pt x="463" y="27"/>
                      </a:lnTo>
                      <a:cubicBezTo>
                        <a:pt x="423" y="8"/>
                        <a:pt x="385" y="0"/>
                        <a:pt x="350" y="0"/>
                      </a:cubicBezTo>
                      <a:close/>
                    </a:path>
                  </a:pathLst>
                </a:custGeom>
                <a:solidFill>
                  <a:srgbClr val="FFFE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33"/>
                <p:cNvSpPr/>
                <p:nvPr/>
              </p:nvSpPr>
              <p:spPr>
                <a:xfrm rot="1530947">
                  <a:off x="573934" y="-1620090"/>
                  <a:ext cx="267850" cy="18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9" h="3203" extrusionOk="0">
                      <a:moveTo>
                        <a:pt x="4066" y="0"/>
                      </a:moveTo>
                      <a:cubicBezTo>
                        <a:pt x="3999" y="0"/>
                        <a:pt x="3929" y="21"/>
                        <a:pt x="3859" y="68"/>
                      </a:cubicBezTo>
                      <a:lnTo>
                        <a:pt x="296" y="2545"/>
                      </a:lnTo>
                      <a:cubicBezTo>
                        <a:pt x="1" y="2745"/>
                        <a:pt x="144" y="3202"/>
                        <a:pt x="496" y="3202"/>
                      </a:cubicBezTo>
                      <a:cubicBezTo>
                        <a:pt x="572" y="3193"/>
                        <a:pt x="639" y="3174"/>
                        <a:pt x="706" y="3136"/>
                      </a:cubicBezTo>
                      <a:lnTo>
                        <a:pt x="4268" y="659"/>
                      </a:lnTo>
                      <a:cubicBezTo>
                        <a:pt x="4589" y="432"/>
                        <a:pt x="4370" y="0"/>
                        <a:pt x="4066" y="0"/>
                      </a:cubicBezTo>
                      <a:close/>
                    </a:path>
                  </a:pathLst>
                </a:custGeom>
                <a:solidFill>
                  <a:srgbClr val="FFFE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33"/>
                <p:cNvSpPr/>
                <p:nvPr/>
              </p:nvSpPr>
              <p:spPr>
                <a:xfrm rot="1530947">
                  <a:off x="515982" y="-1561937"/>
                  <a:ext cx="131444" cy="104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2" h="1791" extrusionOk="0">
                      <a:moveTo>
                        <a:pt x="1136" y="1"/>
                      </a:moveTo>
                      <a:cubicBezTo>
                        <a:pt x="990" y="1"/>
                        <a:pt x="842" y="37"/>
                        <a:pt x="706" y="113"/>
                      </a:cubicBezTo>
                      <a:cubicBezTo>
                        <a:pt x="1" y="494"/>
                        <a:pt x="115" y="1532"/>
                        <a:pt x="877" y="1751"/>
                      </a:cubicBezTo>
                      <a:cubicBezTo>
                        <a:pt x="968" y="1778"/>
                        <a:pt x="1057" y="1790"/>
                        <a:pt x="1143" y="1790"/>
                      </a:cubicBezTo>
                      <a:cubicBezTo>
                        <a:pt x="1787" y="1790"/>
                        <a:pt x="2251" y="1087"/>
                        <a:pt x="1915" y="465"/>
                      </a:cubicBezTo>
                      <a:cubicBezTo>
                        <a:pt x="1753" y="166"/>
                        <a:pt x="1449" y="1"/>
                        <a:pt x="1136" y="1"/>
                      </a:cubicBezTo>
                      <a:close/>
                    </a:path>
                  </a:pathLst>
                </a:custGeom>
                <a:solidFill>
                  <a:srgbClr val="BC3A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2" name="Google Shape;922;p33"/>
              <p:cNvGrpSpPr/>
              <p:nvPr/>
            </p:nvGrpSpPr>
            <p:grpSpPr>
              <a:xfrm>
                <a:off x="1030986" y="781001"/>
                <a:ext cx="1514915" cy="707412"/>
                <a:chOff x="-226721" y="-2604849"/>
                <a:chExt cx="1514915" cy="707412"/>
              </a:xfrm>
            </p:grpSpPr>
            <p:sp>
              <p:nvSpPr>
                <p:cNvPr id="923" name="Google Shape;923;p33"/>
                <p:cNvSpPr/>
                <p:nvPr/>
              </p:nvSpPr>
              <p:spPr>
                <a:xfrm rot="2849554">
                  <a:off x="408287" y="-2384559"/>
                  <a:ext cx="249300" cy="213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64" extrusionOk="0">
                      <a:moveTo>
                        <a:pt x="426" y="0"/>
                      </a:moveTo>
                      <a:cubicBezTo>
                        <a:pt x="190" y="0"/>
                        <a:pt x="0" y="320"/>
                        <a:pt x="232" y="530"/>
                      </a:cubicBezTo>
                      <a:lnTo>
                        <a:pt x="3670" y="3587"/>
                      </a:lnTo>
                      <a:cubicBezTo>
                        <a:pt x="3728" y="3635"/>
                        <a:pt x="3794" y="3663"/>
                        <a:pt x="3870" y="3663"/>
                      </a:cubicBezTo>
                      <a:cubicBezTo>
                        <a:pt x="4147" y="3663"/>
                        <a:pt x="4270" y="3320"/>
                        <a:pt x="4070" y="3139"/>
                      </a:cubicBezTo>
                      <a:lnTo>
                        <a:pt x="622" y="82"/>
                      </a:lnTo>
                      <a:cubicBezTo>
                        <a:pt x="559" y="24"/>
                        <a:pt x="490" y="0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33"/>
                <p:cNvSpPr/>
                <p:nvPr/>
              </p:nvSpPr>
              <p:spPr>
                <a:xfrm rot="2849554">
                  <a:off x="473779" y="-2457296"/>
                  <a:ext cx="115048" cy="91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571" extrusionOk="0">
                      <a:moveTo>
                        <a:pt x="985" y="0"/>
                      </a:moveTo>
                      <a:cubicBezTo>
                        <a:pt x="858" y="0"/>
                        <a:pt x="729" y="32"/>
                        <a:pt x="610" y="97"/>
                      </a:cubicBezTo>
                      <a:cubicBezTo>
                        <a:pt x="0" y="431"/>
                        <a:pt x="96" y="1335"/>
                        <a:pt x="762" y="1535"/>
                      </a:cubicBezTo>
                      <a:cubicBezTo>
                        <a:pt x="841" y="1559"/>
                        <a:pt x="919" y="1570"/>
                        <a:pt x="994" y="1570"/>
                      </a:cubicBezTo>
                      <a:cubicBezTo>
                        <a:pt x="1554" y="1570"/>
                        <a:pt x="1971" y="957"/>
                        <a:pt x="1677" y="411"/>
                      </a:cubicBezTo>
                      <a:cubicBezTo>
                        <a:pt x="1533" y="150"/>
                        <a:pt x="1263" y="0"/>
                        <a:pt x="985" y="0"/>
                      </a:cubicBezTo>
                      <a:close/>
                    </a:path>
                  </a:pathLst>
                </a:custGeom>
                <a:solidFill>
                  <a:srgbClr val="FFCF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33"/>
                <p:cNvSpPr/>
                <p:nvPr/>
              </p:nvSpPr>
              <p:spPr>
                <a:xfrm rot="1530947">
                  <a:off x="845674" y="-2365764"/>
                  <a:ext cx="119012" cy="355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6098" extrusionOk="0">
                      <a:moveTo>
                        <a:pt x="961" y="1"/>
                      </a:moveTo>
                      <a:cubicBezTo>
                        <a:pt x="955" y="1"/>
                        <a:pt x="949" y="1"/>
                        <a:pt x="943" y="1"/>
                      </a:cubicBezTo>
                      <a:cubicBezTo>
                        <a:pt x="419" y="11"/>
                        <a:pt x="0" y="449"/>
                        <a:pt x="19" y="982"/>
                      </a:cubicBezTo>
                      <a:lnTo>
                        <a:pt x="124" y="5164"/>
                      </a:lnTo>
                      <a:cubicBezTo>
                        <a:pt x="134" y="5678"/>
                        <a:pt x="562" y="6097"/>
                        <a:pt x="1077" y="6097"/>
                      </a:cubicBezTo>
                      <a:lnTo>
                        <a:pt x="1105" y="6097"/>
                      </a:lnTo>
                      <a:cubicBezTo>
                        <a:pt x="1629" y="6078"/>
                        <a:pt x="2039" y="5640"/>
                        <a:pt x="2029" y="5116"/>
                      </a:cubicBezTo>
                      <a:lnTo>
                        <a:pt x="1924" y="925"/>
                      </a:lnTo>
                      <a:cubicBezTo>
                        <a:pt x="1906" y="407"/>
                        <a:pt x="1477" y="1"/>
                        <a:pt x="96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3"/>
                <p:cNvSpPr/>
                <p:nvPr/>
              </p:nvSpPr>
              <p:spPr>
                <a:xfrm rot="1530947">
                  <a:off x="783829" y="-2490206"/>
                  <a:ext cx="260787" cy="152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2616" extrusionOk="0">
                      <a:moveTo>
                        <a:pt x="3186" y="0"/>
                      </a:moveTo>
                      <a:cubicBezTo>
                        <a:pt x="2779" y="0"/>
                        <a:pt x="2297" y="98"/>
                        <a:pt x="1810" y="298"/>
                      </a:cubicBezTo>
                      <a:cubicBezTo>
                        <a:pt x="705" y="755"/>
                        <a:pt x="0" y="1584"/>
                        <a:pt x="229" y="2136"/>
                      </a:cubicBezTo>
                      <a:cubicBezTo>
                        <a:pt x="357" y="2453"/>
                        <a:pt x="758" y="2615"/>
                        <a:pt x="1280" y="2615"/>
                      </a:cubicBezTo>
                      <a:cubicBezTo>
                        <a:pt x="1686" y="2615"/>
                        <a:pt x="2165" y="2517"/>
                        <a:pt x="2648" y="2317"/>
                      </a:cubicBezTo>
                      <a:cubicBezTo>
                        <a:pt x="3763" y="1860"/>
                        <a:pt x="4467" y="1032"/>
                        <a:pt x="4239" y="479"/>
                      </a:cubicBezTo>
                      <a:cubicBezTo>
                        <a:pt x="4110" y="163"/>
                        <a:pt x="3710" y="0"/>
                        <a:pt x="3186" y="0"/>
                      </a:cubicBezTo>
                      <a:close/>
                    </a:path>
                  </a:pathLst>
                </a:custGeom>
                <a:solidFill>
                  <a:srgbClr val="FFFEFF">
                    <a:alpha val="357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33"/>
                <p:cNvSpPr/>
                <p:nvPr/>
              </p:nvSpPr>
              <p:spPr>
                <a:xfrm rot="1530947">
                  <a:off x="917889" y="-2367448"/>
                  <a:ext cx="291372" cy="31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2" h="5401" extrusionOk="0">
                      <a:moveTo>
                        <a:pt x="3134" y="0"/>
                      </a:moveTo>
                      <a:cubicBezTo>
                        <a:pt x="3134" y="10"/>
                        <a:pt x="4105" y="2924"/>
                        <a:pt x="0" y="5401"/>
                      </a:cubicBezTo>
                      <a:cubicBezTo>
                        <a:pt x="2448" y="5372"/>
                        <a:pt x="4991" y="4677"/>
                        <a:pt x="4963" y="3448"/>
                      </a:cubicBezTo>
                      <a:cubicBezTo>
                        <a:pt x="4934" y="2115"/>
                        <a:pt x="4220" y="838"/>
                        <a:pt x="31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33"/>
                <p:cNvSpPr/>
                <p:nvPr/>
              </p:nvSpPr>
              <p:spPr>
                <a:xfrm rot="1530947">
                  <a:off x="7462" y="-2294892"/>
                  <a:ext cx="341393" cy="250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9" h="4292" extrusionOk="0">
                      <a:moveTo>
                        <a:pt x="1086" y="0"/>
                      </a:moveTo>
                      <a:cubicBezTo>
                        <a:pt x="782" y="0"/>
                        <a:pt x="484" y="144"/>
                        <a:pt x="295" y="415"/>
                      </a:cubicBezTo>
                      <a:cubicBezTo>
                        <a:pt x="0" y="843"/>
                        <a:pt x="115" y="1434"/>
                        <a:pt x="543" y="1739"/>
                      </a:cubicBezTo>
                      <a:lnTo>
                        <a:pt x="4001" y="4120"/>
                      </a:lnTo>
                      <a:cubicBezTo>
                        <a:pt x="4153" y="4225"/>
                        <a:pt x="4344" y="4292"/>
                        <a:pt x="4534" y="4292"/>
                      </a:cubicBezTo>
                      <a:lnTo>
                        <a:pt x="4534" y="4282"/>
                      </a:lnTo>
                      <a:cubicBezTo>
                        <a:pt x="5468" y="4282"/>
                        <a:pt x="5849" y="3082"/>
                        <a:pt x="5077" y="2548"/>
                      </a:cubicBezTo>
                      <a:lnTo>
                        <a:pt x="1629" y="167"/>
                      </a:lnTo>
                      <a:cubicBezTo>
                        <a:pt x="1462" y="55"/>
                        <a:pt x="1273" y="0"/>
                        <a:pt x="10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33"/>
                <p:cNvSpPr/>
                <p:nvPr/>
              </p:nvSpPr>
              <p:spPr>
                <a:xfrm rot="1530947">
                  <a:off x="-144984" y="-2505938"/>
                  <a:ext cx="574631" cy="509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5" h="8731" extrusionOk="0">
                      <a:moveTo>
                        <a:pt x="5375" y="1"/>
                      </a:moveTo>
                      <a:cubicBezTo>
                        <a:pt x="3880" y="1"/>
                        <a:pt x="2399" y="741"/>
                        <a:pt x="1467" y="2099"/>
                      </a:cubicBezTo>
                      <a:cubicBezTo>
                        <a:pt x="0" y="4252"/>
                        <a:pt x="639" y="7252"/>
                        <a:pt x="2582" y="8576"/>
                      </a:cubicBezTo>
                      <a:cubicBezTo>
                        <a:pt x="2736" y="8682"/>
                        <a:pt x="2912" y="8731"/>
                        <a:pt x="3105" y="8731"/>
                      </a:cubicBezTo>
                      <a:cubicBezTo>
                        <a:pt x="5346" y="8731"/>
                        <a:pt x="9844" y="2109"/>
                        <a:pt x="7906" y="785"/>
                      </a:cubicBezTo>
                      <a:cubicBezTo>
                        <a:pt x="7129" y="254"/>
                        <a:pt x="6250" y="1"/>
                        <a:pt x="53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3"/>
                <p:cNvSpPr/>
                <p:nvPr/>
              </p:nvSpPr>
              <p:spPr>
                <a:xfrm rot="1530947">
                  <a:off x="678467" y="-2481359"/>
                  <a:ext cx="556128" cy="374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8" h="6421" extrusionOk="0">
                      <a:moveTo>
                        <a:pt x="4778" y="1"/>
                      </a:moveTo>
                      <a:cubicBezTo>
                        <a:pt x="4745" y="1"/>
                        <a:pt x="4711" y="1"/>
                        <a:pt x="4677" y="2"/>
                      </a:cubicBezTo>
                      <a:cubicBezTo>
                        <a:pt x="2068" y="59"/>
                        <a:pt x="1" y="2135"/>
                        <a:pt x="58" y="4679"/>
                      </a:cubicBezTo>
                      <a:cubicBezTo>
                        <a:pt x="85" y="5875"/>
                        <a:pt x="2172" y="6421"/>
                        <a:pt x="4377" y="6421"/>
                      </a:cubicBezTo>
                      <a:cubicBezTo>
                        <a:pt x="6877" y="6421"/>
                        <a:pt x="9527" y="5719"/>
                        <a:pt x="9497" y="4469"/>
                      </a:cubicBezTo>
                      <a:cubicBezTo>
                        <a:pt x="9450" y="2147"/>
                        <a:pt x="7343" y="1"/>
                        <a:pt x="47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34"/>
          <p:cNvSpPr txBox="1">
            <a:spLocks noGrp="1"/>
          </p:cNvSpPr>
          <p:nvPr>
            <p:ph type="body" idx="1"/>
          </p:nvPr>
        </p:nvSpPr>
        <p:spPr>
          <a:xfrm>
            <a:off x="714175" y="265814"/>
            <a:ext cx="7715700" cy="44110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 u="sng" dirty="0">
                <a:solidFill>
                  <a:schemeClr val="accent1">
                    <a:lumMod val="25000"/>
                  </a:schemeClr>
                </a:solidFill>
              </a:rPr>
              <a:t>Campo de formación académica: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 dirty="0">
                <a:solidFill>
                  <a:schemeClr val="accent1">
                    <a:lumMod val="25000"/>
                  </a:schemeClr>
                </a:solidFill>
              </a:rPr>
              <a:t>Pensamiento matemático.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7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 u="sng" dirty="0">
                <a:solidFill>
                  <a:schemeClr val="accent1">
                    <a:lumMod val="25000"/>
                  </a:schemeClr>
                </a:solidFill>
              </a:rPr>
              <a:t>Organizador curricular 1: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 dirty="0">
                <a:solidFill>
                  <a:schemeClr val="accent1">
                    <a:lumMod val="25000"/>
                  </a:schemeClr>
                </a:solidFill>
              </a:rPr>
              <a:t>Forma, espacio y medida.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7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 u="sng" dirty="0">
                <a:solidFill>
                  <a:schemeClr val="accent1">
                    <a:lumMod val="25000"/>
                  </a:schemeClr>
                </a:solidFill>
              </a:rPr>
              <a:t>Organizador curricular 2: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 dirty="0">
                <a:solidFill>
                  <a:schemeClr val="accent1">
                    <a:lumMod val="25000"/>
                  </a:schemeClr>
                </a:solidFill>
              </a:rPr>
              <a:t>Tiempo.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7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 u="sng" dirty="0">
                <a:solidFill>
                  <a:schemeClr val="accent1">
                    <a:lumMod val="25000"/>
                  </a:schemeClr>
                </a:solidFill>
              </a:rPr>
              <a:t>Tema: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 dirty="0">
                <a:solidFill>
                  <a:schemeClr val="accent1">
                    <a:lumMod val="25000"/>
                  </a:schemeClr>
                </a:solidFill>
              </a:rPr>
              <a:t>Unidades convencionales de tiempo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700" b="1" u="sng" dirty="0">
              <a:solidFill>
                <a:schemeClr val="accent1">
                  <a:lumMod val="2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 u="sng" dirty="0">
                <a:solidFill>
                  <a:schemeClr val="accent1">
                    <a:lumMod val="25000"/>
                  </a:schemeClr>
                </a:solidFill>
              </a:rPr>
              <a:t>Subtema: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 dirty="0">
                <a:solidFill>
                  <a:schemeClr val="accent1">
                    <a:lumMod val="25000"/>
                  </a:schemeClr>
                </a:solidFill>
              </a:rPr>
              <a:t>Tiempo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700" b="1" u="sng" dirty="0">
              <a:solidFill>
                <a:schemeClr val="accent1">
                  <a:lumMod val="2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 u="sng" dirty="0">
                <a:solidFill>
                  <a:schemeClr val="accent1">
                    <a:lumMod val="25000"/>
                  </a:schemeClr>
                </a:solidFill>
              </a:rPr>
              <a:t>Grado: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 dirty="0">
                <a:solidFill>
                  <a:schemeClr val="accent1">
                    <a:lumMod val="25000"/>
                  </a:schemeClr>
                </a:solidFill>
              </a:rPr>
              <a:t>Tercer grado</a:t>
            </a:r>
            <a:endParaRPr sz="17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grpSp>
        <p:nvGrpSpPr>
          <p:cNvPr id="6" name="Google Shape;1654;p48">
            <a:extLst>
              <a:ext uri="{FF2B5EF4-FFF2-40B4-BE49-F238E27FC236}">
                <a16:creationId xmlns:a16="http://schemas.microsoft.com/office/drawing/2014/main" xmlns="" id="{49C5D2EE-48B4-43CD-BAE4-3CC1D88BB0F8}"/>
              </a:ext>
            </a:extLst>
          </p:cNvPr>
          <p:cNvGrpSpPr/>
          <p:nvPr/>
        </p:nvGrpSpPr>
        <p:grpSpPr>
          <a:xfrm>
            <a:off x="6521993" y="1778213"/>
            <a:ext cx="2622007" cy="2898662"/>
            <a:chOff x="1797600" y="2880000"/>
            <a:chExt cx="565100" cy="624725"/>
          </a:xfrm>
        </p:grpSpPr>
        <p:sp>
          <p:nvSpPr>
            <p:cNvPr id="7" name="Google Shape;1655;p48">
              <a:extLst>
                <a:ext uri="{FF2B5EF4-FFF2-40B4-BE49-F238E27FC236}">
                  <a16:creationId xmlns:a16="http://schemas.microsoft.com/office/drawing/2014/main" xmlns="" id="{C50187F4-E06C-4A1E-9B2D-1C9038E9E7F2}"/>
                </a:ext>
              </a:extLst>
            </p:cNvPr>
            <p:cNvSpPr/>
            <p:nvPr/>
          </p:nvSpPr>
          <p:spPr>
            <a:xfrm>
              <a:off x="2287175" y="3402575"/>
              <a:ext cx="75525" cy="64600"/>
            </a:xfrm>
            <a:custGeom>
              <a:avLst/>
              <a:gdLst/>
              <a:ahLst/>
              <a:cxnLst/>
              <a:rect l="l" t="t" r="r" b="b"/>
              <a:pathLst>
                <a:path w="3021" h="2584" extrusionOk="0">
                  <a:moveTo>
                    <a:pt x="2254" y="1"/>
                  </a:moveTo>
                  <a:cubicBezTo>
                    <a:pt x="2186" y="1"/>
                    <a:pt x="2117" y="22"/>
                    <a:pt x="2058" y="66"/>
                  </a:cubicBezTo>
                  <a:cubicBezTo>
                    <a:pt x="1639" y="390"/>
                    <a:pt x="629" y="1171"/>
                    <a:pt x="153" y="1562"/>
                  </a:cubicBezTo>
                  <a:cubicBezTo>
                    <a:pt x="1" y="1676"/>
                    <a:pt x="1" y="1895"/>
                    <a:pt x="153" y="2009"/>
                  </a:cubicBezTo>
                  <a:lnTo>
                    <a:pt x="801" y="2514"/>
                  </a:lnTo>
                  <a:cubicBezTo>
                    <a:pt x="860" y="2561"/>
                    <a:pt x="929" y="2583"/>
                    <a:pt x="997" y="2583"/>
                  </a:cubicBezTo>
                  <a:cubicBezTo>
                    <a:pt x="1082" y="2583"/>
                    <a:pt x="1166" y="2549"/>
                    <a:pt x="1229" y="2486"/>
                  </a:cubicBezTo>
                  <a:lnTo>
                    <a:pt x="2896" y="762"/>
                  </a:lnTo>
                  <a:cubicBezTo>
                    <a:pt x="3020" y="647"/>
                    <a:pt x="3001" y="438"/>
                    <a:pt x="2858" y="333"/>
                  </a:cubicBezTo>
                  <a:lnTo>
                    <a:pt x="2439" y="57"/>
                  </a:lnTo>
                  <a:cubicBezTo>
                    <a:pt x="2384" y="20"/>
                    <a:pt x="2319" y="1"/>
                    <a:pt x="2254" y="1"/>
                  </a:cubicBezTo>
                  <a:close/>
                </a:path>
              </a:pathLst>
            </a:custGeom>
            <a:solidFill>
              <a:srgbClr val="002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656;p48">
              <a:extLst>
                <a:ext uri="{FF2B5EF4-FFF2-40B4-BE49-F238E27FC236}">
                  <a16:creationId xmlns:a16="http://schemas.microsoft.com/office/drawing/2014/main" xmlns="" id="{DA641931-E959-428F-88FA-A4EDD1E0EA8F}"/>
                </a:ext>
              </a:extLst>
            </p:cNvPr>
            <p:cNvSpPr/>
            <p:nvPr/>
          </p:nvSpPr>
          <p:spPr>
            <a:xfrm>
              <a:off x="1888800" y="3081075"/>
              <a:ext cx="310050" cy="423650"/>
            </a:xfrm>
            <a:custGeom>
              <a:avLst/>
              <a:gdLst/>
              <a:ahLst/>
              <a:cxnLst/>
              <a:rect l="l" t="t" r="r" b="b"/>
              <a:pathLst>
                <a:path w="12402" h="16946" extrusionOk="0">
                  <a:moveTo>
                    <a:pt x="2854" y="0"/>
                  </a:moveTo>
                  <a:cubicBezTo>
                    <a:pt x="2773" y="0"/>
                    <a:pt x="2686" y="65"/>
                    <a:pt x="2591" y="191"/>
                  </a:cubicBezTo>
                  <a:cubicBezTo>
                    <a:pt x="2553" y="239"/>
                    <a:pt x="2515" y="287"/>
                    <a:pt x="2486" y="334"/>
                  </a:cubicBezTo>
                  <a:cubicBezTo>
                    <a:pt x="2467" y="382"/>
                    <a:pt x="2439" y="420"/>
                    <a:pt x="2410" y="458"/>
                  </a:cubicBezTo>
                  <a:cubicBezTo>
                    <a:pt x="2143" y="820"/>
                    <a:pt x="1905" y="1192"/>
                    <a:pt x="1629" y="1534"/>
                  </a:cubicBezTo>
                  <a:cubicBezTo>
                    <a:pt x="1181" y="2087"/>
                    <a:pt x="724" y="2620"/>
                    <a:pt x="334" y="3220"/>
                  </a:cubicBezTo>
                  <a:cubicBezTo>
                    <a:pt x="305" y="3297"/>
                    <a:pt x="315" y="3382"/>
                    <a:pt x="353" y="3468"/>
                  </a:cubicBezTo>
                  <a:cubicBezTo>
                    <a:pt x="362" y="3516"/>
                    <a:pt x="381" y="3563"/>
                    <a:pt x="400" y="3611"/>
                  </a:cubicBezTo>
                  <a:cubicBezTo>
                    <a:pt x="477" y="3811"/>
                    <a:pt x="543" y="4011"/>
                    <a:pt x="619" y="4221"/>
                  </a:cubicBezTo>
                  <a:cubicBezTo>
                    <a:pt x="667" y="4373"/>
                    <a:pt x="724" y="4516"/>
                    <a:pt x="781" y="4668"/>
                  </a:cubicBezTo>
                  <a:cubicBezTo>
                    <a:pt x="819" y="4763"/>
                    <a:pt x="810" y="4868"/>
                    <a:pt x="762" y="4954"/>
                  </a:cubicBezTo>
                  <a:cubicBezTo>
                    <a:pt x="724" y="5040"/>
                    <a:pt x="686" y="5116"/>
                    <a:pt x="648" y="5202"/>
                  </a:cubicBezTo>
                  <a:cubicBezTo>
                    <a:pt x="610" y="5278"/>
                    <a:pt x="572" y="5354"/>
                    <a:pt x="553" y="5440"/>
                  </a:cubicBezTo>
                  <a:cubicBezTo>
                    <a:pt x="543" y="5478"/>
                    <a:pt x="534" y="5516"/>
                    <a:pt x="524" y="5544"/>
                  </a:cubicBezTo>
                  <a:cubicBezTo>
                    <a:pt x="353" y="6278"/>
                    <a:pt x="324" y="7040"/>
                    <a:pt x="458" y="7773"/>
                  </a:cubicBezTo>
                  <a:cubicBezTo>
                    <a:pt x="572" y="8440"/>
                    <a:pt x="762" y="9088"/>
                    <a:pt x="943" y="9735"/>
                  </a:cubicBezTo>
                  <a:cubicBezTo>
                    <a:pt x="991" y="9916"/>
                    <a:pt x="1039" y="10088"/>
                    <a:pt x="1077" y="10259"/>
                  </a:cubicBezTo>
                  <a:cubicBezTo>
                    <a:pt x="1124" y="10431"/>
                    <a:pt x="1153" y="10593"/>
                    <a:pt x="1191" y="10755"/>
                  </a:cubicBezTo>
                  <a:cubicBezTo>
                    <a:pt x="1239" y="10955"/>
                    <a:pt x="1248" y="11164"/>
                    <a:pt x="1220" y="11364"/>
                  </a:cubicBezTo>
                  <a:cubicBezTo>
                    <a:pt x="1181" y="11602"/>
                    <a:pt x="1115" y="11831"/>
                    <a:pt x="1010" y="12050"/>
                  </a:cubicBezTo>
                  <a:cubicBezTo>
                    <a:pt x="934" y="12212"/>
                    <a:pt x="848" y="12374"/>
                    <a:pt x="772" y="12545"/>
                  </a:cubicBezTo>
                  <a:cubicBezTo>
                    <a:pt x="638" y="12812"/>
                    <a:pt x="515" y="13079"/>
                    <a:pt x="410" y="13355"/>
                  </a:cubicBezTo>
                  <a:cubicBezTo>
                    <a:pt x="391" y="13412"/>
                    <a:pt x="372" y="13479"/>
                    <a:pt x="353" y="13536"/>
                  </a:cubicBezTo>
                  <a:cubicBezTo>
                    <a:pt x="229" y="13926"/>
                    <a:pt x="153" y="14317"/>
                    <a:pt x="115" y="14717"/>
                  </a:cubicBezTo>
                  <a:cubicBezTo>
                    <a:pt x="105" y="14850"/>
                    <a:pt x="86" y="14984"/>
                    <a:pt x="57" y="15108"/>
                  </a:cubicBezTo>
                  <a:cubicBezTo>
                    <a:pt x="0" y="15260"/>
                    <a:pt x="57" y="15441"/>
                    <a:pt x="191" y="15527"/>
                  </a:cubicBezTo>
                  <a:cubicBezTo>
                    <a:pt x="343" y="15641"/>
                    <a:pt x="515" y="15717"/>
                    <a:pt x="686" y="15765"/>
                  </a:cubicBezTo>
                  <a:cubicBezTo>
                    <a:pt x="1258" y="15946"/>
                    <a:pt x="1829" y="16089"/>
                    <a:pt x="2420" y="16212"/>
                  </a:cubicBezTo>
                  <a:cubicBezTo>
                    <a:pt x="3201" y="16365"/>
                    <a:pt x="3991" y="16517"/>
                    <a:pt x="4782" y="16641"/>
                  </a:cubicBezTo>
                  <a:cubicBezTo>
                    <a:pt x="4982" y="16670"/>
                    <a:pt x="5182" y="16698"/>
                    <a:pt x="5391" y="16727"/>
                  </a:cubicBezTo>
                  <a:cubicBezTo>
                    <a:pt x="6344" y="16870"/>
                    <a:pt x="7316" y="16936"/>
                    <a:pt x="8287" y="16946"/>
                  </a:cubicBezTo>
                  <a:lnTo>
                    <a:pt x="8316" y="16946"/>
                  </a:lnTo>
                  <a:cubicBezTo>
                    <a:pt x="8525" y="16946"/>
                    <a:pt x="8735" y="16908"/>
                    <a:pt x="8944" y="16908"/>
                  </a:cubicBezTo>
                  <a:cubicBezTo>
                    <a:pt x="9249" y="16879"/>
                    <a:pt x="9478" y="16612"/>
                    <a:pt x="9459" y="16298"/>
                  </a:cubicBezTo>
                  <a:cubicBezTo>
                    <a:pt x="9440" y="15784"/>
                    <a:pt x="9211" y="15346"/>
                    <a:pt x="8944" y="14927"/>
                  </a:cubicBezTo>
                  <a:cubicBezTo>
                    <a:pt x="8573" y="14365"/>
                    <a:pt x="8116" y="13879"/>
                    <a:pt x="7697" y="13355"/>
                  </a:cubicBezTo>
                  <a:cubicBezTo>
                    <a:pt x="7392" y="12974"/>
                    <a:pt x="7087" y="12593"/>
                    <a:pt x="6773" y="12221"/>
                  </a:cubicBezTo>
                  <a:cubicBezTo>
                    <a:pt x="6658" y="12069"/>
                    <a:pt x="6582" y="11888"/>
                    <a:pt x="6573" y="11688"/>
                  </a:cubicBezTo>
                  <a:cubicBezTo>
                    <a:pt x="6554" y="11479"/>
                    <a:pt x="6554" y="11269"/>
                    <a:pt x="6582" y="11059"/>
                  </a:cubicBezTo>
                  <a:cubicBezTo>
                    <a:pt x="6630" y="10783"/>
                    <a:pt x="6706" y="10507"/>
                    <a:pt x="6820" y="10240"/>
                  </a:cubicBezTo>
                  <a:cubicBezTo>
                    <a:pt x="6868" y="10126"/>
                    <a:pt x="6915" y="10021"/>
                    <a:pt x="6973" y="9907"/>
                  </a:cubicBezTo>
                  <a:cubicBezTo>
                    <a:pt x="7125" y="9583"/>
                    <a:pt x="7306" y="9278"/>
                    <a:pt x="7496" y="8983"/>
                  </a:cubicBezTo>
                  <a:cubicBezTo>
                    <a:pt x="7563" y="8889"/>
                    <a:pt x="7591" y="8850"/>
                    <a:pt x="7639" y="8850"/>
                  </a:cubicBezTo>
                  <a:cubicBezTo>
                    <a:pt x="7675" y="8850"/>
                    <a:pt x="7721" y="8871"/>
                    <a:pt x="7801" y="8907"/>
                  </a:cubicBezTo>
                  <a:cubicBezTo>
                    <a:pt x="8363" y="9154"/>
                    <a:pt x="8963" y="9326"/>
                    <a:pt x="9535" y="9574"/>
                  </a:cubicBezTo>
                  <a:cubicBezTo>
                    <a:pt x="9617" y="9611"/>
                    <a:pt x="9705" y="9629"/>
                    <a:pt x="9793" y="9629"/>
                  </a:cubicBezTo>
                  <a:cubicBezTo>
                    <a:pt x="9971" y="9629"/>
                    <a:pt x="10150" y="9555"/>
                    <a:pt x="10278" y="9421"/>
                  </a:cubicBezTo>
                  <a:cubicBezTo>
                    <a:pt x="10354" y="9335"/>
                    <a:pt x="10440" y="9259"/>
                    <a:pt x="10525" y="9183"/>
                  </a:cubicBezTo>
                  <a:cubicBezTo>
                    <a:pt x="10678" y="8964"/>
                    <a:pt x="10849" y="8754"/>
                    <a:pt x="11021" y="8554"/>
                  </a:cubicBezTo>
                  <a:cubicBezTo>
                    <a:pt x="11392" y="8107"/>
                    <a:pt x="11773" y="7669"/>
                    <a:pt x="12145" y="7221"/>
                  </a:cubicBezTo>
                  <a:cubicBezTo>
                    <a:pt x="12192" y="7126"/>
                    <a:pt x="12240" y="7030"/>
                    <a:pt x="12288" y="6926"/>
                  </a:cubicBezTo>
                  <a:cubicBezTo>
                    <a:pt x="12402" y="6726"/>
                    <a:pt x="12288" y="6468"/>
                    <a:pt x="12059" y="6411"/>
                  </a:cubicBezTo>
                  <a:cubicBezTo>
                    <a:pt x="11983" y="6383"/>
                    <a:pt x="11897" y="6354"/>
                    <a:pt x="11821" y="6335"/>
                  </a:cubicBezTo>
                  <a:cubicBezTo>
                    <a:pt x="11478" y="6221"/>
                    <a:pt x="11154" y="6059"/>
                    <a:pt x="10868" y="5840"/>
                  </a:cubicBezTo>
                  <a:cubicBezTo>
                    <a:pt x="10849" y="5821"/>
                    <a:pt x="10830" y="5811"/>
                    <a:pt x="10811" y="5792"/>
                  </a:cubicBezTo>
                  <a:cubicBezTo>
                    <a:pt x="10573" y="5611"/>
                    <a:pt x="10325" y="5440"/>
                    <a:pt x="10078" y="5259"/>
                  </a:cubicBezTo>
                  <a:cubicBezTo>
                    <a:pt x="9954" y="5173"/>
                    <a:pt x="9830" y="5087"/>
                    <a:pt x="9706" y="5011"/>
                  </a:cubicBezTo>
                  <a:cubicBezTo>
                    <a:pt x="9201" y="4659"/>
                    <a:pt x="8639" y="4411"/>
                    <a:pt x="8039" y="4287"/>
                  </a:cubicBezTo>
                  <a:cubicBezTo>
                    <a:pt x="7740" y="4226"/>
                    <a:pt x="7445" y="4177"/>
                    <a:pt x="7149" y="4177"/>
                  </a:cubicBezTo>
                  <a:cubicBezTo>
                    <a:pt x="6983" y="4177"/>
                    <a:pt x="6816" y="4192"/>
                    <a:pt x="6649" y="4230"/>
                  </a:cubicBezTo>
                  <a:cubicBezTo>
                    <a:pt x="6373" y="4411"/>
                    <a:pt x="6087" y="4563"/>
                    <a:pt x="5792" y="4706"/>
                  </a:cubicBezTo>
                  <a:cubicBezTo>
                    <a:pt x="5611" y="4802"/>
                    <a:pt x="5439" y="4916"/>
                    <a:pt x="5287" y="5059"/>
                  </a:cubicBezTo>
                  <a:cubicBezTo>
                    <a:pt x="4868" y="5478"/>
                    <a:pt x="4477" y="5906"/>
                    <a:pt x="4210" y="6440"/>
                  </a:cubicBezTo>
                  <a:cubicBezTo>
                    <a:pt x="4153" y="6564"/>
                    <a:pt x="4077" y="6668"/>
                    <a:pt x="3972" y="6754"/>
                  </a:cubicBezTo>
                  <a:cubicBezTo>
                    <a:pt x="3926" y="6804"/>
                    <a:pt x="3865" y="6827"/>
                    <a:pt x="3804" y="6827"/>
                  </a:cubicBezTo>
                  <a:cubicBezTo>
                    <a:pt x="3703" y="6827"/>
                    <a:pt x="3602" y="6763"/>
                    <a:pt x="3572" y="6649"/>
                  </a:cubicBezTo>
                  <a:cubicBezTo>
                    <a:pt x="3534" y="6545"/>
                    <a:pt x="3515" y="6421"/>
                    <a:pt x="3525" y="6306"/>
                  </a:cubicBezTo>
                  <a:cubicBezTo>
                    <a:pt x="3544" y="5830"/>
                    <a:pt x="3610" y="5363"/>
                    <a:pt x="3734" y="4897"/>
                  </a:cubicBezTo>
                  <a:cubicBezTo>
                    <a:pt x="3867" y="4382"/>
                    <a:pt x="4039" y="3878"/>
                    <a:pt x="4248" y="3382"/>
                  </a:cubicBezTo>
                  <a:cubicBezTo>
                    <a:pt x="4296" y="3258"/>
                    <a:pt x="4382" y="3154"/>
                    <a:pt x="4487" y="3068"/>
                  </a:cubicBezTo>
                  <a:cubicBezTo>
                    <a:pt x="4553" y="2858"/>
                    <a:pt x="4487" y="2706"/>
                    <a:pt x="4344" y="2544"/>
                  </a:cubicBezTo>
                  <a:cubicBezTo>
                    <a:pt x="3915" y="2058"/>
                    <a:pt x="3591" y="1477"/>
                    <a:pt x="3382" y="858"/>
                  </a:cubicBezTo>
                  <a:cubicBezTo>
                    <a:pt x="3305" y="639"/>
                    <a:pt x="3220" y="439"/>
                    <a:pt x="3115" y="239"/>
                  </a:cubicBezTo>
                  <a:cubicBezTo>
                    <a:pt x="3030" y="79"/>
                    <a:pt x="2945" y="0"/>
                    <a:pt x="2854" y="0"/>
                  </a:cubicBezTo>
                  <a:close/>
                </a:path>
              </a:pathLst>
            </a:custGeom>
            <a:solidFill>
              <a:srgbClr val="009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57;p48">
              <a:extLst>
                <a:ext uri="{FF2B5EF4-FFF2-40B4-BE49-F238E27FC236}">
                  <a16:creationId xmlns:a16="http://schemas.microsoft.com/office/drawing/2014/main" xmlns="" id="{3B3160D6-CA2E-41D9-975D-1EE1025E0984}"/>
                </a:ext>
              </a:extLst>
            </p:cNvPr>
            <p:cNvSpPr/>
            <p:nvPr/>
          </p:nvSpPr>
          <p:spPr>
            <a:xfrm>
              <a:off x="1983100" y="3012975"/>
              <a:ext cx="243925" cy="178000"/>
            </a:xfrm>
            <a:custGeom>
              <a:avLst/>
              <a:gdLst/>
              <a:ahLst/>
              <a:cxnLst/>
              <a:rect l="l" t="t" r="r" b="b"/>
              <a:pathLst>
                <a:path w="9757" h="7120" extrusionOk="0">
                  <a:moveTo>
                    <a:pt x="2513" y="1"/>
                  </a:moveTo>
                  <a:cubicBezTo>
                    <a:pt x="2420" y="1"/>
                    <a:pt x="2326" y="7"/>
                    <a:pt x="2229" y="20"/>
                  </a:cubicBezTo>
                  <a:cubicBezTo>
                    <a:pt x="1381" y="144"/>
                    <a:pt x="648" y="820"/>
                    <a:pt x="381" y="1630"/>
                  </a:cubicBezTo>
                  <a:cubicBezTo>
                    <a:pt x="0" y="2773"/>
                    <a:pt x="457" y="4087"/>
                    <a:pt x="1296" y="4963"/>
                  </a:cubicBezTo>
                  <a:cubicBezTo>
                    <a:pt x="2067" y="5525"/>
                    <a:pt x="2448" y="5792"/>
                    <a:pt x="2620" y="5859"/>
                  </a:cubicBezTo>
                  <a:cubicBezTo>
                    <a:pt x="3667" y="6459"/>
                    <a:pt x="4782" y="7011"/>
                    <a:pt x="5991" y="7106"/>
                  </a:cubicBezTo>
                  <a:cubicBezTo>
                    <a:pt x="6098" y="7115"/>
                    <a:pt x="6205" y="7119"/>
                    <a:pt x="6312" y="7119"/>
                  </a:cubicBezTo>
                  <a:cubicBezTo>
                    <a:pt x="7023" y="7119"/>
                    <a:pt x="7722" y="6928"/>
                    <a:pt x="8335" y="6564"/>
                  </a:cubicBezTo>
                  <a:cubicBezTo>
                    <a:pt x="9757" y="5668"/>
                    <a:pt x="9218" y="3939"/>
                    <a:pt x="7630" y="3939"/>
                  </a:cubicBezTo>
                  <a:cubicBezTo>
                    <a:pt x="7580" y="3939"/>
                    <a:pt x="7529" y="3941"/>
                    <a:pt x="7477" y="3944"/>
                  </a:cubicBezTo>
                  <a:cubicBezTo>
                    <a:pt x="7091" y="3973"/>
                    <a:pt x="6698" y="4053"/>
                    <a:pt x="6345" y="4053"/>
                  </a:cubicBezTo>
                  <a:cubicBezTo>
                    <a:pt x="5872" y="4053"/>
                    <a:pt x="5471" y="3908"/>
                    <a:pt x="5258" y="3296"/>
                  </a:cubicBezTo>
                  <a:cubicBezTo>
                    <a:pt x="5039" y="2687"/>
                    <a:pt x="4877" y="2049"/>
                    <a:pt x="4591" y="1477"/>
                  </a:cubicBezTo>
                  <a:cubicBezTo>
                    <a:pt x="4175" y="644"/>
                    <a:pt x="3458" y="1"/>
                    <a:pt x="2513" y="1"/>
                  </a:cubicBez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58;p48">
              <a:extLst>
                <a:ext uri="{FF2B5EF4-FFF2-40B4-BE49-F238E27FC236}">
                  <a16:creationId xmlns:a16="http://schemas.microsoft.com/office/drawing/2014/main" xmlns="" id="{23FD1F7B-C51D-41D3-85A2-16FEF7258826}"/>
                </a:ext>
              </a:extLst>
            </p:cNvPr>
            <p:cNvSpPr/>
            <p:nvPr/>
          </p:nvSpPr>
          <p:spPr>
            <a:xfrm>
              <a:off x="1874275" y="2880000"/>
              <a:ext cx="178850" cy="281600"/>
            </a:xfrm>
            <a:custGeom>
              <a:avLst/>
              <a:gdLst/>
              <a:ahLst/>
              <a:cxnLst/>
              <a:rect l="l" t="t" r="r" b="b"/>
              <a:pathLst>
                <a:path w="7154" h="11264" extrusionOk="0">
                  <a:moveTo>
                    <a:pt x="6349" y="0"/>
                  </a:moveTo>
                  <a:cubicBezTo>
                    <a:pt x="6271" y="0"/>
                    <a:pt x="6173" y="90"/>
                    <a:pt x="6134" y="129"/>
                  </a:cubicBezTo>
                  <a:lnTo>
                    <a:pt x="5734" y="510"/>
                  </a:lnTo>
                  <a:cubicBezTo>
                    <a:pt x="5708" y="536"/>
                    <a:pt x="5505" y="763"/>
                    <a:pt x="5450" y="763"/>
                  </a:cubicBezTo>
                  <a:cubicBezTo>
                    <a:pt x="5445" y="763"/>
                    <a:pt x="5441" y="761"/>
                    <a:pt x="5439" y="757"/>
                  </a:cubicBezTo>
                  <a:cubicBezTo>
                    <a:pt x="5382" y="691"/>
                    <a:pt x="5458" y="624"/>
                    <a:pt x="5506" y="557"/>
                  </a:cubicBezTo>
                  <a:cubicBezTo>
                    <a:pt x="5582" y="472"/>
                    <a:pt x="5649" y="376"/>
                    <a:pt x="5696" y="272"/>
                  </a:cubicBezTo>
                  <a:cubicBezTo>
                    <a:pt x="5696" y="253"/>
                    <a:pt x="5696" y="243"/>
                    <a:pt x="5696" y="224"/>
                  </a:cubicBezTo>
                  <a:cubicBezTo>
                    <a:pt x="5687" y="205"/>
                    <a:pt x="5677" y="186"/>
                    <a:pt x="5658" y="186"/>
                  </a:cubicBezTo>
                  <a:cubicBezTo>
                    <a:pt x="5642" y="178"/>
                    <a:pt x="5626" y="175"/>
                    <a:pt x="5610" y="175"/>
                  </a:cubicBezTo>
                  <a:cubicBezTo>
                    <a:pt x="5484" y="175"/>
                    <a:pt x="5364" y="386"/>
                    <a:pt x="5296" y="462"/>
                  </a:cubicBezTo>
                  <a:cubicBezTo>
                    <a:pt x="5182" y="614"/>
                    <a:pt x="5058" y="748"/>
                    <a:pt x="4925" y="881"/>
                  </a:cubicBezTo>
                  <a:cubicBezTo>
                    <a:pt x="4753" y="1024"/>
                    <a:pt x="4620" y="1205"/>
                    <a:pt x="4515" y="1405"/>
                  </a:cubicBezTo>
                  <a:cubicBezTo>
                    <a:pt x="4477" y="1481"/>
                    <a:pt x="4429" y="1548"/>
                    <a:pt x="4363" y="1605"/>
                  </a:cubicBezTo>
                  <a:cubicBezTo>
                    <a:pt x="3848" y="2015"/>
                    <a:pt x="3353" y="2453"/>
                    <a:pt x="2896" y="2939"/>
                  </a:cubicBezTo>
                  <a:cubicBezTo>
                    <a:pt x="2391" y="3434"/>
                    <a:pt x="1829" y="3882"/>
                    <a:pt x="1324" y="4377"/>
                  </a:cubicBezTo>
                  <a:cubicBezTo>
                    <a:pt x="953" y="4729"/>
                    <a:pt x="648" y="5139"/>
                    <a:pt x="419" y="5596"/>
                  </a:cubicBezTo>
                  <a:cubicBezTo>
                    <a:pt x="124" y="6215"/>
                    <a:pt x="0" y="6901"/>
                    <a:pt x="67" y="7577"/>
                  </a:cubicBezTo>
                  <a:cubicBezTo>
                    <a:pt x="134" y="8777"/>
                    <a:pt x="381" y="9958"/>
                    <a:pt x="781" y="11082"/>
                  </a:cubicBezTo>
                  <a:cubicBezTo>
                    <a:pt x="810" y="11149"/>
                    <a:pt x="819" y="11235"/>
                    <a:pt x="896" y="11263"/>
                  </a:cubicBezTo>
                  <a:cubicBezTo>
                    <a:pt x="1286" y="10673"/>
                    <a:pt x="1753" y="10139"/>
                    <a:pt x="2201" y="9587"/>
                  </a:cubicBezTo>
                  <a:cubicBezTo>
                    <a:pt x="2477" y="9244"/>
                    <a:pt x="2715" y="8873"/>
                    <a:pt x="2972" y="8511"/>
                  </a:cubicBezTo>
                  <a:cubicBezTo>
                    <a:pt x="3001" y="8473"/>
                    <a:pt x="3029" y="8425"/>
                    <a:pt x="3048" y="8387"/>
                  </a:cubicBezTo>
                  <a:cubicBezTo>
                    <a:pt x="2867" y="8034"/>
                    <a:pt x="2753" y="7663"/>
                    <a:pt x="2591" y="7301"/>
                  </a:cubicBezTo>
                  <a:cubicBezTo>
                    <a:pt x="2505" y="7120"/>
                    <a:pt x="2429" y="6930"/>
                    <a:pt x="2353" y="6749"/>
                  </a:cubicBezTo>
                  <a:cubicBezTo>
                    <a:pt x="2305" y="6672"/>
                    <a:pt x="2305" y="6568"/>
                    <a:pt x="2372" y="6501"/>
                  </a:cubicBezTo>
                  <a:cubicBezTo>
                    <a:pt x="2810" y="5882"/>
                    <a:pt x="3248" y="5272"/>
                    <a:pt x="3667" y="4653"/>
                  </a:cubicBezTo>
                  <a:cubicBezTo>
                    <a:pt x="4106" y="3986"/>
                    <a:pt x="4591" y="3358"/>
                    <a:pt x="5001" y="2672"/>
                  </a:cubicBezTo>
                  <a:cubicBezTo>
                    <a:pt x="5046" y="2564"/>
                    <a:pt x="5159" y="2490"/>
                    <a:pt x="5275" y="2490"/>
                  </a:cubicBezTo>
                  <a:cubicBezTo>
                    <a:pt x="5282" y="2490"/>
                    <a:pt x="5289" y="2490"/>
                    <a:pt x="5296" y="2491"/>
                  </a:cubicBezTo>
                  <a:cubicBezTo>
                    <a:pt x="5458" y="2481"/>
                    <a:pt x="5611" y="2443"/>
                    <a:pt x="5753" y="2377"/>
                  </a:cubicBezTo>
                  <a:cubicBezTo>
                    <a:pt x="6039" y="2272"/>
                    <a:pt x="6325" y="2196"/>
                    <a:pt x="6630" y="2158"/>
                  </a:cubicBezTo>
                  <a:cubicBezTo>
                    <a:pt x="6649" y="2158"/>
                    <a:pt x="6677" y="2158"/>
                    <a:pt x="6706" y="2148"/>
                  </a:cubicBezTo>
                  <a:cubicBezTo>
                    <a:pt x="6782" y="2129"/>
                    <a:pt x="6839" y="2091"/>
                    <a:pt x="6839" y="1996"/>
                  </a:cubicBezTo>
                  <a:cubicBezTo>
                    <a:pt x="6839" y="1929"/>
                    <a:pt x="6782" y="1872"/>
                    <a:pt x="6715" y="1862"/>
                  </a:cubicBezTo>
                  <a:cubicBezTo>
                    <a:pt x="6635" y="1844"/>
                    <a:pt x="6555" y="1833"/>
                    <a:pt x="6476" y="1833"/>
                  </a:cubicBezTo>
                  <a:cubicBezTo>
                    <a:pt x="6432" y="1833"/>
                    <a:pt x="6388" y="1836"/>
                    <a:pt x="6344" y="1843"/>
                  </a:cubicBezTo>
                  <a:cubicBezTo>
                    <a:pt x="6287" y="1849"/>
                    <a:pt x="6215" y="1879"/>
                    <a:pt x="6157" y="1879"/>
                  </a:cubicBezTo>
                  <a:cubicBezTo>
                    <a:pt x="6119" y="1879"/>
                    <a:pt x="6087" y="1866"/>
                    <a:pt x="6068" y="1824"/>
                  </a:cubicBezTo>
                  <a:cubicBezTo>
                    <a:pt x="6011" y="1700"/>
                    <a:pt x="6163" y="1653"/>
                    <a:pt x="6239" y="1586"/>
                  </a:cubicBezTo>
                  <a:cubicBezTo>
                    <a:pt x="6401" y="1472"/>
                    <a:pt x="6573" y="1367"/>
                    <a:pt x="6734" y="1243"/>
                  </a:cubicBezTo>
                  <a:cubicBezTo>
                    <a:pt x="6839" y="1176"/>
                    <a:pt x="6934" y="1091"/>
                    <a:pt x="7030" y="1005"/>
                  </a:cubicBezTo>
                  <a:cubicBezTo>
                    <a:pt x="7087" y="957"/>
                    <a:pt x="7154" y="910"/>
                    <a:pt x="7125" y="824"/>
                  </a:cubicBezTo>
                  <a:cubicBezTo>
                    <a:pt x="7102" y="758"/>
                    <a:pt x="7059" y="734"/>
                    <a:pt x="7010" y="734"/>
                  </a:cubicBezTo>
                  <a:cubicBezTo>
                    <a:pt x="6916" y="734"/>
                    <a:pt x="6797" y="819"/>
                    <a:pt x="6734" y="862"/>
                  </a:cubicBezTo>
                  <a:cubicBezTo>
                    <a:pt x="6601" y="938"/>
                    <a:pt x="6477" y="1015"/>
                    <a:pt x="6353" y="1100"/>
                  </a:cubicBezTo>
                  <a:cubicBezTo>
                    <a:pt x="6268" y="1167"/>
                    <a:pt x="6163" y="1234"/>
                    <a:pt x="6068" y="1291"/>
                  </a:cubicBezTo>
                  <a:cubicBezTo>
                    <a:pt x="6061" y="1293"/>
                    <a:pt x="6053" y="1294"/>
                    <a:pt x="6047" y="1294"/>
                  </a:cubicBezTo>
                  <a:cubicBezTo>
                    <a:pt x="6026" y="1294"/>
                    <a:pt x="6008" y="1284"/>
                    <a:pt x="6001" y="1262"/>
                  </a:cubicBezTo>
                  <a:cubicBezTo>
                    <a:pt x="5992" y="1243"/>
                    <a:pt x="5992" y="1215"/>
                    <a:pt x="6001" y="1205"/>
                  </a:cubicBezTo>
                  <a:lnTo>
                    <a:pt x="6030" y="1176"/>
                  </a:lnTo>
                  <a:cubicBezTo>
                    <a:pt x="6192" y="1043"/>
                    <a:pt x="6344" y="900"/>
                    <a:pt x="6496" y="757"/>
                  </a:cubicBezTo>
                  <a:cubicBezTo>
                    <a:pt x="6582" y="681"/>
                    <a:pt x="6858" y="500"/>
                    <a:pt x="6773" y="338"/>
                  </a:cubicBezTo>
                  <a:cubicBezTo>
                    <a:pt x="6753" y="306"/>
                    <a:pt x="6726" y="292"/>
                    <a:pt x="6694" y="292"/>
                  </a:cubicBezTo>
                  <a:cubicBezTo>
                    <a:pt x="6567" y="292"/>
                    <a:pt x="6367" y="502"/>
                    <a:pt x="6306" y="548"/>
                  </a:cubicBezTo>
                  <a:cubicBezTo>
                    <a:pt x="6144" y="691"/>
                    <a:pt x="5992" y="834"/>
                    <a:pt x="5839" y="976"/>
                  </a:cubicBezTo>
                  <a:cubicBezTo>
                    <a:pt x="5829" y="992"/>
                    <a:pt x="5809" y="999"/>
                    <a:pt x="5790" y="999"/>
                  </a:cubicBezTo>
                  <a:cubicBezTo>
                    <a:pt x="5773" y="999"/>
                    <a:pt x="5757" y="995"/>
                    <a:pt x="5744" y="986"/>
                  </a:cubicBezTo>
                  <a:cubicBezTo>
                    <a:pt x="5715" y="948"/>
                    <a:pt x="5725" y="919"/>
                    <a:pt x="5772" y="872"/>
                  </a:cubicBezTo>
                  <a:cubicBezTo>
                    <a:pt x="5811" y="834"/>
                    <a:pt x="5858" y="795"/>
                    <a:pt x="5906" y="748"/>
                  </a:cubicBezTo>
                  <a:cubicBezTo>
                    <a:pt x="6068" y="605"/>
                    <a:pt x="6220" y="443"/>
                    <a:pt x="6353" y="272"/>
                  </a:cubicBezTo>
                  <a:cubicBezTo>
                    <a:pt x="6392" y="224"/>
                    <a:pt x="6468" y="148"/>
                    <a:pt x="6439" y="81"/>
                  </a:cubicBezTo>
                  <a:cubicBezTo>
                    <a:pt x="6420" y="22"/>
                    <a:pt x="6387" y="0"/>
                    <a:pt x="6349" y="0"/>
                  </a:cubicBez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59;p48">
              <a:extLst>
                <a:ext uri="{FF2B5EF4-FFF2-40B4-BE49-F238E27FC236}">
                  <a16:creationId xmlns:a16="http://schemas.microsoft.com/office/drawing/2014/main" xmlns="" id="{26A08C26-7809-4A51-94EA-A06D0C9A3513}"/>
                </a:ext>
              </a:extLst>
            </p:cNvPr>
            <p:cNvSpPr/>
            <p:nvPr/>
          </p:nvSpPr>
          <p:spPr>
            <a:xfrm>
              <a:off x="2151925" y="3261575"/>
              <a:ext cx="161700" cy="141250"/>
            </a:xfrm>
            <a:custGeom>
              <a:avLst/>
              <a:gdLst/>
              <a:ahLst/>
              <a:cxnLst/>
              <a:rect l="l" t="t" r="r" b="b"/>
              <a:pathLst>
                <a:path w="6468" h="5650" extrusionOk="0">
                  <a:moveTo>
                    <a:pt x="1620" y="1"/>
                  </a:moveTo>
                  <a:cubicBezTo>
                    <a:pt x="1248" y="449"/>
                    <a:pt x="867" y="887"/>
                    <a:pt x="505" y="1344"/>
                  </a:cubicBezTo>
                  <a:cubicBezTo>
                    <a:pt x="324" y="1534"/>
                    <a:pt x="153" y="1744"/>
                    <a:pt x="0" y="1963"/>
                  </a:cubicBezTo>
                  <a:cubicBezTo>
                    <a:pt x="324" y="2039"/>
                    <a:pt x="658" y="2096"/>
                    <a:pt x="991" y="2134"/>
                  </a:cubicBezTo>
                  <a:cubicBezTo>
                    <a:pt x="1105" y="2144"/>
                    <a:pt x="1220" y="2192"/>
                    <a:pt x="1315" y="2268"/>
                  </a:cubicBezTo>
                  <a:cubicBezTo>
                    <a:pt x="2201" y="3011"/>
                    <a:pt x="3144" y="3678"/>
                    <a:pt x="4087" y="4344"/>
                  </a:cubicBezTo>
                  <a:cubicBezTo>
                    <a:pt x="4582" y="4706"/>
                    <a:pt x="5058" y="5097"/>
                    <a:pt x="5525" y="5516"/>
                  </a:cubicBezTo>
                  <a:cubicBezTo>
                    <a:pt x="5563" y="5554"/>
                    <a:pt x="5611" y="5592"/>
                    <a:pt x="5639" y="5649"/>
                  </a:cubicBezTo>
                  <a:cubicBezTo>
                    <a:pt x="5668" y="5621"/>
                    <a:pt x="5687" y="5592"/>
                    <a:pt x="5715" y="5563"/>
                  </a:cubicBezTo>
                  <a:cubicBezTo>
                    <a:pt x="5963" y="5316"/>
                    <a:pt x="6201" y="5040"/>
                    <a:pt x="6468" y="4801"/>
                  </a:cubicBezTo>
                  <a:cubicBezTo>
                    <a:pt x="6068" y="4268"/>
                    <a:pt x="5630" y="3782"/>
                    <a:pt x="5144" y="3325"/>
                  </a:cubicBezTo>
                  <a:cubicBezTo>
                    <a:pt x="4915" y="3106"/>
                    <a:pt x="4696" y="2877"/>
                    <a:pt x="4477" y="2639"/>
                  </a:cubicBezTo>
                  <a:cubicBezTo>
                    <a:pt x="4068" y="2182"/>
                    <a:pt x="3601" y="1773"/>
                    <a:pt x="3144" y="1344"/>
                  </a:cubicBezTo>
                  <a:cubicBezTo>
                    <a:pt x="2772" y="991"/>
                    <a:pt x="2391" y="658"/>
                    <a:pt x="2020" y="315"/>
                  </a:cubicBezTo>
                  <a:cubicBezTo>
                    <a:pt x="1896" y="201"/>
                    <a:pt x="1763" y="96"/>
                    <a:pt x="1620" y="1"/>
                  </a:cubicBez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60;p48">
              <a:extLst>
                <a:ext uri="{FF2B5EF4-FFF2-40B4-BE49-F238E27FC236}">
                  <a16:creationId xmlns:a16="http://schemas.microsoft.com/office/drawing/2014/main" xmlns="" id="{4ADCC295-2E3C-449A-83BF-42CD9ECDAEBE}"/>
                </a:ext>
              </a:extLst>
            </p:cNvPr>
            <p:cNvSpPr/>
            <p:nvPr/>
          </p:nvSpPr>
          <p:spPr>
            <a:xfrm>
              <a:off x="1976425" y="3067350"/>
              <a:ext cx="114325" cy="184425"/>
            </a:xfrm>
            <a:custGeom>
              <a:avLst/>
              <a:gdLst/>
              <a:ahLst/>
              <a:cxnLst/>
              <a:rect l="l" t="t" r="r" b="b"/>
              <a:pathLst>
                <a:path w="4573" h="7377" extrusionOk="0">
                  <a:moveTo>
                    <a:pt x="2840" y="0"/>
                  </a:moveTo>
                  <a:cubicBezTo>
                    <a:pt x="2810" y="0"/>
                    <a:pt x="2770" y="26"/>
                    <a:pt x="2706" y="74"/>
                  </a:cubicBezTo>
                  <a:cubicBezTo>
                    <a:pt x="2496" y="264"/>
                    <a:pt x="2325" y="483"/>
                    <a:pt x="2182" y="721"/>
                  </a:cubicBezTo>
                  <a:cubicBezTo>
                    <a:pt x="2153" y="769"/>
                    <a:pt x="2125" y="826"/>
                    <a:pt x="2096" y="874"/>
                  </a:cubicBezTo>
                  <a:cubicBezTo>
                    <a:pt x="2069" y="922"/>
                    <a:pt x="2042" y="946"/>
                    <a:pt x="2011" y="946"/>
                  </a:cubicBezTo>
                  <a:cubicBezTo>
                    <a:pt x="1986" y="946"/>
                    <a:pt x="1958" y="932"/>
                    <a:pt x="1925" y="902"/>
                  </a:cubicBezTo>
                  <a:cubicBezTo>
                    <a:pt x="1854" y="823"/>
                    <a:pt x="1751" y="768"/>
                    <a:pt x="1637" y="768"/>
                  </a:cubicBezTo>
                  <a:cubicBezTo>
                    <a:pt x="1628" y="768"/>
                    <a:pt x="1619" y="768"/>
                    <a:pt x="1610" y="769"/>
                  </a:cubicBezTo>
                  <a:cubicBezTo>
                    <a:pt x="1467" y="769"/>
                    <a:pt x="1334" y="864"/>
                    <a:pt x="1286" y="1007"/>
                  </a:cubicBezTo>
                  <a:cubicBezTo>
                    <a:pt x="1201" y="1217"/>
                    <a:pt x="1201" y="1455"/>
                    <a:pt x="1305" y="1664"/>
                  </a:cubicBezTo>
                  <a:cubicBezTo>
                    <a:pt x="1353" y="1798"/>
                    <a:pt x="1458" y="1893"/>
                    <a:pt x="1601" y="1912"/>
                  </a:cubicBezTo>
                  <a:cubicBezTo>
                    <a:pt x="1734" y="1931"/>
                    <a:pt x="1753" y="1998"/>
                    <a:pt x="1744" y="2122"/>
                  </a:cubicBezTo>
                  <a:cubicBezTo>
                    <a:pt x="1734" y="2350"/>
                    <a:pt x="1810" y="2598"/>
                    <a:pt x="1648" y="2798"/>
                  </a:cubicBezTo>
                  <a:cubicBezTo>
                    <a:pt x="1544" y="2998"/>
                    <a:pt x="1458" y="3207"/>
                    <a:pt x="1353" y="3398"/>
                  </a:cubicBezTo>
                  <a:cubicBezTo>
                    <a:pt x="1279" y="3537"/>
                    <a:pt x="1177" y="3634"/>
                    <a:pt x="1023" y="3634"/>
                  </a:cubicBezTo>
                  <a:cubicBezTo>
                    <a:pt x="998" y="3634"/>
                    <a:pt x="971" y="3632"/>
                    <a:pt x="943" y="3627"/>
                  </a:cubicBezTo>
                  <a:cubicBezTo>
                    <a:pt x="839" y="3712"/>
                    <a:pt x="753" y="3817"/>
                    <a:pt x="705" y="3941"/>
                  </a:cubicBezTo>
                  <a:cubicBezTo>
                    <a:pt x="496" y="4436"/>
                    <a:pt x="324" y="4941"/>
                    <a:pt x="191" y="5455"/>
                  </a:cubicBezTo>
                  <a:cubicBezTo>
                    <a:pt x="77" y="5912"/>
                    <a:pt x="10" y="6389"/>
                    <a:pt x="10" y="6855"/>
                  </a:cubicBezTo>
                  <a:cubicBezTo>
                    <a:pt x="1" y="6979"/>
                    <a:pt x="10" y="7094"/>
                    <a:pt x="58" y="7208"/>
                  </a:cubicBezTo>
                  <a:cubicBezTo>
                    <a:pt x="87" y="7314"/>
                    <a:pt x="183" y="7377"/>
                    <a:pt x="283" y="7377"/>
                  </a:cubicBezTo>
                  <a:cubicBezTo>
                    <a:pt x="344" y="7377"/>
                    <a:pt x="407" y="7354"/>
                    <a:pt x="458" y="7303"/>
                  </a:cubicBezTo>
                  <a:cubicBezTo>
                    <a:pt x="553" y="7217"/>
                    <a:pt x="639" y="7113"/>
                    <a:pt x="696" y="6989"/>
                  </a:cubicBezTo>
                  <a:cubicBezTo>
                    <a:pt x="963" y="6455"/>
                    <a:pt x="1363" y="6027"/>
                    <a:pt x="1763" y="5617"/>
                  </a:cubicBezTo>
                  <a:cubicBezTo>
                    <a:pt x="1915" y="5465"/>
                    <a:pt x="2086" y="5351"/>
                    <a:pt x="2277" y="5255"/>
                  </a:cubicBezTo>
                  <a:cubicBezTo>
                    <a:pt x="2572" y="5122"/>
                    <a:pt x="2858" y="4960"/>
                    <a:pt x="3125" y="4779"/>
                  </a:cubicBezTo>
                  <a:cubicBezTo>
                    <a:pt x="2782" y="4617"/>
                    <a:pt x="2648" y="4341"/>
                    <a:pt x="2763" y="3969"/>
                  </a:cubicBezTo>
                  <a:cubicBezTo>
                    <a:pt x="2782" y="3884"/>
                    <a:pt x="2810" y="3798"/>
                    <a:pt x="2858" y="3722"/>
                  </a:cubicBezTo>
                  <a:cubicBezTo>
                    <a:pt x="2887" y="3655"/>
                    <a:pt x="2925" y="3655"/>
                    <a:pt x="2982" y="3655"/>
                  </a:cubicBezTo>
                  <a:cubicBezTo>
                    <a:pt x="3053" y="3665"/>
                    <a:pt x="3125" y="3669"/>
                    <a:pt x="3195" y="3669"/>
                  </a:cubicBezTo>
                  <a:cubicBezTo>
                    <a:pt x="3265" y="3669"/>
                    <a:pt x="3334" y="3665"/>
                    <a:pt x="3401" y="3655"/>
                  </a:cubicBezTo>
                  <a:cubicBezTo>
                    <a:pt x="3610" y="3636"/>
                    <a:pt x="3811" y="3531"/>
                    <a:pt x="3953" y="3379"/>
                  </a:cubicBezTo>
                  <a:cubicBezTo>
                    <a:pt x="4087" y="3226"/>
                    <a:pt x="4182" y="3045"/>
                    <a:pt x="4239" y="2855"/>
                  </a:cubicBezTo>
                  <a:cubicBezTo>
                    <a:pt x="4344" y="2550"/>
                    <a:pt x="4430" y="2245"/>
                    <a:pt x="4525" y="1941"/>
                  </a:cubicBezTo>
                  <a:cubicBezTo>
                    <a:pt x="4544" y="1902"/>
                    <a:pt x="4563" y="1845"/>
                    <a:pt x="4563" y="1798"/>
                  </a:cubicBezTo>
                  <a:cubicBezTo>
                    <a:pt x="4573" y="1769"/>
                    <a:pt x="4573" y="1731"/>
                    <a:pt x="4563" y="1693"/>
                  </a:cubicBezTo>
                  <a:cubicBezTo>
                    <a:pt x="3877" y="1655"/>
                    <a:pt x="3477" y="1245"/>
                    <a:pt x="3191" y="674"/>
                  </a:cubicBezTo>
                  <a:cubicBezTo>
                    <a:pt x="3096" y="493"/>
                    <a:pt x="3029" y="312"/>
                    <a:pt x="2944" y="121"/>
                  </a:cubicBezTo>
                  <a:cubicBezTo>
                    <a:pt x="2902" y="38"/>
                    <a:pt x="2877" y="0"/>
                    <a:pt x="2840" y="0"/>
                  </a:cubicBez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61;p48">
              <a:extLst>
                <a:ext uri="{FF2B5EF4-FFF2-40B4-BE49-F238E27FC236}">
                  <a16:creationId xmlns:a16="http://schemas.microsoft.com/office/drawing/2014/main" xmlns="" id="{D4567173-108D-4F31-BFDA-DB8E982F116F}"/>
                </a:ext>
              </a:extLst>
            </p:cNvPr>
            <p:cNvSpPr/>
            <p:nvPr/>
          </p:nvSpPr>
          <p:spPr>
            <a:xfrm>
              <a:off x="2267900" y="3370225"/>
              <a:ext cx="79300" cy="90500"/>
            </a:xfrm>
            <a:custGeom>
              <a:avLst/>
              <a:gdLst/>
              <a:ahLst/>
              <a:cxnLst/>
              <a:rect l="l" t="t" r="r" b="b"/>
              <a:pathLst>
                <a:path w="3172" h="3620" extrusionOk="0">
                  <a:moveTo>
                    <a:pt x="1426" y="1"/>
                  </a:moveTo>
                  <a:cubicBezTo>
                    <a:pt x="1419" y="1"/>
                    <a:pt x="1414" y="3"/>
                    <a:pt x="1410" y="8"/>
                  </a:cubicBezTo>
                  <a:lnTo>
                    <a:pt x="0" y="417"/>
                  </a:lnTo>
                  <a:cubicBezTo>
                    <a:pt x="572" y="922"/>
                    <a:pt x="1000" y="1303"/>
                    <a:pt x="1000" y="1494"/>
                  </a:cubicBezTo>
                  <a:lnTo>
                    <a:pt x="1000" y="2132"/>
                  </a:lnTo>
                  <a:cubicBezTo>
                    <a:pt x="1010" y="2256"/>
                    <a:pt x="1048" y="2370"/>
                    <a:pt x="1115" y="2475"/>
                  </a:cubicBezTo>
                  <a:cubicBezTo>
                    <a:pt x="1140" y="2526"/>
                    <a:pt x="1195" y="2555"/>
                    <a:pt x="1251" y="2555"/>
                  </a:cubicBezTo>
                  <a:cubicBezTo>
                    <a:pt x="1280" y="2555"/>
                    <a:pt x="1308" y="2548"/>
                    <a:pt x="1334" y="2532"/>
                  </a:cubicBezTo>
                  <a:cubicBezTo>
                    <a:pt x="1359" y="2516"/>
                    <a:pt x="1387" y="2509"/>
                    <a:pt x="1414" y="2509"/>
                  </a:cubicBezTo>
                  <a:cubicBezTo>
                    <a:pt x="1469" y="2509"/>
                    <a:pt x="1524" y="2538"/>
                    <a:pt x="1562" y="2589"/>
                  </a:cubicBezTo>
                  <a:lnTo>
                    <a:pt x="2315" y="3532"/>
                  </a:lnTo>
                  <a:cubicBezTo>
                    <a:pt x="2357" y="3589"/>
                    <a:pt x="2421" y="3619"/>
                    <a:pt x="2490" y="3619"/>
                  </a:cubicBezTo>
                  <a:cubicBezTo>
                    <a:pt x="2514" y="3619"/>
                    <a:pt x="2538" y="3616"/>
                    <a:pt x="2562" y="3608"/>
                  </a:cubicBezTo>
                  <a:cubicBezTo>
                    <a:pt x="2639" y="3551"/>
                    <a:pt x="2686" y="3456"/>
                    <a:pt x="2686" y="3361"/>
                  </a:cubicBezTo>
                  <a:lnTo>
                    <a:pt x="2677" y="2980"/>
                  </a:lnTo>
                  <a:cubicBezTo>
                    <a:pt x="2686" y="2856"/>
                    <a:pt x="2724" y="2741"/>
                    <a:pt x="2800" y="2646"/>
                  </a:cubicBezTo>
                  <a:cubicBezTo>
                    <a:pt x="2934" y="2522"/>
                    <a:pt x="3039" y="2360"/>
                    <a:pt x="3105" y="2179"/>
                  </a:cubicBezTo>
                  <a:cubicBezTo>
                    <a:pt x="3162" y="1960"/>
                    <a:pt x="3172" y="1675"/>
                    <a:pt x="2991" y="1513"/>
                  </a:cubicBezTo>
                  <a:lnTo>
                    <a:pt x="1972" y="579"/>
                  </a:lnTo>
                  <a:cubicBezTo>
                    <a:pt x="1900" y="517"/>
                    <a:pt x="1527" y="1"/>
                    <a:pt x="1426" y="1"/>
                  </a:cubicBezTo>
                  <a:close/>
                </a:path>
              </a:pathLst>
            </a:custGeom>
            <a:solidFill>
              <a:srgbClr val="FF7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62;p48">
              <a:extLst>
                <a:ext uri="{FF2B5EF4-FFF2-40B4-BE49-F238E27FC236}">
                  <a16:creationId xmlns:a16="http://schemas.microsoft.com/office/drawing/2014/main" xmlns="" id="{53A86455-5877-4D22-BC4E-87F87117EE5F}"/>
                </a:ext>
              </a:extLst>
            </p:cNvPr>
            <p:cNvSpPr/>
            <p:nvPr/>
          </p:nvSpPr>
          <p:spPr>
            <a:xfrm>
              <a:off x="2046100" y="3125375"/>
              <a:ext cx="23925" cy="14650"/>
            </a:xfrm>
            <a:custGeom>
              <a:avLst/>
              <a:gdLst/>
              <a:ahLst/>
              <a:cxnLst/>
              <a:rect l="l" t="t" r="r" b="b"/>
              <a:pathLst>
                <a:path w="957" h="586" extrusionOk="0">
                  <a:moveTo>
                    <a:pt x="81" y="1"/>
                  </a:moveTo>
                  <a:lnTo>
                    <a:pt x="81" y="1"/>
                  </a:lnTo>
                  <a:cubicBezTo>
                    <a:pt x="1" y="345"/>
                    <a:pt x="273" y="586"/>
                    <a:pt x="551" y="586"/>
                  </a:cubicBezTo>
                  <a:cubicBezTo>
                    <a:pt x="704" y="586"/>
                    <a:pt x="859" y="513"/>
                    <a:pt x="957" y="343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63;p48">
              <a:extLst>
                <a:ext uri="{FF2B5EF4-FFF2-40B4-BE49-F238E27FC236}">
                  <a16:creationId xmlns:a16="http://schemas.microsoft.com/office/drawing/2014/main" xmlns="" id="{03F71DF8-2B8F-4EC6-8683-9F8E4F956A4A}"/>
                </a:ext>
              </a:extLst>
            </p:cNvPr>
            <p:cNvSpPr/>
            <p:nvPr/>
          </p:nvSpPr>
          <p:spPr>
            <a:xfrm>
              <a:off x="1995725" y="3077500"/>
              <a:ext cx="38125" cy="47450"/>
            </a:xfrm>
            <a:custGeom>
              <a:avLst/>
              <a:gdLst/>
              <a:ahLst/>
              <a:cxnLst/>
              <a:rect l="l" t="t" r="r" b="b"/>
              <a:pathLst>
                <a:path w="1525" h="1898" extrusionOk="0">
                  <a:moveTo>
                    <a:pt x="848" y="1"/>
                  </a:moveTo>
                  <a:cubicBezTo>
                    <a:pt x="516" y="1"/>
                    <a:pt x="192" y="351"/>
                    <a:pt x="105" y="820"/>
                  </a:cubicBezTo>
                  <a:cubicBezTo>
                    <a:pt x="0" y="1335"/>
                    <a:pt x="219" y="1811"/>
                    <a:pt x="581" y="1887"/>
                  </a:cubicBezTo>
                  <a:cubicBezTo>
                    <a:pt x="613" y="1894"/>
                    <a:pt x="644" y="1897"/>
                    <a:pt x="676" y="1897"/>
                  </a:cubicBezTo>
                  <a:cubicBezTo>
                    <a:pt x="1001" y="1897"/>
                    <a:pt x="1333" y="1555"/>
                    <a:pt x="1429" y="1087"/>
                  </a:cubicBezTo>
                  <a:cubicBezTo>
                    <a:pt x="1524" y="563"/>
                    <a:pt x="1305" y="87"/>
                    <a:pt x="943" y="11"/>
                  </a:cubicBezTo>
                  <a:cubicBezTo>
                    <a:pt x="911" y="4"/>
                    <a:pt x="879" y="1"/>
                    <a:pt x="848" y="1"/>
                  </a:cubicBezTo>
                  <a:close/>
                </a:path>
              </a:pathLst>
            </a:custGeom>
            <a:solidFill>
              <a:srgbClr val="002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64;p48">
              <a:extLst>
                <a:ext uri="{FF2B5EF4-FFF2-40B4-BE49-F238E27FC236}">
                  <a16:creationId xmlns:a16="http://schemas.microsoft.com/office/drawing/2014/main" xmlns="" id="{2BED1BC6-AB7F-4DB4-A6FE-C4C89F085F59}"/>
                </a:ext>
              </a:extLst>
            </p:cNvPr>
            <p:cNvSpPr/>
            <p:nvPr/>
          </p:nvSpPr>
          <p:spPr>
            <a:xfrm>
              <a:off x="2075475" y="3112100"/>
              <a:ext cx="33375" cy="47550"/>
            </a:xfrm>
            <a:custGeom>
              <a:avLst/>
              <a:gdLst/>
              <a:ahLst/>
              <a:cxnLst/>
              <a:rect l="l" t="t" r="r" b="b"/>
              <a:pathLst>
                <a:path w="1335" h="1902" extrusionOk="0">
                  <a:moveTo>
                    <a:pt x="683" y="1"/>
                  </a:moveTo>
                  <a:cubicBezTo>
                    <a:pt x="661" y="1"/>
                    <a:pt x="639" y="3"/>
                    <a:pt x="620" y="8"/>
                  </a:cubicBezTo>
                  <a:cubicBezTo>
                    <a:pt x="611" y="55"/>
                    <a:pt x="601" y="103"/>
                    <a:pt x="582" y="151"/>
                  </a:cubicBezTo>
                  <a:cubicBezTo>
                    <a:pt x="477" y="446"/>
                    <a:pt x="401" y="751"/>
                    <a:pt x="296" y="1055"/>
                  </a:cubicBezTo>
                  <a:cubicBezTo>
                    <a:pt x="239" y="1246"/>
                    <a:pt x="134" y="1436"/>
                    <a:pt x="1" y="1589"/>
                  </a:cubicBezTo>
                  <a:cubicBezTo>
                    <a:pt x="77" y="1741"/>
                    <a:pt x="220" y="1856"/>
                    <a:pt x="391" y="1894"/>
                  </a:cubicBezTo>
                  <a:cubicBezTo>
                    <a:pt x="420" y="1899"/>
                    <a:pt x="449" y="1902"/>
                    <a:pt x="478" y="1902"/>
                  </a:cubicBezTo>
                  <a:cubicBezTo>
                    <a:pt x="812" y="1902"/>
                    <a:pt x="1142" y="1557"/>
                    <a:pt x="1230" y="1084"/>
                  </a:cubicBezTo>
                  <a:cubicBezTo>
                    <a:pt x="1334" y="560"/>
                    <a:pt x="1115" y="84"/>
                    <a:pt x="753" y="8"/>
                  </a:cubicBezTo>
                  <a:cubicBezTo>
                    <a:pt x="730" y="3"/>
                    <a:pt x="706" y="1"/>
                    <a:pt x="683" y="1"/>
                  </a:cubicBezTo>
                  <a:close/>
                </a:path>
              </a:pathLst>
            </a:custGeom>
            <a:solidFill>
              <a:srgbClr val="002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65;p48">
              <a:extLst>
                <a:ext uri="{FF2B5EF4-FFF2-40B4-BE49-F238E27FC236}">
                  <a16:creationId xmlns:a16="http://schemas.microsoft.com/office/drawing/2014/main" xmlns="" id="{FE52DCD4-F674-40F4-908F-56E24A8A0FDF}"/>
                </a:ext>
              </a:extLst>
            </p:cNvPr>
            <p:cNvSpPr/>
            <p:nvPr/>
          </p:nvSpPr>
          <p:spPr>
            <a:xfrm>
              <a:off x="2014525" y="3016625"/>
              <a:ext cx="117650" cy="104250"/>
            </a:xfrm>
            <a:custGeom>
              <a:avLst/>
              <a:gdLst/>
              <a:ahLst/>
              <a:cxnLst/>
              <a:rect l="l" t="t" r="r" b="b"/>
              <a:pathLst>
                <a:path w="4706" h="4170" extrusionOk="0">
                  <a:moveTo>
                    <a:pt x="2507" y="1"/>
                  </a:moveTo>
                  <a:cubicBezTo>
                    <a:pt x="2449" y="1"/>
                    <a:pt x="2392" y="3"/>
                    <a:pt x="2334" y="7"/>
                  </a:cubicBezTo>
                  <a:cubicBezTo>
                    <a:pt x="1734" y="55"/>
                    <a:pt x="1210" y="398"/>
                    <a:pt x="810" y="1007"/>
                  </a:cubicBezTo>
                  <a:cubicBezTo>
                    <a:pt x="524" y="1436"/>
                    <a:pt x="439" y="1884"/>
                    <a:pt x="362" y="2341"/>
                  </a:cubicBezTo>
                  <a:cubicBezTo>
                    <a:pt x="305" y="2674"/>
                    <a:pt x="181" y="2893"/>
                    <a:pt x="1" y="3008"/>
                  </a:cubicBezTo>
                  <a:lnTo>
                    <a:pt x="67" y="3112"/>
                  </a:lnTo>
                  <a:cubicBezTo>
                    <a:pt x="286" y="2979"/>
                    <a:pt x="420" y="2731"/>
                    <a:pt x="486" y="2369"/>
                  </a:cubicBezTo>
                  <a:cubicBezTo>
                    <a:pt x="562" y="1931"/>
                    <a:pt x="658" y="1493"/>
                    <a:pt x="915" y="1084"/>
                  </a:cubicBezTo>
                  <a:cubicBezTo>
                    <a:pt x="1182" y="683"/>
                    <a:pt x="1639" y="188"/>
                    <a:pt x="2344" y="131"/>
                  </a:cubicBezTo>
                  <a:cubicBezTo>
                    <a:pt x="2393" y="128"/>
                    <a:pt x="2442" y="126"/>
                    <a:pt x="2490" y="126"/>
                  </a:cubicBezTo>
                  <a:cubicBezTo>
                    <a:pt x="3047" y="126"/>
                    <a:pt x="3581" y="325"/>
                    <a:pt x="4001" y="693"/>
                  </a:cubicBezTo>
                  <a:cubicBezTo>
                    <a:pt x="4477" y="1112"/>
                    <a:pt x="4563" y="1817"/>
                    <a:pt x="4220" y="2350"/>
                  </a:cubicBezTo>
                  <a:cubicBezTo>
                    <a:pt x="4096" y="2531"/>
                    <a:pt x="3953" y="2703"/>
                    <a:pt x="3791" y="2865"/>
                  </a:cubicBezTo>
                  <a:cubicBezTo>
                    <a:pt x="3734" y="2922"/>
                    <a:pt x="3668" y="2998"/>
                    <a:pt x="3610" y="3065"/>
                  </a:cubicBezTo>
                  <a:cubicBezTo>
                    <a:pt x="3258" y="3455"/>
                    <a:pt x="3096" y="3817"/>
                    <a:pt x="3096" y="4170"/>
                  </a:cubicBezTo>
                  <a:lnTo>
                    <a:pt x="3220" y="4170"/>
                  </a:lnTo>
                  <a:cubicBezTo>
                    <a:pt x="3220" y="3855"/>
                    <a:pt x="3372" y="3522"/>
                    <a:pt x="3696" y="3150"/>
                  </a:cubicBezTo>
                  <a:cubicBezTo>
                    <a:pt x="3763" y="3084"/>
                    <a:pt x="3820" y="3017"/>
                    <a:pt x="3887" y="2950"/>
                  </a:cubicBezTo>
                  <a:cubicBezTo>
                    <a:pt x="4049" y="2788"/>
                    <a:pt x="4192" y="2608"/>
                    <a:pt x="4325" y="2417"/>
                  </a:cubicBezTo>
                  <a:cubicBezTo>
                    <a:pt x="4706" y="1836"/>
                    <a:pt x="4601" y="1064"/>
                    <a:pt x="4077" y="598"/>
                  </a:cubicBezTo>
                  <a:cubicBezTo>
                    <a:pt x="3644" y="217"/>
                    <a:pt x="3085" y="1"/>
                    <a:pt x="2507" y="1"/>
                  </a:cubicBezTo>
                  <a:close/>
                </a:path>
              </a:pathLst>
            </a:custGeom>
            <a:solidFill>
              <a:srgbClr val="002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66;p48">
              <a:extLst>
                <a:ext uri="{FF2B5EF4-FFF2-40B4-BE49-F238E27FC236}">
                  <a16:creationId xmlns:a16="http://schemas.microsoft.com/office/drawing/2014/main" xmlns="" id="{CF41B0E8-1C8D-4323-8553-84F13B0FA1CE}"/>
                </a:ext>
              </a:extLst>
            </p:cNvPr>
            <p:cNvSpPr/>
            <p:nvPr/>
          </p:nvSpPr>
          <p:spPr>
            <a:xfrm>
              <a:off x="2067625" y="3211725"/>
              <a:ext cx="92900" cy="54175"/>
            </a:xfrm>
            <a:custGeom>
              <a:avLst/>
              <a:gdLst/>
              <a:ahLst/>
              <a:cxnLst/>
              <a:rect l="l" t="t" r="r" b="b"/>
              <a:pathLst>
                <a:path w="3716" h="2167" extrusionOk="0">
                  <a:moveTo>
                    <a:pt x="1871" y="0"/>
                  </a:moveTo>
                  <a:cubicBezTo>
                    <a:pt x="1747" y="0"/>
                    <a:pt x="1622" y="6"/>
                    <a:pt x="1496" y="23"/>
                  </a:cubicBezTo>
                  <a:cubicBezTo>
                    <a:pt x="1191" y="80"/>
                    <a:pt x="896" y="185"/>
                    <a:pt x="639" y="357"/>
                  </a:cubicBezTo>
                  <a:cubicBezTo>
                    <a:pt x="315" y="566"/>
                    <a:pt x="1" y="890"/>
                    <a:pt x="1" y="1280"/>
                  </a:cubicBezTo>
                  <a:cubicBezTo>
                    <a:pt x="1" y="1738"/>
                    <a:pt x="429" y="2100"/>
                    <a:pt x="877" y="2157"/>
                  </a:cubicBezTo>
                  <a:cubicBezTo>
                    <a:pt x="929" y="2163"/>
                    <a:pt x="981" y="2167"/>
                    <a:pt x="1033" y="2167"/>
                  </a:cubicBezTo>
                  <a:cubicBezTo>
                    <a:pt x="1428" y="2167"/>
                    <a:pt x="1815" y="1984"/>
                    <a:pt x="2144" y="1757"/>
                  </a:cubicBezTo>
                  <a:cubicBezTo>
                    <a:pt x="2506" y="1500"/>
                    <a:pt x="2830" y="1176"/>
                    <a:pt x="3201" y="919"/>
                  </a:cubicBezTo>
                  <a:cubicBezTo>
                    <a:pt x="3363" y="804"/>
                    <a:pt x="3534" y="699"/>
                    <a:pt x="3715" y="614"/>
                  </a:cubicBezTo>
                  <a:cubicBezTo>
                    <a:pt x="3696" y="595"/>
                    <a:pt x="3677" y="585"/>
                    <a:pt x="3658" y="566"/>
                  </a:cubicBezTo>
                  <a:cubicBezTo>
                    <a:pt x="3420" y="385"/>
                    <a:pt x="3172" y="214"/>
                    <a:pt x="2925" y="33"/>
                  </a:cubicBezTo>
                  <a:lnTo>
                    <a:pt x="2744" y="33"/>
                  </a:lnTo>
                  <a:cubicBezTo>
                    <a:pt x="2450" y="33"/>
                    <a:pt x="2162" y="0"/>
                    <a:pt x="1871" y="0"/>
                  </a:cubicBezTo>
                  <a:close/>
                </a:path>
              </a:pathLst>
            </a:custGeom>
            <a:solidFill>
              <a:srgbClr val="FAE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67;p48">
              <a:extLst>
                <a:ext uri="{FF2B5EF4-FFF2-40B4-BE49-F238E27FC236}">
                  <a16:creationId xmlns:a16="http://schemas.microsoft.com/office/drawing/2014/main" xmlns="" id="{7B387866-E543-47CC-A1CF-63E0B0B735C8}"/>
                </a:ext>
              </a:extLst>
            </p:cNvPr>
            <p:cNvSpPr/>
            <p:nvPr/>
          </p:nvSpPr>
          <p:spPr>
            <a:xfrm>
              <a:off x="1957125" y="3283475"/>
              <a:ext cx="106000" cy="74325"/>
            </a:xfrm>
            <a:custGeom>
              <a:avLst/>
              <a:gdLst/>
              <a:ahLst/>
              <a:cxnLst/>
              <a:rect l="l" t="t" r="r" b="b"/>
              <a:pathLst>
                <a:path w="4240" h="2973" extrusionOk="0">
                  <a:moveTo>
                    <a:pt x="1760" y="0"/>
                  </a:moveTo>
                  <a:cubicBezTo>
                    <a:pt x="1240" y="0"/>
                    <a:pt x="717" y="216"/>
                    <a:pt x="392" y="620"/>
                  </a:cubicBezTo>
                  <a:cubicBezTo>
                    <a:pt x="96" y="1020"/>
                    <a:pt x="1" y="1620"/>
                    <a:pt x="296" y="2030"/>
                  </a:cubicBezTo>
                  <a:cubicBezTo>
                    <a:pt x="569" y="2396"/>
                    <a:pt x="1052" y="2501"/>
                    <a:pt x="1531" y="2501"/>
                  </a:cubicBezTo>
                  <a:cubicBezTo>
                    <a:pt x="1638" y="2501"/>
                    <a:pt x="1745" y="2496"/>
                    <a:pt x="1849" y="2487"/>
                  </a:cubicBezTo>
                  <a:cubicBezTo>
                    <a:pt x="2094" y="2471"/>
                    <a:pt x="2346" y="2445"/>
                    <a:pt x="2593" y="2445"/>
                  </a:cubicBezTo>
                  <a:cubicBezTo>
                    <a:pt x="2912" y="2445"/>
                    <a:pt x="3223" y="2488"/>
                    <a:pt x="3497" y="2649"/>
                  </a:cubicBezTo>
                  <a:cubicBezTo>
                    <a:pt x="3630" y="2735"/>
                    <a:pt x="3754" y="2849"/>
                    <a:pt x="3849" y="2973"/>
                  </a:cubicBezTo>
                  <a:cubicBezTo>
                    <a:pt x="3897" y="2687"/>
                    <a:pt x="3973" y="2411"/>
                    <a:pt x="4078" y="2154"/>
                  </a:cubicBezTo>
                  <a:cubicBezTo>
                    <a:pt x="4135" y="2040"/>
                    <a:pt x="4182" y="1925"/>
                    <a:pt x="4240" y="1811"/>
                  </a:cubicBezTo>
                  <a:cubicBezTo>
                    <a:pt x="4173" y="1744"/>
                    <a:pt x="4106" y="1668"/>
                    <a:pt x="4040" y="1601"/>
                  </a:cubicBezTo>
                  <a:cubicBezTo>
                    <a:pt x="3563" y="1039"/>
                    <a:pt x="3106" y="401"/>
                    <a:pt x="2420" y="125"/>
                  </a:cubicBezTo>
                  <a:cubicBezTo>
                    <a:pt x="2212" y="41"/>
                    <a:pt x="1987" y="0"/>
                    <a:pt x="1760" y="0"/>
                  </a:cubicBezTo>
                  <a:close/>
                </a:path>
              </a:pathLst>
            </a:custGeom>
            <a:solidFill>
              <a:srgbClr val="FAE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68;p48">
              <a:extLst>
                <a:ext uri="{FF2B5EF4-FFF2-40B4-BE49-F238E27FC236}">
                  <a16:creationId xmlns:a16="http://schemas.microsoft.com/office/drawing/2014/main" xmlns="" id="{1A080CFC-F1EC-4213-BEEC-3345F11B4575}"/>
                </a:ext>
              </a:extLst>
            </p:cNvPr>
            <p:cNvSpPr/>
            <p:nvPr/>
          </p:nvSpPr>
          <p:spPr>
            <a:xfrm>
              <a:off x="2008325" y="3444525"/>
              <a:ext cx="87675" cy="60200"/>
            </a:xfrm>
            <a:custGeom>
              <a:avLst/>
              <a:gdLst/>
              <a:ahLst/>
              <a:cxnLst/>
              <a:rect l="l" t="t" r="r" b="b"/>
              <a:pathLst>
                <a:path w="3507" h="2408" extrusionOk="0">
                  <a:moveTo>
                    <a:pt x="1366" y="0"/>
                  </a:moveTo>
                  <a:cubicBezTo>
                    <a:pt x="1298" y="0"/>
                    <a:pt x="1230" y="8"/>
                    <a:pt x="1163" y="27"/>
                  </a:cubicBezTo>
                  <a:cubicBezTo>
                    <a:pt x="772" y="131"/>
                    <a:pt x="534" y="531"/>
                    <a:pt x="410" y="912"/>
                  </a:cubicBezTo>
                  <a:cubicBezTo>
                    <a:pt x="287" y="1303"/>
                    <a:pt x="239" y="1722"/>
                    <a:pt x="29" y="2065"/>
                  </a:cubicBezTo>
                  <a:cubicBezTo>
                    <a:pt x="20" y="2084"/>
                    <a:pt x="10" y="2094"/>
                    <a:pt x="1" y="2103"/>
                  </a:cubicBezTo>
                  <a:cubicBezTo>
                    <a:pt x="201" y="2141"/>
                    <a:pt x="410" y="2170"/>
                    <a:pt x="610" y="2189"/>
                  </a:cubicBezTo>
                  <a:cubicBezTo>
                    <a:pt x="1572" y="2332"/>
                    <a:pt x="2535" y="2408"/>
                    <a:pt x="3506" y="2408"/>
                  </a:cubicBezTo>
                  <a:lnTo>
                    <a:pt x="3487" y="2389"/>
                  </a:lnTo>
                  <a:cubicBezTo>
                    <a:pt x="3058" y="1646"/>
                    <a:pt x="2773" y="770"/>
                    <a:pt x="2087" y="265"/>
                  </a:cubicBezTo>
                  <a:cubicBezTo>
                    <a:pt x="1877" y="115"/>
                    <a:pt x="1619" y="0"/>
                    <a:pt x="1366" y="0"/>
                  </a:cubicBezTo>
                  <a:close/>
                </a:path>
              </a:pathLst>
            </a:custGeom>
            <a:solidFill>
              <a:srgbClr val="FAE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69;p48">
              <a:extLst>
                <a:ext uri="{FF2B5EF4-FFF2-40B4-BE49-F238E27FC236}">
                  <a16:creationId xmlns:a16="http://schemas.microsoft.com/office/drawing/2014/main" xmlns="" id="{14D240DA-8752-4486-9BE4-D68CE3BCF3EF}"/>
                </a:ext>
              </a:extLst>
            </p:cNvPr>
            <p:cNvSpPr/>
            <p:nvPr/>
          </p:nvSpPr>
          <p:spPr>
            <a:xfrm>
              <a:off x="1901900" y="3164775"/>
              <a:ext cx="67400" cy="58850"/>
            </a:xfrm>
            <a:custGeom>
              <a:avLst/>
              <a:gdLst/>
              <a:ahLst/>
              <a:cxnLst/>
              <a:rect l="l" t="t" r="r" b="b"/>
              <a:pathLst>
                <a:path w="2696" h="2354" extrusionOk="0">
                  <a:moveTo>
                    <a:pt x="1869" y="0"/>
                  </a:moveTo>
                  <a:cubicBezTo>
                    <a:pt x="1571" y="0"/>
                    <a:pt x="1259" y="113"/>
                    <a:pt x="1000" y="263"/>
                  </a:cubicBezTo>
                  <a:cubicBezTo>
                    <a:pt x="686" y="444"/>
                    <a:pt x="410" y="692"/>
                    <a:pt x="95" y="873"/>
                  </a:cubicBezTo>
                  <a:cubicBezTo>
                    <a:pt x="143" y="1015"/>
                    <a:pt x="200" y="1168"/>
                    <a:pt x="257" y="1320"/>
                  </a:cubicBezTo>
                  <a:cubicBezTo>
                    <a:pt x="295" y="1415"/>
                    <a:pt x="286" y="1520"/>
                    <a:pt x="238" y="1606"/>
                  </a:cubicBezTo>
                  <a:cubicBezTo>
                    <a:pt x="153" y="1758"/>
                    <a:pt x="86" y="1920"/>
                    <a:pt x="29" y="2092"/>
                  </a:cubicBezTo>
                  <a:cubicBezTo>
                    <a:pt x="19" y="2130"/>
                    <a:pt x="10" y="2158"/>
                    <a:pt x="0" y="2196"/>
                  </a:cubicBezTo>
                  <a:cubicBezTo>
                    <a:pt x="181" y="2216"/>
                    <a:pt x="372" y="2235"/>
                    <a:pt x="553" y="2273"/>
                  </a:cubicBezTo>
                  <a:cubicBezTo>
                    <a:pt x="804" y="2314"/>
                    <a:pt x="1070" y="2353"/>
                    <a:pt x="1328" y="2353"/>
                  </a:cubicBezTo>
                  <a:cubicBezTo>
                    <a:pt x="1667" y="2353"/>
                    <a:pt x="1990" y="2285"/>
                    <a:pt x="2239" y="2063"/>
                  </a:cubicBezTo>
                  <a:cubicBezTo>
                    <a:pt x="2658" y="1701"/>
                    <a:pt x="2696" y="1073"/>
                    <a:pt x="2610" y="530"/>
                  </a:cubicBezTo>
                  <a:cubicBezTo>
                    <a:pt x="2610" y="463"/>
                    <a:pt x="2591" y="396"/>
                    <a:pt x="2562" y="330"/>
                  </a:cubicBezTo>
                  <a:cubicBezTo>
                    <a:pt x="2515" y="244"/>
                    <a:pt x="2448" y="177"/>
                    <a:pt x="2362" y="130"/>
                  </a:cubicBezTo>
                  <a:cubicBezTo>
                    <a:pt x="2212" y="38"/>
                    <a:pt x="2043" y="0"/>
                    <a:pt x="1869" y="0"/>
                  </a:cubicBezTo>
                  <a:close/>
                </a:path>
              </a:pathLst>
            </a:custGeom>
            <a:solidFill>
              <a:srgbClr val="FAE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70;p48">
              <a:extLst>
                <a:ext uri="{FF2B5EF4-FFF2-40B4-BE49-F238E27FC236}">
                  <a16:creationId xmlns:a16="http://schemas.microsoft.com/office/drawing/2014/main" xmlns="" id="{9547FE5C-7AC1-43BF-98BD-F5B0CF66325F}"/>
                </a:ext>
              </a:extLst>
            </p:cNvPr>
            <p:cNvSpPr/>
            <p:nvPr/>
          </p:nvSpPr>
          <p:spPr>
            <a:xfrm>
              <a:off x="2088100" y="3238800"/>
              <a:ext cx="55525" cy="57200"/>
            </a:xfrm>
            <a:custGeom>
              <a:avLst/>
              <a:gdLst/>
              <a:ahLst/>
              <a:cxnLst/>
              <a:rect l="l" t="t" r="r" b="b"/>
              <a:pathLst>
                <a:path w="2221" h="2288" extrusionOk="0">
                  <a:moveTo>
                    <a:pt x="1402" y="1"/>
                  </a:moveTo>
                  <a:cubicBezTo>
                    <a:pt x="1376" y="1"/>
                    <a:pt x="1350" y="3"/>
                    <a:pt x="1325" y="7"/>
                  </a:cubicBezTo>
                  <a:cubicBezTo>
                    <a:pt x="801" y="93"/>
                    <a:pt x="982" y="712"/>
                    <a:pt x="848" y="1064"/>
                  </a:cubicBezTo>
                  <a:cubicBezTo>
                    <a:pt x="810" y="1188"/>
                    <a:pt x="725" y="1283"/>
                    <a:pt x="610" y="1340"/>
                  </a:cubicBezTo>
                  <a:cubicBezTo>
                    <a:pt x="429" y="1436"/>
                    <a:pt x="163" y="1455"/>
                    <a:pt x="106" y="1645"/>
                  </a:cubicBezTo>
                  <a:cubicBezTo>
                    <a:pt x="1" y="1922"/>
                    <a:pt x="401" y="2255"/>
                    <a:pt x="639" y="2283"/>
                  </a:cubicBezTo>
                  <a:cubicBezTo>
                    <a:pt x="664" y="2286"/>
                    <a:pt x="687" y="2288"/>
                    <a:pt x="709" y="2288"/>
                  </a:cubicBezTo>
                  <a:cubicBezTo>
                    <a:pt x="1193" y="2288"/>
                    <a:pt x="1016" y="1616"/>
                    <a:pt x="1344" y="1388"/>
                  </a:cubicBezTo>
                  <a:cubicBezTo>
                    <a:pt x="1553" y="1245"/>
                    <a:pt x="1849" y="1302"/>
                    <a:pt x="2039" y="1140"/>
                  </a:cubicBezTo>
                  <a:cubicBezTo>
                    <a:pt x="2172" y="1007"/>
                    <a:pt x="2220" y="817"/>
                    <a:pt x="2172" y="636"/>
                  </a:cubicBezTo>
                  <a:cubicBezTo>
                    <a:pt x="2102" y="335"/>
                    <a:pt x="1743" y="1"/>
                    <a:pt x="1402" y="1"/>
                  </a:cubicBez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71;p48">
              <a:extLst>
                <a:ext uri="{FF2B5EF4-FFF2-40B4-BE49-F238E27FC236}">
                  <a16:creationId xmlns:a16="http://schemas.microsoft.com/office/drawing/2014/main" xmlns="" id="{4EB22175-F0F2-418F-8263-D5BBB35C0820}"/>
                </a:ext>
              </a:extLst>
            </p:cNvPr>
            <p:cNvSpPr/>
            <p:nvPr/>
          </p:nvSpPr>
          <p:spPr>
            <a:xfrm>
              <a:off x="1969600" y="3432075"/>
              <a:ext cx="78275" cy="54675"/>
            </a:xfrm>
            <a:custGeom>
              <a:avLst/>
              <a:gdLst/>
              <a:ahLst/>
              <a:cxnLst/>
              <a:rect l="l" t="t" r="r" b="b"/>
              <a:pathLst>
                <a:path w="3131" h="2187" extrusionOk="0">
                  <a:moveTo>
                    <a:pt x="1068" y="0"/>
                  </a:moveTo>
                  <a:cubicBezTo>
                    <a:pt x="752" y="0"/>
                    <a:pt x="405" y="247"/>
                    <a:pt x="245" y="487"/>
                  </a:cubicBezTo>
                  <a:cubicBezTo>
                    <a:pt x="1" y="834"/>
                    <a:pt x="210" y="1163"/>
                    <a:pt x="609" y="1163"/>
                  </a:cubicBezTo>
                  <a:cubicBezTo>
                    <a:pt x="615" y="1163"/>
                    <a:pt x="620" y="1163"/>
                    <a:pt x="626" y="1163"/>
                  </a:cubicBezTo>
                  <a:cubicBezTo>
                    <a:pt x="788" y="1134"/>
                    <a:pt x="950" y="1134"/>
                    <a:pt x="1121" y="1134"/>
                  </a:cubicBezTo>
                  <a:cubicBezTo>
                    <a:pt x="1350" y="1172"/>
                    <a:pt x="1540" y="1315"/>
                    <a:pt x="1636" y="1525"/>
                  </a:cubicBezTo>
                  <a:cubicBezTo>
                    <a:pt x="1712" y="1677"/>
                    <a:pt x="1721" y="1849"/>
                    <a:pt x="1826" y="1982"/>
                  </a:cubicBezTo>
                  <a:cubicBezTo>
                    <a:pt x="1912" y="2068"/>
                    <a:pt x="2017" y="2125"/>
                    <a:pt x="2131" y="2153"/>
                  </a:cubicBezTo>
                  <a:cubicBezTo>
                    <a:pt x="2207" y="2175"/>
                    <a:pt x="2283" y="2186"/>
                    <a:pt x="2359" y="2186"/>
                  </a:cubicBezTo>
                  <a:cubicBezTo>
                    <a:pt x="2577" y="2186"/>
                    <a:pt x="2785" y="2097"/>
                    <a:pt x="2941" y="1934"/>
                  </a:cubicBezTo>
                  <a:cubicBezTo>
                    <a:pt x="3131" y="1706"/>
                    <a:pt x="3121" y="1315"/>
                    <a:pt x="2874" y="1153"/>
                  </a:cubicBezTo>
                  <a:cubicBezTo>
                    <a:pt x="2598" y="963"/>
                    <a:pt x="2179" y="1106"/>
                    <a:pt x="1912" y="906"/>
                  </a:cubicBezTo>
                  <a:cubicBezTo>
                    <a:pt x="1617" y="677"/>
                    <a:pt x="1636" y="163"/>
                    <a:pt x="1245" y="29"/>
                  </a:cubicBezTo>
                  <a:cubicBezTo>
                    <a:pt x="1188" y="9"/>
                    <a:pt x="1129" y="0"/>
                    <a:pt x="1068" y="0"/>
                  </a:cubicBez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72;p48">
              <a:extLst>
                <a:ext uri="{FF2B5EF4-FFF2-40B4-BE49-F238E27FC236}">
                  <a16:creationId xmlns:a16="http://schemas.microsoft.com/office/drawing/2014/main" xmlns="" id="{36F7531B-A357-4184-B902-6C78A996472C}"/>
                </a:ext>
              </a:extLst>
            </p:cNvPr>
            <p:cNvSpPr/>
            <p:nvPr/>
          </p:nvSpPr>
          <p:spPr>
            <a:xfrm>
              <a:off x="1908075" y="3317050"/>
              <a:ext cx="91225" cy="77425"/>
            </a:xfrm>
            <a:custGeom>
              <a:avLst/>
              <a:gdLst/>
              <a:ahLst/>
              <a:cxnLst/>
              <a:rect l="l" t="t" r="r" b="b"/>
              <a:pathLst>
                <a:path w="3649" h="3097" extrusionOk="0">
                  <a:moveTo>
                    <a:pt x="2738" y="1"/>
                  </a:moveTo>
                  <a:cubicBezTo>
                    <a:pt x="2461" y="1"/>
                    <a:pt x="2188" y="106"/>
                    <a:pt x="1982" y="296"/>
                  </a:cubicBezTo>
                  <a:cubicBezTo>
                    <a:pt x="1718" y="520"/>
                    <a:pt x="1554" y="619"/>
                    <a:pt x="1378" y="619"/>
                  </a:cubicBezTo>
                  <a:cubicBezTo>
                    <a:pt x="1225" y="619"/>
                    <a:pt x="1064" y="544"/>
                    <a:pt x="820" y="411"/>
                  </a:cubicBezTo>
                  <a:cubicBezTo>
                    <a:pt x="659" y="334"/>
                    <a:pt x="479" y="288"/>
                    <a:pt x="301" y="288"/>
                  </a:cubicBezTo>
                  <a:cubicBezTo>
                    <a:pt x="258" y="288"/>
                    <a:pt x="215" y="291"/>
                    <a:pt x="172" y="296"/>
                  </a:cubicBezTo>
                  <a:cubicBezTo>
                    <a:pt x="220" y="468"/>
                    <a:pt x="258" y="639"/>
                    <a:pt x="306" y="811"/>
                  </a:cubicBezTo>
                  <a:cubicBezTo>
                    <a:pt x="344" y="992"/>
                    <a:pt x="372" y="1144"/>
                    <a:pt x="410" y="1306"/>
                  </a:cubicBezTo>
                  <a:cubicBezTo>
                    <a:pt x="458" y="1506"/>
                    <a:pt x="468" y="1716"/>
                    <a:pt x="439" y="1925"/>
                  </a:cubicBezTo>
                  <a:cubicBezTo>
                    <a:pt x="410" y="2163"/>
                    <a:pt x="334" y="2392"/>
                    <a:pt x="239" y="2602"/>
                  </a:cubicBezTo>
                  <a:cubicBezTo>
                    <a:pt x="153" y="2773"/>
                    <a:pt x="77" y="2935"/>
                    <a:pt x="1" y="3097"/>
                  </a:cubicBezTo>
                  <a:cubicBezTo>
                    <a:pt x="553" y="3059"/>
                    <a:pt x="1039" y="2611"/>
                    <a:pt x="1258" y="2097"/>
                  </a:cubicBezTo>
                  <a:cubicBezTo>
                    <a:pt x="1391" y="1782"/>
                    <a:pt x="1496" y="1401"/>
                    <a:pt x="1811" y="1278"/>
                  </a:cubicBezTo>
                  <a:cubicBezTo>
                    <a:pt x="1873" y="1255"/>
                    <a:pt x="1936" y="1246"/>
                    <a:pt x="1999" y="1246"/>
                  </a:cubicBezTo>
                  <a:cubicBezTo>
                    <a:pt x="2316" y="1246"/>
                    <a:pt x="2639" y="1482"/>
                    <a:pt x="2974" y="1482"/>
                  </a:cubicBezTo>
                  <a:cubicBezTo>
                    <a:pt x="2999" y="1482"/>
                    <a:pt x="3024" y="1480"/>
                    <a:pt x="3049" y="1478"/>
                  </a:cubicBezTo>
                  <a:cubicBezTo>
                    <a:pt x="3401" y="1420"/>
                    <a:pt x="3649" y="1097"/>
                    <a:pt x="3620" y="735"/>
                  </a:cubicBezTo>
                  <a:cubicBezTo>
                    <a:pt x="3563" y="382"/>
                    <a:pt x="3296" y="96"/>
                    <a:pt x="2944" y="20"/>
                  </a:cubicBezTo>
                  <a:cubicBezTo>
                    <a:pt x="2876" y="7"/>
                    <a:pt x="2807" y="1"/>
                    <a:pt x="2738" y="1"/>
                  </a:cubicBez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73;p48">
              <a:extLst>
                <a:ext uri="{FF2B5EF4-FFF2-40B4-BE49-F238E27FC236}">
                  <a16:creationId xmlns:a16="http://schemas.microsoft.com/office/drawing/2014/main" xmlns="" id="{F5C2F971-AFDC-46A9-8B4C-DB219D1CC790}"/>
                </a:ext>
              </a:extLst>
            </p:cNvPr>
            <p:cNvSpPr/>
            <p:nvPr/>
          </p:nvSpPr>
          <p:spPr>
            <a:xfrm>
              <a:off x="1898800" y="3169225"/>
              <a:ext cx="46450" cy="44525"/>
            </a:xfrm>
            <a:custGeom>
              <a:avLst/>
              <a:gdLst/>
              <a:ahLst/>
              <a:cxnLst/>
              <a:rect l="l" t="t" r="r" b="b"/>
              <a:pathLst>
                <a:path w="1858" h="1781" extrusionOk="0">
                  <a:moveTo>
                    <a:pt x="979" y="0"/>
                  </a:moveTo>
                  <a:cubicBezTo>
                    <a:pt x="926" y="0"/>
                    <a:pt x="872" y="3"/>
                    <a:pt x="820" y="9"/>
                  </a:cubicBezTo>
                  <a:cubicBezTo>
                    <a:pt x="570" y="26"/>
                    <a:pt x="321" y="86"/>
                    <a:pt x="64" y="86"/>
                  </a:cubicBezTo>
                  <a:cubicBezTo>
                    <a:pt x="46" y="86"/>
                    <a:pt x="28" y="86"/>
                    <a:pt x="10" y="85"/>
                  </a:cubicBezTo>
                  <a:lnTo>
                    <a:pt x="0" y="85"/>
                  </a:lnTo>
                  <a:cubicBezTo>
                    <a:pt x="77" y="285"/>
                    <a:pt x="153" y="485"/>
                    <a:pt x="219" y="695"/>
                  </a:cubicBezTo>
                  <a:cubicBezTo>
                    <a:pt x="267" y="847"/>
                    <a:pt x="324" y="990"/>
                    <a:pt x="381" y="1142"/>
                  </a:cubicBezTo>
                  <a:cubicBezTo>
                    <a:pt x="419" y="1237"/>
                    <a:pt x="410" y="1342"/>
                    <a:pt x="362" y="1428"/>
                  </a:cubicBezTo>
                  <a:cubicBezTo>
                    <a:pt x="324" y="1514"/>
                    <a:pt x="286" y="1590"/>
                    <a:pt x="248" y="1676"/>
                  </a:cubicBezTo>
                  <a:cubicBezTo>
                    <a:pt x="381" y="1742"/>
                    <a:pt x="524" y="1780"/>
                    <a:pt x="677" y="1780"/>
                  </a:cubicBezTo>
                  <a:cubicBezTo>
                    <a:pt x="839" y="1780"/>
                    <a:pt x="1000" y="1733"/>
                    <a:pt x="1134" y="1657"/>
                  </a:cubicBezTo>
                  <a:cubicBezTo>
                    <a:pt x="1410" y="1523"/>
                    <a:pt x="1620" y="1304"/>
                    <a:pt x="1743" y="1028"/>
                  </a:cubicBezTo>
                  <a:cubicBezTo>
                    <a:pt x="1858" y="752"/>
                    <a:pt x="1801" y="428"/>
                    <a:pt x="1591" y="209"/>
                  </a:cubicBezTo>
                  <a:cubicBezTo>
                    <a:pt x="1429" y="55"/>
                    <a:pt x="1205" y="0"/>
                    <a:pt x="979" y="0"/>
                  </a:cubicBez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74;p48">
              <a:extLst>
                <a:ext uri="{FF2B5EF4-FFF2-40B4-BE49-F238E27FC236}">
                  <a16:creationId xmlns:a16="http://schemas.microsoft.com/office/drawing/2014/main" xmlns="" id="{A052F644-4EBC-4F75-9FD4-C97CDC4850D7}"/>
                </a:ext>
              </a:extLst>
            </p:cNvPr>
            <p:cNvSpPr/>
            <p:nvPr/>
          </p:nvSpPr>
          <p:spPr>
            <a:xfrm>
              <a:off x="1797600" y="3112750"/>
              <a:ext cx="497050" cy="365700"/>
            </a:xfrm>
            <a:custGeom>
              <a:avLst/>
              <a:gdLst/>
              <a:ahLst/>
              <a:cxnLst/>
              <a:rect l="l" t="t" r="r" b="b"/>
              <a:pathLst>
                <a:path w="19882" h="14628" extrusionOk="0">
                  <a:moveTo>
                    <a:pt x="8325" y="1"/>
                  </a:moveTo>
                  <a:cubicBezTo>
                    <a:pt x="7334" y="58"/>
                    <a:pt x="6439" y="658"/>
                    <a:pt x="5782" y="1363"/>
                  </a:cubicBezTo>
                  <a:cubicBezTo>
                    <a:pt x="5439" y="1734"/>
                    <a:pt x="5163" y="2153"/>
                    <a:pt x="4963" y="2611"/>
                  </a:cubicBezTo>
                  <a:cubicBezTo>
                    <a:pt x="4734" y="3134"/>
                    <a:pt x="4725" y="3620"/>
                    <a:pt x="4744" y="4182"/>
                  </a:cubicBezTo>
                  <a:cubicBezTo>
                    <a:pt x="4801" y="5982"/>
                    <a:pt x="3067" y="6497"/>
                    <a:pt x="1839" y="7364"/>
                  </a:cubicBezTo>
                  <a:cubicBezTo>
                    <a:pt x="915" y="8011"/>
                    <a:pt x="305" y="9030"/>
                    <a:pt x="162" y="10164"/>
                  </a:cubicBezTo>
                  <a:cubicBezTo>
                    <a:pt x="0" y="11259"/>
                    <a:pt x="353" y="12374"/>
                    <a:pt x="1115" y="13183"/>
                  </a:cubicBezTo>
                  <a:cubicBezTo>
                    <a:pt x="1838" y="13933"/>
                    <a:pt x="2835" y="14349"/>
                    <a:pt x="3871" y="14349"/>
                  </a:cubicBezTo>
                  <a:cubicBezTo>
                    <a:pt x="3927" y="14349"/>
                    <a:pt x="3983" y="14348"/>
                    <a:pt x="4039" y="14345"/>
                  </a:cubicBezTo>
                  <a:cubicBezTo>
                    <a:pt x="5353" y="14279"/>
                    <a:pt x="6268" y="13364"/>
                    <a:pt x="7334" y="12745"/>
                  </a:cubicBezTo>
                  <a:cubicBezTo>
                    <a:pt x="8156" y="12272"/>
                    <a:pt x="9084" y="12063"/>
                    <a:pt x="10016" y="12063"/>
                  </a:cubicBezTo>
                  <a:cubicBezTo>
                    <a:pt x="10510" y="12063"/>
                    <a:pt x="11006" y="12122"/>
                    <a:pt x="11487" y="12231"/>
                  </a:cubicBezTo>
                  <a:cubicBezTo>
                    <a:pt x="12392" y="12450"/>
                    <a:pt x="13250" y="12793"/>
                    <a:pt x="14059" y="13250"/>
                  </a:cubicBezTo>
                  <a:cubicBezTo>
                    <a:pt x="14774" y="13631"/>
                    <a:pt x="15440" y="14183"/>
                    <a:pt x="16221" y="14441"/>
                  </a:cubicBezTo>
                  <a:cubicBezTo>
                    <a:pt x="16604" y="14566"/>
                    <a:pt x="16997" y="14627"/>
                    <a:pt x="17387" y="14627"/>
                  </a:cubicBezTo>
                  <a:cubicBezTo>
                    <a:pt x="18269" y="14627"/>
                    <a:pt x="19135" y="14314"/>
                    <a:pt x="19822" y="13726"/>
                  </a:cubicBezTo>
                  <a:cubicBezTo>
                    <a:pt x="19882" y="13674"/>
                    <a:pt x="19835" y="13592"/>
                    <a:pt x="19776" y="13592"/>
                  </a:cubicBezTo>
                  <a:cubicBezTo>
                    <a:pt x="19760" y="13592"/>
                    <a:pt x="19743" y="13598"/>
                    <a:pt x="19727" y="13612"/>
                  </a:cubicBezTo>
                  <a:lnTo>
                    <a:pt x="19727" y="13602"/>
                  </a:lnTo>
                  <a:cubicBezTo>
                    <a:pt x="19067" y="14169"/>
                    <a:pt x="18234" y="14467"/>
                    <a:pt x="17389" y="14467"/>
                  </a:cubicBezTo>
                  <a:cubicBezTo>
                    <a:pt x="17013" y="14467"/>
                    <a:pt x="16635" y="14408"/>
                    <a:pt x="16269" y="14288"/>
                  </a:cubicBezTo>
                  <a:cubicBezTo>
                    <a:pt x="15555" y="14050"/>
                    <a:pt x="14954" y="13564"/>
                    <a:pt x="14307" y="13202"/>
                  </a:cubicBezTo>
                  <a:cubicBezTo>
                    <a:pt x="13707" y="12859"/>
                    <a:pt x="13088" y="12574"/>
                    <a:pt x="12449" y="12355"/>
                  </a:cubicBezTo>
                  <a:cubicBezTo>
                    <a:pt x="11663" y="12080"/>
                    <a:pt x="10834" y="11916"/>
                    <a:pt x="10002" y="11916"/>
                  </a:cubicBezTo>
                  <a:cubicBezTo>
                    <a:pt x="9595" y="11916"/>
                    <a:pt x="9186" y="11956"/>
                    <a:pt x="8782" y="12040"/>
                  </a:cubicBezTo>
                  <a:cubicBezTo>
                    <a:pt x="8201" y="12155"/>
                    <a:pt x="7649" y="12383"/>
                    <a:pt x="7134" y="12688"/>
                  </a:cubicBezTo>
                  <a:cubicBezTo>
                    <a:pt x="6601" y="13021"/>
                    <a:pt x="6096" y="13412"/>
                    <a:pt x="5544" y="13726"/>
                  </a:cubicBezTo>
                  <a:cubicBezTo>
                    <a:pt x="5007" y="14036"/>
                    <a:pt x="4408" y="14191"/>
                    <a:pt x="3810" y="14191"/>
                  </a:cubicBezTo>
                  <a:cubicBezTo>
                    <a:pt x="3230" y="14191"/>
                    <a:pt x="2649" y="14045"/>
                    <a:pt x="2124" y="13755"/>
                  </a:cubicBezTo>
                  <a:cubicBezTo>
                    <a:pt x="1086" y="13212"/>
                    <a:pt x="400" y="12183"/>
                    <a:pt x="296" y="11031"/>
                  </a:cubicBezTo>
                  <a:cubicBezTo>
                    <a:pt x="191" y="9840"/>
                    <a:pt x="629" y="8678"/>
                    <a:pt x="1477" y="7859"/>
                  </a:cubicBezTo>
                  <a:cubicBezTo>
                    <a:pt x="2410" y="6973"/>
                    <a:pt x="3810" y="6668"/>
                    <a:pt x="4553" y="5563"/>
                  </a:cubicBezTo>
                  <a:cubicBezTo>
                    <a:pt x="4715" y="5316"/>
                    <a:pt x="4820" y="5049"/>
                    <a:pt x="4877" y="4763"/>
                  </a:cubicBezTo>
                  <a:cubicBezTo>
                    <a:pt x="4934" y="4373"/>
                    <a:pt x="4868" y="3982"/>
                    <a:pt x="4877" y="3592"/>
                  </a:cubicBezTo>
                  <a:cubicBezTo>
                    <a:pt x="4925" y="3039"/>
                    <a:pt x="5115" y="2506"/>
                    <a:pt x="5439" y="2058"/>
                  </a:cubicBezTo>
                  <a:cubicBezTo>
                    <a:pt x="6068" y="1115"/>
                    <a:pt x="7144" y="220"/>
                    <a:pt x="8316" y="163"/>
                  </a:cubicBezTo>
                  <a:cubicBezTo>
                    <a:pt x="8411" y="163"/>
                    <a:pt x="8420" y="1"/>
                    <a:pt x="8325" y="1"/>
                  </a:cubicBezTo>
                  <a:close/>
                </a:path>
              </a:pathLst>
            </a:custGeom>
            <a:solidFill>
              <a:srgbClr val="002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35"/>
          <p:cNvSpPr txBox="1">
            <a:spLocks noGrp="1"/>
          </p:cNvSpPr>
          <p:nvPr>
            <p:ph type="title" idx="2"/>
          </p:nvPr>
        </p:nvSpPr>
        <p:spPr>
          <a:xfrm flipH="1">
            <a:off x="4943137" y="448600"/>
            <a:ext cx="9882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44" name="Google Shape;944;p35"/>
          <p:cNvSpPr txBox="1">
            <a:spLocks noGrp="1"/>
          </p:cNvSpPr>
          <p:nvPr>
            <p:ph type="title" idx="4"/>
          </p:nvPr>
        </p:nvSpPr>
        <p:spPr>
          <a:xfrm flipH="1">
            <a:off x="4990518" y="2502460"/>
            <a:ext cx="7485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948" name="Google Shape;948;p35"/>
          <p:cNvSpPr txBox="1">
            <a:spLocks noGrp="1"/>
          </p:cNvSpPr>
          <p:nvPr>
            <p:ph type="subTitle" idx="8"/>
          </p:nvPr>
        </p:nvSpPr>
        <p:spPr>
          <a:xfrm>
            <a:off x="4595718" y="1318444"/>
            <a:ext cx="3032677" cy="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800" dirty="0"/>
              <a:t>Identifica varios eventos de su vida cotidiana y dice el orden en que ocurren.</a:t>
            </a:r>
            <a:endParaRPr sz="1800" dirty="0"/>
          </a:p>
        </p:txBody>
      </p:sp>
      <p:sp>
        <p:nvSpPr>
          <p:cNvPr id="951" name="Google Shape;951;p35"/>
          <p:cNvSpPr txBox="1">
            <a:spLocks noGrp="1"/>
          </p:cNvSpPr>
          <p:nvPr>
            <p:ph type="subTitle" idx="14"/>
          </p:nvPr>
        </p:nvSpPr>
        <p:spPr>
          <a:xfrm>
            <a:off x="4572000" y="2898345"/>
            <a:ext cx="3421002" cy="1961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800" dirty="0"/>
              <a:t>Usa expresiones temporales y representaciones gráficas para explicar la sucesión de eventos.</a:t>
            </a:r>
            <a:endParaRPr sz="1800" dirty="0"/>
          </a:p>
        </p:txBody>
      </p:sp>
      <p:grpSp>
        <p:nvGrpSpPr>
          <p:cNvPr id="953" name="Google Shape;953;p35"/>
          <p:cNvGrpSpPr/>
          <p:nvPr/>
        </p:nvGrpSpPr>
        <p:grpSpPr>
          <a:xfrm flipH="1">
            <a:off x="1179594" y="1609830"/>
            <a:ext cx="1517354" cy="2667331"/>
            <a:chOff x="2962975" y="2963425"/>
            <a:chExt cx="498900" cy="876950"/>
          </a:xfrm>
        </p:grpSpPr>
        <p:sp>
          <p:nvSpPr>
            <p:cNvPr id="954" name="Google Shape;954;p35"/>
            <p:cNvSpPr/>
            <p:nvPr/>
          </p:nvSpPr>
          <p:spPr>
            <a:xfrm>
              <a:off x="3295150" y="3672075"/>
              <a:ext cx="35050" cy="101725"/>
            </a:xfrm>
            <a:custGeom>
              <a:avLst/>
              <a:gdLst/>
              <a:ahLst/>
              <a:cxnLst/>
              <a:rect l="l" t="t" r="r" b="b"/>
              <a:pathLst>
                <a:path w="1402" h="4069" extrusionOk="0">
                  <a:moveTo>
                    <a:pt x="564" y="0"/>
                  </a:moveTo>
                  <a:cubicBezTo>
                    <a:pt x="464" y="0"/>
                    <a:pt x="363" y="23"/>
                    <a:pt x="268" y="69"/>
                  </a:cubicBezTo>
                  <a:lnTo>
                    <a:pt x="68" y="154"/>
                  </a:lnTo>
                  <a:cubicBezTo>
                    <a:pt x="315" y="659"/>
                    <a:pt x="315" y="1173"/>
                    <a:pt x="201" y="1707"/>
                  </a:cubicBezTo>
                  <a:cubicBezTo>
                    <a:pt x="153" y="1926"/>
                    <a:pt x="68" y="2135"/>
                    <a:pt x="1" y="2355"/>
                  </a:cubicBezTo>
                  <a:cubicBezTo>
                    <a:pt x="49" y="2412"/>
                    <a:pt x="87" y="2488"/>
                    <a:pt x="115" y="2564"/>
                  </a:cubicBezTo>
                  <a:cubicBezTo>
                    <a:pt x="191" y="2812"/>
                    <a:pt x="258" y="3059"/>
                    <a:pt x="315" y="3317"/>
                  </a:cubicBezTo>
                  <a:cubicBezTo>
                    <a:pt x="363" y="3583"/>
                    <a:pt x="506" y="3821"/>
                    <a:pt x="725" y="3993"/>
                  </a:cubicBezTo>
                  <a:cubicBezTo>
                    <a:pt x="791" y="4044"/>
                    <a:pt x="855" y="4069"/>
                    <a:pt x="915" y="4069"/>
                  </a:cubicBezTo>
                  <a:cubicBezTo>
                    <a:pt x="1012" y="4069"/>
                    <a:pt x="1098" y="4005"/>
                    <a:pt x="1163" y="3888"/>
                  </a:cubicBezTo>
                  <a:cubicBezTo>
                    <a:pt x="1192" y="3831"/>
                    <a:pt x="1211" y="3764"/>
                    <a:pt x="1220" y="3698"/>
                  </a:cubicBezTo>
                  <a:cubicBezTo>
                    <a:pt x="1230" y="3574"/>
                    <a:pt x="1239" y="3440"/>
                    <a:pt x="1239" y="3307"/>
                  </a:cubicBezTo>
                  <a:cubicBezTo>
                    <a:pt x="1211" y="2802"/>
                    <a:pt x="1230" y="2288"/>
                    <a:pt x="1287" y="1774"/>
                  </a:cubicBezTo>
                  <a:cubicBezTo>
                    <a:pt x="1315" y="1535"/>
                    <a:pt x="1344" y="1288"/>
                    <a:pt x="1363" y="1050"/>
                  </a:cubicBezTo>
                  <a:cubicBezTo>
                    <a:pt x="1401" y="745"/>
                    <a:pt x="1296" y="440"/>
                    <a:pt x="1077" y="231"/>
                  </a:cubicBezTo>
                  <a:cubicBezTo>
                    <a:pt x="940" y="81"/>
                    <a:pt x="754" y="0"/>
                    <a:pt x="564" y="0"/>
                  </a:cubicBezTo>
                  <a:close/>
                </a:path>
              </a:pathLst>
            </a:custGeom>
            <a:solidFill>
              <a:srgbClr val="419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2999175" y="2996275"/>
              <a:ext cx="455075" cy="507825"/>
            </a:xfrm>
            <a:custGeom>
              <a:avLst/>
              <a:gdLst/>
              <a:ahLst/>
              <a:cxnLst/>
              <a:rect l="l" t="t" r="r" b="b"/>
              <a:pathLst>
                <a:path w="18203" h="20313" extrusionOk="0">
                  <a:moveTo>
                    <a:pt x="3757" y="0"/>
                  </a:moveTo>
                  <a:cubicBezTo>
                    <a:pt x="3618" y="0"/>
                    <a:pt x="3214" y="31"/>
                    <a:pt x="2658" y="335"/>
                  </a:cubicBezTo>
                  <a:cubicBezTo>
                    <a:pt x="1782" y="936"/>
                    <a:pt x="1496" y="2136"/>
                    <a:pt x="1677" y="3174"/>
                  </a:cubicBezTo>
                  <a:cubicBezTo>
                    <a:pt x="1858" y="4212"/>
                    <a:pt x="2429" y="5136"/>
                    <a:pt x="3010" y="6022"/>
                  </a:cubicBezTo>
                  <a:cubicBezTo>
                    <a:pt x="3582" y="6908"/>
                    <a:pt x="4182" y="7813"/>
                    <a:pt x="4439" y="8832"/>
                  </a:cubicBezTo>
                  <a:cubicBezTo>
                    <a:pt x="4487" y="8994"/>
                    <a:pt x="4487" y="9175"/>
                    <a:pt x="4439" y="9337"/>
                  </a:cubicBezTo>
                  <a:cubicBezTo>
                    <a:pt x="4363" y="9508"/>
                    <a:pt x="4201" y="9622"/>
                    <a:pt x="4049" y="9737"/>
                  </a:cubicBezTo>
                  <a:cubicBezTo>
                    <a:pt x="2715" y="10765"/>
                    <a:pt x="2658" y="12766"/>
                    <a:pt x="1667" y="14128"/>
                  </a:cubicBezTo>
                  <a:cubicBezTo>
                    <a:pt x="1353" y="14566"/>
                    <a:pt x="934" y="14937"/>
                    <a:pt x="620" y="15375"/>
                  </a:cubicBezTo>
                  <a:cubicBezTo>
                    <a:pt x="219" y="15909"/>
                    <a:pt x="0" y="16595"/>
                    <a:pt x="305" y="17233"/>
                  </a:cubicBezTo>
                  <a:cubicBezTo>
                    <a:pt x="562" y="17757"/>
                    <a:pt x="1096" y="18099"/>
                    <a:pt x="1686" y="18109"/>
                  </a:cubicBezTo>
                  <a:lnTo>
                    <a:pt x="1753" y="18109"/>
                  </a:lnTo>
                  <a:cubicBezTo>
                    <a:pt x="1991" y="18090"/>
                    <a:pt x="2220" y="18023"/>
                    <a:pt x="2458" y="18014"/>
                  </a:cubicBezTo>
                  <a:cubicBezTo>
                    <a:pt x="2696" y="18023"/>
                    <a:pt x="2934" y="18061"/>
                    <a:pt x="3163" y="18138"/>
                  </a:cubicBezTo>
                  <a:cubicBezTo>
                    <a:pt x="4096" y="18376"/>
                    <a:pt x="5020" y="18671"/>
                    <a:pt x="5925" y="19014"/>
                  </a:cubicBezTo>
                  <a:cubicBezTo>
                    <a:pt x="6868" y="19385"/>
                    <a:pt x="7763" y="19862"/>
                    <a:pt x="8744" y="20128"/>
                  </a:cubicBezTo>
                  <a:cubicBezTo>
                    <a:pt x="9163" y="20243"/>
                    <a:pt x="9605" y="20312"/>
                    <a:pt x="10043" y="20312"/>
                  </a:cubicBezTo>
                  <a:cubicBezTo>
                    <a:pt x="10620" y="20312"/>
                    <a:pt x="11189" y="20192"/>
                    <a:pt x="11688" y="19900"/>
                  </a:cubicBezTo>
                  <a:cubicBezTo>
                    <a:pt x="12431" y="19462"/>
                    <a:pt x="12926" y="18652"/>
                    <a:pt x="13078" y="17795"/>
                  </a:cubicBezTo>
                  <a:cubicBezTo>
                    <a:pt x="13212" y="16928"/>
                    <a:pt x="13088" y="16033"/>
                    <a:pt x="12707" y="15242"/>
                  </a:cubicBezTo>
                  <a:cubicBezTo>
                    <a:pt x="12440" y="14671"/>
                    <a:pt x="12078" y="14137"/>
                    <a:pt x="11888" y="13537"/>
                  </a:cubicBezTo>
                  <a:cubicBezTo>
                    <a:pt x="11697" y="12937"/>
                    <a:pt x="11707" y="12213"/>
                    <a:pt x="12135" y="11756"/>
                  </a:cubicBezTo>
                  <a:cubicBezTo>
                    <a:pt x="12373" y="11489"/>
                    <a:pt x="12726" y="11337"/>
                    <a:pt x="13040" y="11156"/>
                  </a:cubicBezTo>
                  <a:cubicBezTo>
                    <a:pt x="13507" y="10899"/>
                    <a:pt x="13916" y="10546"/>
                    <a:pt x="14269" y="10146"/>
                  </a:cubicBezTo>
                  <a:cubicBezTo>
                    <a:pt x="14440" y="9908"/>
                    <a:pt x="14631" y="9698"/>
                    <a:pt x="14831" y="9489"/>
                  </a:cubicBezTo>
                  <a:cubicBezTo>
                    <a:pt x="15231" y="9136"/>
                    <a:pt x="15774" y="8984"/>
                    <a:pt x="16241" y="8727"/>
                  </a:cubicBezTo>
                  <a:cubicBezTo>
                    <a:pt x="16802" y="8422"/>
                    <a:pt x="17269" y="7984"/>
                    <a:pt x="17612" y="7441"/>
                  </a:cubicBezTo>
                  <a:cubicBezTo>
                    <a:pt x="17936" y="6917"/>
                    <a:pt x="18203" y="6279"/>
                    <a:pt x="17822" y="5708"/>
                  </a:cubicBezTo>
                  <a:cubicBezTo>
                    <a:pt x="17774" y="5631"/>
                    <a:pt x="17707" y="5555"/>
                    <a:pt x="17650" y="5488"/>
                  </a:cubicBezTo>
                  <a:cubicBezTo>
                    <a:pt x="17460" y="5317"/>
                    <a:pt x="17231" y="5184"/>
                    <a:pt x="16993" y="5107"/>
                  </a:cubicBezTo>
                  <a:cubicBezTo>
                    <a:pt x="16759" y="5029"/>
                    <a:pt x="16517" y="4991"/>
                    <a:pt x="16276" y="4991"/>
                  </a:cubicBezTo>
                  <a:cubicBezTo>
                    <a:pt x="15988" y="4991"/>
                    <a:pt x="15701" y="5046"/>
                    <a:pt x="15431" y="5155"/>
                  </a:cubicBezTo>
                  <a:cubicBezTo>
                    <a:pt x="14650" y="5479"/>
                    <a:pt x="14116" y="6212"/>
                    <a:pt x="13373" y="6603"/>
                  </a:cubicBezTo>
                  <a:cubicBezTo>
                    <a:pt x="12621" y="6984"/>
                    <a:pt x="11754" y="7012"/>
                    <a:pt x="11087" y="7498"/>
                  </a:cubicBezTo>
                  <a:cubicBezTo>
                    <a:pt x="10687" y="7784"/>
                    <a:pt x="10392" y="8213"/>
                    <a:pt x="9935" y="8384"/>
                  </a:cubicBezTo>
                  <a:cubicBezTo>
                    <a:pt x="9751" y="8445"/>
                    <a:pt x="9561" y="8474"/>
                    <a:pt x="9370" y="8474"/>
                  </a:cubicBezTo>
                  <a:cubicBezTo>
                    <a:pt x="9234" y="8474"/>
                    <a:pt x="9098" y="8459"/>
                    <a:pt x="8963" y="8432"/>
                  </a:cubicBezTo>
                  <a:cubicBezTo>
                    <a:pt x="8068" y="8289"/>
                    <a:pt x="7173" y="7793"/>
                    <a:pt x="6830" y="6965"/>
                  </a:cubicBezTo>
                  <a:cubicBezTo>
                    <a:pt x="6592" y="6393"/>
                    <a:pt x="6649" y="5717"/>
                    <a:pt x="6315" y="5193"/>
                  </a:cubicBezTo>
                  <a:cubicBezTo>
                    <a:pt x="6115" y="4869"/>
                    <a:pt x="5773" y="4622"/>
                    <a:pt x="5639" y="4260"/>
                  </a:cubicBezTo>
                  <a:cubicBezTo>
                    <a:pt x="5449" y="3745"/>
                    <a:pt x="5734" y="3183"/>
                    <a:pt x="5839" y="2650"/>
                  </a:cubicBezTo>
                  <a:cubicBezTo>
                    <a:pt x="5963" y="2021"/>
                    <a:pt x="5820" y="1364"/>
                    <a:pt x="5439" y="850"/>
                  </a:cubicBezTo>
                  <a:cubicBezTo>
                    <a:pt x="5058" y="326"/>
                    <a:pt x="4458" y="21"/>
                    <a:pt x="3810" y="2"/>
                  </a:cubicBezTo>
                  <a:cubicBezTo>
                    <a:pt x="3810" y="2"/>
                    <a:pt x="3792" y="0"/>
                    <a:pt x="3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2962975" y="3400650"/>
              <a:ext cx="340075" cy="402075"/>
            </a:xfrm>
            <a:custGeom>
              <a:avLst/>
              <a:gdLst/>
              <a:ahLst/>
              <a:cxnLst/>
              <a:rect l="l" t="t" r="r" b="b"/>
              <a:pathLst>
                <a:path w="13603" h="16083" extrusionOk="0">
                  <a:moveTo>
                    <a:pt x="5296" y="8220"/>
                  </a:moveTo>
                  <a:lnTo>
                    <a:pt x="5296" y="8220"/>
                  </a:lnTo>
                  <a:cubicBezTo>
                    <a:pt x="5268" y="8782"/>
                    <a:pt x="5287" y="9344"/>
                    <a:pt x="5354" y="9906"/>
                  </a:cubicBezTo>
                  <a:cubicBezTo>
                    <a:pt x="5354" y="9945"/>
                    <a:pt x="5344" y="9983"/>
                    <a:pt x="5325" y="10021"/>
                  </a:cubicBezTo>
                  <a:cubicBezTo>
                    <a:pt x="5278" y="10136"/>
                    <a:pt x="5251" y="10194"/>
                    <a:pt x="5208" y="10194"/>
                  </a:cubicBezTo>
                  <a:cubicBezTo>
                    <a:pt x="5172" y="10194"/>
                    <a:pt x="5126" y="10155"/>
                    <a:pt x="5049" y="10078"/>
                  </a:cubicBezTo>
                  <a:cubicBezTo>
                    <a:pt x="4877" y="9906"/>
                    <a:pt x="4706" y="9735"/>
                    <a:pt x="4534" y="9564"/>
                  </a:cubicBezTo>
                  <a:cubicBezTo>
                    <a:pt x="4334" y="9402"/>
                    <a:pt x="4334" y="9106"/>
                    <a:pt x="4534" y="8954"/>
                  </a:cubicBezTo>
                  <a:cubicBezTo>
                    <a:pt x="4639" y="8840"/>
                    <a:pt x="4763" y="8744"/>
                    <a:pt x="4887" y="8621"/>
                  </a:cubicBezTo>
                  <a:cubicBezTo>
                    <a:pt x="5011" y="8506"/>
                    <a:pt x="5135" y="8392"/>
                    <a:pt x="5296" y="8220"/>
                  </a:cubicBezTo>
                  <a:close/>
                  <a:moveTo>
                    <a:pt x="5306" y="0"/>
                  </a:moveTo>
                  <a:cubicBezTo>
                    <a:pt x="5077" y="267"/>
                    <a:pt x="4944" y="581"/>
                    <a:pt x="4811" y="896"/>
                  </a:cubicBezTo>
                  <a:cubicBezTo>
                    <a:pt x="4677" y="1220"/>
                    <a:pt x="4515" y="1524"/>
                    <a:pt x="4315" y="1820"/>
                  </a:cubicBezTo>
                  <a:cubicBezTo>
                    <a:pt x="4287" y="1867"/>
                    <a:pt x="4268" y="1915"/>
                    <a:pt x="4239" y="1972"/>
                  </a:cubicBezTo>
                  <a:cubicBezTo>
                    <a:pt x="3925" y="2515"/>
                    <a:pt x="3639" y="3067"/>
                    <a:pt x="3363" y="3639"/>
                  </a:cubicBezTo>
                  <a:cubicBezTo>
                    <a:pt x="2925" y="4553"/>
                    <a:pt x="2391" y="5430"/>
                    <a:pt x="1782" y="6239"/>
                  </a:cubicBezTo>
                  <a:cubicBezTo>
                    <a:pt x="1467" y="6639"/>
                    <a:pt x="1191" y="7058"/>
                    <a:pt x="905" y="7478"/>
                  </a:cubicBezTo>
                  <a:cubicBezTo>
                    <a:pt x="591" y="7925"/>
                    <a:pt x="353" y="8440"/>
                    <a:pt x="210" y="8973"/>
                  </a:cubicBezTo>
                  <a:cubicBezTo>
                    <a:pt x="1" y="9830"/>
                    <a:pt x="96" y="10640"/>
                    <a:pt x="610" y="11373"/>
                  </a:cubicBezTo>
                  <a:cubicBezTo>
                    <a:pt x="963" y="11869"/>
                    <a:pt x="1401" y="12307"/>
                    <a:pt x="1915" y="12640"/>
                  </a:cubicBezTo>
                  <a:cubicBezTo>
                    <a:pt x="2601" y="13107"/>
                    <a:pt x="3334" y="13507"/>
                    <a:pt x="4087" y="13850"/>
                  </a:cubicBezTo>
                  <a:cubicBezTo>
                    <a:pt x="4496" y="14050"/>
                    <a:pt x="4877" y="14307"/>
                    <a:pt x="5211" y="14621"/>
                  </a:cubicBezTo>
                  <a:cubicBezTo>
                    <a:pt x="5354" y="14755"/>
                    <a:pt x="5487" y="14888"/>
                    <a:pt x="5630" y="15031"/>
                  </a:cubicBezTo>
                  <a:cubicBezTo>
                    <a:pt x="5820" y="15221"/>
                    <a:pt x="6001" y="15421"/>
                    <a:pt x="6192" y="15602"/>
                  </a:cubicBezTo>
                  <a:cubicBezTo>
                    <a:pt x="6515" y="15901"/>
                    <a:pt x="6972" y="16082"/>
                    <a:pt x="7421" y="16082"/>
                  </a:cubicBezTo>
                  <a:cubicBezTo>
                    <a:pt x="7872" y="16082"/>
                    <a:pt x="8315" y="15899"/>
                    <a:pt x="8602" y="15469"/>
                  </a:cubicBezTo>
                  <a:cubicBezTo>
                    <a:pt x="8602" y="15459"/>
                    <a:pt x="8611" y="15459"/>
                    <a:pt x="8621" y="15459"/>
                  </a:cubicBezTo>
                  <a:cubicBezTo>
                    <a:pt x="8830" y="15126"/>
                    <a:pt x="8945" y="14745"/>
                    <a:pt x="8945" y="14355"/>
                  </a:cubicBezTo>
                  <a:cubicBezTo>
                    <a:pt x="8935" y="14278"/>
                    <a:pt x="8992" y="14212"/>
                    <a:pt x="9068" y="14193"/>
                  </a:cubicBezTo>
                  <a:cubicBezTo>
                    <a:pt x="9335" y="14135"/>
                    <a:pt x="9602" y="14059"/>
                    <a:pt x="9868" y="13993"/>
                  </a:cubicBezTo>
                  <a:cubicBezTo>
                    <a:pt x="10004" y="13935"/>
                    <a:pt x="10139" y="13896"/>
                    <a:pt x="10276" y="13896"/>
                  </a:cubicBezTo>
                  <a:cubicBezTo>
                    <a:pt x="10409" y="13896"/>
                    <a:pt x="10542" y="13932"/>
                    <a:pt x="10678" y="14021"/>
                  </a:cubicBezTo>
                  <a:cubicBezTo>
                    <a:pt x="10821" y="14097"/>
                    <a:pt x="10983" y="14164"/>
                    <a:pt x="11154" y="14202"/>
                  </a:cubicBezTo>
                  <a:cubicBezTo>
                    <a:pt x="11317" y="14250"/>
                    <a:pt x="11483" y="14274"/>
                    <a:pt x="11647" y="14274"/>
                  </a:cubicBezTo>
                  <a:cubicBezTo>
                    <a:pt x="12260" y="14274"/>
                    <a:pt x="12848" y="13949"/>
                    <a:pt x="13164" y="13393"/>
                  </a:cubicBezTo>
                  <a:cubicBezTo>
                    <a:pt x="13202" y="13326"/>
                    <a:pt x="13240" y="13269"/>
                    <a:pt x="13288" y="13212"/>
                  </a:cubicBezTo>
                  <a:cubicBezTo>
                    <a:pt x="13345" y="12992"/>
                    <a:pt x="13431" y="12783"/>
                    <a:pt x="13478" y="12545"/>
                  </a:cubicBezTo>
                  <a:cubicBezTo>
                    <a:pt x="13593" y="12021"/>
                    <a:pt x="13602" y="11497"/>
                    <a:pt x="13355" y="11002"/>
                  </a:cubicBezTo>
                  <a:cubicBezTo>
                    <a:pt x="13326" y="10973"/>
                    <a:pt x="13297" y="10945"/>
                    <a:pt x="13269" y="10907"/>
                  </a:cubicBezTo>
                  <a:cubicBezTo>
                    <a:pt x="13033" y="10565"/>
                    <a:pt x="12635" y="10369"/>
                    <a:pt x="12218" y="10369"/>
                  </a:cubicBezTo>
                  <a:cubicBezTo>
                    <a:pt x="12181" y="10369"/>
                    <a:pt x="12144" y="10370"/>
                    <a:pt x="12107" y="10373"/>
                  </a:cubicBezTo>
                  <a:cubicBezTo>
                    <a:pt x="11916" y="10373"/>
                    <a:pt x="11716" y="10411"/>
                    <a:pt x="11535" y="10468"/>
                  </a:cubicBezTo>
                  <a:cubicBezTo>
                    <a:pt x="10926" y="10687"/>
                    <a:pt x="10288" y="10802"/>
                    <a:pt x="9640" y="10830"/>
                  </a:cubicBezTo>
                  <a:cubicBezTo>
                    <a:pt x="9487" y="10830"/>
                    <a:pt x="9478" y="10830"/>
                    <a:pt x="9507" y="10687"/>
                  </a:cubicBezTo>
                  <a:cubicBezTo>
                    <a:pt x="9592" y="10116"/>
                    <a:pt x="9592" y="9535"/>
                    <a:pt x="9497" y="8963"/>
                  </a:cubicBezTo>
                  <a:cubicBezTo>
                    <a:pt x="9430" y="8563"/>
                    <a:pt x="9487" y="8163"/>
                    <a:pt x="9649" y="7792"/>
                  </a:cubicBezTo>
                  <a:cubicBezTo>
                    <a:pt x="9802" y="7458"/>
                    <a:pt x="9973" y="7135"/>
                    <a:pt x="10107" y="6792"/>
                  </a:cubicBezTo>
                  <a:cubicBezTo>
                    <a:pt x="10478" y="5906"/>
                    <a:pt x="10726" y="4992"/>
                    <a:pt x="10697" y="4020"/>
                  </a:cubicBezTo>
                  <a:cubicBezTo>
                    <a:pt x="10630" y="3315"/>
                    <a:pt x="10497" y="2620"/>
                    <a:pt x="10373" y="1915"/>
                  </a:cubicBezTo>
                  <a:cubicBezTo>
                    <a:pt x="10373" y="1886"/>
                    <a:pt x="10373" y="1858"/>
                    <a:pt x="10373" y="1820"/>
                  </a:cubicBezTo>
                  <a:cubicBezTo>
                    <a:pt x="10298" y="1770"/>
                    <a:pt x="10209" y="1742"/>
                    <a:pt x="10118" y="1742"/>
                  </a:cubicBezTo>
                  <a:cubicBezTo>
                    <a:pt x="10105" y="1742"/>
                    <a:pt x="10091" y="1742"/>
                    <a:pt x="10078" y="1744"/>
                  </a:cubicBezTo>
                  <a:cubicBezTo>
                    <a:pt x="9116" y="1667"/>
                    <a:pt x="8192" y="1420"/>
                    <a:pt x="7268" y="1143"/>
                  </a:cubicBezTo>
                  <a:cubicBezTo>
                    <a:pt x="6630" y="943"/>
                    <a:pt x="6030" y="610"/>
                    <a:pt x="5516" y="172"/>
                  </a:cubicBezTo>
                  <a:lnTo>
                    <a:pt x="5306" y="0"/>
                  </a:lnTo>
                  <a:close/>
                </a:path>
              </a:pathLst>
            </a:custGeom>
            <a:solidFill>
              <a:srgbClr val="FC7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3193000" y="3175850"/>
              <a:ext cx="61000" cy="72500"/>
            </a:xfrm>
            <a:custGeom>
              <a:avLst/>
              <a:gdLst/>
              <a:ahLst/>
              <a:cxnLst/>
              <a:rect l="l" t="t" r="r" b="b"/>
              <a:pathLst>
                <a:path w="2440" h="2900" extrusionOk="0">
                  <a:moveTo>
                    <a:pt x="2220" y="1"/>
                  </a:moveTo>
                  <a:cubicBezTo>
                    <a:pt x="2201" y="20"/>
                    <a:pt x="2182" y="29"/>
                    <a:pt x="2163" y="58"/>
                  </a:cubicBezTo>
                  <a:cubicBezTo>
                    <a:pt x="2125" y="153"/>
                    <a:pt x="2058" y="229"/>
                    <a:pt x="1991" y="306"/>
                  </a:cubicBezTo>
                  <a:cubicBezTo>
                    <a:pt x="1951" y="337"/>
                    <a:pt x="1901" y="354"/>
                    <a:pt x="1853" y="354"/>
                  </a:cubicBezTo>
                  <a:cubicBezTo>
                    <a:pt x="1800" y="354"/>
                    <a:pt x="1750" y="332"/>
                    <a:pt x="1725" y="287"/>
                  </a:cubicBezTo>
                  <a:cubicBezTo>
                    <a:pt x="1715" y="258"/>
                    <a:pt x="1706" y="239"/>
                    <a:pt x="1677" y="229"/>
                  </a:cubicBezTo>
                  <a:cubicBezTo>
                    <a:pt x="1673" y="228"/>
                    <a:pt x="1670" y="227"/>
                    <a:pt x="1667" y="227"/>
                  </a:cubicBezTo>
                  <a:cubicBezTo>
                    <a:pt x="1654" y="227"/>
                    <a:pt x="1647" y="241"/>
                    <a:pt x="1639" y="249"/>
                  </a:cubicBezTo>
                  <a:cubicBezTo>
                    <a:pt x="1334" y="515"/>
                    <a:pt x="1010" y="753"/>
                    <a:pt x="648" y="934"/>
                  </a:cubicBezTo>
                  <a:cubicBezTo>
                    <a:pt x="639" y="944"/>
                    <a:pt x="629" y="953"/>
                    <a:pt x="629" y="972"/>
                  </a:cubicBezTo>
                  <a:cubicBezTo>
                    <a:pt x="629" y="982"/>
                    <a:pt x="639" y="991"/>
                    <a:pt x="639" y="1001"/>
                  </a:cubicBezTo>
                  <a:cubicBezTo>
                    <a:pt x="677" y="1068"/>
                    <a:pt x="677" y="1144"/>
                    <a:pt x="639" y="1201"/>
                  </a:cubicBezTo>
                  <a:cubicBezTo>
                    <a:pt x="553" y="1382"/>
                    <a:pt x="439" y="1582"/>
                    <a:pt x="239" y="1630"/>
                  </a:cubicBezTo>
                  <a:cubicBezTo>
                    <a:pt x="201" y="1630"/>
                    <a:pt x="172" y="1639"/>
                    <a:pt x="144" y="1658"/>
                  </a:cubicBezTo>
                  <a:cubicBezTo>
                    <a:pt x="125" y="1677"/>
                    <a:pt x="106" y="1706"/>
                    <a:pt x="96" y="1734"/>
                  </a:cubicBezTo>
                  <a:cubicBezTo>
                    <a:pt x="1" y="2087"/>
                    <a:pt x="106" y="2458"/>
                    <a:pt x="363" y="2706"/>
                  </a:cubicBezTo>
                  <a:cubicBezTo>
                    <a:pt x="481" y="2833"/>
                    <a:pt x="645" y="2900"/>
                    <a:pt x="820" y="2900"/>
                  </a:cubicBezTo>
                  <a:cubicBezTo>
                    <a:pt x="842" y="2900"/>
                    <a:pt x="864" y="2899"/>
                    <a:pt x="887" y="2896"/>
                  </a:cubicBezTo>
                  <a:cubicBezTo>
                    <a:pt x="1001" y="2877"/>
                    <a:pt x="1115" y="2830"/>
                    <a:pt x="1210" y="2754"/>
                  </a:cubicBezTo>
                  <a:cubicBezTo>
                    <a:pt x="1458" y="2554"/>
                    <a:pt x="1810" y="2192"/>
                    <a:pt x="1591" y="1982"/>
                  </a:cubicBezTo>
                  <a:cubicBezTo>
                    <a:pt x="1229" y="1649"/>
                    <a:pt x="1468" y="839"/>
                    <a:pt x="1906" y="620"/>
                  </a:cubicBezTo>
                  <a:cubicBezTo>
                    <a:pt x="1963" y="601"/>
                    <a:pt x="2011" y="582"/>
                    <a:pt x="2077" y="572"/>
                  </a:cubicBezTo>
                  <a:cubicBezTo>
                    <a:pt x="2211" y="553"/>
                    <a:pt x="2334" y="468"/>
                    <a:pt x="2411" y="344"/>
                  </a:cubicBezTo>
                  <a:cubicBezTo>
                    <a:pt x="2439" y="296"/>
                    <a:pt x="2439" y="229"/>
                    <a:pt x="2430" y="172"/>
                  </a:cubicBezTo>
                  <a:cubicBezTo>
                    <a:pt x="2411" y="96"/>
                    <a:pt x="2353" y="29"/>
                    <a:pt x="2277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3178475" y="3750450"/>
              <a:ext cx="38850" cy="88575"/>
            </a:xfrm>
            <a:custGeom>
              <a:avLst/>
              <a:gdLst/>
              <a:ahLst/>
              <a:cxnLst/>
              <a:rect l="l" t="t" r="r" b="b"/>
              <a:pathLst>
                <a:path w="1554" h="3543" extrusionOk="0">
                  <a:moveTo>
                    <a:pt x="1248" y="1"/>
                  </a:moveTo>
                  <a:cubicBezTo>
                    <a:pt x="982" y="67"/>
                    <a:pt x="715" y="143"/>
                    <a:pt x="448" y="201"/>
                  </a:cubicBezTo>
                  <a:cubicBezTo>
                    <a:pt x="372" y="220"/>
                    <a:pt x="315" y="286"/>
                    <a:pt x="325" y="363"/>
                  </a:cubicBezTo>
                  <a:cubicBezTo>
                    <a:pt x="325" y="753"/>
                    <a:pt x="210" y="1134"/>
                    <a:pt x="1" y="1467"/>
                  </a:cubicBezTo>
                  <a:cubicBezTo>
                    <a:pt x="10" y="1496"/>
                    <a:pt x="10" y="1534"/>
                    <a:pt x="20" y="1553"/>
                  </a:cubicBezTo>
                  <a:cubicBezTo>
                    <a:pt x="306" y="1944"/>
                    <a:pt x="486" y="2401"/>
                    <a:pt x="563" y="2877"/>
                  </a:cubicBezTo>
                  <a:cubicBezTo>
                    <a:pt x="601" y="3125"/>
                    <a:pt x="734" y="3344"/>
                    <a:pt x="944" y="3487"/>
                  </a:cubicBezTo>
                  <a:cubicBezTo>
                    <a:pt x="989" y="3525"/>
                    <a:pt x="1045" y="3543"/>
                    <a:pt x="1101" y="3543"/>
                  </a:cubicBezTo>
                  <a:cubicBezTo>
                    <a:pt x="1187" y="3543"/>
                    <a:pt x="1273" y="3501"/>
                    <a:pt x="1325" y="3420"/>
                  </a:cubicBezTo>
                  <a:cubicBezTo>
                    <a:pt x="1391" y="3306"/>
                    <a:pt x="1429" y="3182"/>
                    <a:pt x="1420" y="3049"/>
                  </a:cubicBezTo>
                  <a:cubicBezTo>
                    <a:pt x="1420" y="2849"/>
                    <a:pt x="1401" y="2658"/>
                    <a:pt x="1401" y="2458"/>
                  </a:cubicBezTo>
                  <a:cubicBezTo>
                    <a:pt x="1391" y="2163"/>
                    <a:pt x="1410" y="1858"/>
                    <a:pt x="1439" y="1563"/>
                  </a:cubicBezTo>
                  <a:cubicBezTo>
                    <a:pt x="1487" y="1296"/>
                    <a:pt x="1515" y="1020"/>
                    <a:pt x="1534" y="744"/>
                  </a:cubicBezTo>
                  <a:cubicBezTo>
                    <a:pt x="1553" y="458"/>
                    <a:pt x="1487" y="191"/>
                    <a:pt x="1248" y="1"/>
                  </a:cubicBezTo>
                  <a:close/>
                </a:path>
              </a:pathLst>
            </a:custGeom>
            <a:solidFill>
              <a:srgbClr val="419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3091575" y="3215475"/>
              <a:ext cx="168850" cy="230675"/>
            </a:xfrm>
            <a:custGeom>
              <a:avLst/>
              <a:gdLst/>
              <a:ahLst/>
              <a:cxnLst/>
              <a:rect l="l" t="t" r="r" b="b"/>
              <a:pathLst>
                <a:path w="6754" h="9227" extrusionOk="0">
                  <a:moveTo>
                    <a:pt x="1153" y="6207"/>
                  </a:moveTo>
                  <a:cubicBezTo>
                    <a:pt x="1086" y="6274"/>
                    <a:pt x="1010" y="6331"/>
                    <a:pt x="943" y="6388"/>
                  </a:cubicBezTo>
                  <a:cubicBezTo>
                    <a:pt x="886" y="6426"/>
                    <a:pt x="838" y="6464"/>
                    <a:pt x="781" y="6503"/>
                  </a:cubicBezTo>
                  <a:cubicBezTo>
                    <a:pt x="895" y="6398"/>
                    <a:pt x="1019" y="6293"/>
                    <a:pt x="1153" y="6207"/>
                  </a:cubicBezTo>
                  <a:close/>
                  <a:moveTo>
                    <a:pt x="3935" y="0"/>
                  </a:moveTo>
                  <a:cubicBezTo>
                    <a:pt x="3801" y="0"/>
                    <a:pt x="3694" y="73"/>
                    <a:pt x="3572" y="245"/>
                  </a:cubicBezTo>
                  <a:cubicBezTo>
                    <a:pt x="3210" y="740"/>
                    <a:pt x="2791" y="1188"/>
                    <a:pt x="2324" y="1588"/>
                  </a:cubicBezTo>
                  <a:lnTo>
                    <a:pt x="2315" y="1588"/>
                  </a:lnTo>
                  <a:cubicBezTo>
                    <a:pt x="2296" y="1597"/>
                    <a:pt x="2267" y="1616"/>
                    <a:pt x="2248" y="1635"/>
                  </a:cubicBezTo>
                  <a:lnTo>
                    <a:pt x="2172" y="1702"/>
                  </a:lnTo>
                  <a:cubicBezTo>
                    <a:pt x="2172" y="1712"/>
                    <a:pt x="2172" y="1712"/>
                    <a:pt x="2172" y="1712"/>
                  </a:cubicBezTo>
                  <a:cubicBezTo>
                    <a:pt x="2077" y="1816"/>
                    <a:pt x="2019" y="1940"/>
                    <a:pt x="2010" y="2083"/>
                  </a:cubicBezTo>
                  <a:cubicBezTo>
                    <a:pt x="1953" y="2921"/>
                    <a:pt x="2143" y="3845"/>
                    <a:pt x="1715" y="4569"/>
                  </a:cubicBezTo>
                  <a:cubicBezTo>
                    <a:pt x="1505" y="4921"/>
                    <a:pt x="1181" y="5179"/>
                    <a:pt x="867" y="5445"/>
                  </a:cubicBezTo>
                  <a:cubicBezTo>
                    <a:pt x="562" y="5702"/>
                    <a:pt x="257" y="5998"/>
                    <a:pt x="114" y="6388"/>
                  </a:cubicBezTo>
                  <a:cubicBezTo>
                    <a:pt x="0" y="6693"/>
                    <a:pt x="38" y="7046"/>
                    <a:pt x="229" y="7322"/>
                  </a:cubicBezTo>
                  <a:cubicBezTo>
                    <a:pt x="238" y="7379"/>
                    <a:pt x="248" y="7426"/>
                    <a:pt x="257" y="7484"/>
                  </a:cubicBezTo>
                  <a:lnTo>
                    <a:pt x="372" y="7579"/>
                  </a:lnTo>
                  <a:cubicBezTo>
                    <a:pt x="886" y="8017"/>
                    <a:pt x="1486" y="8341"/>
                    <a:pt x="2124" y="8550"/>
                  </a:cubicBezTo>
                  <a:cubicBezTo>
                    <a:pt x="3048" y="8827"/>
                    <a:pt x="3972" y="9074"/>
                    <a:pt x="4934" y="9151"/>
                  </a:cubicBezTo>
                  <a:cubicBezTo>
                    <a:pt x="4947" y="9149"/>
                    <a:pt x="4961" y="9149"/>
                    <a:pt x="4974" y="9149"/>
                  </a:cubicBezTo>
                  <a:cubicBezTo>
                    <a:pt x="5065" y="9149"/>
                    <a:pt x="5154" y="9177"/>
                    <a:pt x="5229" y="9227"/>
                  </a:cubicBezTo>
                  <a:cubicBezTo>
                    <a:pt x="5401" y="9141"/>
                    <a:pt x="5525" y="8989"/>
                    <a:pt x="5591" y="8817"/>
                  </a:cubicBezTo>
                  <a:cubicBezTo>
                    <a:pt x="5753" y="8436"/>
                    <a:pt x="5820" y="8017"/>
                    <a:pt x="5791" y="7598"/>
                  </a:cubicBezTo>
                  <a:cubicBezTo>
                    <a:pt x="5734" y="6941"/>
                    <a:pt x="5744" y="6284"/>
                    <a:pt x="5801" y="5626"/>
                  </a:cubicBezTo>
                  <a:cubicBezTo>
                    <a:pt x="5839" y="5179"/>
                    <a:pt x="5934" y="4731"/>
                    <a:pt x="6068" y="4293"/>
                  </a:cubicBezTo>
                  <a:cubicBezTo>
                    <a:pt x="6229" y="3864"/>
                    <a:pt x="6420" y="3436"/>
                    <a:pt x="6649" y="3035"/>
                  </a:cubicBezTo>
                  <a:cubicBezTo>
                    <a:pt x="6753" y="2874"/>
                    <a:pt x="6753" y="2654"/>
                    <a:pt x="6639" y="2493"/>
                  </a:cubicBezTo>
                  <a:cubicBezTo>
                    <a:pt x="6468" y="2197"/>
                    <a:pt x="6363" y="1864"/>
                    <a:pt x="6344" y="1521"/>
                  </a:cubicBezTo>
                  <a:cubicBezTo>
                    <a:pt x="6334" y="1273"/>
                    <a:pt x="6334" y="1035"/>
                    <a:pt x="6363" y="788"/>
                  </a:cubicBezTo>
                  <a:cubicBezTo>
                    <a:pt x="6372" y="549"/>
                    <a:pt x="6277" y="445"/>
                    <a:pt x="6039" y="426"/>
                  </a:cubicBezTo>
                  <a:cubicBezTo>
                    <a:pt x="5906" y="407"/>
                    <a:pt x="5782" y="407"/>
                    <a:pt x="5648" y="407"/>
                  </a:cubicBezTo>
                  <a:cubicBezTo>
                    <a:pt x="5639" y="730"/>
                    <a:pt x="5477" y="1026"/>
                    <a:pt x="5210" y="1207"/>
                  </a:cubicBezTo>
                  <a:cubicBezTo>
                    <a:pt x="5112" y="1285"/>
                    <a:pt x="4993" y="1323"/>
                    <a:pt x="4874" y="1323"/>
                  </a:cubicBezTo>
                  <a:cubicBezTo>
                    <a:pt x="4762" y="1323"/>
                    <a:pt x="4650" y="1290"/>
                    <a:pt x="4553" y="1226"/>
                  </a:cubicBezTo>
                  <a:cubicBezTo>
                    <a:pt x="4143" y="959"/>
                    <a:pt x="4010" y="397"/>
                    <a:pt x="4191" y="64"/>
                  </a:cubicBezTo>
                  <a:cubicBezTo>
                    <a:pt x="4092" y="23"/>
                    <a:pt x="4009" y="0"/>
                    <a:pt x="3935" y="0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3196825" y="3135050"/>
              <a:ext cx="52175" cy="70925"/>
            </a:xfrm>
            <a:custGeom>
              <a:avLst/>
              <a:gdLst/>
              <a:ahLst/>
              <a:cxnLst/>
              <a:rect l="l" t="t" r="r" b="b"/>
              <a:pathLst>
                <a:path w="2087" h="2837" extrusionOk="0">
                  <a:moveTo>
                    <a:pt x="1231" y="1"/>
                  </a:moveTo>
                  <a:cubicBezTo>
                    <a:pt x="781" y="1"/>
                    <a:pt x="320" y="516"/>
                    <a:pt x="172" y="1223"/>
                  </a:cubicBezTo>
                  <a:cubicBezTo>
                    <a:pt x="0" y="2004"/>
                    <a:pt x="48" y="2662"/>
                    <a:pt x="734" y="2824"/>
                  </a:cubicBezTo>
                  <a:cubicBezTo>
                    <a:pt x="773" y="2832"/>
                    <a:pt x="813" y="2836"/>
                    <a:pt x="853" y="2836"/>
                  </a:cubicBezTo>
                  <a:cubicBezTo>
                    <a:pt x="1296" y="2836"/>
                    <a:pt x="1757" y="2320"/>
                    <a:pt x="1915" y="1604"/>
                  </a:cubicBezTo>
                  <a:cubicBezTo>
                    <a:pt x="2086" y="833"/>
                    <a:pt x="1829" y="118"/>
                    <a:pt x="1353" y="14"/>
                  </a:cubicBezTo>
                  <a:cubicBezTo>
                    <a:pt x="1312" y="5"/>
                    <a:pt x="1272" y="1"/>
                    <a:pt x="1231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3159675" y="3045700"/>
              <a:ext cx="92650" cy="139200"/>
            </a:xfrm>
            <a:custGeom>
              <a:avLst/>
              <a:gdLst/>
              <a:ahLst/>
              <a:cxnLst/>
              <a:rect l="l" t="t" r="r" b="b"/>
              <a:pathLst>
                <a:path w="3706" h="5568" extrusionOk="0">
                  <a:moveTo>
                    <a:pt x="1503" y="1"/>
                  </a:moveTo>
                  <a:cubicBezTo>
                    <a:pt x="1213" y="1"/>
                    <a:pt x="931" y="107"/>
                    <a:pt x="715" y="302"/>
                  </a:cubicBezTo>
                  <a:cubicBezTo>
                    <a:pt x="172" y="740"/>
                    <a:pt x="0" y="1340"/>
                    <a:pt x="105" y="2006"/>
                  </a:cubicBezTo>
                  <a:cubicBezTo>
                    <a:pt x="248" y="2930"/>
                    <a:pt x="829" y="3483"/>
                    <a:pt x="1696" y="3778"/>
                  </a:cubicBezTo>
                  <a:cubicBezTo>
                    <a:pt x="1867" y="3826"/>
                    <a:pt x="2048" y="3892"/>
                    <a:pt x="2229" y="3950"/>
                  </a:cubicBezTo>
                  <a:cubicBezTo>
                    <a:pt x="2534" y="3997"/>
                    <a:pt x="2839" y="4083"/>
                    <a:pt x="3134" y="4207"/>
                  </a:cubicBezTo>
                  <a:cubicBezTo>
                    <a:pt x="3315" y="4292"/>
                    <a:pt x="3315" y="4312"/>
                    <a:pt x="3191" y="4464"/>
                  </a:cubicBezTo>
                  <a:cubicBezTo>
                    <a:pt x="3048" y="4635"/>
                    <a:pt x="2963" y="4835"/>
                    <a:pt x="2934" y="5054"/>
                  </a:cubicBezTo>
                  <a:cubicBezTo>
                    <a:pt x="2915" y="5207"/>
                    <a:pt x="2953" y="5350"/>
                    <a:pt x="3039" y="5474"/>
                  </a:cubicBezTo>
                  <a:cubicBezTo>
                    <a:pt x="3091" y="5536"/>
                    <a:pt x="3137" y="5567"/>
                    <a:pt x="3187" y="5567"/>
                  </a:cubicBezTo>
                  <a:cubicBezTo>
                    <a:pt x="3228" y="5567"/>
                    <a:pt x="3272" y="5545"/>
                    <a:pt x="3324" y="5502"/>
                  </a:cubicBezTo>
                  <a:cubicBezTo>
                    <a:pt x="3410" y="5416"/>
                    <a:pt x="3477" y="5321"/>
                    <a:pt x="3534" y="5207"/>
                  </a:cubicBezTo>
                  <a:cubicBezTo>
                    <a:pt x="3610" y="4997"/>
                    <a:pt x="3705" y="4788"/>
                    <a:pt x="3648" y="4550"/>
                  </a:cubicBezTo>
                  <a:cubicBezTo>
                    <a:pt x="3620" y="4435"/>
                    <a:pt x="3620" y="4321"/>
                    <a:pt x="3639" y="4216"/>
                  </a:cubicBezTo>
                  <a:cubicBezTo>
                    <a:pt x="3677" y="4045"/>
                    <a:pt x="3629" y="3883"/>
                    <a:pt x="3505" y="3769"/>
                  </a:cubicBezTo>
                  <a:cubicBezTo>
                    <a:pt x="3391" y="3664"/>
                    <a:pt x="3277" y="3578"/>
                    <a:pt x="3143" y="3511"/>
                  </a:cubicBezTo>
                  <a:cubicBezTo>
                    <a:pt x="2658" y="3254"/>
                    <a:pt x="2467" y="2807"/>
                    <a:pt x="2381" y="2302"/>
                  </a:cubicBezTo>
                  <a:cubicBezTo>
                    <a:pt x="2381" y="2235"/>
                    <a:pt x="2391" y="2168"/>
                    <a:pt x="2420" y="2111"/>
                  </a:cubicBezTo>
                  <a:cubicBezTo>
                    <a:pt x="2524" y="1873"/>
                    <a:pt x="2601" y="1625"/>
                    <a:pt x="2648" y="1368"/>
                  </a:cubicBezTo>
                  <a:cubicBezTo>
                    <a:pt x="2724" y="825"/>
                    <a:pt x="2524" y="187"/>
                    <a:pt x="1743" y="25"/>
                  </a:cubicBezTo>
                  <a:cubicBezTo>
                    <a:pt x="1663" y="9"/>
                    <a:pt x="1583" y="1"/>
                    <a:pt x="1503" y="1"/>
                  </a:cubicBezTo>
                  <a:close/>
                </a:path>
              </a:pathLst>
            </a:custGeom>
            <a:solidFill>
              <a:srgbClr val="1A1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3238000" y="3167300"/>
              <a:ext cx="21475" cy="26925"/>
            </a:xfrm>
            <a:custGeom>
              <a:avLst/>
              <a:gdLst/>
              <a:ahLst/>
              <a:cxnLst/>
              <a:rect l="l" t="t" r="r" b="b"/>
              <a:pathLst>
                <a:path w="859" h="1077" extrusionOk="0">
                  <a:moveTo>
                    <a:pt x="609" y="0"/>
                  </a:moveTo>
                  <a:cubicBezTo>
                    <a:pt x="455" y="0"/>
                    <a:pt x="263" y="152"/>
                    <a:pt x="144" y="391"/>
                  </a:cubicBezTo>
                  <a:cubicBezTo>
                    <a:pt x="1" y="676"/>
                    <a:pt x="10" y="972"/>
                    <a:pt x="172" y="1057"/>
                  </a:cubicBezTo>
                  <a:cubicBezTo>
                    <a:pt x="198" y="1070"/>
                    <a:pt x="226" y="1076"/>
                    <a:pt x="256" y="1076"/>
                  </a:cubicBezTo>
                  <a:cubicBezTo>
                    <a:pt x="404" y="1076"/>
                    <a:pt x="596" y="924"/>
                    <a:pt x="715" y="686"/>
                  </a:cubicBezTo>
                  <a:cubicBezTo>
                    <a:pt x="858" y="400"/>
                    <a:pt x="849" y="95"/>
                    <a:pt x="696" y="19"/>
                  </a:cubicBezTo>
                  <a:cubicBezTo>
                    <a:pt x="669" y="6"/>
                    <a:pt x="640" y="0"/>
                    <a:pt x="609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3191575" y="3155825"/>
              <a:ext cx="16225" cy="26050"/>
            </a:xfrm>
            <a:custGeom>
              <a:avLst/>
              <a:gdLst/>
              <a:ahLst/>
              <a:cxnLst/>
              <a:rect l="l" t="t" r="r" b="b"/>
              <a:pathLst>
                <a:path w="649" h="1042" extrusionOk="0">
                  <a:moveTo>
                    <a:pt x="277" y="1"/>
                  </a:moveTo>
                  <a:cubicBezTo>
                    <a:pt x="271" y="1"/>
                    <a:pt x="264" y="1"/>
                    <a:pt x="258" y="2"/>
                  </a:cubicBezTo>
                  <a:cubicBezTo>
                    <a:pt x="96" y="30"/>
                    <a:pt x="1" y="278"/>
                    <a:pt x="39" y="564"/>
                  </a:cubicBezTo>
                  <a:cubicBezTo>
                    <a:pt x="75" y="829"/>
                    <a:pt x="226" y="1041"/>
                    <a:pt x="372" y="1041"/>
                  </a:cubicBezTo>
                  <a:cubicBezTo>
                    <a:pt x="379" y="1041"/>
                    <a:pt x="385" y="1041"/>
                    <a:pt x="391" y="1040"/>
                  </a:cubicBezTo>
                  <a:cubicBezTo>
                    <a:pt x="553" y="1011"/>
                    <a:pt x="648" y="764"/>
                    <a:pt x="610" y="488"/>
                  </a:cubicBezTo>
                  <a:cubicBezTo>
                    <a:pt x="574" y="213"/>
                    <a:pt x="432" y="1"/>
                    <a:pt x="277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3206200" y="3177525"/>
              <a:ext cx="17550" cy="10425"/>
            </a:xfrm>
            <a:custGeom>
              <a:avLst/>
              <a:gdLst/>
              <a:ahLst/>
              <a:cxnLst/>
              <a:rect l="l" t="t" r="r" b="b"/>
              <a:pathLst>
                <a:path w="702" h="417" extrusionOk="0">
                  <a:moveTo>
                    <a:pt x="54" y="1"/>
                  </a:moveTo>
                  <a:cubicBezTo>
                    <a:pt x="0" y="249"/>
                    <a:pt x="197" y="417"/>
                    <a:pt x="395" y="417"/>
                  </a:cubicBezTo>
                  <a:cubicBezTo>
                    <a:pt x="516" y="417"/>
                    <a:pt x="637" y="354"/>
                    <a:pt x="701" y="210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3418025" y="3098875"/>
              <a:ext cx="43850" cy="50100"/>
            </a:xfrm>
            <a:custGeom>
              <a:avLst/>
              <a:gdLst/>
              <a:ahLst/>
              <a:cxnLst/>
              <a:rect l="l" t="t" r="r" b="b"/>
              <a:pathLst>
                <a:path w="1754" h="2004" extrusionOk="0">
                  <a:moveTo>
                    <a:pt x="1101" y="0"/>
                  </a:moveTo>
                  <a:cubicBezTo>
                    <a:pt x="944" y="0"/>
                    <a:pt x="401" y="908"/>
                    <a:pt x="401" y="908"/>
                  </a:cubicBezTo>
                  <a:cubicBezTo>
                    <a:pt x="401" y="908"/>
                    <a:pt x="317" y="356"/>
                    <a:pt x="204" y="356"/>
                  </a:cubicBezTo>
                  <a:cubicBezTo>
                    <a:pt x="203" y="356"/>
                    <a:pt x="202" y="356"/>
                    <a:pt x="201" y="356"/>
                  </a:cubicBezTo>
                  <a:cubicBezTo>
                    <a:pt x="1" y="365"/>
                    <a:pt x="134" y="1584"/>
                    <a:pt x="134" y="1584"/>
                  </a:cubicBezTo>
                  <a:lnTo>
                    <a:pt x="649" y="2004"/>
                  </a:lnTo>
                  <a:cubicBezTo>
                    <a:pt x="649" y="2004"/>
                    <a:pt x="1753" y="927"/>
                    <a:pt x="1677" y="822"/>
                  </a:cubicBezTo>
                  <a:cubicBezTo>
                    <a:pt x="1668" y="810"/>
                    <a:pt x="1654" y="804"/>
                    <a:pt x="1635" y="804"/>
                  </a:cubicBezTo>
                  <a:cubicBezTo>
                    <a:pt x="1502" y="804"/>
                    <a:pt x="1163" y="1099"/>
                    <a:pt x="1163" y="1099"/>
                  </a:cubicBezTo>
                  <a:cubicBezTo>
                    <a:pt x="1163" y="1099"/>
                    <a:pt x="1696" y="565"/>
                    <a:pt x="1649" y="470"/>
                  </a:cubicBezTo>
                  <a:cubicBezTo>
                    <a:pt x="1642" y="455"/>
                    <a:pt x="1629" y="449"/>
                    <a:pt x="1612" y="449"/>
                  </a:cubicBezTo>
                  <a:cubicBezTo>
                    <a:pt x="1462" y="449"/>
                    <a:pt x="972" y="946"/>
                    <a:pt x="972" y="946"/>
                  </a:cubicBezTo>
                  <a:cubicBezTo>
                    <a:pt x="972" y="946"/>
                    <a:pt x="1620" y="260"/>
                    <a:pt x="1477" y="156"/>
                  </a:cubicBezTo>
                  <a:cubicBezTo>
                    <a:pt x="1469" y="150"/>
                    <a:pt x="1458" y="147"/>
                    <a:pt x="1447" y="147"/>
                  </a:cubicBezTo>
                  <a:cubicBezTo>
                    <a:pt x="1269" y="147"/>
                    <a:pt x="772" y="803"/>
                    <a:pt x="772" y="803"/>
                  </a:cubicBezTo>
                  <a:cubicBezTo>
                    <a:pt x="772" y="803"/>
                    <a:pt x="1249" y="70"/>
                    <a:pt x="1115" y="3"/>
                  </a:cubicBezTo>
                  <a:cubicBezTo>
                    <a:pt x="1111" y="1"/>
                    <a:pt x="1106" y="0"/>
                    <a:pt x="1101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3050125" y="2963425"/>
              <a:ext cx="45750" cy="51475"/>
            </a:xfrm>
            <a:custGeom>
              <a:avLst/>
              <a:gdLst/>
              <a:ahLst/>
              <a:cxnLst/>
              <a:rect l="l" t="t" r="r" b="b"/>
              <a:pathLst>
                <a:path w="1830" h="2059" extrusionOk="0">
                  <a:moveTo>
                    <a:pt x="800" y="1"/>
                  </a:moveTo>
                  <a:cubicBezTo>
                    <a:pt x="797" y="1"/>
                    <a:pt x="794" y="1"/>
                    <a:pt x="791" y="2"/>
                  </a:cubicBezTo>
                  <a:cubicBezTo>
                    <a:pt x="648" y="40"/>
                    <a:pt x="982" y="859"/>
                    <a:pt x="982" y="859"/>
                  </a:cubicBezTo>
                  <a:cubicBezTo>
                    <a:pt x="982" y="859"/>
                    <a:pt x="603" y="84"/>
                    <a:pt x="438" y="84"/>
                  </a:cubicBezTo>
                  <a:cubicBezTo>
                    <a:pt x="432" y="84"/>
                    <a:pt x="426" y="85"/>
                    <a:pt x="420" y="87"/>
                  </a:cubicBezTo>
                  <a:cubicBezTo>
                    <a:pt x="258" y="164"/>
                    <a:pt x="763" y="954"/>
                    <a:pt x="763" y="954"/>
                  </a:cubicBezTo>
                  <a:cubicBezTo>
                    <a:pt x="763" y="954"/>
                    <a:pt x="356" y="356"/>
                    <a:pt x="214" y="356"/>
                  </a:cubicBezTo>
                  <a:cubicBezTo>
                    <a:pt x="201" y="356"/>
                    <a:pt x="190" y="362"/>
                    <a:pt x="182" y="373"/>
                  </a:cubicBezTo>
                  <a:cubicBezTo>
                    <a:pt x="125" y="449"/>
                    <a:pt x="553" y="1068"/>
                    <a:pt x="553" y="1068"/>
                  </a:cubicBezTo>
                  <a:cubicBezTo>
                    <a:pt x="553" y="1068"/>
                    <a:pt x="252" y="696"/>
                    <a:pt x="127" y="696"/>
                  </a:cubicBezTo>
                  <a:cubicBezTo>
                    <a:pt x="115" y="696"/>
                    <a:pt x="104" y="699"/>
                    <a:pt x="96" y="706"/>
                  </a:cubicBezTo>
                  <a:cubicBezTo>
                    <a:pt x="1" y="802"/>
                    <a:pt x="887" y="2059"/>
                    <a:pt x="887" y="2059"/>
                  </a:cubicBezTo>
                  <a:lnTo>
                    <a:pt x="1477" y="1735"/>
                  </a:lnTo>
                  <a:cubicBezTo>
                    <a:pt x="1477" y="1735"/>
                    <a:pt x="1830" y="573"/>
                    <a:pt x="1639" y="516"/>
                  </a:cubicBezTo>
                  <a:cubicBezTo>
                    <a:pt x="1636" y="515"/>
                    <a:pt x="1633" y="515"/>
                    <a:pt x="1630" y="515"/>
                  </a:cubicBezTo>
                  <a:cubicBezTo>
                    <a:pt x="1515" y="515"/>
                    <a:pt x="1334" y="1030"/>
                    <a:pt x="1334" y="1030"/>
                  </a:cubicBezTo>
                  <a:cubicBezTo>
                    <a:pt x="1334" y="1030"/>
                    <a:pt x="957" y="1"/>
                    <a:pt x="800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3413100" y="3134425"/>
              <a:ext cx="29475" cy="19100"/>
            </a:xfrm>
            <a:custGeom>
              <a:avLst/>
              <a:gdLst/>
              <a:ahLst/>
              <a:cxnLst/>
              <a:rect l="l" t="t" r="r" b="b"/>
              <a:pathLst>
                <a:path w="1179" h="764" extrusionOk="0">
                  <a:moveTo>
                    <a:pt x="211" y="0"/>
                  </a:moveTo>
                  <a:cubicBezTo>
                    <a:pt x="99" y="0"/>
                    <a:pt x="1" y="149"/>
                    <a:pt x="103" y="258"/>
                  </a:cubicBezTo>
                  <a:cubicBezTo>
                    <a:pt x="360" y="524"/>
                    <a:pt x="617" y="715"/>
                    <a:pt x="988" y="763"/>
                  </a:cubicBezTo>
                  <a:cubicBezTo>
                    <a:pt x="994" y="763"/>
                    <a:pt x="1000" y="763"/>
                    <a:pt x="1006" y="763"/>
                  </a:cubicBezTo>
                  <a:cubicBezTo>
                    <a:pt x="1179" y="763"/>
                    <a:pt x="1173" y="485"/>
                    <a:pt x="988" y="458"/>
                  </a:cubicBezTo>
                  <a:cubicBezTo>
                    <a:pt x="703" y="429"/>
                    <a:pt x="512" y="248"/>
                    <a:pt x="312" y="48"/>
                  </a:cubicBezTo>
                  <a:cubicBezTo>
                    <a:pt x="281" y="14"/>
                    <a:pt x="245" y="0"/>
                    <a:pt x="211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3063175" y="3005050"/>
              <a:ext cx="36275" cy="19300"/>
            </a:xfrm>
            <a:custGeom>
              <a:avLst/>
              <a:gdLst/>
              <a:ahLst/>
              <a:cxnLst/>
              <a:rect l="l" t="t" r="r" b="b"/>
              <a:pathLst>
                <a:path w="1451" h="772" extrusionOk="0">
                  <a:moveTo>
                    <a:pt x="1175" y="1"/>
                  </a:moveTo>
                  <a:cubicBezTo>
                    <a:pt x="741" y="1"/>
                    <a:pt x="339" y="207"/>
                    <a:pt x="88" y="556"/>
                  </a:cubicBezTo>
                  <a:cubicBezTo>
                    <a:pt x="1" y="664"/>
                    <a:pt x="108" y="771"/>
                    <a:pt x="219" y="771"/>
                  </a:cubicBezTo>
                  <a:cubicBezTo>
                    <a:pt x="265" y="771"/>
                    <a:pt x="312" y="753"/>
                    <a:pt x="346" y="708"/>
                  </a:cubicBezTo>
                  <a:cubicBezTo>
                    <a:pt x="539" y="453"/>
                    <a:pt x="846" y="296"/>
                    <a:pt x="1178" y="296"/>
                  </a:cubicBezTo>
                  <a:cubicBezTo>
                    <a:pt x="1205" y="296"/>
                    <a:pt x="1232" y="297"/>
                    <a:pt x="1260" y="299"/>
                  </a:cubicBezTo>
                  <a:cubicBezTo>
                    <a:pt x="1263" y="299"/>
                    <a:pt x="1266" y="299"/>
                    <a:pt x="1269" y="299"/>
                  </a:cubicBezTo>
                  <a:cubicBezTo>
                    <a:pt x="1450" y="299"/>
                    <a:pt x="1447" y="13"/>
                    <a:pt x="1260" y="3"/>
                  </a:cubicBezTo>
                  <a:cubicBezTo>
                    <a:pt x="1232" y="2"/>
                    <a:pt x="1203" y="1"/>
                    <a:pt x="1175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3074775" y="3203500"/>
              <a:ext cx="117875" cy="107050"/>
            </a:xfrm>
            <a:custGeom>
              <a:avLst/>
              <a:gdLst/>
              <a:ahLst/>
              <a:cxnLst/>
              <a:rect l="l" t="t" r="r" b="b"/>
              <a:pathLst>
                <a:path w="4715" h="4282" extrusionOk="0">
                  <a:moveTo>
                    <a:pt x="4613" y="0"/>
                  </a:moveTo>
                  <a:cubicBezTo>
                    <a:pt x="4591" y="0"/>
                    <a:pt x="4570" y="11"/>
                    <a:pt x="4558" y="38"/>
                  </a:cubicBezTo>
                  <a:lnTo>
                    <a:pt x="4558" y="47"/>
                  </a:lnTo>
                  <a:cubicBezTo>
                    <a:pt x="4034" y="1067"/>
                    <a:pt x="3187" y="1886"/>
                    <a:pt x="2139" y="2352"/>
                  </a:cubicBezTo>
                  <a:cubicBezTo>
                    <a:pt x="1272" y="2743"/>
                    <a:pt x="139" y="3114"/>
                    <a:pt x="5" y="4210"/>
                  </a:cubicBezTo>
                  <a:cubicBezTo>
                    <a:pt x="1" y="4257"/>
                    <a:pt x="34" y="4281"/>
                    <a:pt x="71" y="4281"/>
                  </a:cubicBezTo>
                  <a:cubicBezTo>
                    <a:pt x="108" y="4281"/>
                    <a:pt x="148" y="4257"/>
                    <a:pt x="158" y="4210"/>
                  </a:cubicBezTo>
                  <a:cubicBezTo>
                    <a:pt x="301" y="2972"/>
                    <a:pt x="1844" y="2733"/>
                    <a:pt x="2729" y="2219"/>
                  </a:cubicBezTo>
                  <a:cubicBezTo>
                    <a:pt x="3568" y="1714"/>
                    <a:pt x="4244" y="981"/>
                    <a:pt x="4682" y="114"/>
                  </a:cubicBezTo>
                  <a:cubicBezTo>
                    <a:pt x="4715" y="55"/>
                    <a:pt x="4662" y="0"/>
                    <a:pt x="4613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3066600" y="3319025"/>
              <a:ext cx="12175" cy="21850"/>
            </a:xfrm>
            <a:custGeom>
              <a:avLst/>
              <a:gdLst/>
              <a:ahLst/>
              <a:cxnLst/>
              <a:rect l="l" t="t" r="r" b="b"/>
              <a:pathLst>
                <a:path w="487" h="874" extrusionOk="0">
                  <a:moveTo>
                    <a:pt x="397" y="0"/>
                  </a:moveTo>
                  <a:cubicBezTo>
                    <a:pt x="368" y="0"/>
                    <a:pt x="340" y="17"/>
                    <a:pt x="332" y="56"/>
                  </a:cubicBezTo>
                  <a:cubicBezTo>
                    <a:pt x="256" y="303"/>
                    <a:pt x="151" y="541"/>
                    <a:pt x="28" y="770"/>
                  </a:cubicBezTo>
                  <a:cubicBezTo>
                    <a:pt x="0" y="824"/>
                    <a:pt x="46" y="873"/>
                    <a:pt x="95" y="873"/>
                  </a:cubicBezTo>
                  <a:cubicBezTo>
                    <a:pt x="114" y="873"/>
                    <a:pt x="135" y="865"/>
                    <a:pt x="151" y="846"/>
                  </a:cubicBezTo>
                  <a:cubicBezTo>
                    <a:pt x="285" y="608"/>
                    <a:pt x="399" y="351"/>
                    <a:pt x="475" y="94"/>
                  </a:cubicBezTo>
                  <a:cubicBezTo>
                    <a:pt x="487" y="37"/>
                    <a:pt x="440" y="0"/>
                    <a:pt x="397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3248975" y="3216100"/>
              <a:ext cx="26675" cy="111100"/>
            </a:xfrm>
            <a:custGeom>
              <a:avLst/>
              <a:gdLst/>
              <a:ahLst/>
              <a:cxnLst/>
              <a:rect l="l" t="t" r="r" b="b"/>
              <a:pathLst>
                <a:path w="1067" h="4444" extrusionOk="0">
                  <a:moveTo>
                    <a:pt x="104" y="0"/>
                  </a:moveTo>
                  <a:cubicBezTo>
                    <a:pt x="58" y="0"/>
                    <a:pt x="11" y="37"/>
                    <a:pt x="29" y="96"/>
                  </a:cubicBezTo>
                  <a:cubicBezTo>
                    <a:pt x="162" y="534"/>
                    <a:pt x="0" y="963"/>
                    <a:pt x="0" y="1410"/>
                  </a:cubicBezTo>
                  <a:cubicBezTo>
                    <a:pt x="19" y="1744"/>
                    <a:pt x="95" y="2068"/>
                    <a:pt x="229" y="2363"/>
                  </a:cubicBezTo>
                  <a:cubicBezTo>
                    <a:pt x="495" y="3010"/>
                    <a:pt x="924" y="3639"/>
                    <a:pt x="838" y="4373"/>
                  </a:cubicBezTo>
                  <a:cubicBezTo>
                    <a:pt x="834" y="4420"/>
                    <a:pt x="867" y="4444"/>
                    <a:pt x="904" y="4444"/>
                  </a:cubicBezTo>
                  <a:cubicBezTo>
                    <a:pt x="941" y="4444"/>
                    <a:pt x="981" y="4420"/>
                    <a:pt x="991" y="4373"/>
                  </a:cubicBezTo>
                  <a:cubicBezTo>
                    <a:pt x="1067" y="3677"/>
                    <a:pt x="705" y="3077"/>
                    <a:pt x="438" y="2468"/>
                  </a:cubicBezTo>
                  <a:cubicBezTo>
                    <a:pt x="267" y="2096"/>
                    <a:pt x="133" y="1715"/>
                    <a:pt x="153" y="1306"/>
                  </a:cubicBezTo>
                  <a:cubicBezTo>
                    <a:pt x="172" y="877"/>
                    <a:pt x="305" y="477"/>
                    <a:pt x="172" y="48"/>
                  </a:cubicBezTo>
                  <a:cubicBezTo>
                    <a:pt x="161" y="15"/>
                    <a:pt x="132" y="0"/>
                    <a:pt x="104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3273250" y="3344900"/>
              <a:ext cx="6425" cy="17200"/>
            </a:xfrm>
            <a:custGeom>
              <a:avLst/>
              <a:gdLst/>
              <a:ahLst/>
              <a:cxnLst/>
              <a:rect l="l" t="t" r="r" b="b"/>
              <a:pathLst>
                <a:path w="257" h="688" extrusionOk="0">
                  <a:moveTo>
                    <a:pt x="106" y="0"/>
                  </a:moveTo>
                  <a:cubicBezTo>
                    <a:pt x="67" y="0"/>
                    <a:pt x="25" y="24"/>
                    <a:pt x="20" y="68"/>
                  </a:cubicBezTo>
                  <a:cubicBezTo>
                    <a:pt x="1" y="259"/>
                    <a:pt x="29" y="459"/>
                    <a:pt x="96" y="640"/>
                  </a:cubicBezTo>
                  <a:cubicBezTo>
                    <a:pt x="107" y="673"/>
                    <a:pt x="135" y="688"/>
                    <a:pt x="164" y="688"/>
                  </a:cubicBezTo>
                  <a:cubicBezTo>
                    <a:pt x="209" y="688"/>
                    <a:pt x="256" y="651"/>
                    <a:pt x="239" y="592"/>
                  </a:cubicBezTo>
                  <a:cubicBezTo>
                    <a:pt x="172" y="430"/>
                    <a:pt x="153" y="249"/>
                    <a:pt x="172" y="68"/>
                  </a:cubicBezTo>
                  <a:cubicBezTo>
                    <a:pt x="177" y="22"/>
                    <a:pt x="143" y="0"/>
                    <a:pt x="106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3239200" y="3400250"/>
              <a:ext cx="56450" cy="91625"/>
            </a:xfrm>
            <a:custGeom>
              <a:avLst/>
              <a:gdLst/>
              <a:ahLst/>
              <a:cxnLst/>
              <a:rect l="l" t="t" r="r" b="b"/>
              <a:pathLst>
                <a:path w="2258" h="3665" extrusionOk="0">
                  <a:moveTo>
                    <a:pt x="1539" y="1"/>
                  </a:moveTo>
                  <a:cubicBezTo>
                    <a:pt x="1494" y="1"/>
                    <a:pt x="1442" y="54"/>
                    <a:pt x="1467" y="112"/>
                  </a:cubicBezTo>
                  <a:cubicBezTo>
                    <a:pt x="1753" y="797"/>
                    <a:pt x="2058" y="1540"/>
                    <a:pt x="1867" y="2293"/>
                  </a:cubicBezTo>
                  <a:cubicBezTo>
                    <a:pt x="1667" y="3036"/>
                    <a:pt x="858" y="3503"/>
                    <a:pt x="96" y="3522"/>
                  </a:cubicBezTo>
                  <a:cubicBezTo>
                    <a:pt x="1" y="3522"/>
                    <a:pt x="1" y="3665"/>
                    <a:pt x="96" y="3665"/>
                  </a:cubicBezTo>
                  <a:cubicBezTo>
                    <a:pt x="839" y="3655"/>
                    <a:pt x="1687" y="3226"/>
                    <a:pt x="1953" y="2493"/>
                  </a:cubicBezTo>
                  <a:cubicBezTo>
                    <a:pt x="2258" y="1664"/>
                    <a:pt x="1915" y="807"/>
                    <a:pt x="1591" y="45"/>
                  </a:cubicBezTo>
                  <a:cubicBezTo>
                    <a:pt x="1582" y="14"/>
                    <a:pt x="1561" y="1"/>
                    <a:pt x="1539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3032275" y="3363150"/>
              <a:ext cx="38750" cy="68825"/>
            </a:xfrm>
            <a:custGeom>
              <a:avLst/>
              <a:gdLst/>
              <a:ahLst/>
              <a:cxnLst/>
              <a:rect l="l" t="t" r="r" b="b"/>
              <a:pathLst>
                <a:path w="1550" h="2753" extrusionOk="0">
                  <a:moveTo>
                    <a:pt x="1159" y="1"/>
                  </a:moveTo>
                  <a:cubicBezTo>
                    <a:pt x="1148" y="1"/>
                    <a:pt x="1136" y="5"/>
                    <a:pt x="1124" y="15"/>
                  </a:cubicBezTo>
                  <a:lnTo>
                    <a:pt x="1115" y="15"/>
                  </a:lnTo>
                  <a:cubicBezTo>
                    <a:pt x="553" y="415"/>
                    <a:pt x="96" y="1053"/>
                    <a:pt x="29" y="1758"/>
                  </a:cubicBezTo>
                  <a:cubicBezTo>
                    <a:pt x="0" y="2053"/>
                    <a:pt x="77" y="2386"/>
                    <a:pt x="343" y="2558"/>
                  </a:cubicBezTo>
                  <a:cubicBezTo>
                    <a:pt x="459" y="2634"/>
                    <a:pt x="585" y="2651"/>
                    <a:pt x="714" y="2651"/>
                  </a:cubicBezTo>
                  <a:cubicBezTo>
                    <a:pt x="823" y="2651"/>
                    <a:pt x="934" y="2639"/>
                    <a:pt x="1042" y="2639"/>
                  </a:cubicBezTo>
                  <a:cubicBezTo>
                    <a:pt x="1172" y="2639"/>
                    <a:pt x="1298" y="2657"/>
                    <a:pt x="1410" y="2739"/>
                  </a:cubicBezTo>
                  <a:cubicBezTo>
                    <a:pt x="1423" y="2748"/>
                    <a:pt x="1436" y="2753"/>
                    <a:pt x="1448" y="2753"/>
                  </a:cubicBezTo>
                  <a:cubicBezTo>
                    <a:pt x="1508" y="2753"/>
                    <a:pt x="1549" y="2653"/>
                    <a:pt x="1486" y="2605"/>
                  </a:cubicBezTo>
                  <a:cubicBezTo>
                    <a:pt x="1364" y="2521"/>
                    <a:pt x="1246" y="2499"/>
                    <a:pt x="1114" y="2499"/>
                  </a:cubicBezTo>
                  <a:cubicBezTo>
                    <a:pt x="1051" y="2499"/>
                    <a:pt x="985" y="2504"/>
                    <a:pt x="915" y="2510"/>
                  </a:cubicBezTo>
                  <a:cubicBezTo>
                    <a:pt x="864" y="2512"/>
                    <a:pt x="815" y="2514"/>
                    <a:pt x="767" y="2514"/>
                  </a:cubicBezTo>
                  <a:cubicBezTo>
                    <a:pt x="606" y="2514"/>
                    <a:pt x="459" y="2490"/>
                    <a:pt x="334" y="2358"/>
                  </a:cubicBezTo>
                  <a:cubicBezTo>
                    <a:pt x="181" y="2196"/>
                    <a:pt x="153" y="1939"/>
                    <a:pt x="191" y="1720"/>
                  </a:cubicBezTo>
                  <a:cubicBezTo>
                    <a:pt x="296" y="1081"/>
                    <a:pt x="658" y="510"/>
                    <a:pt x="1191" y="138"/>
                  </a:cubicBezTo>
                  <a:cubicBezTo>
                    <a:pt x="1262" y="99"/>
                    <a:pt x="1215" y="1"/>
                    <a:pt x="1159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5"/>
            <p:cNvSpPr/>
            <p:nvPr/>
          </p:nvSpPr>
          <p:spPr>
            <a:xfrm>
              <a:off x="3108525" y="3145425"/>
              <a:ext cx="58825" cy="87150"/>
            </a:xfrm>
            <a:custGeom>
              <a:avLst/>
              <a:gdLst/>
              <a:ahLst/>
              <a:cxnLst/>
              <a:rect l="l" t="t" r="r" b="b"/>
              <a:pathLst>
                <a:path w="2353" h="3486" extrusionOk="0">
                  <a:moveTo>
                    <a:pt x="2263" y="1"/>
                  </a:moveTo>
                  <a:cubicBezTo>
                    <a:pt x="2234" y="1"/>
                    <a:pt x="2206" y="17"/>
                    <a:pt x="2199" y="56"/>
                  </a:cubicBezTo>
                  <a:cubicBezTo>
                    <a:pt x="1961" y="1389"/>
                    <a:pt x="1189" y="2580"/>
                    <a:pt x="65" y="3342"/>
                  </a:cubicBezTo>
                  <a:cubicBezTo>
                    <a:pt x="1" y="3390"/>
                    <a:pt x="45" y="3486"/>
                    <a:pt x="106" y="3486"/>
                  </a:cubicBezTo>
                  <a:cubicBezTo>
                    <a:pt x="117" y="3486"/>
                    <a:pt x="129" y="3483"/>
                    <a:pt x="141" y="3475"/>
                  </a:cubicBezTo>
                  <a:cubicBezTo>
                    <a:pt x="1303" y="2685"/>
                    <a:pt x="2094" y="1466"/>
                    <a:pt x="2342" y="94"/>
                  </a:cubicBezTo>
                  <a:cubicBezTo>
                    <a:pt x="2353" y="37"/>
                    <a:pt x="2307" y="1"/>
                    <a:pt x="2263" y="1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5"/>
            <p:cNvSpPr/>
            <p:nvPr/>
          </p:nvSpPr>
          <p:spPr>
            <a:xfrm>
              <a:off x="3274925" y="3178300"/>
              <a:ext cx="35750" cy="108500"/>
            </a:xfrm>
            <a:custGeom>
              <a:avLst/>
              <a:gdLst/>
              <a:ahLst/>
              <a:cxnLst/>
              <a:rect l="l" t="t" r="r" b="b"/>
              <a:pathLst>
                <a:path w="1430" h="4340" extrusionOk="0">
                  <a:moveTo>
                    <a:pt x="218" y="0"/>
                  </a:moveTo>
                  <a:cubicBezTo>
                    <a:pt x="188" y="0"/>
                    <a:pt x="160" y="17"/>
                    <a:pt x="153" y="55"/>
                  </a:cubicBezTo>
                  <a:cubicBezTo>
                    <a:pt x="0" y="913"/>
                    <a:pt x="48" y="1798"/>
                    <a:pt x="296" y="2637"/>
                  </a:cubicBezTo>
                  <a:cubicBezTo>
                    <a:pt x="467" y="3275"/>
                    <a:pt x="686" y="3989"/>
                    <a:pt x="1296" y="4332"/>
                  </a:cubicBezTo>
                  <a:cubicBezTo>
                    <a:pt x="1306" y="4337"/>
                    <a:pt x="1317" y="4340"/>
                    <a:pt x="1326" y="4340"/>
                  </a:cubicBezTo>
                  <a:cubicBezTo>
                    <a:pt x="1388" y="4340"/>
                    <a:pt x="1429" y="4248"/>
                    <a:pt x="1372" y="4199"/>
                  </a:cubicBezTo>
                  <a:cubicBezTo>
                    <a:pt x="762" y="3865"/>
                    <a:pt x="572" y="3113"/>
                    <a:pt x="400" y="2494"/>
                  </a:cubicBezTo>
                  <a:cubicBezTo>
                    <a:pt x="191" y="1713"/>
                    <a:pt x="153" y="893"/>
                    <a:pt x="296" y="93"/>
                  </a:cubicBezTo>
                  <a:cubicBezTo>
                    <a:pt x="307" y="37"/>
                    <a:pt x="261" y="0"/>
                    <a:pt x="218" y="0"/>
                  </a:cubicBezTo>
                  <a:close/>
                </a:path>
              </a:pathLst>
            </a:custGeom>
            <a:solidFill>
              <a:srgbClr val="2C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3181350" y="3223375"/>
              <a:ext cx="56325" cy="37550"/>
            </a:xfrm>
            <a:custGeom>
              <a:avLst/>
              <a:gdLst/>
              <a:ahLst/>
              <a:cxnLst/>
              <a:rect l="l" t="t" r="r" b="b"/>
              <a:pathLst>
                <a:path w="2253" h="1502" extrusionOk="0">
                  <a:moveTo>
                    <a:pt x="174" y="0"/>
                  </a:moveTo>
                  <a:cubicBezTo>
                    <a:pt x="138" y="0"/>
                    <a:pt x="100" y="24"/>
                    <a:pt x="95" y="72"/>
                  </a:cubicBezTo>
                  <a:cubicBezTo>
                    <a:pt x="0" y="653"/>
                    <a:pt x="324" y="1215"/>
                    <a:pt x="867" y="1424"/>
                  </a:cubicBezTo>
                  <a:cubicBezTo>
                    <a:pt x="1006" y="1477"/>
                    <a:pt x="1136" y="1501"/>
                    <a:pt x="1256" y="1501"/>
                  </a:cubicBezTo>
                  <a:cubicBezTo>
                    <a:pt x="1679" y="1501"/>
                    <a:pt x="1990" y="1203"/>
                    <a:pt x="2219" y="795"/>
                  </a:cubicBezTo>
                  <a:cubicBezTo>
                    <a:pt x="2252" y="736"/>
                    <a:pt x="2199" y="682"/>
                    <a:pt x="2147" y="682"/>
                  </a:cubicBezTo>
                  <a:cubicBezTo>
                    <a:pt x="2124" y="682"/>
                    <a:pt x="2101" y="693"/>
                    <a:pt x="2086" y="719"/>
                  </a:cubicBezTo>
                  <a:cubicBezTo>
                    <a:pt x="1981" y="919"/>
                    <a:pt x="1867" y="1129"/>
                    <a:pt x="1667" y="1253"/>
                  </a:cubicBezTo>
                  <a:cubicBezTo>
                    <a:pt x="1538" y="1319"/>
                    <a:pt x="1398" y="1353"/>
                    <a:pt x="1257" y="1353"/>
                  </a:cubicBezTo>
                  <a:cubicBezTo>
                    <a:pt x="1117" y="1353"/>
                    <a:pt x="976" y="1319"/>
                    <a:pt x="848" y="1253"/>
                  </a:cubicBezTo>
                  <a:cubicBezTo>
                    <a:pt x="410" y="1034"/>
                    <a:pt x="162" y="557"/>
                    <a:pt x="238" y="72"/>
                  </a:cubicBezTo>
                  <a:cubicBezTo>
                    <a:pt x="243" y="24"/>
                    <a:pt x="210" y="0"/>
                    <a:pt x="174" y="0"/>
                  </a:cubicBezTo>
                  <a:close/>
                </a:path>
              </a:pathLst>
            </a:custGeom>
            <a:solidFill>
              <a:srgbClr val="F7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3092275" y="3316600"/>
              <a:ext cx="76175" cy="86475"/>
            </a:xfrm>
            <a:custGeom>
              <a:avLst/>
              <a:gdLst/>
              <a:ahLst/>
              <a:cxnLst/>
              <a:rect l="l" t="t" r="r" b="b"/>
              <a:pathLst>
                <a:path w="3047" h="3459" extrusionOk="0">
                  <a:moveTo>
                    <a:pt x="2946" y="1"/>
                  </a:moveTo>
                  <a:cubicBezTo>
                    <a:pt x="2924" y="1"/>
                    <a:pt x="2901" y="12"/>
                    <a:pt x="2887" y="38"/>
                  </a:cubicBezTo>
                  <a:cubicBezTo>
                    <a:pt x="2506" y="772"/>
                    <a:pt x="1982" y="1429"/>
                    <a:pt x="1353" y="1972"/>
                  </a:cubicBezTo>
                  <a:cubicBezTo>
                    <a:pt x="1058" y="2219"/>
                    <a:pt x="734" y="2410"/>
                    <a:pt x="429" y="2639"/>
                  </a:cubicBezTo>
                  <a:cubicBezTo>
                    <a:pt x="172" y="2829"/>
                    <a:pt x="1" y="3096"/>
                    <a:pt x="115" y="3410"/>
                  </a:cubicBezTo>
                  <a:cubicBezTo>
                    <a:pt x="126" y="3444"/>
                    <a:pt x="155" y="3458"/>
                    <a:pt x="184" y="3458"/>
                  </a:cubicBezTo>
                  <a:cubicBezTo>
                    <a:pt x="229" y="3458"/>
                    <a:pt x="275" y="3424"/>
                    <a:pt x="258" y="3372"/>
                  </a:cubicBezTo>
                  <a:cubicBezTo>
                    <a:pt x="86" y="2886"/>
                    <a:pt x="753" y="2620"/>
                    <a:pt x="1067" y="2391"/>
                  </a:cubicBezTo>
                  <a:cubicBezTo>
                    <a:pt x="1325" y="2191"/>
                    <a:pt x="1582" y="1981"/>
                    <a:pt x="1810" y="1753"/>
                  </a:cubicBezTo>
                  <a:cubicBezTo>
                    <a:pt x="2296" y="1267"/>
                    <a:pt x="2696" y="715"/>
                    <a:pt x="3020" y="114"/>
                  </a:cubicBezTo>
                  <a:cubicBezTo>
                    <a:pt x="3046" y="55"/>
                    <a:pt x="2996" y="1"/>
                    <a:pt x="2946" y="1"/>
                  </a:cubicBezTo>
                  <a:close/>
                </a:path>
              </a:pathLst>
            </a:custGeom>
            <a:solidFill>
              <a:srgbClr val="F7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3167225" y="3293600"/>
              <a:ext cx="7700" cy="14525"/>
            </a:xfrm>
            <a:custGeom>
              <a:avLst/>
              <a:gdLst/>
              <a:ahLst/>
              <a:cxnLst/>
              <a:rect l="l" t="t" r="r" b="b"/>
              <a:pathLst>
                <a:path w="308" h="581" extrusionOk="0">
                  <a:moveTo>
                    <a:pt x="232" y="1"/>
                  </a:moveTo>
                  <a:cubicBezTo>
                    <a:pt x="194" y="1"/>
                    <a:pt x="155" y="25"/>
                    <a:pt x="155" y="72"/>
                  </a:cubicBezTo>
                  <a:cubicBezTo>
                    <a:pt x="165" y="215"/>
                    <a:pt x="117" y="358"/>
                    <a:pt x="41" y="472"/>
                  </a:cubicBezTo>
                  <a:cubicBezTo>
                    <a:pt x="1" y="526"/>
                    <a:pt x="56" y="580"/>
                    <a:pt x="108" y="580"/>
                  </a:cubicBezTo>
                  <a:cubicBezTo>
                    <a:pt x="130" y="580"/>
                    <a:pt x="151" y="571"/>
                    <a:pt x="165" y="549"/>
                  </a:cubicBezTo>
                  <a:cubicBezTo>
                    <a:pt x="260" y="406"/>
                    <a:pt x="308" y="244"/>
                    <a:pt x="308" y="72"/>
                  </a:cubicBezTo>
                  <a:cubicBezTo>
                    <a:pt x="308" y="25"/>
                    <a:pt x="270" y="1"/>
                    <a:pt x="232" y="1"/>
                  </a:cubicBezTo>
                  <a:close/>
                </a:path>
              </a:pathLst>
            </a:custGeom>
            <a:solidFill>
              <a:srgbClr val="F7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5"/>
            <p:cNvSpPr/>
            <p:nvPr/>
          </p:nvSpPr>
          <p:spPr>
            <a:xfrm>
              <a:off x="3164425" y="3434225"/>
              <a:ext cx="138025" cy="264375"/>
            </a:xfrm>
            <a:custGeom>
              <a:avLst/>
              <a:gdLst/>
              <a:ahLst/>
              <a:cxnLst/>
              <a:rect l="l" t="t" r="r" b="b"/>
              <a:pathLst>
                <a:path w="5521" h="10575" extrusionOk="0">
                  <a:moveTo>
                    <a:pt x="1532" y="1"/>
                  </a:moveTo>
                  <a:cubicBezTo>
                    <a:pt x="1483" y="1"/>
                    <a:pt x="1432" y="56"/>
                    <a:pt x="1458" y="115"/>
                  </a:cubicBezTo>
                  <a:cubicBezTo>
                    <a:pt x="2201" y="1734"/>
                    <a:pt x="1763" y="3563"/>
                    <a:pt x="887" y="5039"/>
                  </a:cubicBezTo>
                  <a:cubicBezTo>
                    <a:pt x="734" y="5296"/>
                    <a:pt x="439" y="5592"/>
                    <a:pt x="429" y="5906"/>
                  </a:cubicBezTo>
                  <a:cubicBezTo>
                    <a:pt x="410" y="6249"/>
                    <a:pt x="591" y="6639"/>
                    <a:pt x="639" y="6992"/>
                  </a:cubicBezTo>
                  <a:cubicBezTo>
                    <a:pt x="772" y="7849"/>
                    <a:pt x="687" y="8773"/>
                    <a:pt x="39" y="9411"/>
                  </a:cubicBezTo>
                  <a:cubicBezTo>
                    <a:pt x="1" y="9449"/>
                    <a:pt x="20" y="9516"/>
                    <a:pt x="67" y="9535"/>
                  </a:cubicBezTo>
                  <a:cubicBezTo>
                    <a:pt x="448" y="9649"/>
                    <a:pt x="696" y="10021"/>
                    <a:pt x="658" y="10421"/>
                  </a:cubicBezTo>
                  <a:cubicBezTo>
                    <a:pt x="658" y="10463"/>
                    <a:pt x="689" y="10489"/>
                    <a:pt x="724" y="10489"/>
                  </a:cubicBezTo>
                  <a:cubicBezTo>
                    <a:pt x="737" y="10489"/>
                    <a:pt x="750" y="10486"/>
                    <a:pt x="763" y="10478"/>
                  </a:cubicBezTo>
                  <a:cubicBezTo>
                    <a:pt x="1125" y="10272"/>
                    <a:pt x="1525" y="10169"/>
                    <a:pt x="1924" y="10169"/>
                  </a:cubicBezTo>
                  <a:cubicBezTo>
                    <a:pt x="2375" y="10169"/>
                    <a:pt x="2826" y="10301"/>
                    <a:pt x="3220" y="10564"/>
                  </a:cubicBezTo>
                  <a:cubicBezTo>
                    <a:pt x="3231" y="10571"/>
                    <a:pt x="3242" y="10574"/>
                    <a:pt x="3253" y="10574"/>
                  </a:cubicBezTo>
                  <a:cubicBezTo>
                    <a:pt x="3271" y="10574"/>
                    <a:pt x="3288" y="10566"/>
                    <a:pt x="3306" y="10554"/>
                  </a:cubicBezTo>
                  <a:cubicBezTo>
                    <a:pt x="3640" y="10269"/>
                    <a:pt x="4057" y="10123"/>
                    <a:pt x="4478" y="10123"/>
                  </a:cubicBezTo>
                  <a:cubicBezTo>
                    <a:pt x="4788" y="10123"/>
                    <a:pt x="5100" y="10202"/>
                    <a:pt x="5382" y="10364"/>
                  </a:cubicBezTo>
                  <a:cubicBezTo>
                    <a:pt x="5397" y="10373"/>
                    <a:pt x="5411" y="10378"/>
                    <a:pt x="5424" y="10378"/>
                  </a:cubicBezTo>
                  <a:cubicBezTo>
                    <a:pt x="5486" y="10378"/>
                    <a:pt x="5520" y="10279"/>
                    <a:pt x="5449" y="10240"/>
                  </a:cubicBezTo>
                  <a:cubicBezTo>
                    <a:pt x="5145" y="10063"/>
                    <a:pt x="4803" y="9973"/>
                    <a:pt x="4459" y="9973"/>
                  </a:cubicBezTo>
                  <a:cubicBezTo>
                    <a:pt x="4210" y="9973"/>
                    <a:pt x="3961" y="10020"/>
                    <a:pt x="3725" y="10116"/>
                  </a:cubicBezTo>
                  <a:cubicBezTo>
                    <a:pt x="3570" y="10185"/>
                    <a:pt x="3384" y="10370"/>
                    <a:pt x="3230" y="10370"/>
                  </a:cubicBezTo>
                  <a:cubicBezTo>
                    <a:pt x="3214" y="10370"/>
                    <a:pt x="3198" y="10368"/>
                    <a:pt x="3182" y="10364"/>
                  </a:cubicBezTo>
                  <a:cubicBezTo>
                    <a:pt x="2982" y="10306"/>
                    <a:pt x="2801" y="10173"/>
                    <a:pt x="2592" y="10106"/>
                  </a:cubicBezTo>
                  <a:cubicBezTo>
                    <a:pt x="2382" y="10049"/>
                    <a:pt x="2172" y="10021"/>
                    <a:pt x="1953" y="10021"/>
                  </a:cubicBezTo>
                  <a:cubicBezTo>
                    <a:pt x="1936" y="10020"/>
                    <a:pt x="1920" y="10020"/>
                    <a:pt x="1903" y="10020"/>
                  </a:cubicBezTo>
                  <a:cubicBezTo>
                    <a:pt x="1525" y="10020"/>
                    <a:pt x="1149" y="10112"/>
                    <a:pt x="805" y="10289"/>
                  </a:cubicBezTo>
                  <a:lnTo>
                    <a:pt x="805" y="10289"/>
                  </a:lnTo>
                  <a:cubicBezTo>
                    <a:pt x="792" y="9913"/>
                    <a:pt x="561" y="9574"/>
                    <a:pt x="217" y="9423"/>
                  </a:cubicBezTo>
                  <a:lnTo>
                    <a:pt x="217" y="9423"/>
                  </a:lnTo>
                  <a:cubicBezTo>
                    <a:pt x="714" y="8894"/>
                    <a:pt x="875" y="8154"/>
                    <a:pt x="839" y="7449"/>
                  </a:cubicBezTo>
                  <a:cubicBezTo>
                    <a:pt x="801" y="7001"/>
                    <a:pt x="725" y="6563"/>
                    <a:pt x="610" y="6135"/>
                  </a:cubicBezTo>
                  <a:cubicBezTo>
                    <a:pt x="553" y="5839"/>
                    <a:pt x="667" y="5658"/>
                    <a:pt x="820" y="5420"/>
                  </a:cubicBezTo>
                  <a:cubicBezTo>
                    <a:pt x="944" y="5230"/>
                    <a:pt x="1058" y="5039"/>
                    <a:pt x="1172" y="4839"/>
                  </a:cubicBezTo>
                  <a:cubicBezTo>
                    <a:pt x="1972" y="3372"/>
                    <a:pt x="2306" y="1610"/>
                    <a:pt x="1591" y="39"/>
                  </a:cubicBezTo>
                  <a:cubicBezTo>
                    <a:pt x="1577" y="12"/>
                    <a:pt x="1555" y="1"/>
                    <a:pt x="1532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5"/>
            <p:cNvSpPr/>
            <p:nvPr/>
          </p:nvSpPr>
          <p:spPr>
            <a:xfrm>
              <a:off x="3074175" y="3564600"/>
              <a:ext cx="23975" cy="42950"/>
            </a:xfrm>
            <a:custGeom>
              <a:avLst/>
              <a:gdLst/>
              <a:ahLst/>
              <a:cxnLst/>
              <a:rect l="l" t="t" r="r" b="b"/>
              <a:pathLst>
                <a:path w="959" h="1718" extrusionOk="0">
                  <a:moveTo>
                    <a:pt x="154" y="0"/>
                  </a:moveTo>
                  <a:cubicBezTo>
                    <a:pt x="117" y="0"/>
                    <a:pt x="77" y="24"/>
                    <a:pt x="67" y="72"/>
                  </a:cubicBezTo>
                  <a:cubicBezTo>
                    <a:pt x="1" y="720"/>
                    <a:pt x="401" y="1234"/>
                    <a:pt x="810" y="1691"/>
                  </a:cubicBezTo>
                  <a:cubicBezTo>
                    <a:pt x="824" y="1710"/>
                    <a:pt x="841" y="1718"/>
                    <a:pt x="858" y="1718"/>
                  </a:cubicBezTo>
                  <a:cubicBezTo>
                    <a:pt x="909" y="1718"/>
                    <a:pt x="958" y="1644"/>
                    <a:pt x="915" y="1586"/>
                  </a:cubicBezTo>
                  <a:cubicBezTo>
                    <a:pt x="534" y="1148"/>
                    <a:pt x="153" y="681"/>
                    <a:pt x="220" y="72"/>
                  </a:cubicBezTo>
                  <a:cubicBezTo>
                    <a:pt x="225" y="24"/>
                    <a:pt x="191" y="0"/>
                    <a:pt x="154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3088950" y="3603175"/>
              <a:ext cx="25550" cy="100475"/>
            </a:xfrm>
            <a:custGeom>
              <a:avLst/>
              <a:gdLst/>
              <a:ahLst/>
              <a:cxnLst/>
              <a:rect l="l" t="t" r="r" b="b"/>
              <a:pathLst>
                <a:path w="1022" h="4019" extrusionOk="0">
                  <a:moveTo>
                    <a:pt x="335" y="0"/>
                  </a:moveTo>
                  <a:cubicBezTo>
                    <a:pt x="298" y="0"/>
                    <a:pt x="257" y="24"/>
                    <a:pt x="248" y="72"/>
                  </a:cubicBezTo>
                  <a:cubicBezTo>
                    <a:pt x="96" y="1434"/>
                    <a:pt x="0" y="2825"/>
                    <a:pt x="858" y="3987"/>
                  </a:cubicBezTo>
                  <a:cubicBezTo>
                    <a:pt x="874" y="4009"/>
                    <a:pt x="897" y="4018"/>
                    <a:pt x="919" y="4018"/>
                  </a:cubicBezTo>
                  <a:cubicBezTo>
                    <a:pt x="972" y="4018"/>
                    <a:pt x="1022" y="3964"/>
                    <a:pt x="981" y="3910"/>
                  </a:cubicBezTo>
                  <a:cubicBezTo>
                    <a:pt x="143" y="2767"/>
                    <a:pt x="248" y="1405"/>
                    <a:pt x="400" y="72"/>
                  </a:cubicBezTo>
                  <a:cubicBezTo>
                    <a:pt x="405" y="24"/>
                    <a:pt x="372" y="0"/>
                    <a:pt x="335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3130950" y="3722925"/>
              <a:ext cx="100500" cy="32450"/>
            </a:xfrm>
            <a:custGeom>
              <a:avLst/>
              <a:gdLst/>
              <a:ahLst/>
              <a:cxnLst/>
              <a:rect l="l" t="t" r="r" b="b"/>
              <a:pathLst>
                <a:path w="4020" h="1298" extrusionOk="0">
                  <a:moveTo>
                    <a:pt x="104" y="0"/>
                  </a:moveTo>
                  <a:cubicBezTo>
                    <a:pt x="52" y="0"/>
                    <a:pt x="1" y="79"/>
                    <a:pt x="44" y="130"/>
                  </a:cubicBezTo>
                  <a:cubicBezTo>
                    <a:pt x="244" y="378"/>
                    <a:pt x="482" y="606"/>
                    <a:pt x="759" y="778"/>
                  </a:cubicBezTo>
                  <a:cubicBezTo>
                    <a:pt x="1064" y="940"/>
                    <a:pt x="1397" y="1054"/>
                    <a:pt x="1730" y="1140"/>
                  </a:cubicBezTo>
                  <a:cubicBezTo>
                    <a:pt x="1978" y="1209"/>
                    <a:pt x="2232" y="1298"/>
                    <a:pt x="2492" y="1298"/>
                  </a:cubicBezTo>
                  <a:cubicBezTo>
                    <a:pt x="2552" y="1298"/>
                    <a:pt x="2613" y="1293"/>
                    <a:pt x="2673" y="1283"/>
                  </a:cubicBezTo>
                  <a:cubicBezTo>
                    <a:pt x="2909" y="1247"/>
                    <a:pt x="3283" y="1051"/>
                    <a:pt x="3584" y="1051"/>
                  </a:cubicBezTo>
                  <a:cubicBezTo>
                    <a:pt x="3685" y="1051"/>
                    <a:pt x="3778" y="1073"/>
                    <a:pt x="3854" y="1130"/>
                  </a:cubicBezTo>
                  <a:cubicBezTo>
                    <a:pt x="3870" y="1142"/>
                    <a:pt x="3886" y="1147"/>
                    <a:pt x="3903" y="1147"/>
                  </a:cubicBezTo>
                  <a:cubicBezTo>
                    <a:pt x="3966" y="1147"/>
                    <a:pt x="4020" y="1071"/>
                    <a:pt x="3959" y="1025"/>
                  </a:cubicBezTo>
                  <a:cubicBezTo>
                    <a:pt x="3852" y="944"/>
                    <a:pt x="3736" y="917"/>
                    <a:pt x="3615" y="917"/>
                  </a:cubicBezTo>
                  <a:cubicBezTo>
                    <a:pt x="3511" y="917"/>
                    <a:pt x="3403" y="937"/>
                    <a:pt x="3292" y="959"/>
                  </a:cubicBezTo>
                  <a:cubicBezTo>
                    <a:pt x="2977" y="1030"/>
                    <a:pt x="2721" y="1129"/>
                    <a:pt x="2428" y="1129"/>
                  </a:cubicBezTo>
                  <a:cubicBezTo>
                    <a:pt x="2331" y="1129"/>
                    <a:pt x="2230" y="1118"/>
                    <a:pt x="2121" y="1092"/>
                  </a:cubicBezTo>
                  <a:cubicBezTo>
                    <a:pt x="1768" y="1006"/>
                    <a:pt x="1416" y="902"/>
                    <a:pt x="1073" y="778"/>
                  </a:cubicBezTo>
                  <a:cubicBezTo>
                    <a:pt x="692" y="616"/>
                    <a:pt x="425" y="330"/>
                    <a:pt x="149" y="25"/>
                  </a:cubicBezTo>
                  <a:cubicBezTo>
                    <a:pt x="136" y="7"/>
                    <a:pt x="120" y="0"/>
                    <a:pt x="104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5"/>
            <p:cNvSpPr/>
            <p:nvPr/>
          </p:nvSpPr>
          <p:spPr>
            <a:xfrm>
              <a:off x="3039900" y="3585950"/>
              <a:ext cx="43725" cy="95650"/>
            </a:xfrm>
            <a:custGeom>
              <a:avLst/>
              <a:gdLst/>
              <a:ahLst/>
              <a:cxnLst/>
              <a:rect l="l" t="t" r="r" b="b"/>
              <a:pathLst>
                <a:path w="1749" h="3826" extrusionOk="0">
                  <a:moveTo>
                    <a:pt x="1648" y="1"/>
                  </a:moveTo>
                  <a:cubicBezTo>
                    <a:pt x="1631" y="1"/>
                    <a:pt x="1614" y="9"/>
                    <a:pt x="1600" y="27"/>
                  </a:cubicBezTo>
                  <a:cubicBezTo>
                    <a:pt x="1143" y="608"/>
                    <a:pt x="619" y="1142"/>
                    <a:pt x="29" y="1599"/>
                  </a:cubicBezTo>
                  <a:cubicBezTo>
                    <a:pt x="10" y="1628"/>
                    <a:pt x="0" y="1666"/>
                    <a:pt x="19" y="1694"/>
                  </a:cubicBezTo>
                  <a:cubicBezTo>
                    <a:pt x="353" y="2323"/>
                    <a:pt x="429" y="3047"/>
                    <a:pt x="248" y="3733"/>
                  </a:cubicBezTo>
                  <a:cubicBezTo>
                    <a:pt x="231" y="3789"/>
                    <a:pt x="275" y="3826"/>
                    <a:pt x="319" y="3826"/>
                  </a:cubicBezTo>
                  <a:cubicBezTo>
                    <a:pt x="349" y="3826"/>
                    <a:pt x="379" y="3809"/>
                    <a:pt x="391" y="3771"/>
                  </a:cubicBezTo>
                  <a:cubicBezTo>
                    <a:pt x="486" y="3428"/>
                    <a:pt x="515" y="3075"/>
                    <a:pt x="486" y="2733"/>
                  </a:cubicBezTo>
                  <a:cubicBezTo>
                    <a:pt x="448" y="2390"/>
                    <a:pt x="314" y="2113"/>
                    <a:pt x="238" y="1790"/>
                  </a:cubicBezTo>
                  <a:cubicBezTo>
                    <a:pt x="200" y="1656"/>
                    <a:pt x="181" y="1694"/>
                    <a:pt x="295" y="1580"/>
                  </a:cubicBezTo>
                  <a:cubicBezTo>
                    <a:pt x="353" y="1523"/>
                    <a:pt x="429" y="1475"/>
                    <a:pt x="486" y="1418"/>
                  </a:cubicBezTo>
                  <a:cubicBezTo>
                    <a:pt x="629" y="1294"/>
                    <a:pt x="772" y="1170"/>
                    <a:pt x="896" y="1037"/>
                  </a:cubicBezTo>
                  <a:cubicBezTo>
                    <a:pt x="1191" y="751"/>
                    <a:pt x="1457" y="447"/>
                    <a:pt x="1705" y="132"/>
                  </a:cubicBezTo>
                  <a:cubicBezTo>
                    <a:pt x="1748" y="75"/>
                    <a:pt x="1699" y="1"/>
                    <a:pt x="1648" y="1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5"/>
            <p:cNvSpPr/>
            <p:nvPr/>
          </p:nvSpPr>
          <p:spPr>
            <a:xfrm>
              <a:off x="3047650" y="3680875"/>
              <a:ext cx="136175" cy="93875"/>
            </a:xfrm>
            <a:custGeom>
              <a:avLst/>
              <a:gdLst/>
              <a:ahLst/>
              <a:cxnLst/>
              <a:rect l="l" t="t" r="r" b="b"/>
              <a:pathLst>
                <a:path w="5447" h="3755" extrusionOk="0">
                  <a:moveTo>
                    <a:pt x="111" y="1"/>
                  </a:moveTo>
                  <a:cubicBezTo>
                    <a:pt x="29" y="1"/>
                    <a:pt x="0" y="127"/>
                    <a:pt x="81" y="145"/>
                  </a:cubicBezTo>
                  <a:cubicBezTo>
                    <a:pt x="2235" y="453"/>
                    <a:pt x="2781" y="3755"/>
                    <a:pt x="4996" y="3755"/>
                  </a:cubicBezTo>
                  <a:cubicBezTo>
                    <a:pt x="5112" y="3755"/>
                    <a:pt x="5232" y="3746"/>
                    <a:pt x="5358" y="3727"/>
                  </a:cubicBezTo>
                  <a:cubicBezTo>
                    <a:pt x="5447" y="3709"/>
                    <a:pt x="5419" y="3582"/>
                    <a:pt x="5337" y="3582"/>
                  </a:cubicBezTo>
                  <a:cubicBezTo>
                    <a:pt x="5331" y="3582"/>
                    <a:pt x="5325" y="3583"/>
                    <a:pt x="5319" y="3584"/>
                  </a:cubicBezTo>
                  <a:cubicBezTo>
                    <a:pt x="5220" y="3599"/>
                    <a:pt x="5124" y="3606"/>
                    <a:pt x="5029" y="3606"/>
                  </a:cubicBezTo>
                  <a:cubicBezTo>
                    <a:pt x="3863" y="3606"/>
                    <a:pt x="3047" y="2515"/>
                    <a:pt x="2395" y="1669"/>
                  </a:cubicBezTo>
                  <a:cubicBezTo>
                    <a:pt x="1814" y="917"/>
                    <a:pt x="1119" y="145"/>
                    <a:pt x="128" y="2"/>
                  </a:cubicBezTo>
                  <a:cubicBezTo>
                    <a:pt x="122" y="1"/>
                    <a:pt x="117" y="1"/>
                    <a:pt x="111" y="1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5"/>
            <p:cNvSpPr/>
            <p:nvPr/>
          </p:nvSpPr>
          <p:spPr>
            <a:xfrm>
              <a:off x="3016450" y="3386600"/>
              <a:ext cx="113300" cy="41900"/>
            </a:xfrm>
            <a:custGeom>
              <a:avLst/>
              <a:gdLst/>
              <a:ahLst/>
              <a:cxnLst/>
              <a:rect l="l" t="t" r="r" b="b"/>
              <a:pathLst>
                <a:path w="4532" h="1676" extrusionOk="0">
                  <a:moveTo>
                    <a:pt x="2627" y="0"/>
                  </a:moveTo>
                  <a:cubicBezTo>
                    <a:pt x="2286" y="0"/>
                    <a:pt x="2008" y="186"/>
                    <a:pt x="1738" y="391"/>
                  </a:cubicBezTo>
                  <a:cubicBezTo>
                    <a:pt x="1586" y="534"/>
                    <a:pt x="1395" y="648"/>
                    <a:pt x="1195" y="705"/>
                  </a:cubicBezTo>
                  <a:cubicBezTo>
                    <a:pt x="1145" y="716"/>
                    <a:pt x="1095" y="721"/>
                    <a:pt x="1045" y="721"/>
                  </a:cubicBezTo>
                  <a:cubicBezTo>
                    <a:pt x="782" y="721"/>
                    <a:pt x="523" y="587"/>
                    <a:pt x="290" y="467"/>
                  </a:cubicBezTo>
                  <a:cubicBezTo>
                    <a:pt x="268" y="455"/>
                    <a:pt x="245" y="450"/>
                    <a:pt x="224" y="450"/>
                  </a:cubicBezTo>
                  <a:cubicBezTo>
                    <a:pt x="92" y="450"/>
                    <a:pt x="0" y="651"/>
                    <a:pt x="148" y="724"/>
                  </a:cubicBezTo>
                  <a:cubicBezTo>
                    <a:pt x="430" y="865"/>
                    <a:pt x="738" y="1013"/>
                    <a:pt x="1061" y="1013"/>
                  </a:cubicBezTo>
                  <a:cubicBezTo>
                    <a:pt x="1131" y="1013"/>
                    <a:pt x="1201" y="1006"/>
                    <a:pt x="1272" y="991"/>
                  </a:cubicBezTo>
                  <a:cubicBezTo>
                    <a:pt x="1605" y="915"/>
                    <a:pt x="1843" y="667"/>
                    <a:pt x="2110" y="486"/>
                  </a:cubicBezTo>
                  <a:cubicBezTo>
                    <a:pt x="2285" y="366"/>
                    <a:pt x="2464" y="314"/>
                    <a:pt x="2642" y="314"/>
                  </a:cubicBezTo>
                  <a:cubicBezTo>
                    <a:pt x="3306" y="314"/>
                    <a:pt x="3944" y="1037"/>
                    <a:pt x="4215" y="1601"/>
                  </a:cubicBezTo>
                  <a:cubicBezTo>
                    <a:pt x="4241" y="1654"/>
                    <a:pt x="4284" y="1676"/>
                    <a:pt x="4329" y="1676"/>
                  </a:cubicBezTo>
                  <a:cubicBezTo>
                    <a:pt x="4427" y="1676"/>
                    <a:pt x="4531" y="1567"/>
                    <a:pt x="4472" y="1448"/>
                  </a:cubicBezTo>
                  <a:lnTo>
                    <a:pt x="4481" y="1448"/>
                  </a:lnTo>
                  <a:cubicBezTo>
                    <a:pt x="4148" y="782"/>
                    <a:pt x="3453" y="39"/>
                    <a:pt x="2653" y="0"/>
                  </a:cubicBezTo>
                  <a:cubicBezTo>
                    <a:pt x="2644" y="0"/>
                    <a:pt x="2636" y="0"/>
                    <a:pt x="2627" y="0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5"/>
            <p:cNvSpPr/>
            <p:nvPr/>
          </p:nvSpPr>
          <p:spPr>
            <a:xfrm>
              <a:off x="3057925" y="3423775"/>
              <a:ext cx="104600" cy="68200"/>
            </a:xfrm>
            <a:custGeom>
              <a:avLst/>
              <a:gdLst/>
              <a:ahLst/>
              <a:cxnLst/>
              <a:rect l="l" t="t" r="r" b="b"/>
              <a:pathLst>
                <a:path w="4184" h="2728" extrusionOk="0">
                  <a:moveTo>
                    <a:pt x="3632" y="1"/>
                  </a:moveTo>
                  <a:cubicBezTo>
                    <a:pt x="3464" y="1"/>
                    <a:pt x="3295" y="70"/>
                    <a:pt x="3175" y="209"/>
                  </a:cubicBezTo>
                  <a:cubicBezTo>
                    <a:pt x="2822" y="599"/>
                    <a:pt x="2746" y="1152"/>
                    <a:pt x="2480" y="1590"/>
                  </a:cubicBezTo>
                  <a:cubicBezTo>
                    <a:pt x="2346" y="1828"/>
                    <a:pt x="2137" y="2057"/>
                    <a:pt x="1860" y="2133"/>
                  </a:cubicBezTo>
                  <a:cubicBezTo>
                    <a:pt x="1809" y="2147"/>
                    <a:pt x="1759" y="2152"/>
                    <a:pt x="1708" y="2152"/>
                  </a:cubicBezTo>
                  <a:cubicBezTo>
                    <a:pt x="1476" y="2152"/>
                    <a:pt x="1248" y="2031"/>
                    <a:pt x="1013" y="2000"/>
                  </a:cubicBezTo>
                  <a:cubicBezTo>
                    <a:pt x="974" y="1995"/>
                    <a:pt x="936" y="1993"/>
                    <a:pt x="898" y="1993"/>
                  </a:cubicBezTo>
                  <a:cubicBezTo>
                    <a:pt x="549" y="1993"/>
                    <a:pt x="223" y="2187"/>
                    <a:pt x="60" y="2504"/>
                  </a:cubicBezTo>
                  <a:cubicBezTo>
                    <a:pt x="1" y="2623"/>
                    <a:pt x="106" y="2728"/>
                    <a:pt x="204" y="2728"/>
                  </a:cubicBezTo>
                  <a:cubicBezTo>
                    <a:pt x="248" y="2728"/>
                    <a:pt x="291" y="2707"/>
                    <a:pt x="317" y="2657"/>
                  </a:cubicBezTo>
                  <a:cubicBezTo>
                    <a:pt x="413" y="2447"/>
                    <a:pt x="613" y="2314"/>
                    <a:pt x="832" y="2295"/>
                  </a:cubicBezTo>
                  <a:cubicBezTo>
                    <a:pt x="848" y="2294"/>
                    <a:pt x="864" y="2293"/>
                    <a:pt x="881" y="2293"/>
                  </a:cubicBezTo>
                  <a:cubicBezTo>
                    <a:pt x="1110" y="2293"/>
                    <a:pt x="1324" y="2412"/>
                    <a:pt x="1546" y="2447"/>
                  </a:cubicBezTo>
                  <a:cubicBezTo>
                    <a:pt x="1590" y="2453"/>
                    <a:pt x="1634" y="2456"/>
                    <a:pt x="1677" y="2456"/>
                  </a:cubicBezTo>
                  <a:cubicBezTo>
                    <a:pt x="1935" y="2456"/>
                    <a:pt x="2179" y="2360"/>
                    <a:pt x="2375" y="2181"/>
                  </a:cubicBezTo>
                  <a:cubicBezTo>
                    <a:pt x="2622" y="1942"/>
                    <a:pt x="2822" y="1647"/>
                    <a:pt x="2937" y="1323"/>
                  </a:cubicBezTo>
                  <a:cubicBezTo>
                    <a:pt x="3031" y="1088"/>
                    <a:pt x="3292" y="293"/>
                    <a:pt x="3636" y="293"/>
                  </a:cubicBezTo>
                  <a:cubicBezTo>
                    <a:pt x="3711" y="293"/>
                    <a:pt x="3789" y="330"/>
                    <a:pt x="3870" y="418"/>
                  </a:cubicBezTo>
                  <a:cubicBezTo>
                    <a:pt x="3900" y="449"/>
                    <a:pt x="3934" y="461"/>
                    <a:pt x="3967" y="461"/>
                  </a:cubicBezTo>
                  <a:cubicBezTo>
                    <a:pt x="4081" y="461"/>
                    <a:pt x="4183" y="312"/>
                    <a:pt x="4080" y="209"/>
                  </a:cubicBezTo>
                  <a:lnTo>
                    <a:pt x="4080" y="199"/>
                  </a:lnTo>
                  <a:cubicBezTo>
                    <a:pt x="3962" y="67"/>
                    <a:pt x="3797" y="1"/>
                    <a:pt x="3632" y="1"/>
                  </a:cubicBezTo>
                  <a:close/>
                </a:path>
              </a:pathLst>
            </a:custGeom>
            <a:solidFill>
              <a:srgbClr val="E85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5"/>
            <p:cNvSpPr/>
            <p:nvPr/>
          </p:nvSpPr>
          <p:spPr>
            <a:xfrm>
              <a:off x="3143950" y="3427525"/>
              <a:ext cx="65750" cy="282950"/>
            </a:xfrm>
            <a:custGeom>
              <a:avLst/>
              <a:gdLst/>
              <a:ahLst/>
              <a:cxnLst/>
              <a:rect l="l" t="t" r="r" b="b"/>
              <a:pathLst>
                <a:path w="2630" h="11318" extrusionOk="0">
                  <a:moveTo>
                    <a:pt x="1843" y="1"/>
                  </a:moveTo>
                  <a:cubicBezTo>
                    <a:pt x="1748" y="1"/>
                    <a:pt x="1644" y="107"/>
                    <a:pt x="1696" y="230"/>
                  </a:cubicBezTo>
                  <a:lnTo>
                    <a:pt x="1706" y="230"/>
                  </a:lnTo>
                  <a:cubicBezTo>
                    <a:pt x="2353" y="1745"/>
                    <a:pt x="2134" y="3497"/>
                    <a:pt x="1125" y="4812"/>
                  </a:cubicBezTo>
                  <a:cubicBezTo>
                    <a:pt x="896" y="5107"/>
                    <a:pt x="705" y="5393"/>
                    <a:pt x="696" y="5783"/>
                  </a:cubicBezTo>
                  <a:cubicBezTo>
                    <a:pt x="686" y="6231"/>
                    <a:pt x="801" y="6698"/>
                    <a:pt x="829" y="7155"/>
                  </a:cubicBezTo>
                  <a:cubicBezTo>
                    <a:pt x="877" y="8069"/>
                    <a:pt x="734" y="9022"/>
                    <a:pt x="77" y="9717"/>
                  </a:cubicBezTo>
                  <a:cubicBezTo>
                    <a:pt x="1" y="9793"/>
                    <a:pt x="39" y="9927"/>
                    <a:pt x="143" y="9965"/>
                  </a:cubicBezTo>
                  <a:cubicBezTo>
                    <a:pt x="667" y="10127"/>
                    <a:pt x="1010" y="10622"/>
                    <a:pt x="982" y="11175"/>
                  </a:cubicBezTo>
                  <a:cubicBezTo>
                    <a:pt x="972" y="11270"/>
                    <a:pt x="1044" y="11317"/>
                    <a:pt x="1119" y="11317"/>
                  </a:cubicBezTo>
                  <a:cubicBezTo>
                    <a:pt x="1194" y="11317"/>
                    <a:pt x="1272" y="11270"/>
                    <a:pt x="1277" y="11175"/>
                  </a:cubicBezTo>
                  <a:cubicBezTo>
                    <a:pt x="1311" y="10566"/>
                    <a:pt x="969" y="10009"/>
                    <a:pt x="432" y="9759"/>
                  </a:cubicBezTo>
                  <a:lnTo>
                    <a:pt x="432" y="9759"/>
                  </a:lnTo>
                  <a:cubicBezTo>
                    <a:pt x="931" y="9133"/>
                    <a:pt x="1117" y="8339"/>
                    <a:pt x="1134" y="7546"/>
                  </a:cubicBezTo>
                  <a:cubicBezTo>
                    <a:pt x="1134" y="7022"/>
                    <a:pt x="1039" y="6507"/>
                    <a:pt x="1001" y="5983"/>
                  </a:cubicBezTo>
                  <a:cubicBezTo>
                    <a:pt x="953" y="5441"/>
                    <a:pt x="1248" y="5145"/>
                    <a:pt x="1544" y="4736"/>
                  </a:cubicBezTo>
                  <a:cubicBezTo>
                    <a:pt x="2477" y="3355"/>
                    <a:pt x="2629" y="1602"/>
                    <a:pt x="1953" y="78"/>
                  </a:cubicBezTo>
                  <a:cubicBezTo>
                    <a:pt x="1929" y="24"/>
                    <a:pt x="1887" y="1"/>
                    <a:pt x="1843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170600" y="3698625"/>
              <a:ext cx="87625" cy="25175"/>
            </a:xfrm>
            <a:custGeom>
              <a:avLst/>
              <a:gdLst/>
              <a:ahLst/>
              <a:cxnLst/>
              <a:rect l="l" t="t" r="r" b="b"/>
              <a:pathLst>
                <a:path w="3505" h="1007" extrusionOk="0">
                  <a:moveTo>
                    <a:pt x="1299" y="1"/>
                  </a:moveTo>
                  <a:cubicBezTo>
                    <a:pt x="914" y="1"/>
                    <a:pt x="527" y="68"/>
                    <a:pt x="154" y="207"/>
                  </a:cubicBezTo>
                  <a:cubicBezTo>
                    <a:pt x="0" y="267"/>
                    <a:pt x="45" y="502"/>
                    <a:pt x="187" y="502"/>
                  </a:cubicBezTo>
                  <a:cubicBezTo>
                    <a:pt x="203" y="502"/>
                    <a:pt x="221" y="499"/>
                    <a:pt x="240" y="492"/>
                  </a:cubicBezTo>
                  <a:cubicBezTo>
                    <a:pt x="582" y="361"/>
                    <a:pt x="941" y="296"/>
                    <a:pt x="1298" y="296"/>
                  </a:cubicBezTo>
                  <a:cubicBezTo>
                    <a:pt x="1973" y="296"/>
                    <a:pt x="2641" y="527"/>
                    <a:pt x="3183" y="969"/>
                  </a:cubicBezTo>
                  <a:cubicBezTo>
                    <a:pt x="3213" y="995"/>
                    <a:pt x="3247" y="1007"/>
                    <a:pt x="3280" y="1007"/>
                  </a:cubicBezTo>
                  <a:cubicBezTo>
                    <a:pt x="3399" y="1007"/>
                    <a:pt x="3504" y="856"/>
                    <a:pt x="3392" y="759"/>
                  </a:cubicBezTo>
                  <a:cubicBezTo>
                    <a:pt x="2793" y="261"/>
                    <a:pt x="2052" y="1"/>
                    <a:pt x="1299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5"/>
            <p:cNvSpPr/>
            <p:nvPr/>
          </p:nvSpPr>
          <p:spPr>
            <a:xfrm>
              <a:off x="3250100" y="3702800"/>
              <a:ext cx="57900" cy="20500"/>
            </a:xfrm>
            <a:custGeom>
              <a:avLst/>
              <a:gdLst/>
              <a:ahLst/>
              <a:cxnLst/>
              <a:rect l="l" t="t" r="r" b="b"/>
              <a:pathLst>
                <a:path w="2316" h="820" extrusionOk="0">
                  <a:moveTo>
                    <a:pt x="1471" y="0"/>
                  </a:moveTo>
                  <a:cubicBezTo>
                    <a:pt x="1230" y="0"/>
                    <a:pt x="989" y="29"/>
                    <a:pt x="755" y="87"/>
                  </a:cubicBezTo>
                  <a:cubicBezTo>
                    <a:pt x="431" y="164"/>
                    <a:pt x="146" y="316"/>
                    <a:pt x="41" y="640"/>
                  </a:cubicBezTo>
                  <a:cubicBezTo>
                    <a:pt x="1" y="749"/>
                    <a:pt x="88" y="819"/>
                    <a:pt x="178" y="819"/>
                  </a:cubicBezTo>
                  <a:cubicBezTo>
                    <a:pt x="238" y="819"/>
                    <a:pt x="300" y="788"/>
                    <a:pt x="327" y="716"/>
                  </a:cubicBezTo>
                  <a:cubicBezTo>
                    <a:pt x="412" y="449"/>
                    <a:pt x="736" y="392"/>
                    <a:pt x="974" y="354"/>
                  </a:cubicBezTo>
                  <a:cubicBezTo>
                    <a:pt x="1148" y="318"/>
                    <a:pt x="1323" y="301"/>
                    <a:pt x="1496" y="301"/>
                  </a:cubicBezTo>
                  <a:cubicBezTo>
                    <a:pt x="1692" y="301"/>
                    <a:pt x="1887" y="323"/>
                    <a:pt x="2079" y="364"/>
                  </a:cubicBezTo>
                  <a:cubicBezTo>
                    <a:pt x="2092" y="366"/>
                    <a:pt x="2103" y="367"/>
                    <a:pt x="2115" y="367"/>
                  </a:cubicBezTo>
                  <a:cubicBezTo>
                    <a:pt x="2268" y="367"/>
                    <a:pt x="2315" y="140"/>
                    <a:pt x="2155" y="78"/>
                  </a:cubicBezTo>
                  <a:cubicBezTo>
                    <a:pt x="1932" y="27"/>
                    <a:pt x="1701" y="0"/>
                    <a:pt x="1471" y="0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5"/>
            <p:cNvSpPr/>
            <p:nvPr/>
          </p:nvSpPr>
          <p:spPr>
            <a:xfrm>
              <a:off x="3311025" y="3673350"/>
              <a:ext cx="11075" cy="101225"/>
            </a:xfrm>
            <a:custGeom>
              <a:avLst/>
              <a:gdLst/>
              <a:ahLst/>
              <a:cxnLst/>
              <a:rect l="l" t="t" r="r" b="b"/>
              <a:pathLst>
                <a:path w="443" h="4049" extrusionOk="0">
                  <a:moveTo>
                    <a:pt x="151" y="1"/>
                  </a:moveTo>
                  <a:cubicBezTo>
                    <a:pt x="96" y="1"/>
                    <a:pt x="49" y="74"/>
                    <a:pt x="99" y="132"/>
                  </a:cubicBezTo>
                  <a:cubicBezTo>
                    <a:pt x="299" y="389"/>
                    <a:pt x="299" y="703"/>
                    <a:pt x="290" y="1018"/>
                  </a:cubicBezTo>
                  <a:cubicBezTo>
                    <a:pt x="280" y="1351"/>
                    <a:pt x="261" y="1684"/>
                    <a:pt x="252" y="2018"/>
                  </a:cubicBezTo>
                  <a:lnTo>
                    <a:pt x="223" y="2961"/>
                  </a:lnTo>
                  <a:cubicBezTo>
                    <a:pt x="214" y="3247"/>
                    <a:pt x="280" y="3713"/>
                    <a:pt x="52" y="3923"/>
                  </a:cubicBezTo>
                  <a:cubicBezTo>
                    <a:pt x="0" y="3974"/>
                    <a:pt x="51" y="4049"/>
                    <a:pt x="112" y="4049"/>
                  </a:cubicBezTo>
                  <a:cubicBezTo>
                    <a:pt x="130" y="4049"/>
                    <a:pt x="149" y="4043"/>
                    <a:pt x="166" y="4028"/>
                  </a:cubicBezTo>
                  <a:cubicBezTo>
                    <a:pt x="347" y="3856"/>
                    <a:pt x="347" y="3608"/>
                    <a:pt x="357" y="3370"/>
                  </a:cubicBezTo>
                  <a:cubicBezTo>
                    <a:pt x="376" y="2923"/>
                    <a:pt x="385" y="2465"/>
                    <a:pt x="404" y="2018"/>
                  </a:cubicBezTo>
                  <a:cubicBezTo>
                    <a:pt x="414" y="1608"/>
                    <a:pt x="442" y="1199"/>
                    <a:pt x="442" y="789"/>
                  </a:cubicBezTo>
                  <a:cubicBezTo>
                    <a:pt x="442" y="513"/>
                    <a:pt x="366" y="246"/>
                    <a:pt x="204" y="27"/>
                  </a:cubicBezTo>
                  <a:cubicBezTo>
                    <a:pt x="188" y="8"/>
                    <a:pt x="169" y="1"/>
                    <a:pt x="151" y="1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3199650" y="3750475"/>
              <a:ext cx="15300" cy="89900"/>
            </a:xfrm>
            <a:custGeom>
              <a:avLst/>
              <a:gdLst/>
              <a:ahLst/>
              <a:cxnLst/>
              <a:rect l="l" t="t" r="r" b="b"/>
              <a:pathLst>
                <a:path w="612" h="3596" extrusionOk="0">
                  <a:moveTo>
                    <a:pt x="282" y="0"/>
                  </a:moveTo>
                  <a:cubicBezTo>
                    <a:pt x="236" y="0"/>
                    <a:pt x="185" y="55"/>
                    <a:pt x="211" y="114"/>
                  </a:cubicBezTo>
                  <a:lnTo>
                    <a:pt x="201" y="114"/>
                  </a:lnTo>
                  <a:cubicBezTo>
                    <a:pt x="459" y="666"/>
                    <a:pt x="306" y="1247"/>
                    <a:pt x="249" y="1828"/>
                  </a:cubicBezTo>
                  <a:cubicBezTo>
                    <a:pt x="192" y="2371"/>
                    <a:pt x="392" y="3019"/>
                    <a:pt x="40" y="3495"/>
                  </a:cubicBezTo>
                  <a:cubicBezTo>
                    <a:pt x="0" y="3548"/>
                    <a:pt x="47" y="3596"/>
                    <a:pt x="98" y="3596"/>
                  </a:cubicBezTo>
                  <a:cubicBezTo>
                    <a:pt x="121" y="3596"/>
                    <a:pt x="146" y="3586"/>
                    <a:pt x="163" y="3562"/>
                  </a:cubicBezTo>
                  <a:cubicBezTo>
                    <a:pt x="535" y="3067"/>
                    <a:pt x="344" y="2409"/>
                    <a:pt x="401" y="1828"/>
                  </a:cubicBezTo>
                  <a:cubicBezTo>
                    <a:pt x="459" y="1219"/>
                    <a:pt x="611" y="619"/>
                    <a:pt x="335" y="38"/>
                  </a:cubicBezTo>
                  <a:cubicBezTo>
                    <a:pt x="323" y="11"/>
                    <a:pt x="303" y="0"/>
                    <a:pt x="282" y="0"/>
                  </a:cubicBezTo>
                  <a:close/>
                </a:path>
              </a:pathLst>
            </a:custGeom>
            <a:solidFill>
              <a:srgbClr val="FCE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3" name="Google Shape;993;p35"/>
          <p:cNvSpPr txBox="1">
            <a:spLocks noGrp="1"/>
          </p:cNvSpPr>
          <p:nvPr>
            <p:ph type="title"/>
          </p:nvPr>
        </p:nvSpPr>
        <p:spPr>
          <a:xfrm>
            <a:off x="736749" y="365760"/>
            <a:ext cx="3032677" cy="14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Aprendizaje esperado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37"/>
          <p:cNvGrpSpPr/>
          <p:nvPr/>
        </p:nvGrpSpPr>
        <p:grpSpPr>
          <a:xfrm>
            <a:off x="2192478" y="1114373"/>
            <a:ext cx="1466682" cy="3162730"/>
            <a:chOff x="2365666" y="1277600"/>
            <a:chExt cx="1391011" cy="2999554"/>
          </a:xfrm>
        </p:grpSpPr>
        <p:sp>
          <p:nvSpPr>
            <p:cNvPr id="1050" name="Google Shape;1050;p37"/>
            <p:cNvSpPr/>
            <p:nvPr/>
          </p:nvSpPr>
          <p:spPr>
            <a:xfrm>
              <a:off x="3630928" y="1411768"/>
              <a:ext cx="123714" cy="129047"/>
            </a:xfrm>
            <a:custGeom>
              <a:avLst/>
              <a:gdLst/>
              <a:ahLst/>
              <a:cxnLst/>
              <a:rect l="l" t="t" r="r" b="b"/>
              <a:pathLst>
                <a:path w="1763" h="1839" extrusionOk="0">
                  <a:moveTo>
                    <a:pt x="915" y="0"/>
                  </a:moveTo>
                  <a:lnTo>
                    <a:pt x="1" y="1782"/>
                  </a:lnTo>
                  <a:lnTo>
                    <a:pt x="277" y="1839"/>
                  </a:lnTo>
                  <a:cubicBezTo>
                    <a:pt x="277" y="1839"/>
                    <a:pt x="1629" y="648"/>
                    <a:pt x="1696" y="591"/>
                  </a:cubicBezTo>
                  <a:cubicBezTo>
                    <a:pt x="1763" y="534"/>
                    <a:pt x="915" y="0"/>
                    <a:pt x="915" y="0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3515987" y="1391699"/>
              <a:ext cx="129047" cy="137117"/>
            </a:xfrm>
            <a:custGeom>
              <a:avLst/>
              <a:gdLst/>
              <a:ahLst/>
              <a:cxnLst/>
              <a:rect l="l" t="t" r="r" b="b"/>
              <a:pathLst>
                <a:path w="1839" h="1954" extrusionOk="0">
                  <a:moveTo>
                    <a:pt x="334" y="1"/>
                  </a:moveTo>
                  <a:cubicBezTo>
                    <a:pt x="334" y="1"/>
                    <a:pt x="10" y="944"/>
                    <a:pt x="0" y="1020"/>
                  </a:cubicBezTo>
                  <a:lnTo>
                    <a:pt x="1839" y="195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B6A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3477182" y="1407768"/>
              <a:ext cx="167853" cy="121048"/>
            </a:xfrm>
            <a:custGeom>
              <a:avLst/>
              <a:gdLst/>
              <a:ahLst/>
              <a:cxnLst/>
              <a:rect l="l" t="t" r="r" b="b"/>
              <a:pathLst>
                <a:path w="2392" h="1725" extrusionOk="0">
                  <a:moveTo>
                    <a:pt x="334" y="0"/>
                  </a:moveTo>
                  <a:lnTo>
                    <a:pt x="1" y="915"/>
                  </a:lnTo>
                  <a:lnTo>
                    <a:pt x="2392" y="172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3454517" y="1438503"/>
              <a:ext cx="190518" cy="119714"/>
            </a:xfrm>
            <a:custGeom>
              <a:avLst/>
              <a:gdLst/>
              <a:ahLst/>
              <a:cxnLst/>
              <a:rect l="l" t="t" r="r" b="b"/>
              <a:pathLst>
                <a:path w="2715" h="1706" extrusionOk="0">
                  <a:moveTo>
                    <a:pt x="181" y="0"/>
                  </a:moveTo>
                  <a:cubicBezTo>
                    <a:pt x="181" y="0"/>
                    <a:pt x="0" y="762"/>
                    <a:pt x="0" y="829"/>
                  </a:cubicBezTo>
                  <a:lnTo>
                    <a:pt x="2238" y="1705"/>
                  </a:lnTo>
                  <a:lnTo>
                    <a:pt x="2715" y="1286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3615560" y="1443836"/>
              <a:ext cx="141117" cy="351003"/>
            </a:xfrm>
            <a:custGeom>
              <a:avLst/>
              <a:gdLst/>
              <a:ahLst/>
              <a:cxnLst/>
              <a:rect l="l" t="t" r="r" b="b"/>
              <a:pathLst>
                <a:path w="2011" h="5002" extrusionOk="0">
                  <a:moveTo>
                    <a:pt x="2010" y="1"/>
                  </a:moveTo>
                  <a:lnTo>
                    <a:pt x="420" y="1172"/>
                  </a:lnTo>
                  <a:lnTo>
                    <a:pt x="1" y="5001"/>
                  </a:lnTo>
                  <a:lnTo>
                    <a:pt x="1401" y="4125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3425746" y="1474571"/>
              <a:ext cx="219289" cy="320267"/>
            </a:xfrm>
            <a:custGeom>
              <a:avLst/>
              <a:gdLst/>
              <a:ahLst/>
              <a:cxnLst/>
              <a:rect l="l" t="t" r="r" b="b"/>
              <a:pathLst>
                <a:path w="3125" h="4564" extrusionOk="0">
                  <a:moveTo>
                    <a:pt x="324" y="1"/>
                  </a:moveTo>
                  <a:lnTo>
                    <a:pt x="1" y="3706"/>
                  </a:lnTo>
                  <a:lnTo>
                    <a:pt x="2706" y="4563"/>
                  </a:lnTo>
                  <a:lnTo>
                    <a:pt x="3125" y="734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3309472" y="3997727"/>
              <a:ext cx="297461" cy="279427"/>
            </a:xfrm>
            <a:custGeom>
              <a:avLst/>
              <a:gdLst/>
              <a:ahLst/>
              <a:cxnLst/>
              <a:rect l="l" t="t" r="r" b="b"/>
              <a:pathLst>
                <a:path w="4239" h="3982" extrusionOk="0">
                  <a:moveTo>
                    <a:pt x="1953" y="0"/>
                  </a:moveTo>
                  <a:lnTo>
                    <a:pt x="0" y="115"/>
                  </a:lnTo>
                  <a:cubicBezTo>
                    <a:pt x="67" y="381"/>
                    <a:pt x="124" y="639"/>
                    <a:pt x="200" y="896"/>
                  </a:cubicBezTo>
                  <a:cubicBezTo>
                    <a:pt x="410" y="1639"/>
                    <a:pt x="600" y="2410"/>
                    <a:pt x="772" y="3182"/>
                  </a:cubicBezTo>
                  <a:cubicBezTo>
                    <a:pt x="1581" y="3401"/>
                    <a:pt x="2391" y="3677"/>
                    <a:pt x="3220" y="3839"/>
                  </a:cubicBezTo>
                  <a:lnTo>
                    <a:pt x="3401" y="3868"/>
                  </a:lnTo>
                  <a:cubicBezTo>
                    <a:pt x="3439" y="3877"/>
                    <a:pt x="3486" y="3877"/>
                    <a:pt x="3524" y="3887"/>
                  </a:cubicBezTo>
                  <a:cubicBezTo>
                    <a:pt x="3705" y="3925"/>
                    <a:pt x="3877" y="3953"/>
                    <a:pt x="4067" y="3982"/>
                  </a:cubicBezTo>
                  <a:cubicBezTo>
                    <a:pt x="4153" y="3972"/>
                    <a:pt x="4220" y="3934"/>
                    <a:pt x="4229" y="3858"/>
                  </a:cubicBezTo>
                  <a:cubicBezTo>
                    <a:pt x="4239" y="3591"/>
                    <a:pt x="4067" y="3363"/>
                    <a:pt x="3915" y="3153"/>
                  </a:cubicBezTo>
                  <a:cubicBezTo>
                    <a:pt x="3696" y="2839"/>
                    <a:pt x="3496" y="2553"/>
                    <a:pt x="3267" y="2258"/>
                  </a:cubicBezTo>
                  <a:cubicBezTo>
                    <a:pt x="3039" y="1963"/>
                    <a:pt x="2543" y="1591"/>
                    <a:pt x="2220" y="1401"/>
                  </a:cubicBezTo>
                  <a:cubicBezTo>
                    <a:pt x="2077" y="1315"/>
                    <a:pt x="2000" y="1163"/>
                    <a:pt x="2019" y="1001"/>
                  </a:cubicBezTo>
                  <a:cubicBezTo>
                    <a:pt x="2029" y="677"/>
                    <a:pt x="1953" y="0"/>
                    <a:pt x="1953" y="0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3266668" y="3818579"/>
              <a:ext cx="180554" cy="187220"/>
            </a:xfrm>
            <a:custGeom>
              <a:avLst/>
              <a:gdLst/>
              <a:ahLst/>
              <a:cxnLst/>
              <a:rect l="l" t="t" r="r" b="b"/>
              <a:pathLst>
                <a:path w="2573" h="2668" extrusionOk="0">
                  <a:moveTo>
                    <a:pt x="2258" y="1"/>
                  </a:moveTo>
                  <a:cubicBezTo>
                    <a:pt x="1829" y="48"/>
                    <a:pt x="1401" y="96"/>
                    <a:pt x="972" y="163"/>
                  </a:cubicBezTo>
                  <a:cubicBezTo>
                    <a:pt x="639" y="210"/>
                    <a:pt x="305" y="258"/>
                    <a:pt x="1" y="420"/>
                  </a:cubicBezTo>
                  <a:cubicBezTo>
                    <a:pt x="248" y="1163"/>
                    <a:pt x="429" y="1915"/>
                    <a:pt x="610" y="2668"/>
                  </a:cubicBezTo>
                  <a:lnTo>
                    <a:pt x="2572" y="2553"/>
                  </a:lnTo>
                  <a:cubicBezTo>
                    <a:pt x="2515" y="1696"/>
                    <a:pt x="2401" y="849"/>
                    <a:pt x="2258" y="1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2594916" y="4015761"/>
              <a:ext cx="336968" cy="229394"/>
            </a:xfrm>
            <a:custGeom>
              <a:avLst/>
              <a:gdLst/>
              <a:ahLst/>
              <a:cxnLst/>
              <a:rect l="l" t="t" r="r" b="b"/>
              <a:pathLst>
                <a:path w="4802" h="3269" extrusionOk="0">
                  <a:moveTo>
                    <a:pt x="3001" y="1"/>
                  </a:moveTo>
                  <a:cubicBezTo>
                    <a:pt x="2982" y="115"/>
                    <a:pt x="3001" y="239"/>
                    <a:pt x="3049" y="344"/>
                  </a:cubicBezTo>
                  <a:cubicBezTo>
                    <a:pt x="3135" y="686"/>
                    <a:pt x="1849" y="1220"/>
                    <a:pt x="1468" y="1563"/>
                  </a:cubicBezTo>
                  <a:cubicBezTo>
                    <a:pt x="1401" y="1629"/>
                    <a:pt x="325" y="2344"/>
                    <a:pt x="106" y="2868"/>
                  </a:cubicBezTo>
                  <a:cubicBezTo>
                    <a:pt x="1" y="3106"/>
                    <a:pt x="77" y="3268"/>
                    <a:pt x="344" y="3268"/>
                  </a:cubicBezTo>
                  <a:cubicBezTo>
                    <a:pt x="366" y="3268"/>
                    <a:pt x="390" y="3268"/>
                    <a:pt x="415" y="3268"/>
                  </a:cubicBezTo>
                  <a:cubicBezTo>
                    <a:pt x="1134" y="3268"/>
                    <a:pt x="3237" y="3144"/>
                    <a:pt x="3716" y="3144"/>
                  </a:cubicBezTo>
                  <a:cubicBezTo>
                    <a:pt x="3897" y="3144"/>
                    <a:pt x="4068" y="3144"/>
                    <a:pt x="4249" y="3134"/>
                  </a:cubicBezTo>
                  <a:cubicBezTo>
                    <a:pt x="4554" y="3115"/>
                    <a:pt x="4630" y="3058"/>
                    <a:pt x="4668" y="2763"/>
                  </a:cubicBezTo>
                  <a:cubicBezTo>
                    <a:pt x="4802" y="1848"/>
                    <a:pt x="4735" y="925"/>
                    <a:pt x="4706" y="10"/>
                  </a:cubicBezTo>
                  <a:lnTo>
                    <a:pt x="4706" y="10"/>
                  </a:lnTo>
                  <a:cubicBezTo>
                    <a:pt x="4421" y="15"/>
                    <a:pt x="4137" y="20"/>
                    <a:pt x="3854" y="20"/>
                  </a:cubicBezTo>
                  <a:cubicBezTo>
                    <a:pt x="3570" y="20"/>
                    <a:pt x="3287" y="15"/>
                    <a:pt x="3001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751328" y="3810580"/>
              <a:ext cx="175852" cy="206939"/>
            </a:xfrm>
            <a:custGeom>
              <a:avLst/>
              <a:gdLst/>
              <a:ahLst/>
              <a:cxnLst/>
              <a:rect l="l" t="t" r="r" b="b"/>
              <a:pathLst>
                <a:path w="2506" h="2949" extrusionOk="0">
                  <a:moveTo>
                    <a:pt x="1" y="0"/>
                  </a:moveTo>
                  <a:cubicBezTo>
                    <a:pt x="115" y="477"/>
                    <a:pt x="601" y="2467"/>
                    <a:pt x="763" y="2934"/>
                  </a:cubicBezTo>
                  <a:cubicBezTo>
                    <a:pt x="1049" y="2944"/>
                    <a:pt x="1334" y="2948"/>
                    <a:pt x="1620" y="2948"/>
                  </a:cubicBezTo>
                  <a:cubicBezTo>
                    <a:pt x="1906" y="2948"/>
                    <a:pt x="2192" y="2944"/>
                    <a:pt x="2477" y="2934"/>
                  </a:cubicBezTo>
                  <a:cubicBezTo>
                    <a:pt x="2506" y="2458"/>
                    <a:pt x="2506" y="543"/>
                    <a:pt x="2487" y="77"/>
                  </a:cubicBezTo>
                  <a:cubicBezTo>
                    <a:pt x="1801" y="67"/>
                    <a:pt x="677" y="10"/>
                    <a:pt x="1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644387" y="2315085"/>
              <a:ext cx="838912" cy="1541479"/>
            </a:xfrm>
            <a:custGeom>
              <a:avLst/>
              <a:gdLst/>
              <a:ahLst/>
              <a:cxnLst/>
              <a:rect l="l" t="t" r="r" b="b"/>
              <a:pathLst>
                <a:path w="11955" h="21967" extrusionOk="0">
                  <a:moveTo>
                    <a:pt x="1459" y="1"/>
                  </a:moveTo>
                  <a:cubicBezTo>
                    <a:pt x="1108" y="1"/>
                    <a:pt x="266" y="3208"/>
                    <a:pt x="220" y="3529"/>
                  </a:cubicBezTo>
                  <a:cubicBezTo>
                    <a:pt x="1" y="4901"/>
                    <a:pt x="753" y="19646"/>
                    <a:pt x="791" y="20208"/>
                  </a:cubicBezTo>
                  <a:cubicBezTo>
                    <a:pt x="820" y="20712"/>
                    <a:pt x="829" y="21208"/>
                    <a:pt x="868" y="21713"/>
                  </a:cubicBezTo>
                  <a:cubicBezTo>
                    <a:pt x="1659" y="21876"/>
                    <a:pt x="2450" y="21966"/>
                    <a:pt x="3243" y="21966"/>
                  </a:cubicBezTo>
                  <a:cubicBezTo>
                    <a:pt x="4026" y="21966"/>
                    <a:pt x="4811" y="21878"/>
                    <a:pt x="5602" y="21684"/>
                  </a:cubicBezTo>
                  <a:cubicBezTo>
                    <a:pt x="5592" y="21017"/>
                    <a:pt x="5582" y="20341"/>
                    <a:pt x="5563" y="19665"/>
                  </a:cubicBezTo>
                  <a:cubicBezTo>
                    <a:pt x="5535" y="18560"/>
                    <a:pt x="5363" y="11749"/>
                    <a:pt x="5240" y="10911"/>
                  </a:cubicBezTo>
                  <a:cubicBezTo>
                    <a:pt x="5230" y="10864"/>
                    <a:pt x="5211" y="10778"/>
                    <a:pt x="5287" y="10749"/>
                  </a:cubicBezTo>
                  <a:cubicBezTo>
                    <a:pt x="5354" y="10787"/>
                    <a:pt x="5344" y="10845"/>
                    <a:pt x="5354" y="10902"/>
                  </a:cubicBezTo>
                  <a:cubicBezTo>
                    <a:pt x="5421" y="11245"/>
                    <a:pt x="5487" y="11597"/>
                    <a:pt x="5554" y="11940"/>
                  </a:cubicBezTo>
                  <a:cubicBezTo>
                    <a:pt x="5716" y="12654"/>
                    <a:pt x="6249" y="15617"/>
                    <a:pt x="6392" y="16379"/>
                  </a:cubicBezTo>
                  <a:cubicBezTo>
                    <a:pt x="6583" y="17407"/>
                    <a:pt x="6802" y="18445"/>
                    <a:pt x="7002" y="19474"/>
                  </a:cubicBezTo>
                  <a:cubicBezTo>
                    <a:pt x="7154" y="20198"/>
                    <a:pt x="7240" y="20931"/>
                    <a:pt x="7478" y="21627"/>
                  </a:cubicBezTo>
                  <a:cubicBezTo>
                    <a:pt x="8103" y="21739"/>
                    <a:pt x="8709" y="21892"/>
                    <a:pt x="9345" y="21892"/>
                  </a:cubicBezTo>
                  <a:cubicBezTo>
                    <a:pt x="9464" y="21892"/>
                    <a:pt x="9585" y="21886"/>
                    <a:pt x="9707" y="21874"/>
                  </a:cubicBezTo>
                  <a:cubicBezTo>
                    <a:pt x="10316" y="21817"/>
                    <a:pt x="10916" y="21703"/>
                    <a:pt x="11517" y="21551"/>
                  </a:cubicBezTo>
                  <a:cubicBezTo>
                    <a:pt x="11659" y="21513"/>
                    <a:pt x="11802" y="21474"/>
                    <a:pt x="11955" y="21436"/>
                  </a:cubicBezTo>
                  <a:cubicBezTo>
                    <a:pt x="11926" y="21141"/>
                    <a:pt x="11907" y="20846"/>
                    <a:pt x="11869" y="20560"/>
                  </a:cubicBezTo>
                  <a:cubicBezTo>
                    <a:pt x="11707" y="19360"/>
                    <a:pt x="10402" y="11187"/>
                    <a:pt x="10240" y="10159"/>
                  </a:cubicBezTo>
                  <a:cubicBezTo>
                    <a:pt x="10154" y="9625"/>
                    <a:pt x="9211" y="4234"/>
                    <a:pt x="8954" y="3339"/>
                  </a:cubicBezTo>
                  <a:cubicBezTo>
                    <a:pt x="8669" y="2320"/>
                    <a:pt x="8402" y="1291"/>
                    <a:pt x="7964" y="329"/>
                  </a:cubicBezTo>
                  <a:lnTo>
                    <a:pt x="7373" y="472"/>
                  </a:lnTo>
                  <a:lnTo>
                    <a:pt x="7354" y="491"/>
                  </a:lnTo>
                  <a:lnTo>
                    <a:pt x="7335" y="472"/>
                  </a:lnTo>
                  <a:lnTo>
                    <a:pt x="7183" y="462"/>
                  </a:lnTo>
                  <a:cubicBezTo>
                    <a:pt x="6897" y="548"/>
                    <a:pt x="6592" y="586"/>
                    <a:pt x="6287" y="586"/>
                  </a:cubicBezTo>
                  <a:cubicBezTo>
                    <a:pt x="5765" y="592"/>
                    <a:pt x="5242" y="597"/>
                    <a:pt x="4720" y="597"/>
                  </a:cubicBezTo>
                  <a:cubicBezTo>
                    <a:pt x="4338" y="597"/>
                    <a:pt x="3955" y="594"/>
                    <a:pt x="3573" y="586"/>
                  </a:cubicBezTo>
                  <a:cubicBezTo>
                    <a:pt x="3163" y="577"/>
                    <a:pt x="2773" y="519"/>
                    <a:pt x="2382" y="424"/>
                  </a:cubicBezTo>
                  <a:cubicBezTo>
                    <a:pt x="2058" y="358"/>
                    <a:pt x="1753" y="215"/>
                    <a:pt x="1496" y="15"/>
                  </a:cubicBezTo>
                  <a:cubicBezTo>
                    <a:pt x="1485" y="5"/>
                    <a:pt x="1472" y="1"/>
                    <a:pt x="1459" y="1"/>
                  </a:cubicBezTo>
                  <a:close/>
                </a:path>
              </a:pathLst>
            </a:custGeom>
            <a:solidFill>
              <a:srgbClr val="009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2604951" y="1327562"/>
              <a:ext cx="455911" cy="379212"/>
            </a:xfrm>
            <a:custGeom>
              <a:avLst/>
              <a:gdLst/>
              <a:ahLst/>
              <a:cxnLst/>
              <a:rect l="l" t="t" r="r" b="b"/>
              <a:pathLst>
                <a:path w="6497" h="5404" extrusionOk="0">
                  <a:moveTo>
                    <a:pt x="1" y="0"/>
                  </a:moveTo>
                  <a:lnTo>
                    <a:pt x="1" y="4486"/>
                  </a:lnTo>
                  <a:cubicBezTo>
                    <a:pt x="39" y="4486"/>
                    <a:pt x="77" y="4477"/>
                    <a:pt x="115" y="4467"/>
                  </a:cubicBezTo>
                  <a:cubicBezTo>
                    <a:pt x="365" y="4413"/>
                    <a:pt x="619" y="4388"/>
                    <a:pt x="875" y="4388"/>
                  </a:cubicBezTo>
                  <a:cubicBezTo>
                    <a:pt x="980" y="4388"/>
                    <a:pt x="1086" y="4392"/>
                    <a:pt x="1191" y="4401"/>
                  </a:cubicBezTo>
                  <a:cubicBezTo>
                    <a:pt x="1553" y="4410"/>
                    <a:pt x="1896" y="4534"/>
                    <a:pt x="2182" y="4763"/>
                  </a:cubicBezTo>
                  <a:cubicBezTo>
                    <a:pt x="2527" y="5044"/>
                    <a:pt x="2976" y="5404"/>
                    <a:pt x="3438" y="5404"/>
                  </a:cubicBezTo>
                  <a:cubicBezTo>
                    <a:pt x="3461" y="5404"/>
                    <a:pt x="3483" y="5403"/>
                    <a:pt x="3506" y="5401"/>
                  </a:cubicBezTo>
                  <a:cubicBezTo>
                    <a:pt x="3725" y="5382"/>
                    <a:pt x="3935" y="5306"/>
                    <a:pt x="4116" y="5172"/>
                  </a:cubicBezTo>
                  <a:cubicBezTo>
                    <a:pt x="4163" y="5134"/>
                    <a:pt x="4516" y="4725"/>
                    <a:pt x="4525" y="4725"/>
                  </a:cubicBezTo>
                  <a:cubicBezTo>
                    <a:pt x="4239" y="4658"/>
                    <a:pt x="3944" y="4591"/>
                    <a:pt x="3792" y="4306"/>
                  </a:cubicBezTo>
                  <a:cubicBezTo>
                    <a:pt x="3744" y="4229"/>
                    <a:pt x="3716" y="4144"/>
                    <a:pt x="3716" y="4067"/>
                  </a:cubicBezTo>
                  <a:cubicBezTo>
                    <a:pt x="3700" y="3793"/>
                    <a:pt x="3814" y="3647"/>
                    <a:pt x="4030" y="3647"/>
                  </a:cubicBezTo>
                  <a:cubicBezTo>
                    <a:pt x="4076" y="3647"/>
                    <a:pt x="4127" y="3654"/>
                    <a:pt x="4182" y="3667"/>
                  </a:cubicBezTo>
                  <a:cubicBezTo>
                    <a:pt x="4211" y="3677"/>
                    <a:pt x="4239" y="3686"/>
                    <a:pt x="4268" y="3696"/>
                  </a:cubicBezTo>
                  <a:cubicBezTo>
                    <a:pt x="4380" y="3739"/>
                    <a:pt x="4452" y="3765"/>
                    <a:pt x="4505" y="3765"/>
                  </a:cubicBezTo>
                  <a:cubicBezTo>
                    <a:pt x="4591" y="3765"/>
                    <a:pt x="4626" y="3696"/>
                    <a:pt x="4697" y="3524"/>
                  </a:cubicBezTo>
                  <a:cubicBezTo>
                    <a:pt x="4792" y="3229"/>
                    <a:pt x="4830" y="2924"/>
                    <a:pt x="4782" y="2620"/>
                  </a:cubicBezTo>
                  <a:cubicBezTo>
                    <a:pt x="4754" y="2372"/>
                    <a:pt x="4754" y="2381"/>
                    <a:pt x="5011" y="2353"/>
                  </a:cubicBezTo>
                  <a:cubicBezTo>
                    <a:pt x="5363" y="2334"/>
                    <a:pt x="5716" y="2296"/>
                    <a:pt x="6068" y="2239"/>
                  </a:cubicBezTo>
                  <a:cubicBezTo>
                    <a:pt x="6230" y="2220"/>
                    <a:pt x="6373" y="2153"/>
                    <a:pt x="6497" y="2058"/>
                  </a:cubicBezTo>
                  <a:cubicBezTo>
                    <a:pt x="6468" y="1905"/>
                    <a:pt x="6459" y="1753"/>
                    <a:pt x="6430" y="1610"/>
                  </a:cubicBezTo>
                  <a:cubicBezTo>
                    <a:pt x="6392" y="1315"/>
                    <a:pt x="6221" y="1048"/>
                    <a:pt x="5954" y="905"/>
                  </a:cubicBezTo>
                  <a:cubicBezTo>
                    <a:pt x="5501" y="645"/>
                    <a:pt x="5008" y="552"/>
                    <a:pt x="4506" y="552"/>
                  </a:cubicBezTo>
                  <a:cubicBezTo>
                    <a:pt x="3943" y="552"/>
                    <a:pt x="3369" y="669"/>
                    <a:pt x="2830" y="800"/>
                  </a:cubicBezTo>
                  <a:cubicBezTo>
                    <a:pt x="2649" y="846"/>
                    <a:pt x="2457" y="878"/>
                    <a:pt x="2268" y="878"/>
                  </a:cubicBezTo>
                  <a:cubicBezTo>
                    <a:pt x="2061" y="878"/>
                    <a:pt x="1857" y="839"/>
                    <a:pt x="1677" y="734"/>
                  </a:cubicBezTo>
                  <a:cubicBezTo>
                    <a:pt x="1058" y="372"/>
                    <a:pt x="801" y="0"/>
                    <a:pt x="1" y="0"/>
                  </a:cubicBez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3292070" y="1846901"/>
              <a:ext cx="312899" cy="494155"/>
            </a:xfrm>
            <a:custGeom>
              <a:avLst/>
              <a:gdLst/>
              <a:ahLst/>
              <a:cxnLst/>
              <a:rect l="l" t="t" r="r" b="b"/>
              <a:pathLst>
                <a:path w="4459" h="7042" extrusionOk="0">
                  <a:moveTo>
                    <a:pt x="3458" y="0"/>
                  </a:moveTo>
                  <a:cubicBezTo>
                    <a:pt x="2934" y="676"/>
                    <a:pt x="1820" y="2610"/>
                    <a:pt x="1572" y="3248"/>
                  </a:cubicBezTo>
                  <a:cubicBezTo>
                    <a:pt x="1524" y="3365"/>
                    <a:pt x="1500" y="3411"/>
                    <a:pt x="1473" y="3411"/>
                  </a:cubicBezTo>
                  <a:cubicBezTo>
                    <a:pt x="1440" y="3411"/>
                    <a:pt x="1403" y="3346"/>
                    <a:pt x="1315" y="3258"/>
                  </a:cubicBezTo>
                  <a:cubicBezTo>
                    <a:pt x="1229" y="3448"/>
                    <a:pt x="1182" y="3658"/>
                    <a:pt x="1153" y="3867"/>
                  </a:cubicBezTo>
                  <a:cubicBezTo>
                    <a:pt x="1096" y="4286"/>
                    <a:pt x="944" y="4686"/>
                    <a:pt x="715" y="5039"/>
                  </a:cubicBezTo>
                  <a:cubicBezTo>
                    <a:pt x="524" y="5353"/>
                    <a:pt x="324" y="5667"/>
                    <a:pt x="105" y="5963"/>
                  </a:cubicBezTo>
                  <a:cubicBezTo>
                    <a:pt x="48" y="6020"/>
                    <a:pt x="10" y="6096"/>
                    <a:pt x="1" y="6182"/>
                  </a:cubicBezTo>
                  <a:cubicBezTo>
                    <a:pt x="124" y="6315"/>
                    <a:pt x="239" y="6458"/>
                    <a:pt x="362" y="6591"/>
                  </a:cubicBezTo>
                  <a:cubicBezTo>
                    <a:pt x="637" y="6891"/>
                    <a:pt x="977" y="7041"/>
                    <a:pt x="1320" y="7041"/>
                  </a:cubicBezTo>
                  <a:cubicBezTo>
                    <a:pt x="1633" y="7041"/>
                    <a:pt x="1948" y="6917"/>
                    <a:pt x="2220" y="6668"/>
                  </a:cubicBezTo>
                  <a:cubicBezTo>
                    <a:pt x="2487" y="6401"/>
                    <a:pt x="2687" y="6087"/>
                    <a:pt x="2801" y="5734"/>
                  </a:cubicBezTo>
                  <a:cubicBezTo>
                    <a:pt x="3144" y="4753"/>
                    <a:pt x="3553" y="3791"/>
                    <a:pt x="3858" y="2791"/>
                  </a:cubicBezTo>
                  <a:cubicBezTo>
                    <a:pt x="4068" y="2077"/>
                    <a:pt x="4344" y="1391"/>
                    <a:pt x="4458" y="648"/>
                  </a:cubicBezTo>
                  <a:cubicBezTo>
                    <a:pt x="4125" y="429"/>
                    <a:pt x="3791" y="210"/>
                    <a:pt x="3458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2863182" y="1471273"/>
              <a:ext cx="255849" cy="550994"/>
            </a:xfrm>
            <a:custGeom>
              <a:avLst/>
              <a:gdLst/>
              <a:ahLst/>
              <a:cxnLst/>
              <a:rect l="l" t="t" r="r" b="b"/>
              <a:pathLst>
                <a:path w="3646" h="7852" extrusionOk="0">
                  <a:moveTo>
                    <a:pt x="2798" y="0"/>
                  </a:moveTo>
                  <a:cubicBezTo>
                    <a:pt x="2684" y="105"/>
                    <a:pt x="2531" y="172"/>
                    <a:pt x="2379" y="191"/>
                  </a:cubicBezTo>
                  <a:cubicBezTo>
                    <a:pt x="2026" y="248"/>
                    <a:pt x="1674" y="295"/>
                    <a:pt x="1312" y="314"/>
                  </a:cubicBezTo>
                  <a:cubicBezTo>
                    <a:pt x="1055" y="333"/>
                    <a:pt x="1064" y="324"/>
                    <a:pt x="1093" y="572"/>
                  </a:cubicBezTo>
                  <a:cubicBezTo>
                    <a:pt x="1131" y="876"/>
                    <a:pt x="1102" y="1181"/>
                    <a:pt x="998" y="1476"/>
                  </a:cubicBezTo>
                  <a:cubicBezTo>
                    <a:pt x="927" y="1648"/>
                    <a:pt x="892" y="1717"/>
                    <a:pt x="808" y="1717"/>
                  </a:cubicBezTo>
                  <a:cubicBezTo>
                    <a:pt x="757" y="1717"/>
                    <a:pt x="687" y="1691"/>
                    <a:pt x="579" y="1648"/>
                  </a:cubicBezTo>
                  <a:cubicBezTo>
                    <a:pt x="550" y="1638"/>
                    <a:pt x="512" y="1629"/>
                    <a:pt x="483" y="1619"/>
                  </a:cubicBezTo>
                  <a:cubicBezTo>
                    <a:pt x="430" y="1606"/>
                    <a:pt x="380" y="1600"/>
                    <a:pt x="335" y="1600"/>
                  </a:cubicBezTo>
                  <a:cubicBezTo>
                    <a:pt x="116" y="1600"/>
                    <a:pt x="1" y="1751"/>
                    <a:pt x="17" y="2019"/>
                  </a:cubicBezTo>
                  <a:cubicBezTo>
                    <a:pt x="26" y="2096"/>
                    <a:pt x="55" y="2181"/>
                    <a:pt x="93" y="2258"/>
                  </a:cubicBezTo>
                  <a:cubicBezTo>
                    <a:pt x="255" y="2543"/>
                    <a:pt x="540" y="2610"/>
                    <a:pt x="826" y="2677"/>
                  </a:cubicBezTo>
                  <a:lnTo>
                    <a:pt x="912" y="2667"/>
                  </a:lnTo>
                  <a:cubicBezTo>
                    <a:pt x="931" y="3000"/>
                    <a:pt x="931" y="3343"/>
                    <a:pt x="931" y="3686"/>
                  </a:cubicBezTo>
                  <a:cubicBezTo>
                    <a:pt x="883" y="3724"/>
                    <a:pt x="817" y="3743"/>
                    <a:pt x="750" y="3743"/>
                  </a:cubicBezTo>
                  <a:cubicBezTo>
                    <a:pt x="598" y="3743"/>
                    <a:pt x="436" y="3753"/>
                    <a:pt x="274" y="3753"/>
                  </a:cubicBezTo>
                  <a:cubicBezTo>
                    <a:pt x="531" y="4248"/>
                    <a:pt x="750" y="4763"/>
                    <a:pt x="988" y="5267"/>
                  </a:cubicBezTo>
                  <a:cubicBezTo>
                    <a:pt x="1350" y="6058"/>
                    <a:pt x="1712" y="6849"/>
                    <a:pt x="1998" y="7677"/>
                  </a:cubicBezTo>
                  <a:cubicBezTo>
                    <a:pt x="2007" y="7725"/>
                    <a:pt x="2026" y="7763"/>
                    <a:pt x="2045" y="7801"/>
                  </a:cubicBezTo>
                  <a:cubicBezTo>
                    <a:pt x="2075" y="7835"/>
                    <a:pt x="2108" y="7852"/>
                    <a:pt x="2141" y="7852"/>
                  </a:cubicBezTo>
                  <a:cubicBezTo>
                    <a:pt x="2181" y="7852"/>
                    <a:pt x="2219" y="7825"/>
                    <a:pt x="2245" y="7772"/>
                  </a:cubicBezTo>
                  <a:cubicBezTo>
                    <a:pt x="2255" y="7734"/>
                    <a:pt x="2331" y="7572"/>
                    <a:pt x="2350" y="7534"/>
                  </a:cubicBezTo>
                  <a:cubicBezTo>
                    <a:pt x="2712" y="6782"/>
                    <a:pt x="2684" y="6172"/>
                    <a:pt x="2798" y="5448"/>
                  </a:cubicBezTo>
                  <a:cubicBezTo>
                    <a:pt x="2874" y="4982"/>
                    <a:pt x="2912" y="4515"/>
                    <a:pt x="2912" y="4048"/>
                  </a:cubicBezTo>
                  <a:cubicBezTo>
                    <a:pt x="2760" y="3934"/>
                    <a:pt x="2569" y="3943"/>
                    <a:pt x="2398" y="3905"/>
                  </a:cubicBezTo>
                  <a:cubicBezTo>
                    <a:pt x="2379" y="3905"/>
                    <a:pt x="2350" y="3896"/>
                    <a:pt x="2322" y="3886"/>
                  </a:cubicBezTo>
                  <a:cubicBezTo>
                    <a:pt x="2293" y="3534"/>
                    <a:pt x="2274" y="3153"/>
                    <a:pt x="2255" y="2905"/>
                  </a:cubicBezTo>
                  <a:cubicBezTo>
                    <a:pt x="2331" y="2896"/>
                    <a:pt x="2398" y="2896"/>
                    <a:pt x="2464" y="2886"/>
                  </a:cubicBezTo>
                  <a:cubicBezTo>
                    <a:pt x="3131" y="2781"/>
                    <a:pt x="3646" y="2286"/>
                    <a:pt x="3569" y="1543"/>
                  </a:cubicBezTo>
                  <a:cubicBezTo>
                    <a:pt x="3522" y="953"/>
                    <a:pt x="3246" y="400"/>
                    <a:pt x="2798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2365666" y="2110185"/>
              <a:ext cx="369739" cy="513452"/>
            </a:xfrm>
            <a:custGeom>
              <a:avLst/>
              <a:gdLst/>
              <a:ahLst/>
              <a:cxnLst/>
              <a:rect l="l" t="t" r="r" b="b"/>
              <a:pathLst>
                <a:path w="5269" h="7317" extrusionOk="0">
                  <a:moveTo>
                    <a:pt x="1449" y="1"/>
                  </a:moveTo>
                  <a:lnTo>
                    <a:pt x="249" y="1877"/>
                  </a:lnTo>
                  <a:cubicBezTo>
                    <a:pt x="1" y="2268"/>
                    <a:pt x="87" y="2773"/>
                    <a:pt x="439" y="3068"/>
                  </a:cubicBezTo>
                  <a:lnTo>
                    <a:pt x="4020" y="5954"/>
                  </a:lnTo>
                  <a:cubicBezTo>
                    <a:pt x="4039" y="6316"/>
                    <a:pt x="4440" y="7059"/>
                    <a:pt x="4573" y="7316"/>
                  </a:cubicBezTo>
                  <a:cubicBezTo>
                    <a:pt x="4868" y="6811"/>
                    <a:pt x="5097" y="6278"/>
                    <a:pt x="5259" y="5716"/>
                  </a:cubicBezTo>
                  <a:cubicBezTo>
                    <a:pt x="5259" y="5678"/>
                    <a:pt x="5259" y="5649"/>
                    <a:pt x="5268" y="5611"/>
                  </a:cubicBezTo>
                  <a:cubicBezTo>
                    <a:pt x="4849" y="4763"/>
                    <a:pt x="3620" y="3049"/>
                    <a:pt x="3268" y="2735"/>
                  </a:cubicBezTo>
                  <a:cubicBezTo>
                    <a:pt x="3211" y="2687"/>
                    <a:pt x="3192" y="2611"/>
                    <a:pt x="3230" y="2544"/>
                  </a:cubicBezTo>
                  <a:lnTo>
                    <a:pt x="3611" y="1782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2445872" y="1735118"/>
              <a:ext cx="944522" cy="677305"/>
            </a:xfrm>
            <a:custGeom>
              <a:avLst/>
              <a:gdLst/>
              <a:ahLst/>
              <a:cxnLst/>
              <a:rect l="l" t="t" r="r" b="b"/>
              <a:pathLst>
                <a:path w="13460" h="9652" extrusionOk="0">
                  <a:moveTo>
                    <a:pt x="6191" y="0"/>
                  </a:moveTo>
                  <a:cubicBezTo>
                    <a:pt x="5739" y="0"/>
                    <a:pt x="3542" y="679"/>
                    <a:pt x="2896" y="1269"/>
                  </a:cubicBezTo>
                  <a:cubicBezTo>
                    <a:pt x="2306" y="1793"/>
                    <a:pt x="372" y="4527"/>
                    <a:pt x="1" y="5079"/>
                  </a:cubicBezTo>
                  <a:cubicBezTo>
                    <a:pt x="782" y="5813"/>
                    <a:pt x="1601" y="6498"/>
                    <a:pt x="2468" y="7146"/>
                  </a:cubicBezTo>
                  <a:cubicBezTo>
                    <a:pt x="2573" y="7203"/>
                    <a:pt x="2668" y="7270"/>
                    <a:pt x="2773" y="7327"/>
                  </a:cubicBezTo>
                  <a:cubicBezTo>
                    <a:pt x="2775" y="7328"/>
                    <a:pt x="2778" y="7328"/>
                    <a:pt x="2781" y="7328"/>
                  </a:cubicBezTo>
                  <a:cubicBezTo>
                    <a:pt x="2928" y="7328"/>
                    <a:pt x="3243" y="6857"/>
                    <a:pt x="3439" y="6679"/>
                  </a:cubicBezTo>
                  <a:lnTo>
                    <a:pt x="3439" y="6679"/>
                  </a:lnTo>
                  <a:cubicBezTo>
                    <a:pt x="3420" y="6765"/>
                    <a:pt x="3411" y="6851"/>
                    <a:pt x="3411" y="6937"/>
                  </a:cubicBezTo>
                  <a:lnTo>
                    <a:pt x="3411" y="8080"/>
                  </a:lnTo>
                  <a:cubicBezTo>
                    <a:pt x="3430" y="8946"/>
                    <a:pt x="4135" y="9642"/>
                    <a:pt x="4992" y="9651"/>
                  </a:cubicBezTo>
                  <a:lnTo>
                    <a:pt x="10478" y="9651"/>
                  </a:lnTo>
                  <a:cubicBezTo>
                    <a:pt x="11355" y="9642"/>
                    <a:pt x="12060" y="8937"/>
                    <a:pt x="12069" y="8061"/>
                  </a:cubicBezTo>
                  <a:lnTo>
                    <a:pt x="12069" y="7775"/>
                  </a:lnTo>
                  <a:cubicBezTo>
                    <a:pt x="12069" y="7689"/>
                    <a:pt x="12107" y="7613"/>
                    <a:pt x="12164" y="7556"/>
                  </a:cubicBezTo>
                  <a:cubicBezTo>
                    <a:pt x="12383" y="7260"/>
                    <a:pt x="12583" y="6946"/>
                    <a:pt x="12774" y="6632"/>
                  </a:cubicBezTo>
                  <a:cubicBezTo>
                    <a:pt x="13003" y="6279"/>
                    <a:pt x="13155" y="5879"/>
                    <a:pt x="13222" y="5460"/>
                  </a:cubicBezTo>
                  <a:cubicBezTo>
                    <a:pt x="13241" y="5251"/>
                    <a:pt x="13288" y="5041"/>
                    <a:pt x="13374" y="4851"/>
                  </a:cubicBezTo>
                  <a:cubicBezTo>
                    <a:pt x="13336" y="4651"/>
                    <a:pt x="13460" y="4451"/>
                    <a:pt x="13422" y="4260"/>
                  </a:cubicBezTo>
                  <a:cubicBezTo>
                    <a:pt x="13212" y="3165"/>
                    <a:pt x="12879" y="2136"/>
                    <a:pt x="11983" y="1384"/>
                  </a:cubicBezTo>
                  <a:cubicBezTo>
                    <a:pt x="11802" y="1222"/>
                    <a:pt x="11593" y="1098"/>
                    <a:pt x="11364" y="1003"/>
                  </a:cubicBezTo>
                  <a:cubicBezTo>
                    <a:pt x="10754" y="777"/>
                    <a:pt x="8879" y="173"/>
                    <a:pt x="8613" y="173"/>
                  </a:cubicBezTo>
                  <a:cubicBezTo>
                    <a:pt x="8609" y="173"/>
                    <a:pt x="8605" y="174"/>
                    <a:pt x="8602" y="174"/>
                  </a:cubicBezTo>
                  <a:cubicBezTo>
                    <a:pt x="8592" y="660"/>
                    <a:pt x="8592" y="926"/>
                    <a:pt x="8554" y="1622"/>
                  </a:cubicBezTo>
                  <a:cubicBezTo>
                    <a:pt x="8516" y="2555"/>
                    <a:pt x="8202" y="3965"/>
                    <a:pt x="8192" y="4003"/>
                  </a:cubicBezTo>
                  <a:cubicBezTo>
                    <a:pt x="8166" y="4061"/>
                    <a:pt x="8128" y="4089"/>
                    <a:pt x="8089" y="4089"/>
                  </a:cubicBezTo>
                  <a:cubicBezTo>
                    <a:pt x="8056" y="4089"/>
                    <a:pt x="8022" y="4070"/>
                    <a:pt x="7992" y="4032"/>
                  </a:cubicBezTo>
                  <a:cubicBezTo>
                    <a:pt x="7973" y="4003"/>
                    <a:pt x="7383" y="2327"/>
                    <a:pt x="7021" y="1536"/>
                  </a:cubicBezTo>
                  <a:cubicBezTo>
                    <a:pt x="6792" y="1031"/>
                    <a:pt x="6478" y="498"/>
                    <a:pt x="6230" y="2"/>
                  </a:cubicBezTo>
                  <a:cubicBezTo>
                    <a:pt x="6219" y="1"/>
                    <a:pt x="6206" y="0"/>
                    <a:pt x="6191" y="0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3049417" y="1746626"/>
              <a:ext cx="367072" cy="535416"/>
            </a:xfrm>
            <a:custGeom>
              <a:avLst/>
              <a:gdLst/>
              <a:ahLst/>
              <a:cxnLst/>
              <a:rect l="l" t="t" r="r" b="b"/>
              <a:pathLst>
                <a:path w="5231" h="7630" extrusionOk="0">
                  <a:moveTo>
                    <a:pt x="1" y="0"/>
                  </a:moveTo>
                  <a:lnTo>
                    <a:pt x="1" y="0"/>
                  </a:lnTo>
                  <a:cubicBezTo>
                    <a:pt x="677" y="848"/>
                    <a:pt x="1611" y="1448"/>
                    <a:pt x="2658" y="1734"/>
                  </a:cubicBezTo>
                  <a:cubicBezTo>
                    <a:pt x="2706" y="1734"/>
                    <a:pt x="2754" y="1763"/>
                    <a:pt x="2782" y="1791"/>
                  </a:cubicBezTo>
                  <a:cubicBezTo>
                    <a:pt x="2811" y="1839"/>
                    <a:pt x="2830" y="1896"/>
                    <a:pt x="2820" y="1953"/>
                  </a:cubicBezTo>
                  <a:lnTo>
                    <a:pt x="2820" y="3515"/>
                  </a:lnTo>
                  <a:lnTo>
                    <a:pt x="2820" y="5572"/>
                  </a:lnTo>
                  <a:lnTo>
                    <a:pt x="2820" y="6601"/>
                  </a:lnTo>
                  <a:cubicBezTo>
                    <a:pt x="2820" y="6935"/>
                    <a:pt x="2792" y="7287"/>
                    <a:pt x="2820" y="7620"/>
                  </a:cubicBezTo>
                  <a:cubicBezTo>
                    <a:pt x="2848" y="7627"/>
                    <a:pt x="2877" y="7630"/>
                    <a:pt x="2909" y="7630"/>
                  </a:cubicBezTo>
                  <a:cubicBezTo>
                    <a:pt x="3104" y="7630"/>
                    <a:pt x="3360" y="7513"/>
                    <a:pt x="3516" y="7439"/>
                  </a:cubicBezTo>
                  <a:cubicBezTo>
                    <a:pt x="3744" y="7335"/>
                    <a:pt x="3954" y="7201"/>
                    <a:pt x="4135" y="7039"/>
                  </a:cubicBezTo>
                  <a:cubicBezTo>
                    <a:pt x="4497" y="6706"/>
                    <a:pt x="4773" y="6287"/>
                    <a:pt x="4925" y="5820"/>
                  </a:cubicBezTo>
                  <a:cubicBezTo>
                    <a:pt x="5230" y="4877"/>
                    <a:pt x="5078" y="3848"/>
                    <a:pt x="4716" y="2934"/>
                  </a:cubicBezTo>
                  <a:cubicBezTo>
                    <a:pt x="4487" y="2353"/>
                    <a:pt x="4173" y="1801"/>
                    <a:pt x="3697" y="1391"/>
                  </a:cubicBezTo>
                  <a:cubicBezTo>
                    <a:pt x="3078" y="848"/>
                    <a:pt x="2239" y="610"/>
                    <a:pt x="1458" y="4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3483217" y="1614493"/>
              <a:ext cx="243358" cy="325390"/>
            </a:xfrm>
            <a:custGeom>
              <a:avLst/>
              <a:gdLst/>
              <a:ahLst/>
              <a:cxnLst/>
              <a:rect l="l" t="t" r="r" b="b"/>
              <a:pathLst>
                <a:path w="3468" h="4637" extrusionOk="0">
                  <a:moveTo>
                    <a:pt x="2683" y="1"/>
                  </a:moveTo>
                  <a:cubicBezTo>
                    <a:pt x="2633" y="1"/>
                    <a:pt x="2583" y="21"/>
                    <a:pt x="2544" y="64"/>
                  </a:cubicBezTo>
                  <a:lnTo>
                    <a:pt x="2220" y="407"/>
                  </a:lnTo>
                  <a:cubicBezTo>
                    <a:pt x="2144" y="483"/>
                    <a:pt x="2096" y="578"/>
                    <a:pt x="2087" y="683"/>
                  </a:cubicBezTo>
                  <a:lnTo>
                    <a:pt x="1982" y="1712"/>
                  </a:lnTo>
                  <a:lnTo>
                    <a:pt x="1087" y="2541"/>
                  </a:lnTo>
                  <a:cubicBezTo>
                    <a:pt x="1020" y="2607"/>
                    <a:pt x="963" y="2674"/>
                    <a:pt x="915" y="2760"/>
                  </a:cubicBezTo>
                  <a:lnTo>
                    <a:pt x="1" y="4427"/>
                  </a:lnTo>
                  <a:lnTo>
                    <a:pt x="525" y="4503"/>
                  </a:lnTo>
                  <a:lnTo>
                    <a:pt x="1582" y="4636"/>
                  </a:lnTo>
                  <a:lnTo>
                    <a:pt x="1915" y="3150"/>
                  </a:lnTo>
                  <a:cubicBezTo>
                    <a:pt x="1934" y="3055"/>
                    <a:pt x="1991" y="2969"/>
                    <a:pt x="2077" y="2912"/>
                  </a:cubicBezTo>
                  <a:lnTo>
                    <a:pt x="2915" y="2379"/>
                  </a:lnTo>
                  <a:cubicBezTo>
                    <a:pt x="3049" y="2293"/>
                    <a:pt x="3153" y="2169"/>
                    <a:pt x="3211" y="2026"/>
                  </a:cubicBezTo>
                  <a:cubicBezTo>
                    <a:pt x="3315" y="1760"/>
                    <a:pt x="3468" y="1350"/>
                    <a:pt x="3430" y="1312"/>
                  </a:cubicBezTo>
                  <a:cubicBezTo>
                    <a:pt x="3382" y="1274"/>
                    <a:pt x="3039" y="521"/>
                    <a:pt x="2858" y="121"/>
                  </a:cubicBezTo>
                  <a:cubicBezTo>
                    <a:pt x="2825" y="43"/>
                    <a:pt x="2754" y="1"/>
                    <a:pt x="2683" y="1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3695135" y="1580881"/>
              <a:ext cx="45472" cy="158520"/>
            </a:xfrm>
            <a:custGeom>
              <a:avLst/>
              <a:gdLst/>
              <a:ahLst/>
              <a:cxnLst/>
              <a:rect l="l" t="t" r="r" b="b"/>
              <a:pathLst>
                <a:path w="648" h="2259" extrusionOk="0">
                  <a:moveTo>
                    <a:pt x="333" y="0"/>
                  </a:moveTo>
                  <a:cubicBezTo>
                    <a:pt x="181" y="29"/>
                    <a:pt x="105" y="229"/>
                    <a:pt x="124" y="391"/>
                  </a:cubicBezTo>
                  <a:cubicBezTo>
                    <a:pt x="143" y="553"/>
                    <a:pt x="219" y="705"/>
                    <a:pt x="229" y="867"/>
                  </a:cubicBezTo>
                  <a:cubicBezTo>
                    <a:pt x="257" y="1105"/>
                    <a:pt x="143" y="1353"/>
                    <a:pt x="181" y="1591"/>
                  </a:cubicBezTo>
                  <a:lnTo>
                    <a:pt x="0" y="1905"/>
                  </a:lnTo>
                  <a:cubicBezTo>
                    <a:pt x="10" y="1991"/>
                    <a:pt x="38" y="2086"/>
                    <a:pt x="76" y="2172"/>
                  </a:cubicBezTo>
                  <a:cubicBezTo>
                    <a:pt x="102" y="2215"/>
                    <a:pt x="136" y="2259"/>
                    <a:pt x="178" y="2259"/>
                  </a:cubicBezTo>
                  <a:cubicBezTo>
                    <a:pt x="182" y="2259"/>
                    <a:pt x="186" y="2258"/>
                    <a:pt x="191" y="2258"/>
                  </a:cubicBezTo>
                  <a:cubicBezTo>
                    <a:pt x="229" y="2248"/>
                    <a:pt x="248" y="2210"/>
                    <a:pt x="267" y="2172"/>
                  </a:cubicBezTo>
                  <a:lnTo>
                    <a:pt x="419" y="1829"/>
                  </a:lnTo>
                  <a:cubicBezTo>
                    <a:pt x="438" y="1791"/>
                    <a:pt x="457" y="1753"/>
                    <a:pt x="467" y="1724"/>
                  </a:cubicBezTo>
                  <a:cubicBezTo>
                    <a:pt x="476" y="1677"/>
                    <a:pt x="476" y="1629"/>
                    <a:pt x="486" y="1591"/>
                  </a:cubicBezTo>
                  <a:cubicBezTo>
                    <a:pt x="505" y="1296"/>
                    <a:pt x="648" y="1086"/>
                    <a:pt x="553" y="800"/>
                  </a:cubicBezTo>
                  <a:cubicBezTo>
                    <a:pt x="457" y="543"/>
                    <a:pt x="381" y="267"/>
                    <a:pt x="333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3453815" y="1498009"/>
              <a:ext cx="166519" cy="98943"/>
            </a:xfrm>
            <a:custGeom>
              <a:avLst/>
              <a:gdLst/>
              <a:ahLst/>
              <a:cxnLst/>
              <a:rect l="l" t="t" r="r" b="b"/>
              <a:pathLst>
                <a:path w="2373" h="1410" extrusionOk="0">
                  <a:moveTo>
                    <a:pt x="201" y="162"/>
                  </a:moveTo>
                  <a:lnTo>
                    <a:pt x="2229" y="724"/>
                  </a:lnTo>
                  <a:lnTo>
                    <a:pt x="2153" y="1238"/>
                  </a:lnTo>
                  <a:lnTo>
                    <a:pt x="143" y="724"/>
                  </a:lnTo>
                  <a:lnTo>
                    <a:pt x="201" y="162"/>
                  </a:lnTo>
                  <a:close/>
                  <a:moveTo>
                    <a:pt x="96" y="0"/>
                  </a:moveTo>
                  <a:lnTo>
                    <a:pt x="1" y="819"/>
                  </a:lnTo>
                  <a:lnTo>
                    <a:pt x="2258" y="1410"/>
                  </a:lnTo>
                  <a:lnTo>
                    <a:pt x="2372" y="62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B6A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3438447" y="1574846"/>
              <a:ext cx="170519" cy="195220"/>
            </a:xfrm>
            <a:custGeom>
              <a:avLst/>
              <a:gdLst/>
              <a:ahLst/>
              <a:cxnLst/>
              <a:rect l="l" t="t" r="r" b="b"/>
              <a:pathLst>
                <a:path w="2430" h="2782" extrusionOk="0">
                  <a:moveTo>
                    <a:pt x="286" y="162"/>
                  </a:moveTo>
                  <a:lnTo>
                    <a:pt x="2277" y="620"/>
                  </a:lnTo>
                  <a:lnTo>
                    <a:pt x="1972" y="2620"/>
                  </a:lnTo>
                  <a:lnTo>
                    <a:pt x="143" y="2077"/>
                  </a:lnTo>
                  <a:lnTo>
                    <a:pt x="286" y="162"/>
                  </a:lnTo>
                  <a:close/>
                  <a:moveTo>
                    <a:pt x="162" y="0"/>
                  </a:moveTo>
                  <a:lnTo>
                    <a:pt x="1" y="2182"/>
                  </a:lnTo>
                  <a:lnTo>
                    <a:pt x="2077" y="2782"/>
                  </a:lnTo>
                  <a:lnTo>
                    <a:pt x="2429" y="52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B6A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3011384" y="1590916"/>
              <a:ext cx="76207" cy="36911"/>
            </a:xfrm>
            <a:custGeom>
              <a:avLst/>
              <a:gdLst/>
              <a:ahLst/>
              <a:cxnLst/>
              <a:rect l="l" t="t" r="r" b="b"/>
              <a:pathLst>
                <a:path w="1086" h="526" extrusionOk="0">
                  <a:moveTo>
                    <a:pt x="0" y="0"/>
                  </a:moveTo>
                  <a:cubicBezTo>
                    <a:pt x="10" y="347"/>
                    <a:pt x="280" y="526"/>
                    <a:pt x="549" y="526"/>
                  </a:cubicBezTo>
                  <a:cubicBezTo>
                    <a:pt x="797" y="526"/>
                    <a:pt x="1045" y="373"/>
                    <a:pt x="1086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2813219" y="1792518"/>
              <a:ext cx="105329" cy="87295"/>
            </a:xfrm>
            <a:custGeom>
              <a:avLst/>
              <a:gdLst/>
              <a:ahLst/>
              <a:cxnLst/>
              <a:rect l="l" t="t" r="r" b="b"/>
              <a:pathLst>
                <a:path w="1501" h="1244" extrusionOk="0">
                  <a:moveTo>
                    <a:pt x="113" y="0"/>
                  </a:moveTo>
                  <a:cubicBezTo>
                    <a:pt x="58" y="0"/>
                    <a:pt x="0" y="62"/>
                    <a:pt x="33" y="127"/>
                  </a:cubicBezTo>
                  <a:cubicBezTo>
                    <a:pt x="309" y="661"/>
                    <a:pt x="767" y="1156"/>
                    <a:pt x="1395" y="1242"/>
                  </a:cubicBezTo>
                  <a:cubicBezTo>
                    <a:pt x="1400" y="1243"/>
                    <a:pt x="1405" y="1244"/>
                    <a:pt x="1411" y="1244"/>
                  </a:cubicBezTo>
                  <a:cubicBezTo>
                    <a:pt x="1445" y="1244"/>
                    <a:pt x="1482" y="1218"/>
                    <a:pt x="1491" y="1185"/>
                  </a:cubicBezTo>
                  <a:cubicBezTo>
                    <a:pt x="1500" y="1137"/>
                    <a:pt x="1481" y="1089"/>
                    <a:pt x="1433" y="1080"/>
                  </a:cubicBezTo>
                  <a:cubicBezTo>
                    <a:pt x="852" y="1004"/>
                    <a:pt x="433" y="547"/>
                    <a:pt x="176" y="42"/>
                  </a:cubicBezTo>
                  <a:cubicBezTo>
                    <a:pt x="161" y="12"/>
                    <a:pt x="138" y="0"/>
                    <a:pt x="113" y="0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2797501" y="1768520"/>
              <a:ext cx="84347" cy="76628"/>
            </a:xfrm>
            <a:custGeom>
              <a:avLst/>
              <a:gdLst/>
              <a:ahLst/>
              <a:cxnLst/>
              <a:rect l="l" t="t" r="r" b="b"/>
              <a:pathLst>
                <a:path w="1202" h="1092" extrusionOk="0">
                  <a:moveTo>
                    <a:pt x="85" y="1"/>
                  </a:moveTo>
                  <a:cubicBezTo>
                    <a:pt x="79" y="1"/>
                    <a:pt x="73" y="1"/>
                    <a:pt x="67" y="3"/>
                  </a:cubicBezTo>
                  <a:cubicBezTo>
                    <a:pt x="29" y="22"/>
                    <a:pt x="0" y="60"/>
                    <a:pt x="10" y="107"/>
                  </a:cubicBezTo>
                  <a:cubicBezTo>
                    <a:pt x="200" y="574"/>
                    <a:pt x="581" y="927"/>
                    <a:pt x="1067" y="1089"/>
                  </a:cubicBezTo>
                  <a:cubicBezTo>
                    <a:pt x="1075" y="1091"/>
                    <a:pt x="1082" y="1092"/>
                    <a:pt x="1089" y="1092"/>
                  </a:cubicBezTo>
                  <a:cubicBezTo>
                    <a:pt x="1169" y="1092"/>
                    <a:pt x="1201" y="953"/>
                    <a:pt x="1105" y="927"/>
                  </a:cubicBezTo>
                  <a:cubicBezTo>
                    <a:pt x="686" y="793"/>
                    <a:pt x="343" y="469"/>
                    <a:pt x="171" y="60"/>
                  </a:cubicBezTo>
                  <a:cubicBezTo>
                    <a:pt x="163" y="27"/>
                    <a:pt x="126" y="1"/>
                    <a:pt x="85" y="1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2854270" y="1833849"/>
              <a:ext cx="162239" cy="217605"/>
            </a:xfrm>
            <a:custGeom>
              <a:avLst/>
              <a:gdLst/>
              <a:ahLst/>
              <a:cxnLst/>
              <a:rect l="l" t="t" r="r" b="b"/>
              <a:pathLst>
                <a:path w="2312" h="3101" extrusionOk="0">
                  <a:moveTo>
                    <a:pt x="313" y="1"/>
                  </a:moveTo>
                  <a:cubicBezTo>
                    <a:pt x="281" y="1"/>
                    <a:pt x="247" y="16"/>
                    <a:pt x="229" y="53"/>
                  </a:cubicBezTo>
                  <a:lnTo>
                    <a:pt x="229" y="62"/>
                  </a:lnTo>
                  <a:cubicBezTo>
                    <a:pt x="1" y="710"/>
                    <a:pt x="115" y="1424"/>
                    <a:pt x="553" y="1967"/>
                  </a:cubicBezTo>
                  <a:cubicBezTo>
                    <a:pt x="963" y="2482"/>
                    <a:pt x="1563" y="2796"/>
                    <a:pt x="2144" y="3091"/>
                  </a:cubicBezTo>
                  <a:cubicBezTo>
                    <a:pt x="2157" y="3098"/>
                    <a:pt x="2170" y="3101"/>
                    <a:pt x="2183" y="3101"/>
                  </a:cubicBezTo>
                  <a:cubicBezTo>
                    <a:pt x="2259" y="3101"/>
                    <a:pt x="2311" y="2989"/>
                    <a:pt x="2230" y="2948"/>
                  </a:cubicBezTo>
                  <a:cubicBezTo>
                    <a:pt x="1696" y="2682"/>
                    <a:pt x="1153" y="2396"/>
                    <a:pt x="753" y="1948"/>
                  </a:cubicBezTo>
                  <a:cubicBezTo>
                    <a:pt x="296" y="1443"/>
                    <a:pt x="163" y="739"/>
                    <a:pt x="391" y="100"/>
                  </a:cubicBezTo>
                  <a:cubicBezTo>
                    <a:pt x="415" y="42"/>
                    <a:pt x="366" y="1"/>
                    <a:pt x="313" y="1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3074468" y="1767607"/>
              <a:ext cx="61261" cy="101680"/>
            </a:xfrm>
            <a:custGeom>
              <a:avLst/>
              <a:gdLst/>
              <a:ahLst/>
              <a:cxnLst/>
              <a:rect l="l" t="t" r="r" b="b"/>
              <a:pathLst>
                <a:path w="873" h="1449" extrusionOk="0">
                  <a:moveTo>
                    <a:pt x="584" y="0"/>
                  </a:moveTo>
                  <a:cubicBezTo>
                    <a:pt x="525" y="0"/>
                    <a:pt x="469" y="83"/>
                    <a:pt x="520" y="149"/>
                  </a:cubicBezTo>
                  <a:lnTo>
                    <a:pt x="520" y="140"/>
                  </a:lnTo>
                  <a:cubicBezTo>
                    <a:pt x="673" y="340"/>
                    <a:pt x="701" y="597"/>
                    <a:pt x="606" y="825"/>
                  </a:cubicBezTo>
                  <a:cubicBezTo>
                    <a:pt x="568" y="930"/>
                    <a:pt x="492" y="1016"/>
                    <a:pt x="406" y="1092"/>
                  </a:cubicBezTo>
                  <a:cubicBezTo>
                    <a:pt x="301" y="1168"/>
                    <a:pt x="177" y="1206"/>
                    <a:pt x="73" y="1292"/>
                  </a:cubicBezTo>
                  <a:cubicBezTo>
                    <a:pt x="1" y="1340"/>
                    <a:pt x="49" y="1448"/>
                    <a:pt x="118" y="1448"/>
                  </a:cubicBezTo>
                  <a:cubicBezTo>
                    <a:pt x="131" y="1448"/>
                    <a:pt x="144" y="1444"/>
                    <a:pt x="158" y="1435"/>
                  </a:cubicBezTo>
                  <a:cubicBezTo>
                    <a:pt x="282" y="1340"/>
                    <a:pt x="425" y="1292"/>
                    <a:pt x="539" y="1197"/>
                  </a:cubicBezTo>
                  <a:cubicBezTo>
                    <a:pt x="644" y="1102"/>
                    <a:pt x="730" y="987"/>
                    <a:pt x="777" y="854"/>
                  </a:cubicBezTo>
                  <a:cubicBezTo>
                    <a:pt x="873" y="568"/>
                    <a:pt x="825" y="263"/>
                    <a:pt x="635" y="25"/>
                  </a:cubicBezTo>
                  <a:cubicBezTo>
                    <a:pt x="619" y="8"/>
                    <a:pt x="601" y="0"/>
                    <a:pt x="584" y="0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3014050" y="1852655"/>
              <a:ext cx="116978" cy="212623"/>
            </a:xfrm>
            <a:custGeom>
              <a:avLst/>
              <a:gdLst/>
              <a:ahLst/>
              <a:cxnLst/>
              <a:rect l="l" t="t" r="r" b="b"/>
              <a:pathLst>
                <a:path w="1667" h="3030" extrusionOk="0">
                  <a:moveTo>
                    <a:pt x="922" y="0"/>
                  </a:moveTo>
                  <a:cubicBezTo>
                    <a:pt x="856" y="0"/>
                    <a:pt x="813" y="108"/>
                    <a:pt x="876" y="156"/>
                  </a:cubicBezTo>
                  <a:lnTo>
                    <a:pt x="876" y="166"/>
                  </a:lnTo>
                  <a:cubicBezTo>
                    <a:pt x="1334" y="509"/>
                    <a:pt x="1486" y="1147"/>
                    <a:pt x="1324" y="1671"/>
                  </a:cubicBezTo>
                  <a:cubicBezTo>
                    <a:pt x="1143" y="2242"/>
                    <a:pt x="638" y="2671"/>
                    <a:pt x="86" y="2861"/>
                  </a:cubicBezTo>
                  <a:cubicBezTo>
                    <a:pt x="1" y="2895"/>
                    <a:pt x="22" y="3029"/>
                    <a:pt x="103" y="3029"/>
                  </a:cubicBezTo>
                  <a:cubicBezTo>
                    <a:pt x="112" y="3029"/>
                    <a:pt x="123" y="3027"/>
                    <a:pt x="133" y="3023"/>
                  </a:cubicBezTo>
                  <a:cubicBezTo>
                    <a:pt x="753" y="2804"/>
                    <a:pt x="1315" y="2328"/>
                    <a:pt x="1486" y="1671"/>
                  </a:cubicBezTo>
                  <a:cubicBezTo>
                    <a:pt x="1667" y="1071"/>
                    <a:pt x="1457" y="413"/>
                    <a:pt x="962" y="13"/>
                  </a:cubicBezTo>
                  <a:cubicBezTo>
                    <a:pt x="948" y="4"/>
                    <a:pt x="935" y="0"/>
                    <a:pt x="922" y="0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3016015" y="2048364"/>
              <a:ext cx="11438" cy="324969"/>
            </a:xfrm>
            <a:custGeom>
              <a:avLst/>
              <a:gdLst/>
              <a:ahLst/>
              <a:cxnLst/>
              <a:rect l="l" t="t" r="r" b="b"/>
              <a:pathLst>
                <a:path w="163" h="4631" extrusionOk="0">
                  <a:moveTo>
                    <a:pt x="82" y="1"/>
                  </a:moveTo>
                  <a:cubicBezTo>
                    <a:pt x="44" y="1"/>
                    <a:pt x="5" y="25"/>
                    <a:pt x="1" y="72"/>
                  </a:cubicBezTo>
                  <a:lnTo>
                    <a:pt x="1" y="4559"/>
                  </a:lnTo>
                  <a:cubicBezTo>
                    <a:pt x="5" y="4606"/>
                    <a:pt x="44" y="4630"/>
                    <a:pt x="82" y="4630"/>
                  </a:cubicBezTo>
                  <a:cubicBezTo>
                    <a:pt x="120" y="4630"/>
                    <a:pt x="158" y="4606"/>
                    <a:pt x="163" y="4559"/>
                  </a:cubicBezTo>
                  <a:lnTo>
                    <a:pt x="163" y="72"/>
                  </a:lnTo>
                  <a:cubicBezTo>
                    <a:pt x="158" y="25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3104571" y="2104009"/>
              <a:ext cx="158169" cy="137398"/>
            </a:xfrm>
            <a:custGeom>
              <a:avLst/>
              <a:gdLst/>
              <a:ahLst/>
              <a:cxnLst/>
              <a:rect l="l" t="t" r="r" b="b"/>
              <a:pathLst>
                <a:path w="2254" h="1958" extrusionOk="0">
                  <a:moveTo>
                    <a:pt x="2155" y="1"/>
                  </a:moveTo>
                  <a:cubicBezTo>
                    <a:pt x="2115" y="1"/>
                    <a:pt x="2077" y="27"/>
                    <a:pt x="2072" y="79"/>
                  </a:cubicBezTo>
                  <a:lnTo>
                    <a:pt x="2072" y="708"/>
                  </a:lnTo>
                  <a:cubicBezTo>
                    <a:pt x="2082" y="899"/>
                    <a:pt x="2072" y="1080"/>
                    <a:pt x="2034" y="1261"/>
                  </a:cubicBezTo>
                  <a:cubicBezTo>
                    <a:pt x="1941" y="1587"/>
                    <a:pt x="1647" y="1804"/>
                    <a:pt x="1313" y="1804"/>
                  </a:cubicBezTo>
                  <a:cubicBezTo>
                    <a:pt x="1306" y="1804"/>
                    <a:pt x="1299" y="1804"/>
                    <a:pt x="1291" y="1803"/>
                  </a:cubicBezTo>
                  <a:cubicBezTo>
                    <a:pt x="939" y="1775"/>
                    <a:pt x="625" y="1584"/>
                    <a:pt x="444" y="1289"/>
                  </a:cubicBezTo>
                  <a:cubicBezTo>
                    <a:pt x="234" y="956"/>
                    <a:pt x="187" y="575"/>
                    <a:pt x="167" y="184"/>
                  </a:cubicBezTo>
                  <a:cubicBezTo>
                    <a:pt x="167" y="132"/>
                    <a:pt x="125" y="106"/>
                    <a:pt x="83" y="106"/>
                  </a:cubicBezTo>
                  <a:cubicBezTo>
                    <a:pt x="41" y="106"/>
                    <a:pt x="1" y="132"/>
                    <a:pt x="6" y="184"/>
                  </a:cubicBezTo>
                  <a:cubicBezTo>
                    <a:pt x="6" y="527"/>
                    <a:pt x="72" y="870"/>
                    <a:pt x="206" y="1194"/>
                  </a:cubicBezTo>
                  <a:cubicBezTo>
                    <a:pt x="329" y="1470"/>
                    <a:pt x="548" y="1699"/>
                    <a:pt x="815" y="1842"/>
                  </a:cubicBezTo>
                  <a:cubicBezTo>
                    <a:pt x="968" y="1919"/>
                    <a:pt x="1135" y="1957"/>
                    <a:pt x="1300" y="1957"/>
                  </a:cubicBezTo>
                  <a:cubicBezTo>
                    <a:pt x="1699" y="1957"/>
                    <a:pt x="2082" y="1733"/>
                    <a:pt x="2196" y="1308"/>
                  </a:cubicBezTo>
                  <a:cubicBezTo>
                    <a:pt x="2234" y="1118"/>
                    <a:pt x="2253" y="927"/>
                    <a:pt x="2244" y="727"/>
                  </a:cubicBezTo>
                  <a:lnTo>
                    <a:pt x="2244" y="79"/>
                  </a:lnTo>
                  <a:cubicBezTo>
                    <a:pt x="2234" y="27"/>
                    <a:pt x="2194" y="1"/>
                    <a:pt x="2155" y="1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3131026" y="2101553"/>
              <a:ext cx="129679" cy="12070"/>
            </a:xfrm>
            <a:custGeom>
              <a:avLst/>
              <a:gdLst/>
              <a:ahLst/>
              <a:cxnLst/>
              <a:rect l="l" t="t" r="r" b="b"/>
              <a:pathLst>
                <a:path w="1848" h="172" extrusionOk="0">
                  <a:moveTo>
                    <a:pt x="114" y="0"/>
                  </a:moveTo>
                  <a:cubicBezTo>
                    <a:pt x="0" y="0"/>
                    <a:pt x="0" y="172"/>
                    <a:pt x="114" y="172"/>
                  </a:cubicBezTo>
                  <a:lnTo>
                    <a:pt x="1734" y="172"/>
                  </a:lnTo>
                  <a:cubicBezTo>
                    <a:pt x="1848" y="162"/>
                    <a:pt x="1848" y="0"/>
                    <a:pt x="1734" y="0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2673648" y="2090466"/>
              <a:ext cx="18947" cy="120276"/>
            </a:xfrm>
            <a:custGeom>
              <a:avLst/>
              <a:gdLst/>
              <a:ahLst/>
              <a:cxnLst/>
              <a:rect l="l" t="t" r="r" b="b"/>
              <a:pathLst>
                <a:path w="270" h="1714" extrusionOk="0">
                  <a:moveTo>
                    <a:pt x="125" y="1"/>
                  </a:moveTo>
                  <a:cubicBezTo>
                    <a:pt x="57" y="1"/>
                    <a:pt x="1" y="89"/>
                    <a:pt x="60" y="149"/>
                  </a:cubicBezTo>
                  <a:cubicBezTo>
                    <a:pt x="98" y="177"/>
                    <a:pt x="79" y="244"/>
                    <a:pt x="79" y="282"/>
                  </a:cubicBezTo>
                  <a:lnTo>
                    <a:pt x="79" y="472"/>
                  </a:lnTo>
                  <a:lnTo>
                    <a:pt x="60" y="853"/>
                  </a:lnTo>
                  <a:lnTo>
                    <a:pt x="41" y="1635"/>
                  </a:lnTo>
                  <a:cubicBezTo>
                    <a:pt x="41" y="1687"/>
                    <a:pt x="81" y="1713"/>
                    <a:pt x="122" y="1713"/>
                  </a:cubicBezTo>
                  <a:cubicBezTo>
                    <a:pt x="162" y="1713"/>
                    <a:pt x="203" y="1687"/>
                    <a:pt x="203" y="1635"/>
                  </a:cubicBezTo>
                  <a:lnTo>
                    <a:pt x="203" y="1625"/>
                  </a:lnTo>
                  <a:cubicBezTo>
                    <a:pt x="212" y="1339"/>
                    <a:pt x="222" y="1053"/>
                    <a:pt x="232" y="758"/>
                  </a:cubicBezTo>
                  <a:lnTo>
                    <a:pt x="251" y="339"/>
                  </a:lnTo>
                  <a:cubicBezTo>
                    <a:pt x="251" y="234"/>
                    <a:pt x="270" y="111"/>
                    <a:pt x="184" y="25"/>
                  </a:cubicBezTo>
                  <a:cubicBezTo>
                    <a:pt x="165" y="8"/>
                    <a:pt x="145" y="1"/>
                    <a:pt x="125" y="1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2710418" y="2075801"/>
              <a:ext cx="32911" cy="78032"/>
            </a:xfrm>
            <a:custGeom>
              <a:avLst/>
              <a:gdLst/>
              <a:ahLst/>
              <a:cxnLst/>
              <a:rect l="l" t="t" r="r" b="b"/>
              <a:pathLst>
                <a:path w="469" h="1112" extrusionOk="0">
                  <a:moveTo>
                    <a:pt x="366" y="1"/>
                  </a:moveTo>
                  <a:cubicBezTo>
                    <a:pt x="334" y="1"/>
                    <a:pt x="303" y="16"/>
                    <a:pt x="289" y="53"/>
                  </a:cubicBezTo>
                  <a:cubicBezTo>
                    <a:pt x="174" y="367"/>
                    <a:pt x="89" y="681"/>
                    <a:pt x="12" y="1005"/>
                  </a:cubicBezTo>
                  <a:cubicBezTo>
                    <a:pt x="1" y="1069"/>
                    <a:pt x="53" y="1112"/>
                    <a:pt x="101" y="1112"/>
                  </a:cubicBezTo>
                  <a:cubicBezTo>
                    <a:pt x="133" y="1112"/>
                    <a:pt x="163" y="1094"/>
                    <a:pt x="174" y="1053"/>
                  </a:cubicBezTo>
                  <a:cubicBezTo>
                    <a:pt x="241" y="729"/>
                    <a:pt x="336" y="415"/>
                    <a:pt x="450" y="100"/>
                  </a:cubicBezTo>
                  <a:cubicBezTo>
                    <a:pt x="468" y="42"/>
                    <a:pt x="417" y="1"/>
                    <a:pt x="366" y="1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3286737" y="2079169"/>
              <a:ext cx="14105" cy="197746"/>
            </a:xfrm>
            <a:custGeom>
              <a:avLst/>
              <a:gdLst/>
              <a:ahLst/>
              <a:cxnLst/>
              <a:rect l="l" t="t" r="r" b="b"/>
              <a:pathLst>
                <a:path w="201" h="2818" extrusionOk="0">
                  <a:moveTo>
                    <a:pt x="102" y="0"/>
                  </a:moveTo>
                  <a:cubicBezTo>
                    <a:pt x="62" y="0"/>
                    <a:pt x="24" y="24"/>
                    <a:pt x="19" y="72"/>
                  </a:cubicBezTo>
                  <a:cubicBezTo>
                    <a:pt x="38" y="957"/>
                    <a:pt x="29" y="1843"/>
                    <a:pt x="0" y="2738"/>
                  </a:cubicBezTo>
                  <a:cubicBezTo>
                    <a:pt x="0" y="2791"/>
                    <a:pt x="41" y="2817"/>
                    <a:pt x="82" y="2817"/>
                  </a:cubicBezTo>
                  <a:cubicBezTo>
                    <a:pt x="124" y="2817"/>
                    <a:pt x="167" y="2791"/>
                    <a:pt x="172" y="2738"/>
                  </a:cubicBezTo>
                  <a:cubicBezTo>
                    <a:pt x="200" y="1843"/>
                    <a:pt x="200" y="957"/>
                    <a:pt x="191" y="72"/>
                  </a:cubicBezTo>
                  <a:cubicBezTo>
                    <a:pt x="181" y="24"/>
                    <a:pt x="141" y="0"/>
                    <a:pt x="102" y="0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3297543" y="2030540"/>
              <a:ext cx="46033" cy="118802"/>
            </a:xfrm>
            <a:custGeom>
              <a:avLst/>
              <a:gdLst/>
              <a:ahLst/>
              <a:cxnLst/>
              <a:rect l="l" t="t" r="r" b="b"/>
              <a:pathLst>
                <a:path w="656" h="1693" extrusionOk="0">
                  <a:moveTo>
                    <a:pt x="547" y="1"/>
                  </a:moveTo>
                  <a:cubicBezTo>
                    <a:pt x="500" y="1"/>
                    <a:pt x="444" y="44"/>
                    <a:pt x="456" y="107"/>
                  </a:cubicBezTo>
                  <a:cubicBezTo>
                    <a:pt x="494" y="364"/>
                    <a:pt x="465" y="641"/>
                    <a:pt x="380" y="888"/>
                  </a:cubicBezTo>
                  <a:cubicBezTo>
                    <a:pt x="284" y="1126"/>
                    <a:pt x="170" y="1355"/>
                    <a:pt x="27" y="1574"/>
                  </a:cubicBezTo>
                  <a:cubicBezTo>
                    <a:pt x="1" y="1640"/>
                    <a:pt x="53" y="1693"/>
                    <a:pt x="106" y="1693"/>
                  </a:cubicBezTo>
                  <a:cubicBezTo>
                    <a:pt x="129" y="1693"/>
                    <a:pt x="153" y="1683"/>
                    <a:pt x="170" y="1660"/>
                  </a:cubicBezTo>
                  <a:cubicBezTo>
                    <a:pt x="323" y="1422"/>
                    <a:pt x="446" y="1174"/>
                    <a:pt x="542" y="907"/>
                  </a:cubicBezTo>
                  <a:cubicBezTo>
                    <a:pt x="637" y="631"/>
                    <a:pt x="656" y="345"/>
                    <a:pt x="608" y="60"/>
                  </a:cubicBezTo>
                  <a:cubicBezTo>
                    <a:pt x="605" y="19"/>
                    <a:pt x="577" y="1"/>
                    <a:pt x="547" y="1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2494080" y="2018821"/>
              <a:ext cx="174028" cy="152555"/>
            </a:xfrm>
            <a:custGeom>
              <a:avLst/>
              <a:gdLst/>
              <a:ahLst/>
              <a:cxnLst/>
              <a:rect l="l" t="t" r="r" b="b"/>
              <a:pathLst>
                <a:path w="2480" h="2174" extrusionOk="0">
                  <a:moveTo>
                    <a:pt x="118" y="0"/>
                  </a:moveTo>
                  <a:cubicBezTo>
                    <a:pt x="57" y="0"/>
                    <a:pt x="0" y="59"/>
                    <a:pt x="47" y="112"/>
                  </a:cubicBezTo>
                  <a:cubicBezTo>
                    <a:pt x="657" y="941"/>
                    <a:pt x="1428" y="1636"/>
                    <a:pt x="2314" y="2160"/>
                  </a:cubicBezTo>
                  <a:cubicBezTo>
                    <a:pt x="2330" y="2169"/>
                    <a:pt x="2345" y="2173"/>
                    <a:pt x="2359" y="2173"/>
                  </a:cubicBezTo>
                  <a:cubicBezTo>
                    <a:pt x="2432" y="2173"/>
                    <a:pt x="2480" y="2065"/>
                    <a:pt x="2400" y="2017"/>
                  </a:cubicBezTo>
                  <a:cubicBezTo>
                    <a:pt x="1533" y="1513"/>
                    <a:pt x="781" y="836"/>
                    <a:pt x="190" y="36"/>
                  </a:cubicBezTo>
                  <a:cubicBezTo>
                    <a:pt x="170" y="11"/>
                    <a:pt x="144" y="0"/>
                    <a:pt x="118" y="0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3325401" y="2000436"/>
              <a:ext cx="65681" cy="198307"/>
            </a:xfrm>
            <a:custGeom>
              <a:avLst/>
              <a:gdLst/>
              <a:ahLst/>
              <a:cxnLst/>
              <a:rect l="l" t="t" r="r" b="b"/>
              <a:pathLst>
                <a:path w="936" h="2826" extrusionOk="0">
                  <a:moveTo>
                    <a:pt x="853" y="0"/>
                  </a:moveTo>
                  <a:cubicBezTo>
                    <a:pt x="814" y="0"/>
                    <a:pt x="773" y="27"/>
                    <a:pt x="764" y="79"/>
                  </a:cubicBezTo>
                  <a:cubicBezTo>
                    <a:pt x="773" y="1003"/>
                    <a:pt x="516" y="1908"/>
                    <a:pt x="40" y="2708"/>
                  </a:cubicBezTo>
                  <a:cubicBezTo>
                    <a:pt x="1" y="2767"/>
                    <a:pt x="56" y="2826"/>
                    <a:pt x="113" y="2826"/>
                  </a:cubicBezTo>
                  <a:cubicBezTo>
                    <a:pt x="139" y="2826"/>
                    <a:pt x="165" y="2814"/>
                    <a:pt x="183" y="2784"/>
                  </a:cubicBezTo>
                  <a:cubicBezTo>
                    <a:pt x="678" y="1965"/>
                    <a:pt x="935" y="1032"/>
                    <a:pt x="935" y="79"/>
                  </a:cubicBezTo>
                  <a:cubicBezTo>
                    <a:pt x="930" y="27"/>
                    <a:pt x="892" y="0"/>
                    <a:pt x="853" y="0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3008016" y="2740535"/>
              <a:ext cx="11438" cy="372335"/>
            </a:xfrm>
            <a:custGeom>
              <a:avLst/>
              <a:gdLst/>
              <a:ahLst/>
              <a:cxnLst/>
              <a:rect l="l" t="t" r="r" b="b"/>
              <a:pathLst>
                <a:path w="163" h="5306" extrusionOk="0">
                  <a:moveTo>
                    <a:pt x="81" y="0"/>
                  </a:moveTo>
                  <a:cubicBezTo>
                    <a:pt x="41" y="0"/>
                    <a:pt x="0" y="29"/>
                    <a:pt x="0" y="86"/>
                  </a:cubicBezTo>
                  <a:lnTo>
                    <a:pt x="0" y="5220"/>
                  </a:lnTo>
                  <a:cubicBezTo>
                    <a:pt x="0" y="5277"/>
                    <a:pt x="41" y="5305"/>
                    <a:pt x="81" y="5305"/>
                  </a:cubicBezTo>
                  <a:cubicBezTo>
                    <a:pt x="122" y="5305"/>
                    <a:pt x="162" y="5277"/>
                    <a:pt x="162" y="5220"/>
                  </a:cubicBezTo>
                  <a:lnTo>
                    <a:pt x="162" y="86"/>
                  </a:lnTo>
                  <a:cubicBezTo>
                    <a:pt x="162" y="29"/>
                    <a:pt x="122" y="0"/>
                    <a:pt x="81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3005910" y="2777445"/>
              <a:ext cx="79295" cy="147152"/>
            </a:xfrm>
            <a:custGeom>
              <a:avLst/>
              <a:gdLst/>
              <a:ahLst/>
              <a:cxnLst/>
              <a:rect l="l" t="t" r="r" b="b"/>
              <a:pathLst>
                <a:path w="1130" h="2097" extrusionOk="0">
                  <a:moveTo>
                    <a:pt x="1032" y="0"/>
                  </a:moveTo>
                  <a:cubicBezTo>
                    <a:pt x="999" y="0"/>
                    <a:pt x="964" y="17"/>
                    <a:pt x="945" y="55"/>
                  </a:cubicBezTo>
                  <a:cubicBezTo>
                    <a:pt x="707" y="722"/>
                    <a:pt x="402" y="1369"/>
                    <a:pt x="40" y="1970"/>
                  </a:cubicBezTo>
                  <a:cubicBezTo>
                    <a:pt x="0" y="2035"/>
                    <a:pt x="57" y="2097"/>
                    <a:pt x="114" y="2097"/>
                  </a:cubicBezTo>
                  <a:cubicBezTo>
                    <a:pt x="139" y="2097"/>
                    <a:pt x="165" y="2085"/>
                    <a:pt x="183" y="2055"/>
                  </a:cubicBezTo>
                  <a:cubicBezTo>
                    <a:pt x="554" y="1436"/>
                    <a:pt x="869" y="779"/>
                    <a:pt x="1107" y="103"/>
                  </a:cubicBezTo>
                  <a:cubicBezTo>
                    <a:pt x="1130" y="39"/>
                    <a:pt x="1083" y="0"/>
                    <a:pt x="1032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2719962" y="2444411"/>
              <a:ext cx="526083" cy="11438"/>
            </a:xfrm>
            <a:custGeom>
              <a:avLst/>
              <a:gdLst/>
              <a:ahLst/>
              <a:cxnLst/>
              <a:rect l="l" t="t" r="r" b="b"/>
              <a:pathLst>
                <a:path w="7497" h="163" extrusionOk="0">
                  <a:moveTo>
                    <a:pt x="105" y="0"/>
                  </a:moveTo>
                  <a:cubicBezTo>
                    <a:pt x="0" y="10"/>
                    <a:pt x="0" y="153"/>
                    <a:pt x="105" y="162"/>
                  </a:cubicBezTo>
                  <a:lnTo>
                    <a:pt x="7401" y="162"/>
                  </a:lnTo>
                  <a:cubicBezTo>
                    <a:pt x="7496" y="153"/>
                    <a:pt x="7496" y="10"/>
                    <a:pt x="7401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2677438" y="2503075"/>
              <a:ext cx="66243" cy="167993"/>
            </a:xfrm>
            <a:custGeom>
              <a:avLst/>
              <a:gdLst/>
              <a:ahLst/>
              <a:cxnLst/>
              <a:rect l="l" t="t" r="r" b="b"/>
              <a:pathLst>
                <a:path w="944" h="2394" extrusionOk="0">
                  <a:moveTo>
                    <a:pt x="843" y="1"/>
                  </a:moveTo>
                  <a:cubicBezTo>
                    <a:pt x="809" y="1"/>
                    <a:pt x="774" y="18"/>
                    <a:pt x="759" y="60"/>
                  </a:cubicBezTo>
                  <a:cubicBezTo>
                    <a:pt x="482" y="793"/>
                    <a:pt x="235" y="1536"/>
                    <a:pt x="6" y="2298"/>
                  </a:cubicBezTo>
                  <a:cubicBezTo>
                    <a:pt x="0" y="2357"/>
                    <a:pt x="48" y="2394"/>
                    <a:pt x="95" y="2394"/>
                  </a:cubicBezTo>
                  <a:cubicBezTo>
                    <a:pt x="124" y="2394"/>
                    <a:pt x="153" y="2379"/>
                    <a:pt x="168" y="2346"/>
                  </a:cubicBezTo>
                  <a:cubicBezTo>
                    <a:pt x="397" y="1584"/>
                    <a:pt x="644" y="841"/>
                    <a:pt x="920" y="98"/>
                  </a:cubicBezTo>
                  <a:cubicBezTo>
                    <a:pt x="943" y="41"/>
                    <a:pt x="894" y="1"/>
                    <a:pt x="843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2850972" y="3545753"/>
              <a:ext cx="11368" cy="161607"/>
            </a:xfrm>
            <a:custGeom>
              <a:avLst/>
              <a:gdLst/>
              <a:ahLst/>
              <a:cxnLst/>
              <a:rect l="l" t="t" r="r" b="b"/>
              <a:pathLst>
                <a:path w="162" h="2303" extrusionOk="0">
                  <a:moveTo>
                    <a:pt x="81" y="0"/>
                  </a:moveTo>
                  <a:cubicBezTo>
                    <a:pt x="43" y="0"/>
                    <a:pt x="5" y="26"/>
                    <a:pt x="0" y="79"/>
                  </a:cubicBezTo>
                  <a:lnTo>
                    <a:pt x="0" y="2231"/>
                  </a:lnTo>
                  <a:cubicBezTo>
                    <a:pt x="5" y="2279"/>
                    <a:pt x="43" y="2303"/>
                    <a:pt x="81" y="2303"/>
                  </a:cubicBezTo>
                  <a:cubicBezTo>
                    <a:pt x="119" y="2303"/>
                    <a:pt x="157" y="2279"/>
                    <a:pt x="162" y="2231"/>
                  </a:cubicBezTo>
                  <a:lnTo>
                    <a:pt x="162" y="79"/>
                  </a:lnTo>
                  <a:cubicBezTo>
                    <a:pt x="157" y="26"/>
                    <a:pt x="119" y="0"/>
                    <a:pt x="81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7"/>
            <p:cNvSpPr/>
            <p:nvPr/>
          </p:nvSpPr>
          <p:spPr>
            <a:xfrm>
              <a:off x="2841569" y="3394673"/>
              <a:ext cx="11438" cy="100136"/>
            </a:xfrm>
            <a:custGeom>
              <a:avLst/>
              <a:gdLst/>
              <a:ahLst/>
              <a:cxnLst/>
              <a:rect l="l" t="t" r="r" b="b"/>
              <a:pathLst>
                <a:path w="163" h="1427" extrusionOk="0">
                  <a:moveTo>
                    <a:pt x="82" y="1"/>
                  </a:moveTo>
                  <a:cubicBezTo>
                    <a:pt x="44" y="1"/>
                    <a:pt x="5" y="27"/>
                    <a:pt x="1" y="79"/>
                  </a:cubicBezTo>
                  <a:lnTo>
                    <a:pt x="1" y="1356"/>
                  </a:lnTo>
                  <a:cubicBezTo>
                    <a:pt x="5" y="1403"/>
                    <a:pt x="44" y="1427"/>
                    <a:pt x="82" y="1427"/>
                  </a:cubicBezTo>
                  <a:cubicBezTo>
                    <a:pt x="120" y="1427"/>
                    <a:pt x="158" y="1403"/>
                    <a:pt x="163" y="1356"/>
                  </a:cubicBezTo>
                  <a:lnTo>
                    <a:pt x="163" y="79"/>
                  </a:lnTo>
                  <a:cubicBezTo>
                    <a:pt x="158" y="27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3350733" y="3594592"/>
              <a:ext cx="37823" cy="134661"/>
            </a:xfrm>
            <a:custGeom>
              <a:avLst/>
              <a:gdLst/>
              <a:ahLst/>
              <a:cxnLst/>
              <a:rect l="l" t="t" r="r" b="b"/>
              <a:pathLst>
                <a:path w="539" h="1919" extrusionOk="0">
                  <a:moveTo>
                    <a:pt x="99" y="0"/>
                  </a:moveTo>
                  <a:cubicBezTo>
                    <a:pt x="53" y="0"/>
                    <a:pt x="1" y="43"/>
                    <a:pt x="12" y="107"/>
                  </a:cubicBezTo>
                  <a:cubicBezTo>
                    <a:pt x="127" y="688"/>
                    <a:pt x="241" y="1278"/>
                    <a:pt x="365" y="1859"/>
                  </a:cubicBezTo>
                  <a:cubicBezTo>
                    <a:pt x="372" y="1901"/>
                    <a:pt x="403" y="1919"/>
                    <a:pt x="435" y="1919"/>
                  </a:cubicBezTo>
                  <a:cubicBezTo>
                    <a:pt x="484" y="1919"/>
                    <a:pt x="538" y="1879"/>
                    <a:pt x="527" y="1821"/>
                  </a:cubicBezTo>
                  <a:cubicBezTo>
                    <a:pt x="412" y="1231"/>
                    <a:pt x="288" y="640"/>
                    <a:pt x="165" y="59"/>
                  </a:cubicBezTo>
                  <a:cubicBezTo>
                    <a:pt x="157" y="18"/>
                    <a:pt x="129" y="0"/>
                    <a:pt x="99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3327506" y="3458880"/>
              <a:ext cx="19438" cy="57822"/>
            </a:xfrm>
            <a:custGeom>
              <a:avLst/>
              <a:gdLst/>
              <a:ahLst/>
              <a:cxnLst/>
              <a:rect l="l" t="t" r="r" b="b"/>
              <a:pathLst>
                <a:path w="277" h="824" extrusionOk="0">
                  <a:moveTo>
                    <a:pt x="86" y="1"/>
                  </a:moveTo>
                  <a:cubicBezTo>
                    <a:pt x="80" y="1"/>
                    <a:pt x="73" y="1"/>
                    <a:pt x="67" y="2"/>
                  </a:cubicBezTo>
                  <a:cubicBezTo>
                    <a:pt x="29" y="21"/>
                    <a:pt x="0" y="60"/>
                    <a:pt x="10" y="107"/>
                  </a:cubicBezTo>
                  <a:cubicBezTo>
                    <a:pt x="38" y="326"/>
                    <a:pt x="77" y="545"/>
                    <a:pt x="105" y="764"/>
                  </a:cubicBezTo>
                  <a:cubicBezTo>
                    <a:pt x="113" y="804"/>
                    <a:pt x="147" y="824"/>
                    <a:pt x="186" y="824"/>
                  </a:cubicBezTo>
                  <a:cubicBezTo>
                    <a:pt x="194" y="824"/>
                    <a:pt x="202" y="823"/>
                    <a:pt x="210" y="821"/>
                  </a:cubicBezTo>
                  <a:cubicBezTo>
                    <a:pt x="248" y="812"/>
                    <a:pt x="277" y="764"/>
                    <a:pt x="267" y="726"/>
                  </a:cubicBezTo>
                  <a:cubicBezTo>
                    <a:pt x="229" y="507"/>
                    <a:pt x="200" y="279"/>
                    <a:pt x="172" y="60"/>
                  </a:cubicBezTo>
                  <a:cubicBezTo>
                    <a:pt x="164" y="26"/>
                    <a:pt x="127" y="1"/>
                    <a:pt x="86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2606284" y="4196242"/>
              <a:ext cx="328267" cy="11438"/>
            </a:xfrm>
            <a:custGeom>
              <a:avLst/>
              <a:gdLst/>
              <a:ahLst/>
              <a:cxnLst/>
              <a:rect l="l" t="t" r="r" b="b"/>
              <a:pathLst>
                <a:path w="4678" h="163" extrusionOk="0">
                  <a:moveTo>
                    <a:pt x="96" y="0"/>
                  </a:moveTo>
                  <a:cubicBezTo>
                    <a:pt x="1" y="10"/>
                    <a:pt x="1" y="153"/>
                    <a:pt x="96" y="162"/>
                  </a:cubicBezTo>
                  <a:lnTo>
                    <a:pt x="4582" y="162"/>
                  </a:lnTo>
                  <a:cubicBezTo>
                    <a:pt x="4678" y="153"/>
                    <a:pt x="4678" y="10"/>
                    <a:pt x="4582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3341821" y="4172805"/>
              <a:ext cx="277602" cy="82804"/>
            </a:xfrm>
            <a:custGeom>
              <a:avLst/>
              <a:gdLst/>
              <a:ahLst/>
              <a:cxnLst/>
              <a:rect l="l" t="t" r="r" b="b"/>
              <a:pathLst>
                <a:path w="3956" h="1180" extrusionOk="0">
                  <a:moveTo>
                    <a:pt x="129" y="1"/>
                  </a:moveTo>
                  <a:cubicBezTo>
                    <a:pt x="52" y="1"/>
                    <a:pt x="0" y="112"/>
                    <a:pt x="82" y="153"/>
                  </a:cubicBezTo>
                  <a:cubicBezTo>
                    <a:pt x="1263" y="668"/>
                    <a:pt x="2606" y="630"/>
                    <a:pt x="3787" y="1173"/>
                  </a:cubicBezTo>
                  <a:cubicBezTo>
                    <a:pt x="3799" y="1177"/>
                    <a:pt x="3810" y="1179"/>
                    <a:pt x="3822" y="1179"/>
                  </a:cubicBezTo>
                  <a:cubicBezTo>
                    <a:pt x="3901" y="1179"/>
                    <a:pt x="3955" y="1072"/>
                    <a:pt x="3864" y="1030"/>
                  </a:cubicBezTo>
                  <a:cubicBezTo>
                    <a:pt x="2692" y="487"/>
                    <a:pt x="1349" y="525"/>
                    <a:pt x="168" y="11"/>
                  </a:cubicBezTo>
                  <a:cubicBezTo>
                    <a:pt x="155" y="4"/>
                    <a:pt x="141" y="1"/>
                    <a:pt x="129" y="1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2752661" y="4115054"/>
              <a:ext cx="71646" cy="88628"/>
            </a:xfrm>
            <a:custGeom>
              <a:avLst/>
              <a:gdLst/>
              <a:ahLst/>
              <a:cxnLst/>
              <a:rect l="l" t="t" r="r" b="b"/>
              <a:pathLst>
                <a:path w="1021" h="1263" extrusionOk="0">
                  <a:moveTo>
                    <a:pt x="91" y="1"/>
                  </a:moveTo>
                  <a:cubicBezTo>
                    <a:pt x="76" y="1"/>
                    <a:pt x="61" y="5"/>
                    <a:pt x="48" y="14"/>
                  </a:cubicBezTo>
                  <a:cubicBezTo>
                    <a:pt x="10" y="33"/>
                    <a:pt x="1" y="81"/>
                    <a:pt x="20" y="119"/>
                  </a:cubicBezTo>
                  <a:cubicBezTo>
                    <a:pt x="296" y="491"/>
                    <a:pt x="572" y="862"/>
                    <a:pt x="858" y="1224"/>
                  </a:cubicBezTo>
                  <a:cubicBezTo>
                    <a:pt x="871" y="1249"/>
                    <a:pt x="896" y="1262"/>
                    <a:pt x="923" y="1262"/>
                  </a:cubicBezTo>
                  <a:cubicBezTo>
                    <a:pt x="936" y="1262"/>
                    <a:pt x="950" y="1259"/>
                    <a:pt x="963" y="1253"/>
                  </a:cubicBezTo>
                  <a:cubicBezTo>
                    <a:pt x="1011" y="1234"/>
                    <a:pt x="1020" y="1186"/>
                    <a:pt x="1001" y="1138"/>
                  </a:cubicBezTo>
                  <a:lnTo>
                    <a:pt x="163" y="43"/>
                  </a:lnTo>
                  <a:cubicBezTo>
                    <a:pt x="150" y="18"/>
                    <a:pt x="120" y="1"/>
                    <a:pt x="91" y="1"/>
                  </a:cubicBezTo>
                  <a:close/>
                </a:path>
              </a:pathLst>
            </a:custGeom>
            <a:solidFill>
              <a:srgbClr val="009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2784800" y="4096809"/>
              <a:ext cx="95575" cy="113750"/>
            </a:xfrm>
            <a:custGeom>
              <a:avLst/>
              <a:gdLst/>
              <a:ahLst/>
              <a:cxnLst/>
              <a:rect l="l" t="t" r="r" b="b"/>
              <a:pathLst>
                <a:path w="1362" h="1621" extrusionOk="0">
                  <a:moveTo>
                    <a:pt x="120" y="1"/>
                  </a:moveTo>
                  <a:cubicBezTo>
                    <a:pt x="58" y="1"/>
                    <a:pt x="1" y="61"/>
                    <a:pt x="48" y="122"/>
                  </a:cubicBezTo>
                  <a:lnTo>
                    <a:pt x="1172" y="1589"/>
                  </a:lnTo>
                  <a:cubicBezTo>
                    <a:pt x="1191" y="1611"/>
                    <a:pt x="1217" y="1620"/>
                    <a:pt x="1242" y="1620"/>
                  </a:cubicBezTo>
                  <a:cubicBezTo>
                    <a:pt x="1303" y="1620"/>
                    <a:pt x="1362" y="1564"/>
                    <a:pt x="1315" y="1503"/>
                  </a:cubicBezTo>
                  <a:lnTo>
                    <a:pt x="191" y="36"/>
                  </a:lnTo>
                  <a:cubicBezTo>
                    <a:pt x="171" y="11"/>
                    <a:pt x="145" y="1"/>
                    <a:pt x="120" y="1"/>
                  </a:cubicBezTo>
                  <a:close/>
                </a:path>
              </a:pathLst>
            </a:custGeom>
            <a:solidFill>
              <a:srgbClr val="009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3398099" y="4108879"/>
              <a:ext cx="59997" cy="92487"/>
            </a:xfrm>
            <a:custGeom>
              <a:avLst/>
              <a:gdLst/>
              <a:ahLst/>
              <a:cxnLst/>
              <a:rect l="l" t="t" r="r" b="b"/>
              <a:pathLst>
                <a:path w="855" h="1318" extrusionOk="0">
                  <a:moveTo>
                    <a:pt x="736" y="0"/>
                  </a:moveTo>
                  <a:cubicBezTo>
                    <a:pt x="712" y="0"/>
                    <a:pt x="687" y="11"/>
                    <a:pt x="671" y="36"/>
                  </a:cubicBezTo>
                  <a:cubicBezTo>
                    <a:pt x="442" y="407"/>
                    <a:pt x="223" y="798"/>
                    <a:pt x="33" y="1198"/>
                  </a:cubicBezTo>
                  <a:cubicBezTo>
                    <a:pt x="0" y="1262"/>
                    <a:pt x="55" y="1318"/>
                    <a:pt x="109" y="1318"/>
                  </a:cubicBezTo>
                  <a:cubicBezTo>
                    <a:pt x="135" y="1318"/>
                    <a:pt x="160" y="1305"/>
                    <a:pt x="175" y="1274"/>
                  </a:cubicBezTo>
                  <a:cubicBezTo>
                    <a:pt x="366" y="883"/>
                    <a:pt x="585" y="493"/>
                    <a:pt x="814" y="121"/>
                  </a:cubicBezTo>
                  <a:cubicBezTo>
                    <a:pt x="854" y="61"/>
                    <a:pt x="794" y="0"/>
                    <a:pt x="736" y="0"/>
                  </a:cubicBezTo>
                  <a:close/>
                </a:path>
              </a:pathLst>
            </a:custGeom>
            <a:solidFill>
              <a:srgbClr val="009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7"/>
            <p:cNvSpPr/>
            <p:nvPr/>
          </p:nvSpPr>
          <p:spPr>
            <a:xfrm>
              <a:off x="3420273" y="4127825"/>
              <a:ext cx="56840" cy="90101"/>
            </a:xfrm>
            <a:custGeom>
              <a:avLst/>
              <a:gdLst/>
              <a:ahLst/>
              <a:cxnLst/>
              <a:rect l="l" t="t" r="r" b="b"/>
              <a:pathLst>
                <a:path w="810" h="1284" extrusionOk="0">
                  <a:moveTo>
                    <a:pt x="697" y="0"/>
                  </a:moveTo>
                  <a:cubicBezTo>
                    <a:pt x="674" y="0"/>
                    <a:pt x="652" y="13"/>
                    <a:pt x="641" y="42"/>
                  </a:cubicBezTo>
                  <a:cubicBezTo>
                    <a:pt x="460" y="423"/>
                    <a:pt x="260" y="794"/>
                    <a:pt x="40" y="1156"/>
                  </a:cubicBezTo>
                  <a:cubicBezTo>
                    <a:pt x="1" y="1222"/>
                    <a:pt x="57" y="1284"/>
                    <a:pt x="114" y="1284"/>
                  </a:cubicBezTo>
                  <a:cubicBezTo>
                    <a:pt x="140" y="1284"/>
                    <a:pt x="166" y="1271"/>
                    <a:pt x="183" y="1242"/>
                  </a:cubicBezTo>
                  <a:cubicBezTo>
                    <a:pt x="402" y="880"/>
                    <a:pt x="602" y="509"/>
                    <a:pt x="783" y="128"/>
                  </a:cubicBezTo>
                  <a:cubicBezTo>
                    <a:pt x="810" y="62"/>
                    <a:pt x="749" y="0"/>
                    <a:pt x="697" y="0"/>
                  </a:cubicBezTo>
                  <a:close/>
                </a:path>
              </a:pathLst>
            </a:custGeom>
            <a:solidFill>
              <a:srgbClr val="009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7"/>
            <p:cNvSpPr/>
            <p:nvPr/>
          </p:nvSpPr>
          <p:spPr>
            <a:xfrm>
              <a:off x="2611547" y="1277600"/>
              <a:ext cx="456683" cy="199571"/>
            </a:xfrm>
            <a:custGeom>
              <a:avLst/>
              <a:gdLst/>
              <a:ahLst/>
              <a:cxnLst/>
              <a:rect l="l" t="t" r="r" b="b"/>
              <a:pathLst>
                <a:path w="6508" h="2844" extrusionOk="0">
                  <a:moveTo>
                    <a:pt x="374" y="1"/>
                  </a:moveTo>
                  <a:cubicBezTo>
                    <a:pt x="281" y="1"/>
                    <a:pt x="186" y="14"/>
                    <a:pt x="88" y="45"/>
                  </a:cubicBezTo>
                  <a:cubicBezTo>
                    <a:pt x="1" y="80"/>
                    <a:pt x="25" y="211"/>
                    <a:pt x="110" y="211"/>
                  </a:cubicBezTo>
                  <a:cubicBezTo>
                    <a:pt x="118" y="211"/>
                    <a:pt x="127" y="210"/>
                    <a:pt x="135" y="207"/>
                  </a:cubicBezTo>
                  <a:cubicBezTo>
                    <a:pt x="220" y="179"/>
                    <a:pt x="302" y="167"/>
                    <a:pt x="383" y="167"/>
                  </a:cubicBezTo>
                  <a:cubicBezTo>
                    <a:pt x="795" y="167"/>
                    <a:pt x="1161" y="492"/>
                    <a:pt x="1488" y="731"/>
                  </a:cubicBezTo>
                  <a:cubicBezTo>
                    <a:pt x="1669" y="865"/>
                    <a:pt x="1879" y="979"/>
                    <a:pt x="2098" y="1046"/>
                  </a:cubicBezTo>
                  <a:cubicBezTo>
                    <a:pt x="2271" y="1092"/>
                    <a:pt x="2449" y="1116"/>
                    <a:pt x="2625" y="1116"/>
                  </a:cubicBezTo>
                  <a:cubicBezTo>
                    <a:pt x="2701" y="1116"/>
                    <a:pt x="2776" y="1111"/>
                    <a:pt x="2850" y="1103"/>
                  </a:cubicBezTo>
                  <a:cubicBezTo>
                    <a:pt x="3328" y="1058"/>
                    <a:pt x="3782" y="948"/>
                    <a:pt x="4256" y="948"/>
                  </a:cubicBezTo>
                  <a:cubicBezTo>
                    <a:pt x="4292" y="948"/>
                    <a:pt x="4328" y="949"/>
                    <a:pt x="4365" y="950"/>
                  </a:cubicBezTo>
                  <a:cubicBezTo>
                    <a:pt x="4879" y="960"/>
                    <a:pt x="5374" y="1074"/>
                    <a:pt x="5755" y="1408"/>
                  </a:cubicBezTo>
                  <a:cubicBezTo>
                    <a:pt x="6136" y="1741"/>
                    <a:pt x="6374" y="2246"/>
                    <a:pt x="6231" y="2751"/>
                  </a:cubicBezTo>
                  <a:cubicBezTo>
                    <a:pt x="6226" y="2807"/>
                    <a:pt x="6271" y="2844"/>
                    <a:pt x="6316" y="2844"/>
                  </a:cubicBezTo>
                  <a:cubicBezTo>
                    <a:pt x="6347" y="2844"/>
                    <a:pt x="6378" y="2827"/>
                    <a:pt x="6393" y="2789"/>
                  </a:cubicBezTo>
                  <a:lnTo>
                    <a:pt x="6403" y="2789"/>
                  </a:lnTo>
                  <a:cubicBezTo>
                    <a:pt x="6508" y="2360"/>
                    <a:pt x="6403" y="1903"/>
                    <a:pt x="6127" y="1560"/>
                  </a:cubicBezTo>
                  <a:cubicBezTo>
                    <a:pt x="5831" y="1188"/>
                    <a:pt x="5412" y="931"/>
                    <a:pt x="4936" y="846"/>
                  </a:cubicBezTo>
                  <a:cubicBezTo>
                    <a:pt x="4726" y="800"/>
                    <a:pt x="4515" y="782"/>
                    <a:pt x="4303" y="782"/>
                  </a:cubicBezTo>
                  <a:cubicBezTo>
                    <a:pt x="3985" y="782"/>
                    <a:pt x="3665" y="823"/>
                    <a:pt x="3345" y="874"/>
                  </a:cubicBezTo>
                  <a:cubicBezTo>
                    <a:pt x="3098" y="922"/>
                    <a:pt x="2837" y="943"/>
                    <a:pt x="2580" y="943"/>
                  </a:cubicBezTo>
                  <a:cubicBezTo>
                    <a:pt x="2530" y="943"/>
                    <a:pt x="2480" y="942"/>
                    <a:pt x="2431" y="941"/>
                  </a:cubicBezTo>
                  <a:cubicBezTo>
                    <a:pt x="2145" y="912"/>
                    <a:pt x="1869" y="798"/>
                    <a:pt x="1640" y="627"/>
                  </a:cubicBezTo>
                  <a:cubicBezTo>
                    <a:pt x="1258" y="364"/>
                    <a:pt x="849" y="1"/>
                    <a:pt x="374" y="1"/>
                  </a:cubicBez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7"/>
            <p:cNvSpPr/>
            <p:nvPr/>
          </p:nvSpPr>
          <p:spPr>
            <a:xfrm>
              <a:off x="2597653" y="1652175"/>
              <a:ext cx="332547" cy="98452"/>
            </a:xfrm>
            <a:custGeom>
              <a:avLst/>
              <a:gdLst/>
              <a:ahLst/>
              <a:cxnLst/>
              <a:rect l="l" t="t" r="r" b="b"/>
              <a:pathLst>
                <a:path w="4739" h="1403" extrusionOk="0">
                  <a:moveTo>
                    <a:pt x="4655" y="1"/>
                  </a:moveTo>
                  <a:cubicBezTo>
                    <a:pt x="4613" y="1"/>
                    <a:pt x="4567" y="27"/>
                    <a:pt x="4563" y="80"/>
                  </a:cubicBezTo>
                  <a:lnTo>
                    <a:pt x="4572" y="70"/>
                  </a:lnTo>
                  <a:lnTo>
                    <a:pt x="4572" y="70"/>
                  </a:lnTo>
                  <a:cubicBezTo>
                    <a:pt x="4534" y="575"/>
                    <a:pt x="4115" y="975"/>
                    <a:pt x="3658" y="1146"/>
                  </a:cubicBezTo>
                  <a:cubicBezTo>
                    <a:pt x="3482" y="1210"/>
                    <a:pt x="3298" y="1241"/>
                    <a:pt x="3115" y="1241"/>
                  </a:cubicBezTo>
                  <a:cubicBezTo>
                    <a:pt x="2834" y="1241"/>
                    <a:pt x="2554" y="1167"/>
                    <a:pt x="2305" y="1023"/>
                  </a:cubicBezTo>
                  <a:cubicBezTo>
                    <a:pt x="2086" y="870"/>
                    <a:pt x="1848" y="737"/>
                    <a:pt x="1610" y="613"/>
                  </a:cubicBezTo>
                  <a:cubicBezTo>
                    <a:pt x="1381" y="527"/>
                    <a:pt x="1143" y="470"/>
                    <a:pt x="895" y="470"/>
                  </a:cubicBezTo>
                  <a:cubicBezTo>
                    <a:pt x="476" y="470"/>
                    <a:pt x="10" y="699"/>
                    <a:pt x="0" y="1175"/>
                  </a:cubicBezTo>
                  <a:cubicBezTo>
                    <a:pt x="5" y="1223"/>
                    <a:pt x="43" y="1246"/>
                    <a:pt x="82" y="1246"/>
                  </a:cubicBezTo>
                  <a:cubicBezTo>
                    <a:pt x="122" y="1246"/>
                    <a:pt x="162" y="1223"/>
                    <a:pt x="172" y="1175"/>
                  </a:cubicBezTo>
                  <a:cubicBezTo>
                    <a:pt x="177" y="767"/>
                    <a:pt x="528" y="642"/>
                    <a:pt x="891" y="642"/>
                  </a:cubicBezTo>
                  <a:cubicBezTo>
                    <a:pt x="1113" y="642"/>
                    <a:pt x="1340" y="689"/>
                    <a:pt x="1495" y="746"/>
                  </a:cubicBezTo>
                  <a:cubicBezTo>
                    <a:pt x="1772" y="851"/>
                    <a:pt x="1991" y="1042"/>
                    <a:pt x="2238" y="1184"/>
                  </a:cubicBezTo>
                  <a:cubicBezTo>
                    <a:pt x="2419" y="1289"/>
                    <a:pt x="2619" y="1356"/>
                    <a:pt x="2839" y="1384"/>
                  </a:cubicBezTo>
                  <a:cubicBezTo>
                    <a:pt x="2918" y="1396"/>
                    <a:pt x="3000" y="1402"/>
                    <a:pt x="3081" y="1402"/>
                  </a:cubicBezTo>
                  <a:cubicBezTo>
                    <a:pt x="3849" y="1402"/>
                    <a:pt x="4665" y="889"/>
                    <a:pt x="4734" y="80"/>
                  </a:cubicBezTo>
                  <a:cubicBezTo>
                    <a:pt x="4739" y="27"/>
                    <a:pt x="4698" y="1"/>
                    <a:pt x="4655" y="1"/>
                  </a:cubicBez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2" name="Google Shape;1102;p37"/>
          <p:cNvSpPr/>
          <p:nvPr/>
        </p:nvSpPr>
        <p:spPr>
          <a:xfrm rot="10800000">
            <a:off x="2344957" y="4760537"/>
            <a:ext cx="102473" cy="102390"/>
          </a:xfrm>
          <a:custGeom>
            <a:avLst/>
            <a:gdLst/>
            <a:ahLst/>
            <a:cxnLst/>
            <a:rect l="l" t="t" r="r" b="b"/>
            <a:pathLst>
              <a:path w="1278" h="1277" extrusionOk="0">
                <a:moveTo>
                  <a:pt x="639" y="0"/>
                </a:moveTo>
                <a:lnTo>
                  <a:pt x="1" y="638"/>
                </a:lnTo>
                <a:lnTo>
                  <a:pt x="639" y="1277"/>
                </a:lnTo>
                <a:lnTo>
                  <a:pt x="1277" y="638"/>
                </a:lnTo>
                <a:lnTo>
                  <a:pt x="639" y="0"/>
                </a:lnTo>
                <a:close/>
              </a:path>
            </a:pathLst>
          </a:custGeom>
          <a:solidFill>
            <a:srgbClr val="FF7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37"/>
          <p:cNvSpPr txBox="1">
            <a:spLocks noGrp="1"/>
          </p:cNvSpPr>
          <p:nvPr>
            <p:ph type="title"/>
          </p:nvPr>
        </p:nvSpPr>
        <p:spPr>
          <a:xfrm>
            <a:off x="4089709" y="558679"/>
            <a:ext cx="365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badi" panose="020B0604020104020204" pitchFamily="34" charset="0"/>
              </a:rPr>
              <a:t>Propósito de la unidad</a:t>
            </a:r>
            <a:endParaRPr dirty="0">
              <a:latin typeface="Abadi" panose="020B0604020104020204" pitchFamily="34" charset="0"/>
            </a:endParaRPr>
          </a:p>
        </p:txBody>
      </p:sp>
      <p:sp>
        <p:nvSpPr>
          <p:cNvPr id="1104" name="Google Shape;1104;p37"/>
          <p:cNvSpPr txBox="1">
            <a:spLocks noGrp="1"/>
          </p:cNvSpPr>
          <p:nvPr>
            <p:ph type="subTitle" idx="1"/>
          </p:nvPr>
        </p:nvSpPr>
        <p:spPr>
          <a:xfrm>
            <a:off x="3764150" y="1015879"/>
            <a:ext cx="5252259" cy="15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 dirty="0"/>
              <a:t>Propósito del alumno</a:t>
            </a:r>
            <a:r>
              <a:rPr lang="es-ES" sz="1800" b="1" dirty="0"/>
              <a:t>: </a:t>
            </a:r>
            <a:r>
              <a:rPr lang="es-ES" sz="1800" dirty="0"/>
              <a:t>El alumno usa expresiones temporales para explicar la sucesión de eventos en función de un día, además de organizar actividades en tiempo de una semana y un mes, identificando secuencias y repetición de sucesos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 dirty="0"/>
              <a:t>Propósito de la educadora</a:t>
            </a:r>
            <a:r>
              <a:rPr lang="es-ES" sz="1800" b="1" dirty="0"/>
              <a:t>: </a:t>
            </a:r>
            <a:r>
              <a:rPr lang="es-ES" sz="1800" dirty="0"/>
              <a:t>Mejorar los procesos de pensamiento matemático en los estudiantes del grado tercero, mediante la ejecución de actividades que impliquen el orden de evento.</a:t>
            </a:r>
            <a:endParaRPr sz="1800" dirty="0"/>
          </a:p>
        </p:txBody>
      </p:sp>
      <p:sp>
        <p:nvSpPr>
          <p:cNvPr id="1105" name="Google Shape;1105;p37"/>
          <p:cNvSpPr/>
          <p:nvPr/>
        </p:nvSpPr>
        <p:spPr>
          <a:xfrm>
            <a:off x="1228275" y="2724228"/>
            <a:ext cx="677024" cy="1483271"/>
          </a:xfrm>
          <a:custGeom>
            <a:avLst/>
            <a:gdLst/>
            <a:ahLst/>
            <a:cxnLst/>
            <a:rect l="l" t="t" r="r" b="b"/>
            <a:pathLst>
              <a:path w="9069" h="19869" extrusionOk="0">
                <a:moveTo>
                  <a:pt x="1808" y="1"/>
                </a:moveTo>
                <a:cubicBezTo>
                  <a:pt x="1267" y="1"/>
                  <a:pt x="812" y="290"/>
                  <a:pt x="572" y="838"/>
                </a:cubicBezTo>
                <a:cubicBezTo>
                  <a:pt x="1" y="2076"/>
                  <a:pt x="524" y="3809"/>
                  <a:pt x="934" y="5000"/>
                </a:cubicBezTo>
                <a:cubicBezTo>
                  <a:pt x="1887" y="7686"/>
                  <a:pt x="7535" y="17049"/>
                  <a:pt x="8725" y="19287"/>
                </a:cubicBezTo>
                <a:cubicBezTo>
                  <a:pt x="8830" y="19440"/>
                  <a:pt x="8906" y="19592"/>
                  <a:pt x="8973" y="19754"/>
                </a:cubicBezTo>
                <a:lnTo>
                  <a:pt x="9068" y="19868"/>
                </a:lnTo>
                <a:cubicBezTo>
                  <a:pt x="8811" y="16763"/>
                  <a:pt x="5954" y="3752"/>
                  <a:pt x="3744" y="1104"/>
                </a:cubicBezTo>
                <a:cubicBezTo>
                  <a:pt x="3109" y="354"/>
                  <a:pt x="2406" y="1"/>
                  <a:pt x="1808" y="1"/>
                </a:cubicBezTo>
                <a:close/>
              </a:path>
            </a:pathLst>
          </a:custGeom>
          <a:solidFill>
            <a:srgbClr val="75DA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6" name="Google Shape;1106;p37"/>
          <p:cNvSpPr/>
          <p:nvPr/>
        </p:nvSpPr>
        <p:spPr>
          <a:xfrm>
            <a:off x="1320024" y="2729826"/>
            <a:ext cx="585947" cy="1483345"/>
          </a:xfrm>
          <a:custGeom>
            <a:avLst/>
            <a:gdLst/>
            <a:ahLst/>
            <a:cxnLst/>
            <a:rect l="l" t="t" r="r" b="b"/>
            <a:pathLst>
              <a:path w="7849" h="19870" extrusionOk="0">
                <a:moveTo>
                  <a:pt x="96" y="1"/>
                </a:moveTo>
                <a:lnTo>
                  <a:pt x="0" y="67"/>
                </a:lnTo>
                <a:cubicBezTo>
                  <a:pt x="38" y="124"/>
                  <a:pt x="3915" y="6420"/>
                  <a:pt x="7735" y="19870"/>
                </a:cubicBezTo>
                <a:lnTo>
                  <a:pt x="7849" y="19841"/>
                </a:lnTo>
                <a:cubicBezTo>
                  <a:pt x="4029" y="6373"/>
                  <a:pt x="134" y="67"/>
                  <a:pt x="96" y="1"/>
                </a:cubicBezTo>
                <a:close/>
              </a:path>
            </a:pathLst>
          </a:custGeom>
          <a:solidFill>
            <a:srgbClr val="59D3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37"/>
          <p:cNvSpPr/>
          <p:nvPr/>
        </p:nvSpPr>
        <p:spPr>
          <a:xfrm>
            <a:off x="1894555" y="2912800"/>
            <a:ext cx="372665" cy="1290443"/>
          </a:xfrm>
          <a:custGeom>
            <a:avLst/>
            <a:gdLst/>
            <a:ahLst/>
            <a:cxnLst/>
            <a:rect l="l" t="t" r="r" b="b"/>
            <a:pathLst>
              <a:path w="4992" h="17286" extrusionOk="0">
                <a:moveTo>
                  <a:pt x="3164" y="0"/>
                </a:moveTo>
                <a:cubicBezTo>
                  <a:pt x="2948" y="0"/>
                  <a:pt x="2727" y="68"/>
                  <a:pt x="2515" y="207"/>
                </a:cubicBezTo>
                <a:cubicBezTo>
                  <a:pt x="1563" y="817"/>
                  <a:pt x="1172" y="2274"/>
                  <a:pt x="924" y="3274"/>
                </a:cubicBezTo>
                <a:cubicBezTo>
                  <a:pt x="391" y="5570"/>
                  <a:pt x="201" y="14618"/>
                  <a:pt x="29" y="16723"/>
                </a:cubicBezTo>
                <a:cubicBezTo>
                  <a:pt x="39" y="16866"/>
                  <a:pt x="29" y="17019"/>
                  <a:pt x="0" y="17161"/>
                </a:cubicBezTo>
                <a:lnTo>
                  <a:pt x="20" y="17285"/>
                </a:lnTo>
                <a:cubicBezTo>
                  <a:pt x="1220" y="14990"/>
                  <a:pt x="4992" y="4636"/>
                  <a:pt x="4611" y="1807"/>
                </a:cubicBezTo>
                <a:cubicBezTo>
                  <a:pt x="4459" y="648"/>
                  <a:pt x="3834" y="0"/>
                  <a:pt x="3164" y="0"/>
                </a:cubicBezTo>
                <a:close/>
              </a:path>
            </a:pathLst>
          </a:custGeom>
          <a:solidFill>
            <a:srgbClr val="75DA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37"/>
          <p:cNvSpPr/>
          <p:nvPr/>
        </p:nvSpPr>
        <p:spPr>
          <a:xfrm>
            <a:off x="1887463" y="2913994"/>
            <a:ext cx="260985" cy="1291339"/>
          </a:xfrm>
          <a:custGeom>
            <a:avLst/>
            <a:gdLst/>
            <a:ahLst/>
            <a:cxnLst/>
            <a:rect l="l" t="t" r="r" b="b"/>
            <a:pathLst>
              <a:path w="3496" h="17298" extrusionOk="0">
                <a:moveTo>
                  <a:pt x="3372" y="1"/>
                </a:moveTo>
                <a:cubicBezTo>
                  <a:pt x="3372" y="58"/>
                  <a:pt x="3286" y="6182"/>
                  <a:pt x="0" y="17269"/>
                </a:cubicBezTo>
                <a:lnTo>
                  <a:pt x="115" y="17298"/>
                </a:lnTo>
                <a:cubicBezTo>
                  <a:pt x="3410" y="6192"/>
                  <a:pt x="3496" y="67"/>
                  <a:pt x="3486" y="1"/>
                </a:cubicBezTo>
                <a:close/>
              </a:path>
            </a:pathLst>
          </a:custGeom>
          <a:solidFill>
            <a:srgbClr val="59D3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37"/>
          <p:cNvSpPr/>
          <p:nvPr/>
        </p:nvSpPr>
        <p:spPr>
          <a:xfrm>
            <a:off x="1558914" y="2327748"/>
            <a:ext cx="466578" cy="1875495"/>
          </a:xfrm>
          <a:custGeom>
            <a:avLst/>
            <a:gdLst/>
            <a:ahLst/>
            <a:cxnLst/>
            <a:rect l="l" t="t" r="r" b="b"/>
            <a:pathLst>
              <a:path w="6250" h="25123" extrusionOk="0">
                <a:moveTo>
                  <a:pt x="2297" y="1"/>
                </a:moveTo>
                <a:cubicBezTo>
                  <a:pt x="1839" y="1"/>
                  <a:pt x="1405" y="205"/>
                  <a:pt x="1067" y="615"/>
                </a:cubicBezTo>
                <a:cubicBezTo>
                  <a:pt x="1" y="1834"/>
                  <a:pt x="39" y="3996"/>
                  <a:pt x="105" y="5482"/>
                </a:cubicBezTo>
                <a:cubicBezTo>
                  <a:pt x="305" y="8854"/>
                  <a:pt x="3687" y="21388"/>
                  <a:pt x="4306" y="24351"/>
                </a:cubicBezTo>
                <a:cubicBezTo>
                  <a:pt x="4373" y="24551"/>
                  <a:pt x="4420" y="24751"/>
                  <a:pt x="4439" y="24960"/>
                </a:cubicBezTo>
                <a:lnTo>
                  <a:pt x="4506" y="25122"/>
                </a:lnTo>
                <a:cubicBezTo>
                  <a:pt x="5239" y="21484"/>
                  <a:pt x="6249" y="5710"/>
                  <a:pt x="4592" y="1958"/>
                </a:cubicBezTo>
                <a:cubicBezTo>
                  <a:pt x="4017" y="656"/>
                  <a:pt x="3117" y="1"/>
                  <a:pt x="2297" y="1"/>
                </a:cubicBezTo>
                <a:close/>
              </a:path>
            </a:pathLst>
          </a:custGeom>
          <a:solidFill>
            <a:srgbClr val="59D3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37"/>
          <p:cNvSpPr/>
          <p:nvPr/>
        </p:nvSpPr>
        <p:spPr>
          <a:xfrm>
            <a:off x="1712550" y="2327375"/>
            <a:ext cx="187079" cy="1879377"/>
          </a:xfrm>
          <a:custGeom>
            <a:avLst/>
            <a:gdLst/>
            <a:ahLst/>
            <a:cxnLst/>
            <a:rect l="l" t="t" r="r" b="b"/>
            <a:pathLst>
              <a:path w="2506" h="25175" extrusionOk="0">
                <a:moveTo>
                  <a:pt x="124" y="0"/>
                </a:moveTo>
                <a:lnTo>
                  <a:pt x="0" y="29"/>
                </a:lnTo>
                <a:cubicBezTo>
                  <a:pt x="29" y="115"/>
                  <a:pt x="2381" y="8573"/>
                  <a:pt x="2324" y="25175"/>
                </a:cubicBezTo>
                <a:lnTo>
                  <a:pt x="2448" y="25175"/>
                </a:lnTo>
                <a:cubicBezTo>
                  <a:pt x="2505" y="8554"/>
                  <a:pt x="143" y="86"/>
                  <a:pt x="124" y="0"/>
                </a:cubicBezTo>
                <a:close/>
              </a:path>
            </a:pathLst>
          </a:custGeom>
          <a:solidFill>
            <a:srgbClr val="FBEB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37"/>
          <p:cNvSpPr/>
          <p:nvPr/>
        </p:nvSpPr>
        <p:spPr>
          <a:xfrm>
            <a:off x="1712550" y="4154047"/>
            <a:ext cx="361841" cy="123102"/>
          </a:xfrm>
          <a:custGeom>
            <a:avLst/>
            <a:gdLst/>
            <a:ahLst/>
            <a:cxnLst/>
            <a:rect l="l" t="t" r="r" b="b"/>
            <a:pathLst>
              <a:path w="4847" h="1649" extrusionOk="0">
                <a:moveTo>
                  <a:pt x="4643" y="1"/>
                </a:moveTo>
                <a:cubicBezTo>
                  <a:pt x="4638" y="1"/>
                  <a:pt x="4634" y="1"/>
                  <a:pt x="4629" y="1"/>
                </a:cubicBezTo>
                <a:lnTo>
                  <a:pt x="0" y="1"/>
                </a:lnTo>
                <a:lnTo>
                  <a:pt x="572" y="1649"/>
                </a:lnTo>
                <a:lnTo>
                  <a:pt x="4067" y="1649"/>
                </a:lnTo>
                <a:cubicBezTo>
                  <a:pt x="4210" y="1639"/>
                  <a:pt x="4334" y="1554"/>
                  <a:pt x="4382" y="1420"/>
                </a:cubicBezTo>
                <a:lnTo>
                  <a:pt x="4791" y="230"/>
                </a:lnTo>
                <a:cubicBezTo>
                  <a:pt x="4846" y="120"/>
                  <a:pt x="4760" y="1"/>
                  <a:pt x="4643" y="1"/>
                </a:cubicBezTo>
                <a:close/>
              </a:path>
            </a:pathLst>
          </a:custGeom>
          <a:solidFill>
            <a:srgbClr val="FFC8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6"/>
          <p:cNvSpPr txBox="1">
            <a:spLocks noGrp="1"/>
          </p:cNvSpPr>
          <p:nvPr>
            <p:ph type="title"/>
          </p:nvPr>
        </p:nvSpPr>
        <p:spPr>
          <a:xfrm>
            <a:off x="2939490" y="631181"/>
            <a:ext cx="3161700" cy="10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Actividad 1</a:t>
            </a:r>
            <a:endParaRPr sz="4800" dirty="0"/>
          </a:p>
        </p:txBody>
      </p:sp>
      <p:sp>
        <p:nvSpPr>
          <p:cNvPr id="999" name="Google Shape;999;p36"/>
          <p:cNvSpPr txBox="1">
            <a:spLocks noGrp="1"/>
          </p:cNvSpPr>
          <p:nvPr>
            <p:ph type="subTitle" idx="1"/>
          </p:nvPr>
        </p:nvSpPr>
        <p:spPr>
          <a:xfrm>
            <a:off x="2877921" y="1933365"/>
            <a:ext cx="3269932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dirty="0">
                <a:latin typeface="Berlin Sans FB Demi" panose="020E0802020502020306" pitchFamily="34" charset="0"/>
              </a:rPr>
              <a:t>Día y noche</a:t>
            </a:r>
            <a:endParaRPr sz="5400" dirty="0">
              <a:latin typeface="Berlin Sans FB Demi" panose="020E0802020502020306" pitchFamily="34" charset="0"/>
            </a:endParaRPr>
          </a:p>
        </p:txBody>
      </p:sp>
      <p:sp>
        <p:nvSpPr>
          <p:cNvPr id="1000" name="Google Shape;1000;p36"/>
          <p:cNvSpPr/>
          <p:nvPr/>
        </p:nvSpPr>
        <p:spPr>
          <a:xfrm rot="10800000" flipH="1">
            <a:off x="6783318" y="269112"/>
            <a:ext cx="102473" cy="102390"/>
          </a:xfrm>
          <a:custGeom>
            <a:avLst/>
            <a:gdLst/>
            <a:ahLst/>
            <a:cxnLst/>
            <a:rect l="l" t="t" r="r" b="b"/>
            <a:pathLst>
              <a:path w="1278" h="1277" extrusionOk="0">
                <a:moveTo>
                  <a:pt x="639" y="0"/>
                </a:moveTo>
                <a:lnTo>
                  <a:pt x="1" y="638"/>
                </a:lnTo>
                <a:lnTo>
                  <a:pt x="639" y="1277"/>
                </a:lnTo>
                <a:lnTo>
                  <a:pt x="1277" y="638"/>
                </a:lnTo>
                <a:lnTo>
                  <a:pt x="639" y="0"/>
                </a:lnTo>
                <a:close/>
              </a:path>
            </a:pathLst>
          </a:custGeom>
          <a:solidFill>
            <a:srgbClr val="FF7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36"/>
          <p:cNvGrpSpPr/>
          <p:nvPr/>
        </p:nvGrpSpPr>
        <p:grpSpPr>
          <a:xfrm>
            <a:off x="6372279" y="1285873"/>
            <a:ext cx="2475241" cy="2991281"/>
            <a:chOff x="3884525" y="3011700"/>
            <a:chExt cx="671525" cy="811525"/>
          </a:xfrm>
        </p:grpSpPr>
        <p:sp>
          <p:nvSpPr>
            <p:cNvPr id="1002" name="Google Shape;1002;p36"/>
            <p:cNvSpPr/>
            <p:nvPr/>
          </p:nvSpPr>
          <p:spPr>
            <a:xfrm>
              <a:off x="4152650" y="3011700"/>
              <a:ext cx="331500" cy="216425"/>
            </a:xfrm>
            <a:custGeom>
              <a:avLst/>
              <a:gdLst/>
              <a:ahLst/>
              <a:cxnLst/>
              <a:rect l="l" t="t" r="r" b="b"/>
              <a:pathLst>
                <a:path w="13260" h="8657" extrusionOk="0">
                  <a:moveTo>
                    <a:pt x="10610" y="0"/>
                  </a:moveTo>
                  <a:cubicBezTo>
                    <a:pt x="10198" y="0"/>
                    <a:pt x="9782" y="112"/>
                    <a:pt x="9392" y="328"/>
                  </a:cubicBezTo>
                  <a:cubicBezTo>
                    <a:pt x="9040" y="538"/>
                    <a:pt x="8735" y="785"/>
                    <a:pt x="8468" y="1090"/>
                  </a:cubicBezTo>
                  <a:cubicBezTo>
                    <a:pt x="8335" y="1242"/>
                    <a:pt x="8182" y="1385"/>
                    <a:pt x="8030" y="1509"/>
                  </a:cubicBezTo>
                  <a:cubicBezTo>
                    <a:pt x="7840" y="1671"/>
                    <a:pt x="7630" y="1795"/>
                    <a:pt x="7392" y="1871"/>
                  </a:cubicBezTo>
                  <a:cubicBezTo>
                    <a:pt x="7324" y="1893"/>
                    <a:pt x="7256" y="1903"/>
                    <a:pt x="7189" y="1903"/>
                  </a:cubicBezTo>
                  <a:cubicBezTo>
                    <a:pt x="6904" y="1903"/>
                    <a:pt x="6640" y="1718"/>
                    <a:pt x="6563" y="1433"/>
                  </a:cubicBezTo>
                  <a:cubicBezTo>
                    <a:pt x="6525" y="1338"/>
                    <a:pt x="6497" y="1233"/>
                    <a:pt x="6468" y="1128"/>
                  </a:cubicBezTo>
                  <a:cubicBezTo>
                    <a:pt x="6401" y="871"/>
                    <a:pt x="6239" y="633"/>
                    <a:pt x="6020" y="480"/>
                  </a:cubicBezTo>
                  <a:cubicBezTo>
                    <a:pt x="5779" y="298"/>
                    <a:pt x="5500" y="207"/>
                    <a:pt x="5214" y="207"/>
                  </a:cubicBezTo>
                  <a:cubicBezTo>
                    <a:pt x="4903" y="207"/>
                    <a:pt x="4584" y="315"/>
                    <a:pt x="4296" y="528"/>
                  </a:cubicBezTo>
                  <a:cubicBezTo>
                    <a:pt x="3972" y="785"/>
                    <a:pt x="3725" y="1119"/>
                    <a:pt x="3582" y="1509"/>
                  </a:cubicBezTo>
                  <a:cubicBezTo>
                    <a:pt x="3468" y="1823"/>
                    <a:pt x="3363" y="2138"/>
                    <a:pt x="3239" y="2452"/>
                  </a:cubicBezTo>
                  <a:cubicBezTo>
                    <a:pt x="3134" y="2738"/>
                    <a:pt x="2944" y="2995"/>
                    <a:pt x="2696" y="3176"/>
                  </a:cubicBezTo>
                  <a:cubicBezTo>
                    <a:pt x="2600" y="3260"/>
                    <a:pt x="2482" y="3302"/>
                    <a:pt x="2363" y="3302"/>
                  </a:cubicBezTo>
                  <a:cubicBezTo>
                    <a:pt x="2281" y="3302"/>
                    <a:pt x="2199" y="3282"/>
                    <a:pt x="2125" y="3243"/>
                  </a:cubicBezTo>
                  <a:cubicBezTo>
                    <a:pt x="1972" y="3176"/>
                    <a:pt x="1829" y="3109"/>
                    <a:pt x="1677" y="3043"/>
                  </a:cubicBezTo>
                  <a:cubicBezTo>
                    <a:pt x="1491" y="2957"/>
                    <a:pt x="1289" y="2914"/>
                    <a:pt x="1088" y="2914"/>
                  </a:cubicBezTo>
                  <a:cubicBezTo>
                    <a:pt x="1020" y="2914"/>
                    <a:pt x="953" y="2919"/>
                    <a:pt x="886" y="2928"/>
                  </a:cubicBezTo>
                  <a:cubicBezTo>
                    <a:pt x="420" y="2966"/>
                    <a:pt x="58" y="3347"/>
                    <a:pt x="39" y="3824"/>
                  </a:cubicBezTo>
                  <a:cubicBezTo>
                    <a:pt x="0" y="4329"/>
                    <a:pt x="162" y="4833"/>
                    <a:pt x="486" y="5233"/>
                  </a:cubicBezTo>
                  <a:cubicBezTo>
                    <a:pt x="705" y="5510"/>
                    <a:pt x="991" y="5738"/>
                    <a:pt x="1315" y="5891"/>
                  </a:cubicBezTo>
                  <a:cubicBezTo>
                    <a:pt x="1353" y="5903"/>
                    <a:pt x="1388" y="5910"/>
                    <a:pt x="1419" y="5910"/>
                  </a:cubicBezTo>
                  <a:cubicBezTo>
                    <a:pt x="1502" y="5910"/>
                    <a:pt x="1559" y="5862"/>
                    <a:pt x="1601" y="5757"/>
                  </a:cubicBezTo>
                  <a:cubicBezTo>
                    <a:pt x="1648" y="5643"/>
                    <a:pt x="1715" y="5548"/>
                    <a:pt x="1801" y="5462"/>
                  </a:cubicBezTo>
                  <a:cubicBezTo>
                    <a:pt x="1858" y="5481"/>
                    <a:pt x="1905" y="5529"/>
                    <a:pt x="1934" y="5586"/>
                  </a:cubicBezTo>
                  <a:cubicBezTo>
                    <a:pt x="2081" y="5763"/>
                    <a:pt x="2381" y="5893"/>
                    <a:pt x="2662" y="5893"/>
                  </a:cubicBezTo>
                  <a:cubicBezTo>
                    <a:pt x="2819" y="5893"/>
                    <a:pt x="2971" y="5853"/>
                    <a:pt x="3087" y="5757"/>
                  </a:cubicBezTo>
                  <a:cubicBezTo>
                    <a:pt x="3113" y="5737"/>
                    <a:pt x="3149" y="5713"/>
                    <a:pt x="3178" y="5713"/>
                  </a:cubicBezTo>
                  <a:cubicBezTo>
                    <a:pt x="3191" y="5713"/>
                    <a:pt x="3202" y="5717"/>
                    <a:pt x="3210" y="5729"/>
                  </a:cubicBezTo>
                  <a:cubicBezTo>
                    <a:pt x="3249" y="5767"/>
                    <a:pt x="3229" y="5814"/>
                    <a:pt x="3210" y="5862"/>
                  </a:cubicBezTo>
                  <a:cubicBezTo>
                    <a:pt x="3153" y="6043"/>
                    <a:pt x="3115" y="6234"/>
                    <a:pt x="3210" y="6405"/>
                  </a:cubicBezTo>
                  <a:cubicBezTo>
                    <a:pt x="3222" y="6417"/>
                    <a:pt x="3239" y="6422"/>
                    <a:pt x="3256" y="6422"/>
                  </a:cubicBezTo>
                  <a:cubicBezTo>
                    <a:pt x="3280" y="6422"/>
                    <a:pt x="3304" y="6412"/>
                    <a:pt x="3315" y="6395"/>
                  </a:cubicBezTo>
                  <a:cubicBezTo>
                    <a:pt x="3357" y="6354"/>
                    <a:pt x="3413" y="6331"/>
                    <a:pt x="3468" y="6331"/>
                  </a:cubicBezTo>
                  <a:cubicBezTo>
                    <a:pt x="3501" y="6331"/>
                    <a:pt x="3534" y="6339"/>
                    <a:pt x="3563" y="6357"/>
                  </a:cubicBezTo>
                  <a:cubicBezTo>
                    <a:pt x="3658" y="6414"/>
                    <a:pt x="3706" y="6529"/>
                    <a:pt x="3687" y="6634"/>
                  </a:cubicBezTo>
                  <a:cubicBezTo>
                    <a:pt x="3668" y="6815"/>
                    <a:pt x="3544" y="6957"/>
                    <a:pt x="3372" y="6996"/>
                  </a:cubicBezTo>
                  <a:cubicBezTo>
                    <a:pt x="3153" y="7024"/>
                    <a:pt x="3058" y="7157"/>
                    <a:pt x="2934" y="7300"/>
                  </a:cubicBezTo>
                  <a:cubicBezTo>
                    <a:pt x="3077" y="7529"/>
                    <a:pt x="3239" y="7748"/>
                    <a:pt x="3429" y="7938"/>
                  </a:cubicBezTo>
                  <a:cubicBezTo>
                    <a:pt x="3609" y="8114"/>
                    <a:pt x="3809" y="8202"/>
                    <a:pt x="4011" y="8202"/>
                  </a:cubicBezTo>
                  <a:cubicBezTo>
                    <a:pt x="4205" y="8202"/>
                    <a:pt x="4400" y="8121"/>
                    <a:pt x="4582" y="7958"/>
                  </a:cubicBezTo>
                  <a:cubicBezTo>
                    <a:pt x="4677" y="7881"/>
                    <a:pt x="4753" y="7786"/>
                    <a:pt x="4839" y="7700"/>
                  </a:cubicBezTo>
                  <a:cubicBezTo>
                    <a:pt x="4953" y="7587"/>
                    <a:pt x="5032" y="7534"/>
                    <a:pt x="5128" y="7534"/>
                  </a:cubicBezTo>
                  <a:cubicBezTo>
                    <a:pt x="5194" y="7534"/>
                    <a:pt x="5267" y="7559"/>
                    <a:pt x="5363" y="7605"/>
                  </a:cubicBezTo>
                  <a:cubicBezTo>
                    <a:pt x="5535" y="7700"/>
                    <a:pt x="5696" y="7805"/>
                    <a:pt x="5849" y="7929"/>
                  </a:cubicBezTo>
                  <a:cubicBezTo>
                    <a:pt x="6068" y="8100"/>
                    <a:pt x="6277" y="8281"/>
                    <a:pt x="6506" y="8434"/>
                  </a:cubicBezTo>
                  <a:cubicBezTo>
                    <a:pt x="6708" y="8582"/>
                    <a:pt x="6944" y="8656"/>
                    <a:pt x="7179" y="8656"/>
                  </a:cubicBezTo>
                  <a:cubicBezTo>
                    <a:pt x="7442" y="8656"/>
                    <a:pt x="7704" y="8563"/>
                    <a:pt x="7916" y="8377"/>
                  </a:cubicBezTo>
                  <a:cubicBezTo>
                    <a:pt x="8373" y="8034"/>
                    <a:pt x="8668" y="7519"/>
                    <a:pt x="8725" y="6948"/>
                  </a:cubicBezTo>
                  <a:cubicBezTo>
                    <a:pt x="8763" y="6662"/>
                    <a:pt x="8783" y="6367"/>
                    <a:pt x="8811" y="6072"/>
                  </a:cubicBezTo>
                  <a:cubicBezTo>
                    <a:pt x="8859" y="5586"/>
                    <a:pt x="9087" y="5214"/>
                    <a:pt x="9535" y="4995"/>
                  </a:cubicBezTo>
                  <a:cubicBezTo>
                    <a:pt x="9630" y="4948"/>
                    <a:pt x="9716" y="4910"/>
                    <a:pt x="9802" y="4871"/>
                  </a:cubicBezTo>
                  <a:cubicBezTo>
                    <a:pt x="10373" y="4643"/>
                    <a:pt x="10945" y="4424"/>
                    <a:pt x="11507" y="4195"/>
                  </a:cubicBezTo>
                  <a:cubicBezTo>
                    <a:pt x="11792" y="4071"/>
                    <a:pt x="12059" y="3909"/>
                    <a:pt x="12288" y="3690"/>
                  </a:cubicBezTo>
                  <a:cubicBezTo>
                    <a:pt x="12869" y="3157"/>
                    <a:pt x="13259" y="1947"/>
                    <a:pt x="12573" y="1042"/>
                  </a:cubicBezTo>
                  <a:cubicBezTo>
                    <a:pt x="12030" y="336"/>
                    <a:pt x="11325" y="0"/>
                    <a:pt x="10610" y="0"/>
                  </a:cubicBezTo>
                  <a:close/>
                </a:path>
              </a:pathLst>
            </a:custGeom>
            <a:solidFill>
              <a:srgbClr val="171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>
              <a:off x="4117875" y="3132375"/>
              <a:ext cx="169575" cy="136725"/>
            </a:xfrm>
            <a:custGeom>
              <a:avLst/>
              <a:gdLst/>
              <a:ahLst/>
              <a:cxnLst/>
              <a:rect l="l" t="t" r="r" b="b"/>
              <a:pathLst>
                <a:path w="6783" h="5469" extrusionOk="0">
                  <a:moveTo>
                    <a:pt x="3862" y="0"/>
                  </a:moveTo>
                  <a:cubicBezTo>
                    <a:pt x="3344" y="0"/>
                    <a:pt x="2844" y="497"/>
                    <a:pt x="2706" y="1197"/>
                  </a:cubicBezTo>
                  <a:cubicBezTo>
                    <a:pt x="2573" y="1892"/>
                    <a:pt x="2830" y="2540"/>
                    <a:pt x="3296" y="2750"/>
                  </a:cubicBezTo>
                  <a:cubicBezTo>
                    <a:pt x="3296" y="2759"/>
                    <a:pt x="3287" y="2778"/>
                    <a:pt x="3287" y="2788"/>
                  </a:cubicBezTo>
                  <a:cubicBezTo>
                    <a:pt x="3182" y="3016"/>
                    <a:pt x="3049" y="3216"/>
                    <a:pt x="2906" y="3416"/>
                  </a:cubicBezTo>
                  <a:cubicBezTo>
                    <a:pt x="2860" y="3469"/>
                    <a:pt x="2791" y="3498"/>
                    <a:pt x="2721" y="3498"/>
                  </a:cubicBezTo>
                  <a:cubicBezTo>
                    <a:pt x="2703" y="3498"/>
                    <a:pt x="2685" y="3496"/>
                    <a:pt x="2668" y="3492"/>
                  </a:cubicBezTo>
                  <a:cubicBezTo>
                    <a:pt x="2635" y="3491"/>
                    <a:pt x="2600" y="3490"/>
                    <a:pt x="2562" y="3490"/>
                  </a:cubicBezTo>
                  <a:cubicBezTo>
                    <a:pt x="1920" y="3490"/>
                    <a:pt x="531" y="3709"/>
                    <a:pt x="1" y="3826"/>
                  </a:cubicBezTo>
                  <a:cubicBezTo>
                    <a:pt x="477" y="4426"/>
                    <a:pt x="2496" y="5331"/>
                    <a:pt x="3239" y="5426"/>
                  </a:cubicBezTo>
                  <a:cubicBezTo>
                    <a:pt x="3470" y="5456"/>
                    <a:pt x="3695" y="5469"/>
                    <a:pt x="3914" y="5469"/>
                  </a:cubicBezTo>
                  <a:cubicBezTo>
                    <a:pt x="5102" y="5469"/>
                    <a:pt x="6115" y="5080"/>
                    <a:pt x="6783" y="4807"/>
                  </a:cubicBezTo>
                  <a:cubicBezTo>
                    <a:pt x="5973" y="4388"/>
                    <a:pt x="5135" y="4016"/>
                    <a:pt x="4278" y="3702"/>
                  </a:cubicBezTo>
                  <a:cubicBezTo>
                    <a:pt x="4163" y="3673"/>
                    <a:pt x="4078" y="3588"/>
                    <a:pt x="4068" y="3473"/>
                  </a:cubicBezTo>
                  <a:cubicBezTo>
                    <a:pt x="4039" y="3311"/>
                    <a:pt x="3992" y="3159"/>
                    <a:pt x="3963" y="2997"/>
                  </a:cubicBezTo>
                  <a:cubicBezTo>
                    <a:pt x="3944" y="2911"/>
                    <a:pt x="3935" y="2826"/>
                    <a:pt x="3944" y="2750"/>
                  </a:cubicBezTo>
                  <a:cubicBezTo>
                    <a:pt x="4173" y="2645"/>
                    <a:pt x="4363" y="2483"/>
                    <a:pt x="4497" y="2273"/>
                  </a:cubicBezTo>
                  <a:cubicBezTo>
                    <a:pt x="4506" y="2273"/>
                    <a:pt x="4506" y="2264"/>
                    <a:pt x="4516" y="2264"/>
                  </a:cubicBezTo>
                  <a:cubicBezTo>
                    <a:pt x="4583" y="2315"/>
                    <a:pt x="4665" y="2339"/>
                    <a:pt x="4751" y="2339"/>
                  </a:cubicBezTo>
                  <a:cubicBezTo>
                    <a:pt x="4906" y="2339"/>
                    <a:pt x="5072" y="2259"/>
                    <a:pt x="5182" y="2111"/>
                  </a:cubicBezTo>
                  <a:cubicBezTo>
                    <a:pt x="5363" y="1883"/>
                    <a:pt x="5354" y="1568"/>
                    <a:pt x="5163" y="1426"/>
                  </a:cubicBezTo>
                  <a:cubicBezTo>
                    <a:pt x="5094" y="1375"/>
                    <a:pt x="5011" y="1349"/>
                    <a:pt x="4927" y="1349"/>
                  </a:cubicBezTo>
                  <a:cubicBezTo>
                    <a:pt x="4885" y="1349"/>
                    <a:pt x="4843" y="1356"/>
                    <a:pt x="4801" y="1368"/>
                  </a:cubicBezTo>
                  <a:cubicBezTo>
                    <a:pt x="4849" y="702"/>
                    <a:pt x="4525" y="121"/>
                    <a:pt x="4020" y="16"/>
                  </a:cubicBezTo>
                  <a:cubicBezTo>
                    <a:pt x="3968" y="5"/>
                    <a:pt x="3915" y="0"/>
                    <a:pt x="3862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4179550" y="3106800"/>
              <a:ext cx="73125" cy="71950"/>
            </a:xfrm>
            <a:custGeom>
              <a:avLst/>
              <a:gdLst/>
              <a:ahLst/>
              <a:cxnLst/>
              <a:rect l="l" t="t" r="r" b="b"/>
              <a:pathLst>
                <a:path w="2925" h="2878" extrusionOk="0">
                  <a:moveTo>
                    <a:pt x="1408" y="1"/>
                  </a:moveTo>
                  <a:cubicBezTo>
                    <a:pt x="1170" y="1"/>
                    <a:pt x="924" y="34"/>
                    <a:pt x="687" y="39"/>
                  </a:cubicBezTo>
                  <a:cubicBezTo>
                    <a:pt x="544" y="39"/>
                    <a:pt x="372" y="39"/>
                    <a:pt x="248" y="134"/>
                  </a:cubicBezTo>
                  <a:cubicBezTo>
                    <a:pt x="77" y="286"/>
                    <a:pt x="10" y="572"/>
                    <a:pt x="1" y="791"/>
                  </a:cubicBezTo>
                  <a:cubicBezTo>
                    <a:pt x="1" y="1144"/>
                    <a:pt x="58" y="1496"/>
                    <a:pt x="191" y="1829"/>
                  </a:cubicBezTo>
                  <a:cubicBezTo>
                    <a:pt x="210" y="1906"/>
                    <a:pt x="248" y="1972"/>
                    <a:pt x="296" y="2039"/>
                  </a:cubicBezTo>
                  <a:cubicBezTo>
                    <a:pt x="393" y="2118"/>
                    <a:pt x="515" y="2173"/>
                    <a:pt x="638" y="2173"/>
                  </a:cubicBezTo>
                  <a:cubicBezTo>
                    <a:pt x="648" y="2173"/>
                    <a:pt x="658" y="2173"/>
                    <a:pt x="668" y="2172"/>
                  </a:cubicBezTo>
                  <a:cubicBezTo>
                    <a:pt x="678" y="2173"/>
                    <a:pt x="689" y="2173"/>
                    <a:pt x="700" y="2173"/>
                  </a:cubicBezTo>
                  <a:cubicBezTo>
                    <a:pt x="995" y="2173"/>
                    <a:pt x="1300" y="2048"/>
                    <a:pt x="1411" y="1782"/>
                  </a:cubicBezTo>
                  <a:lnTo>
                    <a:pt x="1411" y="1782"/>
                  </a:lnTo>
                  <a:cubicBezTo>
                    <a:pt x="1391" y="1925"/>
                    <a:pt x="1449" y="2077"/>
                    <a:pt x="1563" y="2172"/>
                  </a:cubicBezTo>
                  <a:cubicBezTo>
                    <a:pt x="1644" y="2240"/>
                    <a:pt x="1744" y="2279"/>
                    <a:pt x="1846" y="2279"/>
                  </a:cubicBezTo>
                  <a:cubicBezTo>
                    <a:pt x="1888" y="2279"/>
                    <a:pt x="1931" y="2272"/>
                    <a:pt x="1972" y="2258"/>
                  </a:cubicBezTo>
                  <a:lnTo>
                    <a:pt x="1972" y="2258"/>
                  </a:lnTo>
                  <a:cubicBezTo>
                    <a:pt x="1858" y="2496"/>
                    <a:pt x="1972" y="2782"/>
                    <a:pt x="2220" y="2877"/>
                  </a:cubicBezTo>
                  <a:cubicBezTo>
                    <a:pt x="2249" y="2477"/>
                    <a:pt x="2534" y="2144"/>
                    <a:pt x="2925" y="2068"/>
                  </a:cubicBezTo>
                  <a:cubicBezTo>
                    <a:pt x="2877" y="1591"/>
                    <a:pt x="2744" y="1134"/>
                    <a:pt x="2534" y="705"/>
                  </a:cubicBezTo>
                  <a:cubicBezTo>
                    <a:pt x="2449" y="534"/>
                    <a:pt x="2344" y="382"/>
                    <a:pt x="2211" y="258"/>
                  </a:cubicBezTo>
                  <a:cubicBezTo>
                    <a:pt x="1971" y="50"/>
                    <a:pt x="1695" y="1"/>
                    <a:pt x="1408" y="1"/>
                  </a:cubicBezTo>
                  <a:close/>
                </a:path>
              </a:pathLst>
            </a:custGeom>
            <a:solidFill>
              <a:srgbClr val="171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>
              <a:off x="4007400" y="3763075"/>
              <a:ext cx="63125" cy="60150"/>
            </a:xfrm>
            <a:custGeom>
              <a:avLst/>
              <a:gdLst/>
              <a:ahLst/>
              <a:cxnLst/>
              <a:rect l="l" t="t" r="r" b="b"/>
              <a:pathLst>
                <a:path w="2525" h="2406" extrusionOk="0">
                  <a:moveTo>
                    <a:pt x="2042" y="0"/>
                  </a:moveTo>
                  <a:cubicBezTo>
                    <a:pt x="1851" y="0"/>
                    <a:pt x="1661" y="40"/>
                    <a:pt x="1467" y="77"/>
                  </a:cubicBezTo>
                  <a:cubicBezTo>
                    <a:pt x="1286" y="515"/>
                    <a:pt x="1086" y="953"/>
                    <a:pt x="724" y="1286"/>
                  </a:cubicBezTo>
                  <a:cubicBezTo>
                    <a:pt x="543" y="1439"/>
                    <a:pt x="372" y="1629"/>
                    <a:pt x="200" y="1801"/>
                  </a:cubicBezTo>
                  <a:cubicBezTo>
                    <a:pt x="134" y="1867"/>
                    <a:pt x="76" y="1944"/>
                    <a:pt x="38" y="2039"/>
                  </a:cubicBezTo>
                  <a:cubicBezTo>
                    <a:pt x="0" y="2144"/>
                    <a:pt x="29" y="2258"/>
                    <a:pt x="105" y="2334"/>
                  </a:cubicBezTo>
                  <a:cubicBezTo>
                    <a:pt x="149" y="2378"/>
                    <a:pt x="213" y="2405"/>
                    <a:pt x="277" y="2405"/>
                  </a:cubicBezTo>
                  <a:cubicBezTo>
                    <a:pt x="310" y="2405"/>
                    <a:pt x="342" y="2398"/>
                    <a:pt x="372" y="2382"/>
                  </a:cubicBezTo>
                  <a:cubicBezTo>
                    <a:pt x="524" y="2334"/>
                    <a:pt x="657" y="2248"/>
                    <a:pt x="762" y="2134"/>
                  </a:cubicBezTo>
                  <a:cubicBezTo>
                    <a:pt x="1086" y="1829"/>
                    <a:pt x="1429" y="1543"/>
                    <a:pt x="1800" y="1286"/>
                  </a:cubicBezTo>
                  <a:cubicBezTo>
                    <a:pt x="1943" y="1172"/>
                    <a:pt x="2086" y="1048"/>
                    <a:pt x="2210" y="915"/>
                  </a:cubicBezTo>
                  <a:cubicBezTo>
                    <a:pt x="2429" y="686"/>
                    <a:pt x="2524" y="439"/>
                    <a:pt x="2391" y="143"/>
                  </a:cubicBezTo>
                  <a:cubicBezTo>
                    <a:pt x="2381" y="105"/>
                    <a:pt x="2372" y="77"/>
                    <a:pt x="2372" y="48"/>
                  </a:cubicBezTo>
                  <a:cubicBezTo>
                    <a:pt x="2261" y="13"/>
                    <a:pt x="2151" y="0"/>
                    <a:pt x="2042" y="0"/>
                  </a:cubicBezTo>
                  <a:close/>
                </a:path>
              </a:pathLst>
            </a:custGeom>
            <a:solidFill>
              <a:srgbClr val="FAA8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>
              <a:off x="4008100" y="3412925"/>
              <a:ext cx="342925" cy="352075"/>
            </a:xfrm>
            <a:custGeom>
              <a:avLst/>
              <a:gdLst/>
              <a:ahLst/>
              <a:cxnLst/>
              <a:rect l="l" t="t" r="r" b="b"/>
              <a:pathLst>
                <a:path w="13717" h="14083" extrusionOk="0">
                  <a:moveTo>
                    <a:pt x="4944" y="1"/>
                  </a:moveTo>
                  <a:cubicBezTo>
                    <a:pt x="4892" y="1"/>
                    <a:pt x="4840" y="5"/>
                    <a:pt x="4782" y="5"/>
                  </a:cubicBezTo>
                  <a:cubicBezTo>
                    <a:pt x="4420" y="481"/>
                    <a:pt x="4030" y="929"/>
                    <a:pt x="3601" y="1338"/>
                  </a:cubicBezTo>
                  <a:cubicBezTo>
                    <a:pt x="3115" y="1814"/>
                    <a:pt x="1391" y="3643"/>
                    <a:pt x="1125" y="4005"/>
                  </a:cubicBezTo>
                  <a:cubicBezTo>
                    <a:pt x="858" y="4367"/>
                    <a:pt x="658" y="4767"/>
                    <a:pt x="544" y="5205"/>
                  </a:cubicBezTo>
                  <a:cubicBezTo>
                    <a:pt x="1" y="7196"/>
                    <a:pt x="1010" y="12787"/>
                    <a:pt x="1144" y="13797"/>
                  </a:cubicBezTo>
                  <a:cubicBezTo>
                    <a:pt x="1172" y="13997"/>
                    <a:pt x="1201" y="14025"/>
                    <a:pt x="1439" y="14083"/>
                  </a:cubicBezTo>
                  <a:cubicBezTo>
                    <a:pt x="1633" y="14046"/>
                    <a:pt x="1823" y="14006"/>
                    <a:pt x="2011" y="14006"/>
                  </a:cubicBezTo>
                  <a:cubicBezTo>
                    <a:pt x="2119" y="14006"/>
                    <a:pt x="2227" y="14019"/>
                    <a:pt x="2334" y="14054"/>
                  </a:cubicBezTo>
                  <a:cubicBezTo>
                    <a:pt x="2544" y="14016"/>
                    <a:pt x="2554" y="14016"/>
                    <a:pt x="2563" y="13816"/>
                  </a:cubicBezTo>
                  <a:cubicBezTo>
                    <a:pt x="2601" y="13140"/>
                    <a:pt x="2592" y="12454"/>
                    <a:pt x="2573" y="11768"/>
                  </a:cubicBezTo>
                  <a:cubicBezTo>
                    <a:pt x="2554" y="10216"/>
                    <a:pt x="2534" y="8672"/>
                    <a:pt x="2573" y="7120"/>
                  </a:cubicBezTo>
                  <a:cubicBezTo>
                    <a:pt x="2582" y="6548"/>
                    <a:pt x="2582" y="6558"/>
                    <a:pt x="3049" y="6225"/>
                  </a:cubicBezTo>
                  <a:cubicBezTo>
                    <a:pt x="4097" y="5482"/>
                    <a:pt x="5097" y="4682"/>
                    <a:pt x="6049" y="3834"/>
                  </a:cubicBezTo>
                  <a:cubicBezTo>
                    <a:pt x="6116" y="3758"/>
                    <a:pt x="6202" y="3691"/>
                    <a:pt x="6287" y="3653"/>
                  </a:cubicBezTo>
                  <a:cubicBezTo>
                    <a:pt x="6364" y="3777"/>
                    <a:pt x="6468" y="4739"/>
                    <a:pt x="6497" y="5091"/>
                  </a:cubicBezTo>
                  <a:cubicBezTo>
                    <a:pt x="6564" y="5882"/>
                    <a:pt x="6411" y="7634"/>
                    <a:pt x="7373" y="7958"/>
                  </a:cubicBezTo>
                  <a:cubicBezTo>
                    <a:pt x="7486" y="7997"/>
                    <a:pt x="7602" y="8013"/>
                    <a:pt x="7719" y="8013"/>
                  </a:cubicBezTo>
                  <a:cubicBezTo>
                    <a:pt x="8067" y="8013"/>
                    <a:pt x="8424" y="7872"/>
                    <a:pt x="8745" y="7758"/>
                  </a:cubicBezTo>
                  <a:cubicBezTo>
                    <a:pt x="9621" y="7444"/>
                    <a:pt x="10393" y="6939"/>
                    <a:pt x="11212" y="6482"/>
                  </a:cubicBezTo>
                  <a:cubicBezTo>
                    <a:pt x="12021" y="6015"/>
                    <a:pt x="12812" y="5510"/>
                    <a:pt x="13612" y="5015"/>
                  </a:cubicBezTo>
                  <a:cubicBezTo>
                    <a:pt x="13660" y="4996"/>
                    <a:pt x="13698" y="4948"/>
                    <a:pt x="13717" y="4901"/>
                  </a:cubicBezTo>
                  <a:cubicBezTo>
                    <a:pt x="13631" y="4615"/>
                    <a:pt x="13545" y="4329"/>
                    <a:pt x="13469" y="4043"/>
                  </a:cubicBezTo>
                  <a:cubicBezTo>
                    <a:pt x="13450" y="3967"/>
                    <a:pt x="13412" y="3900"/>
                    <a:pt x="13355" y="3853"/>
                  </a:cubicBezTo>
                  <a:cubicBezTo>
                    <a:pt x="13279" y="3900"/>
                    <a:pt x="13212" y="3929"/>
                    <a:pt x="13136" y="3958"/>
                  </a:cubicBezTo>
                  <a:cubicBezTo>
                    <a:pt x="12298" y="4272"/>
                    <a:pt x="11421" y="4405"/>
                    <a:pt x="10564" y="4624"/>
                  </a:cubicBezTo>
                  <a:cubicBezTo>
                    <a:pt x="10288" y="4691"/>
                    <a:pt x="10021" y="4739"/>
                    <a:pt x="9745" y="4777"/>
                  </a:cubicBezTo>
                  <a:cubicBezTo>
                    <a:pt x="9714" y="4780"/>
                    <a:pt x="9688" y="4782"/>
                    <a:pt x="9665" y="4782"/>
                  </a:cubicBezTo>
                  <a:cubicBezTo>
                    <a:pt x="9556" y="4782"/>
                    <a:pt x="9543" y="4738"/>
                    <a:pt x="9583" y="4596"/>
                  </a:cubicBezTo>
                  <a:cubicBezTo>
                    <a:pt x="9707" y="4129"/>
                    <a:pt x="9802" y="3662"/>
                    <a:pt x="9859" y="3186"/>
                  </a:cubicBezTo>
                  <a:cubicBezTo>
                    <a:pt x="9916" y="2891"/>
                    <a:pt x="9945" y="2586"/>
                    <a:pt x="9945" y="2291"/>
                  </a:cubicBezTo>
                  <a:cubicBezTo>
                    <a:pt x="9916" y="1538"/>
                    <a:pt x="9659" y="862"/>
                    <a:pt x="9364" y="186"/>
                  </a:cubicBezTo>
                  <a:cubicBezTo>
                    <a:pt x="9316" y="176"/>
                    <a:pt x="9269" y="167"/>
                    <a:pt x="9221" y="157"/>
                  </a:cubicBezTo>
                  <a:cubicBezTo>
                    <a:pt x="8288" y="121"/>
                    <a:pt x="7355" y="52"/>
                    <a:pt x="6414" y="52"/>
                  </a:cubicBezTo>
                  <a:cubicBezTo>
                    <a:pt x="6356" y="52"/>
                    <a:pt x="6298" y="52"/>
                    <a:pt x="6240" y="52"/>
                  </a:cubicBezTo>
                  <a:cubicBezTo>
                    <a:pt x="5840" y="52"/>
                    <a:pt x="5430" y="24"/>
                    <a:pt x="5020" y="5"/>
                  </a:cubicBezTo>
                  <a:cubicBezTo>
                    <a:pt x="4995" y="2"/>
                    <a:pt x="4970" y="1"/>
                    <a:pt x="4944" y="1"/>
                  </a:cubicBezTo>
                  <a:close/>
                </a:path>
              </a:pathLst>
            </a:custGeom>
            <a:solidFill>
              <a:srgbClr val="FA6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4040725" y="3188500"/>
              <a:ext cx="306025" cy="229925"/>
            </a:xfrm>
            <a:custGeom>
              <a:avLst/>
              <a:gdLst/>
              <a:ahLst/>
              <a:cxnLst/>
              <a:rect l="l" t="t" r="r" b="b"/>
              <a:pathLst>
                <a:path w="12241" h="9197" extrusionOk="0">
                  <a:moveTo>
                    <a:pt x="830" y="0"/>
                  </a:moveTo>
                  <a:cubicBezTo>
                    <a:pt x="729" y="0"/>
                    <a:pt x="655" y="89"/>
                    <a:pt x="582" y="276"/>
                  </a:cubicBezTo>
                  <a:cubicBezTo>
                    <a:pt x="467" y="771"/>
                    <a:pt x="353" y="1276"/>
                    <a:pt x="229" y="1781"/>
                  </a:cubicBezTo>
                  <a:cubicBezTo>
                    <a:pt x="229" y="1895"/>
                    <a:pt x="39" y="3038"/>
                    <a:pt x="10" y="3495"/>
                  </a:cubicBezTo>
                  <a:cubicBezTo>
                    <a:pt x="1" y="3743"/>
                    <a:pt x="29" y="3791"/>
                    <a:pt x="277" y="3857"/>
                  </a:cubicBezTo>
                  <a:cubicBezTo>
                    <a:pt x="848" y="4010"/>
                    <a:pt x="1429" y="4134"/>
                    <a:pt x="2020" y="4219"/>
                  </a:cubicBezTo>
                  <a:cubicBezTo>
                    <a:pt x="2211" y="4248"/>
                    <a:pt x="2211" y="4248"/>
                    <a:pt x="2230" y="4448"/>
                  </a:cubicBezTo>
                  <a:cubicBezTo>
                    <a:pt x="2230" y="4524"/>
                    <a:pt x="2125" y="7782"/>
                    <a:pt x="2049" y="8591"/>
                  </a:cubicBezTo>
                  <a:cubicBezTo>
                    <a:pt x="2030" y="8810"/>
                    <a:pt x="2049" y="8829"/>
                    <a:pt x="2268" y="8848"/>
                  </a:cubicBezTo>
                  <a:cubicBezTo>
                    <a:pt x="3320" y="9038"/>
                    <a:pt x="7133" y="9197"/>
                    <a:pt x="8793" y="9197"/>
                  </a:cubicBezTo>
                  <a:cubicBezTo>
                    <a:pt x="9222" y="9197"/>
                    <a:pt x="9507" y="9186"/>
                    <a:pt x="9564" y="9163"/>
                  </a:cubicBezTo>
                  <a:cubicBezTo>
                    <a:pt x="9575" y="9164"/>
                    <a:pt x="9585" y="9164"/>
                    <a:pt x="9596" y="9164"/>
                  </a:cubicBezTo>
                  <a:cubicBezTo>
                    <a:pt x="9781" y="9164"/>
                    <a:pt x="9925" y="9009"/>
                    <a:pt x="9916" y="8820"/>
                  </a:cubicBezTo>
                  <a:cubicBezTo>
                    <a:pt x="9954" y="8477"/>
                    <a:pt x="10135" y="6039"/>
                    <a:pt x="10135" y="5905"/>
                  </a:cubicBezTo>
                  <a:cubicBezTo>
                    <a:pt x="10135" y="5808"/>
                    <a:pt x="10185" y="5752"/>
                    <a:pt x="10283" y="5752"/>
                  </a:cubicBezTo>
                  <a:cubicBezTo>
                    <a:pt x="10291" y="5752"/>
                    <a:pt x="10299" y="5752"/>
                    <a:pt x="10307" y="5753"/>
                  </a:cubicBezTo>
                  <a:cubicBezTo>
                    <a:pt x="10362" y="5756"/>
                    <a:pt x="10429" y="5758"/>
                    <a:pt x="10504" y="5758"/>
                  </a:cubicBezTo>
                  <a:cubicBezTo>
                    <a:pt x="11045" y="5758"/>
                    <a:pt x="12005" y="5664"/>
                    <a:pt x="12164" y="5438"/>
                  </a:cubicBezTo>
                  <a:cubicBezTo>
                    <a:pt x="12117" y="4553"/>
                    <a:pt x="12145" y="3676"/>
                    <a:pt x="12240" y="2800"/>
                  </a:cubicBezTo>
                  <a:cubicBezTo>
                    <a:pt x="12212" y="2781"/>
                    <a:pt x="12174" y="2762"/>
                    <a:pt x="12136" y="2752"/>
                  </a:cubicBezTo>
                  <a:cubicBezTo>
                    <a:pt x="12069" y="2733"/>
                    <a:pt x="12012" y="2733"/>
                    <a:pt x="11945" y="2714"/>
                  </a:cubicBezTo>
                  <a:cubicBezTo>
                    <a:pt x="11631" y="2657"/>
                    <a:pt x="11307" y="2600"/>
                    <a:pt x="10993" y="2524"/>
                  </a:cubicBezTo>
                  <a:cubicBezTo>
                    <a:pt x="10573" y="2429"/>
                    <a:pt x="10164" y="2286"/>
                    <a:pt x="9773" y="2105"/>
                  </a:cubicBezTo>
                  <a:lnTo>
                    <a:pt x="9754" y="2114"/>
                  </a:lnTo>
                  <a:cubicBezTo>
                    <a:pt x="8852" y="2701"/>
                    <a:pt x="7802" y="3006"/>
                    <a:pt x="6741" y="3006"/>
                  </a:cubicBezTo>
                  <a:cubicBezTo>
                    <a:pt x="6424" y="3006"/>
                    <a:pt x="6107" y="2979"/>
                    <a:pt x="5792" y="2924"/>
                  </a:cubicBezTo>
                  <a:cubicBezTo>
                    <a:pt x="4735" y="2743"/>
                    <a:pt x="3611" y="2209"/>
                    <a:pt x="3239" y="1171"/>
                  </a:cubicBezTo>
                  <a:lnTo>
                    <a:pt x="3220" y="1171"/>
                  </a:lnTo>
                  <a:cubicBezTo>
                    <a:pt x="3134" y="1171"/>
                    <a:pt x="3049" y="1152"/>
                    <a:pt x="2953" y="1152"/>
                  </a:cubicBezTo>
                  <a:cubicBezTo>
                    <a:pt x="2620" y="1133"/>
                    <a:pt x="2296" y="1019"/>
                    <a:pt x="2030" y="828"/>
                  </a:cubicBezTo>
                  <a:cubicBezTo>
                    <a:pt x="1696" y="609"/>
                    <a:pt x="1391" y="362"/>
                    <a:pt x="1087" y="124"/>
                  </a:cubicBezTo>
                  <a:cubicBezTo>
                    <a:pt x="982" y="42"/>
                    <a:pt x="899" y="0"/>
                    <a:pt x="830" y="0"/>
                  </a:cubicBezTo>
                  <a:close/>
                </a:path>
              </a:pathLst>
            </a:custGeom>
            <a:solidFill>
              <a:srgbClr val="FC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>
              <a:off x="3907850" y="3084900"/>
              <a:ext cx="147425" cy="148125"/>
            </a:xfrm>
            <a:custGeom>
              <a:avLst/>
              <a:gdLst/>
              <a:ahLst/>
              <a:cxnLst/>
              <a:rect l="l" t="t" r="r" b="b"/>
              <a:pathLst>
                <a:path w="5897" h="5925" extrusionOk="0">
                  <a:moveTo>
                    <a:pt x="563" y="0"/>
                  </a:moveTo>
                  <a:lnTo>
                    <a:pt x="563" y="0"/>
                  </a:lnTo>
                  <a:cubicBezTo>
                    <a:pt x="220" y="134"/>
                    <a:pt x="325" y="210"/>
                    <a:pt x="1" y="343"/>
                  </a:cubicBezTo>
                  <a:cubicBezTo>
                    <a:pt x="125" y="524"/>
                    <a:pt x="239" y="705"/>
                    <a:pt x="363" y="877"/>
                  </a:cubicBezTo>
                  <a:cubicBezTo>
                    <a:pt x="1430" y="2296"/>
                    <a:pt x="2592" y="3620"/>
                    <a:pt x="3944" y="4772"/>
                  </a:cubicBezTo>
                  <a:cubicBezTo>
                    <a:pt x="4182" y="4972"/>
                    <a:pt x="4439" y="5153"/>
                    <a:pt x="4659" y="5372"/>
                  </a:cubicBezTo>
                  <a:cubicBezTo>
                    <a:pt x="4916" y="5611"/>
                    <a:pt x="5220" y="5801"/>
                    <a:pt x="5544" y="5925"/>
                  </a:cubicBezTo>
                  <a:cubicBezTo>
                    <a:pt x="5659" y="5420"/>
                    <a:pt x="5782" y="4915"/>
                    <a:pt x="5897" y="4420"/>
                  </a:cubicBezTo>
                  <a:cubicBezTo>
                    <a:pt x="5459" y="4191"/>
                    <a:pt x="5040" y="3925"/>
                    <a:pt x="4639" y="3620"/>
                  </a:cubicBezTo>
                  <a:cubicBezTo>
                    <a:pt x="4220" y="3306"/>
                    <a:pt x="3839" y="2963"/>
                    <a:pt x="3439" y="2620"/>
                  </a:cubicBezTo>
                  <a:cubicBezTo>
                    <a:pt x="2725" y="2010"/>
                    <a:pt x="534" y="96"/>
                    <a:pt x="563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>
              <a:off x="4345525" y="3260150"/>
              <a:ext cx="173625" cy="53850"/>
            </a:xfrm>
            <a:custGeom>
              <a:avLst/>
              <a:gdLst/>
              <a:ahLst/>
              <a:cxnLst/>
              <a:rect l="l" t="t" r="r" b="b"/>
              <a:pathLst>
                <a:path w="6945" h="2154" extrusionOk="0">
                  <a:moveTo>
                    <a:pt x="6783" y="1"/>
                  </a:moveTo>
                  <a:lnTo>
                    <a:pt x="6783" y="1"/>
                  </a:lnTo>
                  <a:cubicBezTo>
                    <a:pt x="6735" y="125"/>
                    <a:pt x="6640" y="220"/>
                    <a:pt x="6506" y="239"/>
                  </a:cubicBezTo>
                  <a:cubicBezTo>
                    <a:pt x="6021" y="372"/>
                    <a:pt x="5525" y="467"/>
                    <a:pt x="5020" y="534"/>
                  </a:cubicBezTo>
                  <a:cubicBezTo>
                    <a:pt x="4316" y="629"/>
                    <a:pt x="3611" y="639"/>
                    <a:pt x="2906" y="677"/>
                  </a:cubicBezTo>
                  <a:cubicBezTo>
                    <a:pt x="2584" y="702"/>
                    <a:pt x="2262" y="714"/>
                    <a:pt x="1941" y="714"/>
                  </a:cubicBezTo>
                  <a:cubicBezTo>
                    <a:pt x="1653" y="714"/>
                    <a:pt x="1365" y="705"/>
                    <a:pt x="1077" y="687"/>
                  </a:cubicBezTo>
                  <a:cubicBezTo>
                    <a:pt x="744" y="658"/>
                    <a:pt x="410" y="601"/>
                    <a:pt x="77" y="563"/>
                  </a:cubicBezTo>
                  <a:cubicBezTo>
                    <a:pt x="20" y="1068"/>
                    <a:pt x="1" y="1572"/>
                    <a:pt x="29" y="2077"/>
                  </a:cubicBezTo>
                  <a:cubicBezTo>
                    <a:pt x="36" y="2127"/>
                    <a:pt x="279" y="2154"/>
                    <a:pt x="665" y="2154"/>
                  </a:cubicBezTo>
                  <a:cubicBezTo>
                    <a:pt x="1452" y="2154"/>
                    <a:pt x="2832" y="2044"/>
                    <a:pt x="4001" y="1801"/>
                  </a:cubicBezTo>
                  <a:cubicBezTo>
                    <a:pt x="4944" y="1582"/>
                    <a:pt x="5868" y="1268"/>
                    <a:pt x="6754" y="858"/>
                  </a:cubicBezTo>
                  <a:cubicBezTo>
                    <a:pt x="6935" y="601"/>
                    <a:pt x="6944" y="267"/>
                    <a:pt x="6783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4341950" y="3495550"/>
              <a:ext cx="58850" cy="69800"/>
            </a:xfrm>
            <a:custGeom>
              <a:avLst/>
              <a:gdLst/>
              <a:ahLst/>
              <a:cxnLst/>
              <a:rect l="l" t="t" r="r" b="b"/>
              <a:pathLst>
                <a:path w="2354" h="2792" extrusionOk="0">
                  <a:moveTo>
                    <a:pt x="532" y="1"/>
                  </a:moveTo>
                  <a:cubicBezTo>
                    <a:pt x="391" y="1"/>
                    <a:pt x="257" y="83"/>
                    <a:pt x="153" y="243"/>
                  </a:cubicBezTo>
                  <a:cubicBezTo>
                    <a:pt x="96" y="338"/>
                    <a:pt x="48" y="443"/>
                    <a:pt x="1" y="548"/>
                  </a:cubicBezTo>
                  <a:cubicBezTo>
                    <a:pt x="58" y="595"/>
                    <a:pt x="106" y="653"/>
                    <a:pt x="115" y="729"/>
                  </a:cubicBezTo>
                  <a:cubicBezTo>
                    <a:pt x="201" y="1015"/>
                    <a:pt x="287" y="1300"/>
                    <a:pt x="372" y="1586"/>
                  </a:cubicBezTo>
                  <a:cubicBezTo>
                    <a:pt x="677" y="1624"/>
                    <a:pt x="906" y="1815"/>
                    <a:pt x="1153" y="1967"/>
                  </a:cubicBezTo>
                  <a:cubicBezTo>
                    <a:pt x="1315" y="2062"/>
                    <a:pt x="1449" y="2196"/>
                    <a:pt x="1544" y="2358"/>
                  </a:cubicBezTo>
                  <a:cubicBezTo>
                    <a:pt x="1601" y="2443"/>
                    <a:pt x="1658" y="2529"/>
                    <a:pt x="1725" y="2615"/>
                  </a:cubicBezTo>
                  <a:cubicBezTo>
                    <a:pt x="1792" y="2700"/>
                    <a:pt x="1887" y="2758"/>
                    <a:pt x="1992" y="2777"/>
                  </a:cubicBezTo>
                  <a:cubicBezTo>
                    <a:pt x="2020" y="2787"/>
                    <a:pt x="2049" y="2792"/>
                    <a:pt x="2077" y="2792"/>
                  </a:cubicBezTo>
                  <a:cubicBezTo>
                    <a:pt x="2206" y="2792"/>
                    <a:pt x="2317" y="2689"/>
                    <a:pt x="2325" y="2548"/>
                  </a:cubicBezTo>
                  <a:cubicBezTo>
                    <a:pt x="2354" y="2415"/>
                    <a:pt x="2315" y="2272"/>
                    <a:pt x="2239" y="2158"/>
                  </a:cubicBezTo>
                  <a:cubicBezTo>
                    <a:pt x="2125" y="1986"/>
                    <a:pt x="1992" y="1834"/>
                    <a:pt x="1839" y="1700"/>
                  </a:cubicBezTo>
                  <a:cubicBezTo>
                    <a:pt x="1525" y="1405"/>
                    <a:pt x="1239" y="1091"/>
                    <a:pt x="1144" y="643"/>
                  </a:cubicBezTo>
                  <a:cubicBezTo>
                    <a:pt x="1106" y="462"/>
                    <a:pt x="1011" y="300"/>
                    <a:pt x="887" y="176"/>
                  </a:cubicBezTo>
                  <a:cubicBezTo>
                    <a:pt x="774" y="59"/>
                    <a:pt x="650" y="1"/>
                    <a:pt x="532" y="1"/>
                  </a:cubicBezTo>
                  <a:close/>
                </a:path>
              </a:pathLst>
            </a:custGeom>
            <a:solidFill>
              <a:srgbClr val="FAA8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4338875" y="3250650"/>
              <a:ext cx="17875" cy="82225"/>
            </a:xfrm>
            <a:custGeom>
              <a:avLst/>
              <a:gdLst/>
              <a:ahLst/>
              <a:cxnLst/>
              <a:rect l="l" t="t" r="r" b="b"/>
              <a:pathLst>
                <a:path w="715" h="3289" extrusionOk="0">
                  <a:moveTo>
                    <a:pt x="440" y="0"/>
                  </a:moveTo>
                  <a:cubicBezTo>
                    <a:pt x="328" y="0"/>
                    <a:pt x="222" y="78"/>
                    <a:pt x="191" y="190"/>
                  </a:cubicBezTo>
                  <a:lnTo>
                    <a:pt x="191" y="181"/>
                  </a:lnTo>
                  <a:cubicBezTo>
                    <a:pt x="57" y="1133"/>
                    <a:pt x="0" y="2086"/>
                    <a:pt x="29" y="3038"/>
                  </a:cubicBezTo>
                  <a:cubicBezTo>
                    <a:pt x="33" y="3205"/>
                    <a:pt x="162" y="3288"/>
                    <a:pt x="288" y="3288"/>
                  </a:cubicBezTo>
                  <a:cubicBezTo>
                    <a:pt x="414" y="3288"/>
                    <a:pt x="538" y="3205"/>
                    <a:pt x="533" y="3038"/>
                  </a:cubicBezTo>
                  <a:cubicBezTo>
                    <a:pt x="505" y="2133"/>
                    <a:pt x="552" y="1228"/>
                    <a:pt x="686" y="324"/>
                  </a:cubicBezTo>
                  <a:cubicBezTo>
                    <a:pt x="714" y="190"/>
                    <a:pt x="638" y="57"/>
                    <a:pt x="505" y="9"/>
                  </a:cubicBezTo>
                  <a:cubicBezTo>
                    <a:pt x="483" y="3"/>
                    <a:pt x="461" y="0"/>
                    <a:pt x="440" y="0"/>
                  </a:cubicBezTo>
                  <a:close/>
                </a:path>
              </a:pathLst>
            </a:custGeom>
            <a:solidFill>
              <a:srgbClr val="FDD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4036450" y="3176450"/>
              <a:ext cx="31700" cy="113850"/>
            </a:xfrm>
            <a:custGeom>
              <a:avLst/>
              <a:gdLst/>
              <a:ahLst/>
              <a:cxnLst/>
              <a:rect l="l" t="t" r="r" b="b"/>
              <a:pathLst>
                <a:path w="1268" h="4554" extrusionOk="0">
                  <a:moveTo>
                    <a:pt x="955" y="1"/>
                  </a:moveTo>
                  <a:cubicBezTo>
                    <a:pt x="855" y="1"/>
                    <a:pt x="756" y="54"/>
                    <a:pt x="715" y="177"/>
                  </a:cubicBezTo>
                  <a:lnTo>
                    <a:pt x="724" y="177"/>
                  </a:lnTo>
                  <a:cubicBezTo>
                    <a:pt x="315" y="1520"/>
                    <a:pt x="76" y="2911"/>
                    <a:pt x="10" y="4311"/>
                  </a:cubicBezTo>
                  <a:cubicBezTo>
                    <a:pt x="0" y="4473"/>
                    <a:pt x="124" y="4554"/>
                    <a:pt x="253" y="4554"/>
                  </a:cubicBezTo>
                  <a:cubicBezTo>
                    <a:pt x="381" y="4554"/>
                    <a:pt x="515" y="4473"/>
                    <a:pt x="524" y="4311"/>
                  </a:cubicBezTo>
                  <a:cubicBezTo>
                    <a:pt x="581" y="2949"/>
                    <a:pt x="819" y="1615"/>
                    <a:pt x="1210" y="320"/>
                  </a:cubicBezTo>
                  <a:cubicBezTo>
                    <a:pt x="1268" y="129"/>
                    <a:pt x="1111" y="1"/>
                    <a:pt x="955" y="1"/>
                  </a:cubicBezTo>
                  <a:close/>
                </a:path>
              </a:pathLst>
            </a:custGeom>
            <a:solidFill>
              <a:srgbClr val="FDD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3884525" y="3046050"/>
              <a:ext cx="44550" cy="50775"/>
            </a:xfrm>
            <a:custGeom>
              <a:avLst/>
              <a:gdLst/>
              <a:ahLst/>
              <a:cxnLst/>
              <a:rect l="l" t="t" r="r" b="b"/>
              <a:pathLst>
                <a:path w="1782" h="2031" extrusionOk="0">
                  <a:moveTo>
                    <a:pt x="706" y="0"/>
                  </a:moveTo>
                  <a:cubicBezTo>
                    <a:pt x="702" y="0"/>
                    <a:pt x="699" y="1"/>
                    <a:pt x="696" y="2"/>
                  </a:cubicBezTo>
                  <a:cubicBezTo>
                    <a:pt x="562" y="59"/>
                    <a:pt x="981" y="821"/>
                    <a:pt x="981" y="821"/>
                  </a:cubicBezTo>
                  <a:cubicBezTo>
                    <a:pt x="981" y="821"/>
                    <a:pt x="541" y="127"/>
                    <a:pt x="363" y="127"/>
                  </a:cubicBezTo>
                  <a:cubicBezTo>
                    <a:pt x="352" y="127"/>
                    <a:pt x="342" y="130"/>
                    <a:pt x="334" y="135"/>
                  </a:cubicBezTo>
                  <a:cubicBezTo>
                    <a:pt x="181" y="230"/>
                    <a:pt x="772" y="945"/>
                    <a:pt x="772" y="945"/>
                  </a:cubicBezTo>
                  <a:cubicBezTo>
                    <a:pt x="772" y="945"/>
                    <a:pt x="324" y="419"/>
                    <a:pt x="172" y="419"/>
                  </a:cubicBezTo>
                  <a:cubicBezTo>
                    <a:pt x="155" y="419"/>
                    <a:pt x="142" y="426"/>
                    <a:pt x="134" y="440"/>
                  </a:cubicBezTo>
                  <a:cubicBezTo>
                    <a:pt x="86" y="526"/>
                    <a:pt x="581" y="1088"/>
                    <a:pt x="581" y="1088"/>
                  </a:cubicBezTo>
                  <a:cubicBezTo>
                    <a:pt x="581" y="1088"/>
                    <a:pt x="259" y="766"/>
                    <a:pt x="127" y="766"/>
                  </a:cubicBezTo>
                  <a:cubicBezTo>
                    <a:pt x="110" y="766"/>
                    <a:pt x="96" y="771"/>
                    <a:pt x="86" y="783"/>
                  </a:cubicBezTo>
                  <a:cubicBezTo>
                    <a:pt x="0" y="878"/>
                    <a:pt x="1020" y="2031"/>
                    <a:pt x="1020" y="2031"/>
                  </a:cubicBezTo>
                  <a:lnTo>
                    <a:pt x="1562" y="1640"/>
                  </a:lnTo>
                  <a:cubicBezTo>
                    <a:pt x="1562" y="1640"/>
                    <a:pt x="1782" y="449"/>
                    <a:pt x="1581" y="421"/>
                  </a:cubicBezTo>
                  <a:cubicBezTo>
                    <a:pt x="1580" y="421"/>
                    <a:pt x="1578" y="420"/>
                    <a:pt x="1576" y="420"/>
                  </a:cubicBezTo>
                  <a:cubicBezTo>
                    <a:pt x="1463" y="420"/>
                    <a:pt x="1343" y="954"/>
                    <a:pt x="1343" y="954"/>
                  </a:cubicBezTo>
                  <a:cubicBezTo>
                    <a:pt x="1343" y="954"/>
                    <a:pt x="862" y="0"/>
                    <a:pt x="706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4513400" y="3233600"/>
              <a:ext cx="42650" cy="48250"/>
            </a:xfrm>
            <a:custGeom>
              <a:avLst/>
              <a:gdLst/>
              <a:ahLst/>
              <a:cxnLst/>
              <a:rect l="l" t="t" r="r" b="b"/>
              <a:pathLst>
                <a:path w="1706" h="1930" extrusionOk="0">
                  <a:moveTo>
                    <a:pt x="1116" y="1"/>
                  </a:moveTo>
                  <a:cubicBezTo>
                    <a:pt x="951" y="1"/>
                    <a:pt x="363" y="853"/>
                    <a:pt x="363" y="853"/>
                  </a:cubicBezTo>
                  <a:cubicBezTo>
                    <a:pt x="363" y="853"/>
                    <a:pt x="315" y="282"/>
                    <a:pt x="201" y="282"/>
                  </a:cubicBezTo>
                  <a:cubicBezTo>
                    <a:pt x="1" y="282"/>
                    <a:pt x="48" y="1501"/>
                    <a:pt x="48" y="1501"/>
                  </a:cubicBezTo>
                  <a:lnTo>
                    <a:pt x="39" y="1929"/>
                  </a:lnTo>
                  <a:cubicBezTo>
                    <a:pt x="39" y="1929"/>
                    <a:pt x="1706" y="958"/>
                    <a:pt x="1630" y="844"/>
                  </a:cubicBezTo>
                  <a:cubicBezTo>
                    <a:pt x="1621" y="830"/>
                    <a:pt x="1605" y="824"/>
                    <a:pt x="1584" y="824"/>
                  </a:cubicBezTo>
                  <a:cubicBezTo>
                    <a:pt x="1447" y="824"/>
                    <a:pt x="1096" y="1082"/>
                    <a:pt x="1096" y="1082"/>
                  </a:cubicBezTo>
                  <a:cubicBezTo>
                    <a:pt x="1096" y="1082"/>
                    <a:pt x="1668" y="596"/>
                    <a:pt x="1630" y="501"/>
                  </a:cubicBezTo>
                  <a:cubicBezTo>
                    <a:pt x="1623" y="485"/>
                    <a:pt x="1609" y="477"/>
                    <a:pt x="1590" y="477"/>
                  </a:cubicBezTo>
                  <a:cubicBezTo>
                    <a:pt x="1435" y="477"/>
                    <a:pt x="925" y="920"/>
                    <a:pt x="925" y="920"/>
                  </a:cubicBezTo>
                  <a:cubicBezTo>
                    <a:pt x="925" y="920"/>
                    <a:pt x="1611" y="291"/>
                    <a:pt x="1477" y="177"/>
                  </a:cubicBezTo>
                  <a:cubicBezTo>
                    <a:pt x="1467" y="168"/>
                    <a:pt x="1455" y="165"/>
                    <a:pt x="1440" y="165"/>
                  </a:cubicBezTo>
                  <a:cubicBezTo>
                    <a:pt x="1257" y="165"/>
                    <a:pt x="734" y="777"/>
                    <a:pt x="734" y="777"/>
                  </a:cubicBezTo>
                  <a:cubicBezTo>
                    <a:pt x="734" y="777"/>
                    <a:pt x="1268" y="82"/>
                    <a:pt x="1134" y="5"/>
                  </a:cubicBezTo>
                  <a:cubicBezTo>
                    <a:pt x="1129" y="2"/>
                    <a:pt x="1123" y="1"/>
                    <a:pt x="1116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4107175" y="3204150"/>
              <a:ext cx="132175" cy="98700"/>
            </a:xfrm>
            <a:custGeom>
              <a:avLst/>
              <a:gdLst/>
              <a:ahLst/>
              <a:cxnLst/>
              <a:rect l="l" t="t" r="r" b="b"/>
              <a:pathLst>
                <a:path w="5287" h="3948" extrusionOk="0">
                  <a:moveTo>
                    <a:pt x="3597" y="0"/>
                  </a:moveTo>
                  <a:cubicBezTo>
                    <a:pt x="3468" y="0"/>
                    <a:pt x="3342" y="24"/>
                    <a:pt x="3229" y="88"/>
                  </a:cubicBezTo>
                  <a:cubicBezTo>
                    <a:pt x="2979" y="227"/>
                    <a:pt x="2827" y="403"/>
                    <a:pt x="2520" y="403"/>
                  </a:cubicBezTo>
                  <a:cubicBezTo>
                    <a:pt x="2512" y="403"/>
                    <a:pt x="2504" y="403"/>
                    <a:pt x="2496" y="402"/>
                  </a:cubicBezTo>
                  <a:cubicBezTo>
                    <a:pt x="2220" y="393"/>
                    <a:pt x="1953" y="307"/>
                    <a:pt x="1686" y="269"/>
                  </a:cubicBezTo>
                  <a:cubicBezTo>
                    <a:pt x="1620" y="260"/>
                    <a:pt x="1555" y="256"/>
                    <a:pt x="1491" y="256"/>
                  </a:cubicBezTo>
                  <a:cubicBezTo>
                    <a:pt x="650" y="256"/>
                    <a:pt x="0" y="990"/>
                    <a:pt x="0" y="1831"/>
                  </a:cubicBezTo>
                  <a:cubicBezTo>
                    <a:pt x="0" y="2717"/>
                    <a:pt x="686" y="3889"/>
                    <a:pt x="1658" y="3946"/>
                  </a:cubicBezTo>
                  <a:cubicBezTo>
                    <a:pt x="1679" y="3947"/>
                    <a:pt x="1701" y="3948"/>
                    <a:pt x="1723" y="3948"/>
                  </a:cubicBezTo>
                  <a:cubicBezTo>
                    <a:pt x="2182" y="3948"/>
                    <a:pt x="2587" y="3664"/>
                    <a:pt x="2896" y="3346"/>
                  </a:cubicBezTo>
                  <a:cubicBezTo>
                    <a:pt x="3324" y="2917"/>
                    <a:pt x="3667" y="2441"/>
                    <a:pt x="4220" y="2155"/>
                  </a:cubicBezTo>
                  <a:cubicBezTo>
                    <a:pt x="4667" y="1926"/>
                    <a:pt x="5172" y="1774"/>
                    <a:pt x="5248" y="1193"/>
                  </a:cubicBezTo>
                  <a:cubicBezTo>
                    <a:pt x="5287" y="831"/>
                    <a:pt x="5115" y="488"/>
                    <a:pt x="4801" y="307"/>
                  </a:cubicBezTo>
                  <a:cubicBezTo>
                    <a:pt x="4677" y="240"/>
                    <a:pt x="4544" y="193"/>
                    <a:pt x="4401" y="155"/>
                  </a:cubicBezTo>
                  <a:lnTo>
                    <a:pt x="4401" y="155"/>
                  </a:lnTo>
                  <a:cubicBezTo>
                    <a:pt x="4420" y="221"/>
                    <a:pt x="4439" y="307"/>
                    <a:pt x="4439" y="307"/>
                  </a:cubicBezTo>
                  <a:cubicBezTo>
                    <a:pt x="4439" y="307"/>
                    <a:pt x="4477" y="326"/>
                    <a:pt x="4486" y="326"/>
                  </a:cubicBezTo>
                  <a:cubicBezTo>
                    <a:pt x="5029" y="440"/>
                    <a:pt x="5287" y="1079"/>
                    <a:pt x="4963" y="1536"/>
                  </a:cubicBezTo>
                  <a:cubicBezTo>
                    <a:pt x="4725" y="1860"/>
                    <a:pt x="4229" y="1955"/>
                    <a:pt x="3905" y="2165"/>
                  </a:cubicBezTo>
                  <a:cubicBezTo>
                    <a:pt x="3201" y="2612"/>
                    <a:pt x="2753" y="3660"/>
                    <a:pt x="1877" y="3784"/>
                  </a:cubicBezTo>
                  <a:cubicBezTo>
                    <a:pt x="1824" y="3791"/>
                    <a:pt x="1772" y="3795"/>
                    <a:pt x="1721" y="3795"/>
                  </a:cubicBezTo>
                  <a:cubicBezTo>
                    <a:pt x="782" y="3795"/>
                    <a:pt x="107" y="2594"/>
                    <a:pt x="153" y="1745"/>
                  </a:cubicBezTo>
                  <a:cubicBezTo>
                    <a:pt x="172" y="1298"/>
                    <a:pt x="400" y="888"/>
                    <a:pt x="762" y="621"/>
                  </a:cubicBezTo>
                  <a:cubicBezTo>
                    <a:pt x="978" y="464"/>
                    <a:pt x="1205" y="410"/>
                    <a:pt x="1441" y="410"/>
                  </a:cubicBezTo>
                  <a:cubicBezTo>
                    <a:pt x="1632" y="410"/>
                    <a:pt x="1829" y="445"/>
                    <a:pt x="2029" y="488"/>
                  </a:cubicBezTo>
                  <a:cubicBezTo>
                    <a:pt x="2193" y="521"/>
                    <a:pt x="2361" y="551"/>
                    <a:pt x="2527" y="551"/>
                  </a:cubicBezTo>
                  <a:cubicBezTo>
                    <a:pt x="2699" y="551"/>
                    <a:pt x="2869" y="518"/>
                    <a:pt x="3029" y="421"/>
                  </a:cubicBezTo>
                  <a:cubicBezTo>
                    <a:pt x="3124" y="345"/>
                    <a:pt x="3229" y="269"/>
                    <a:pt x="3343" y="212"/>
                  </a:cubicBezTo>
                  <a:cubicBezTo>
                    <a:pt x="3420" y="174"/>
                    <a:pt x="3505" y="155"/>
                    <a:pt x="3601" y="155"/>
                  </a:cubicBezTo>
                  <a:cubicBezTo>
                    <a:pt x="3620" y="107"/>
                    <a:pt x="3648" y="60"/>
                    <a:pt x="3667" y="2"/>
                  </a:cubicBezTo>
                  <a:cubicBezTo>
                    <a:pt x="3644" y="1"/>
                    <a:pt x="3620" y="0"/>
                    <a:pt x="3597" y="0"/>
                  </a:cubicBezTo>
                  <a:close/>
                </a:path>
              </a:pathLst>
            </a:custGeom>
            <a:solidFill>
              <a:srgbClr val="ED8F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230050" y="3184325"/>
              <a:ext cx="12975" cy="10900"/>
            </a:xfrm>
            <a:custGeom>
              <a:avLst/>
              <a:gdLst/>
              <a:ahLst/>
              <a:cxnLst/>
              <a:rect l="l" t="t" r="r" b="b"/>
              <a:pathLst>
                <a:path w="519" h="436" extrusionOk="0">
                  <a:moveTo>
                    <a:pt x="289" y="1"/>
                  </a:moveTo>
                  <a:cubicBezTo>
                    <a:pt x="242" y="1"/>
                    <a:pt x="194" y="17"/>
                    <a:pt x="153" y="52"/>
                  </a:cubicBezTo>
                  <a:cubicBezTo>
                    <a:pt x="0" y="176"/>
                    <a:pt x="76" y="414"/>
                    <a:pt x="267" y="433"/>
                  </a:cubicBezTo>
                  <a:cubicBezTo>
                    <a:pt x="277" y="435"/>
                    <a:pt x="288" y="436"/>
                    <a:pt x="299" y="436"/>
                  </a:cubicBezTo>
                  <a:cubicBezTo>
                    <a:pt x="409" y="436"/>
                    <a:pt x="505" y="347"/>
                    <a:pt x="505" y="233"/>
                  </a:cubicBezTo>
                  <a:cubicBezTo>
                    <a:pt x="518" y="98"/>
                    <a:pt x="407" y="1"/>
                    <a:pt x="289" y="1"/>
                  </a:cubicBezTo>
                  <a:close/>
                </a:path>
              </a:pathLst>
            </a:custGeom>
            <a:solidFill>
              <a:srgbClr val="ED8F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196200" y="3183000"/>
              <a:ext cx="16950" cy="8725"/>
            </a:xfrm>
            <a:custGeom>
              <a:avLst/>
              <a:gdLst/>
              <a:ahLst/>
              <a:cxnLst/>
              <a:rect l="l" t="t" r="r" b="b"/>
              <a:pathLst>
                <a:path w="678" h="349" extrusionOk="0">
                  <a:moveTo>
                    <a:pt x="11" y="1"/>
                  </a:moveTo>
                  <a:lnTo>
                    <a:pt x="11" y="1"/>
                  </a:lnTo>
                  <a:cubicBezTo>
                    <a:pt x="1" y="224"/>
                    <a:pt x="175" y="349"/>
                    <a:pt x="349" y="349"/>
                  </a:cubicBezTo>
                  <a:cubicBezTo>
                    <a:pt x="494" y="349"/>
                    <a:pt x="639" y="263"/>
                    <a:pt x="678" y="77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4228475" y="3416525"/>
              <a:ext cx="15175" cy="153175"/>
            </a:xfrm>
            <a:custGeom>
              <a:avLst/>
              <a:gdLst/>
              <a:ahLst/>
              <a:cxnLst/>
              <a:rect l="l" t="t" r="r" b="b"/>
              <a:pathLst>
                <a:path w="607" h="6127" extrusionOk="0">
                  <a:moveTo>
                    <a:pt x="106" y="1"/>
                  </a:moveTo>
                  <a:cubicBezTo>
                    <a:pt x="53" y="1"/>
                    <a:pt x="1" y="55"/>
                    <a:pt x="35" y="108"/>
                  </a:cubicBezTo>
                  <a:cubicBezTo>
                    <a:pt x="301" y="508"/>
                    <a:pt x="387" y="985"/>
                    <a:pt x="416" y="1461"/>
                  </a:cubicBezTo>
                  <a:cubicBezTo>
                    <a:pt x="444" y="1937"/>
                    <a:pt x="435" y="2423"/>
                    <a:pt x="435" y="2909"/>
                  </a:cubicBezTo>
                  <a:cubicBezTo>
                    <a:pt x="425" y="3956"/>
                    <a:pt x="358" y="5014"/>
                    <a:pt x="82" y="6033"/>
                  </a:cubicBezTo>
                  <a:cubicBezTo>
                    <a:pt x="65" y="6090"/>
                    <a:pt x="109" y="6126"/>
                    <a:pt x="153" y="6126"/>
                  </a:cubicBezTo>
                  <a:cubicBezTo>
                    <a:pt x="183" y="6126"/>
                    <a:pt x="213" y="6109"/>
                    <a:pt x="225" y="6071"/>
                  </a:cubicBezTo>
                  <a:cubicBezTo>
                    <a:pt x="511" y="5023"/>
                    <a:pt x="577" y="3928"/>
                    <a:pt x="587" y="2852"/>
                  </a:cubicBezTo>
                  <a:cubicBezTo>
                    <a:pt x="587" y="2337"/>
                    <a:pt x="606" y="1823"/>
                    <a:pt x="558" y="1309"/>
                  </a:cubicBezTo>
                  <a:cubicBezTo>
                    <a:pt x="530" y="861"/>
                    <a:pt x="396" y="423"/>
                    <a:pt x="168" y="32"/>
                  </a:cubicBezTo>
                  <a:cubicBezTo>
                    <a:pt x="151" y="10"/>
                    <a:pt x="129" y="1"/>
                    <a:pt x="106" y="1"/>
                  </a:cubicBezTo>
                  <a:close/>
                </a:path>
              </a:pathLst>
            </a:custGeom>
            <a:solidFill>
              <a:srgbClr val="E04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4232075" y="3523425"/>
              <a:ext cx="119925" cy="35650"/>
            </a:xfrm>
            <a:custGeom>
              <a:avLst/>
              <a:gdLst/>
              <a:ahLst/>
              <a:cxnLst/>
              <a:rect l="l" t="t" r="r" b="b"/>
              <a:pathLst>
                <a:path w="4797" h="1426" extrusionOk="0">
                  <a:moveTo>
                    <a:pt x="4696" y="1"/>
                  </a:moveTo>
                  <a:cubicBezTo>
                    <a:pt x="4689" y="1"/>
                    <a:pt x="4681" y="2"/>
                    <a:pt x="4672" y="4"/>
                  </a:cubicBezTo>
                  <a:cubicBezTo>
                    <a:pt x="3158" y="481"/>
                    <a:pt x="1624" y="900"/>
                    <a:pt x="81" y="1281"/>
                  </a:cubicBezTo>
                  <a:cubicBezTo>
                    <a:pt x="1" y="1299"/>
                    <a:pt x="29" y="1425"/>
                    <a:pt x="104" y="1425"/>
                  </a:cubicBezTo>
                  <a:cubicBezTo>
                    <a:pt x="109" y="1425"/>
                    <a:pt x="114" y="1425"/>
                    <a:pt x="119" y="1424"/>
                  </a:cubicBezTo>
                  <a:cubicBezTo>
                    <a:pt x="1662" y="1043"/>
                    <a:pt x="3196" y="623"/>
                    <a:pt x="4710" y="147"/>
                  </a:cubicBezTo>
                  <a:cubicBezTo>
                    <a:pt x="4797" y="121"/>
                    <a:pt x="4773" y="1"/>
                    <a:pt x="4696" y="1"/>
                  </a:cubicBezTo>
                  <a:close/>
                </a:path>
              </a:pathLst>
            </a:custGeom>
            <a:solidFill>
              <a:srgbClr val="E04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153025" y="3473300"/>
              <a:ext cx="15025" cy="38050"/>
            </a:xfrm>
            <a:custGeom>
              <a:avLst/>
              <a:gdLst/>
              <a:ahLst/>
              <a:cxnLst/>
              <a:rect l="l" t="t" r="r" b="b"/>
              <a:pathLst>
                <a:path w="601" h="1522" extrusionOk="0">
                  <a:moveTo>
                    <a:pt x="102" y="0"/>
                  </a:moveTo>
                  <a:cubicBezTo>
                    <a:pt x="54" y="0"/>
                    <a:pt x="0" y="55"/>
                    <a:pt x="33" y="114"/>
                  </a:cubicBezTo>
                  <a:cubicBezTo>
                    <a:pt x="233" y="542"/>
                    <a:pt x="376" y="1000"/>
                    <a:pt x="452" y="1466"/>
                  </a:cubicBezTo>
                  <a:cubicBezTo>
                    <a:pt x="456" y="1505"/>
                    <a:pt x="482" y="1522"/>
                    <a:pt x="510" y="1522"/>
                  </a:cubicBezTo>
                  <a:cubicBezTo>
                    <a:pt x="552" y="1522"/>
                    <a:pt x="601" y="1485"/>
                    <a:pt x="595" y="1428"/>
                  </a:cubicBezTo>
                  <a:cubicBezTo>
                    <a:pt x="519" y="943"/>
                    <a:pt x="366" y="476"/>
                    <a:pt x="157" y="38"/>
                  </a:cubicBezTo>
                  <a:cubicBezTo>
                    <a:pt x="145" y="11"/>
                    <a:pt x="124" y="0"/>
                    <a:pt x="102" y="0"/>
                  </a:cubicBezTo>
                  <a:close/>
                </a:path>
              </a:pathLst>
            </a:custGeom>
            <a:solidFill>
              <a:srgbClr val="E04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058125" y="3493400"/>
              <a:ext cx="106600" cy="271775"/>
            </a:xfrm>
            <a:custGeom>
              <a:avLst/>
              <a:gdLst/>
              <a:ahLst/>
              <a:cxnLst/>
              <a:rect l="l" t="t" r="r" b="b"/>
              <a:pathLst>
                <a:path w="4264" h="10871" extrusionOk="0">
                  <a:moveTo>
                    <a:pt x="4163" y="1"/>
                  </a:moveTo>
                  <a:cubicBezTo>
                    <a:pt x="4150" y="1"/>
                    <a:pt x="4137" y="5"/>
                    <a:pt x="4124" y="15"/>
                  </a:cubicBezTo>
                  <a:lnTo>
                    <a:pt x="4134" y="15"/>
                  </a:lnTo>
                  <a:cubicBezTo>
                    <a:pt x="3667" y="329"/>
                    <a:pt x="3191" y="624"/>
                    <a:pt x="2724" y="939"/>
                  </a:cubicBezTo>
                  <a:cubicBezTo>
                    <a:pt x="2048" y="1386"/>
                    <a:pt x="1391" y="1863"/>
                    <a:pt x="762" y="2367"/>
                  </a:cubicBezTo>
                  <a:cubicBezTo>
                    <a:pt x="295" y="2739"/>
                    <a:pt x="0" y="3215"/>
                    <a:pt x="10" y="3825"/>
                  </a:cubicBezTo>
                  <a:lnTo>
                    <a:pt x="10" y="4301"/>
                  </a:lnTo>
                  <a:lnTo>
                    <a:pt x="67" y="9263"/>
                  </a:lnTo>
                  <a:lnTo>
                    <a:pt x="95" y="10806"/>
                  </a:lnTo>
                  <a:cubicBezTo>
                    <a:pt x="100" y="10849"/>
                    <a:pt x="133" y="10871"/>
                    <a:pt x="167" y="10871"/>
                  </a:cubicBezTo>
                  <a:cubicBezTo>
                    <a:pt x="200" y="10871"/>
                    <a:pt x="233" y="10849"/>
                    <a:pt x="238" y="10806"/>
                  </a:cubicBezTo>
                  <a:lnTo>
                    <a:pt x="191" y="6997"/>
                  </a:lnTo>
                  <a:lnTo>
                    <a:pt x="162" y="4577"/>
                  </a:lnTo>
                  <a:cubicBezTo>
                    <a:pt x="152" y="4006"/>
                    <a:pt x="76" y="3406"/>
                    <a:pt x="429" y="2910"/>
                  </a:cubicBezTo>
                  <a:cubicBezTo>
                    <a:pt x="562" y="2729"/>
                    <a:pt x="724" y="2567"/>
                    <a:pt x="905" y="2444"/>
                  </a:cubicBezTo>
                  <a:cubicBezTo>
                    <a:pt x="1105" y="2282"/>
                    <a:pt x="1305" y="2120"/>
                    <a:pt x="1515" y="1967"/>
                  </a:cubicBezTo>
                  <a:cubicBezTo>
                    <a:pt x="1867" y="1701"/>
                    <a:pt x="2229" y="1443"/>
                    <a:pt x="2591" y="1196"/>
                  </a:cubicBezTo>
                  <a:cubicBezTo>
                    <a:pt x="3124" y="843"/>
                    <a:pt x="3667" y="510"/>
                    <a:pt x="4201" y="148"/>
                  </a:cubicBezTo>
                  <a:cubicBezTo>
                    <a:pt x="4264" y="101"/>
                    <a:pt x="4222" y="1"/>
                    <a:pt x="4163" y="1"/>
                  </a:cubicBezTo>
                  <a:close/>
                </a:path>
              </a:pathLst>
            </a:custGeom>
            <a:solidFill>
              <a:srgbClr val="E04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008575" y="3770450"/>
              <a:ext cx="61475" cy="52425"/>
            </a:xfrm>
            <a:custGeom>
              <a:avLst/>
              <a:gdLst/>
              <a:ahLst/>
              <a:cxnLst/>
              <a:rect l="l" t="t" r="r" b="b"/>
              <a:pathLst>
                <a:path w="2459" h="2097" extrusionOk="0">
                  <a:moveTo>
                    <a:pt x="2344" y="1"/>
                  </a:moveTo>
                  <a:lnTo>
                    <a:pt x="1" y="1953"/>
                  </a:lnTo>
                  <a:lnTo>
                    <a:pt x="115" y="2096"/>
                  </a:lnTo>
                  <a:lnTo>
                    <a:pt x="2458" y="134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rgbClr val="ED8F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4349475" y="3494825"/>
              <a:ext cx="49650" cy="69875"/>
            </a:xfrm>
            <a:custGeom>
              <a:avLst/>
              <a:gdLst/>
              <a:ahLst/>
              <a:cxnLst/>
              <a:rect l="l" t="t" r="r" b="b"/>
              <a:pathLst>
                <a:path w="1986" h="2795" extrusionOk="0">
                  <a:moveTo>
                    <a:pt x="100" y="1"/>
                  </a:moveTo>
                  <a:cubicBezTo>
                    <a:pt x="40" y="1"/>
                    <a:pt x="0" y="99"/>
                    <a:pt x="71" y="139"/>
                  </a:cubicBezTo>
                  <a:cubicBezTo>
                    <a:pt x="290" y="291"/>
                    <a:pt x="376" y="539"/>
                    <a:pt x="462" y="767"/>
                  </a:cubicBezTo>
                  <a:cubicBezTo>
                    <a:pt x="538" y="1005"/>
                    <a:pt x="643" y="1234"/>
                    <a:pt x="786" y="1453"/>
                  </a:cubicBezTo>
                  <a:cubicBezTo>
                    <a:pt x="938" y="1663"/>
                    <a:pt x="1119" y="1853"/>
                    <a:pt x="1310" y="2034"/>
                  </a:cubicBezTo>
                  <a:cubicBezTo>
                    <a:pt x="1491" y="2196"/>
                    <a:pt x="1853" y="2415"/>
                    <a:pt x="1786" y="2701"/>
                  </a:cubicBezTo>
                  <a:cubicBezTo>
                    <a:pt x="1774" y="2758"/>
                    <a:pt x="1821" y="2794"/>
                    <a:pt x="1864" y="2794"/>
                  </a:cubicBezTo>
                  <a:cubicBezTo>
                    <a:pt x="1893" y="2794"/>
                    <a:pt x="1921" y="2777"/>
                    <a:pt x="1929" y="2739"/>
                  </a:cubicBezTo>
                  <a:cubicBezTo>
                    <a:pt x="1986" y="2472"/>
                    <a:pt x="1795" y="2263"/>
                    <a:pt x="1614" y="2101"/>
                  </a:cubicBezTo>
                  <a:cubicBezTo>
                    <a:pt x="1357" y="1891"/>
                    <a:pt x="1129" y="1663"/>
                    <a:pt x="938" y="1406"/>
                  </a:cubicBezTo>
                  <a:cubicBezTo>
                    <a:pt x="776" y="1167"/>
                    <a:pt x="643" y="901"/>
                    <a:pt x="557" y="624"/>
                  </a:cubicBezTo>
                  <a:cubicBezTo>
                    <a:pt x="490" y="377"/>
                    <a:pt x="348" y="167"/>
                    <a:pt x="138" y="15"/>
                  </a:cubicBezTo>
                  <a:cubicBezTo>
                    <a:pt x="125" y="5"/>
                    <a:pt x="112" y="1"/>
                    <a:pt x="100" y="1"/>
                  </a:cubicBezTo>
                  <a:close/>
                </a:path>
              </a:pathLst>
            </a:custGeom>
            <a:solidFill>
              <a:srgbClr val="ED8F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36"/>
          <p:cNvGrpSpPr/>
          <p:nvPr/>
        </p:nvGrpSpPr>
        <p:grpSpPr>
          <a:xfrm flipH="1">
            <a:off x="714176" y="1152389"/>
            <a:ext cx="1554232" cy="3136708"/>
            <a:chOff x="4513400" y="2954625"/>
            <a:chExt cx="449850" cy="907875"/>
          </a:xfrm>
        </p:grpSpPr>
        <p:sp>
          <p:nvSpPr>
            <p:cNvPr id="1025" name="Google Shape;1025;p36"/>
            <p:cNvSpPr/>
            <p:nvPr/>
          </p:nvSpPr>
          <p:spPr>
            <a:xfrm>
              <a:off x="4572950" y="2954625"/>
              <a:ext cx="44775" cy="49800"/>
            </a:xfrm>
            <a:custGeom>
              <a:avLst/>
              <a:gdLst/>
              <a:ahLst/>
              <a:cxnLst/>
              <a:rect l="l" t="t" r="r" b="b"/>
              <a:pathLst>
                <a:path w="1791" h="1992" extrusionOk="0">
                  <a:moveTo>
                    <a:pt x="618" y="1"/>
                  </a:moveTo>
                  <a:cubicBezTo>
                    <a:pt x="615" y="1"/>
                    <a:pt x="612" y="1"/>
                    <a:pt x="610" y="1"/>
                  </a:cubicBezTo>
                  <a:cubicBezTo>
                    <a:pt x="438" y="20"/>
                    <a:pt x="667" y="916"/>
                    <a:pt x="667" y="916"/>
                  </a:cubicBezTo>
                  <a:cubicBezTo>
                    <a:pt x="667" y="916"/>
                    <a:pt x="463" y="184"/>
                    <a:pt x="328" y="184"/>
                  </a:cubicBezTo>
                  <a:cubicBezTo>
                    <a:pt x="320" y="184"/>
                    <a:pt x="312" y="186"/>
                    <a:pt x="305" y="192"/>
                  </a:cubicBezTo>
                  <a:cubicBezTo>
                    <a:pt x="219" y="249"/>
                    <a:pt x="438" y="963"/>
                    <a:pt x="438" y="963"/>
                  </a:cubicBezTo>
                  <a:cubicBezTo>
                    <a:pt x="438" y="963"/>
                    <a:pt x="258" y="473"/>
                    <a:pt x="134" y="473"/>
                  </a:cubicBezTo>
                  <a:cubicBezTo>
                    <a:pt x="127" y="473"/>
                    <a:pt x="121" y="475"/>
                    <a:pt x="114" y="477"/>
                  </a:cubicBezTo>
                  <a:cubicBezTo>
                    <a:pt x="0" y="535"/>
                    <a:pt x="448" y="1992"/>
                    <a:pt x="448" y="1992"/>
                  </a:cubicBezTo>
                  <a:lnTo>
                    <a:pt x="1095" y="1878"/>
                  </a:lnTo>
                  <a:cubicBezTo>
                    <a:pt x="1095" y="1878"/>
                    <a:pt x="1791" y="887"/>
                    <a:pt x="1629" y="773"/>
                  </a:cubicBezTo>
                  <a:cubicBezTo>
                    <a:pt x="1623" y="769"/>
                    <a:pt x="1617" y="768"/>
                    <a:pt x="1609" y="768"/>
                  </a:cubicBezTo>
                  <a:cubicBezTo>
                    <a:pt x="1493" y="768"/>
                    <a:pt x="1181" y="1163"/>
                    <a:pt x="1181" y="1163"/>
                  </a:cubicBezTo>
                  <a:cubicBezTo>
                    <a:pt x="1181" y="1163"/>
                    <a:pt x="1143" y="39"/>
                    <a:pt x="991" y="30"/>
                  </a:cubicBezTo>
                  <a:cubicBezTo>
                    <a:pt x="990" y="30"/>
                    <a:pt x="989" y="30"/>
                    <a:pt x="988" y="30"/>
                  </a:cubicBezTo>
                  <a:cubicBezTo>
                    <a:pt x="848" y="30"/>
                    <a:pt x="905" y="897"/>
                    <a:pt x="905" y="897"/>
                  </a:cubicBezTo>
                  <a:cubicBezTo>
                    <a:pt x="905" y="897"/>
                    <a:pt x="785" y="1"/>
                    <a:pt x="618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4918225" y="3118425"/>
              <a:ext cx="45025" cy="51025"/>
            </a:xfrm>
            <a:custGeom>
              <a:avLst/>
              <a:gdLst/>
              <a:ahLst/>
              <a:cxnLst/>
              <a:rect l="l" t="t" r="r" b="b"/>
              <a:pathLst>
                <a:path w="1801" h="2041" extrusionOk="0">
                  <a:moveTo>
                    <a:pt x="1047" y="1"/>
                  </a:moveTo>
                  <a:cubicBezTo>
                    <a:pt x="895" y="1"/>
                    <a:pt x="467" y="983"/>
                    <a:pt x="467" y="983"/>
                  </a:cubicBezTo>
                  <a:cubicBezTo>
                    <a:pt x="467" y="983"/>
                    <a:pt x="311" y="459"/>
                    <a:pt x="197" y="459"/>
                  </a:cubicBezTo>
                  <a:cubicBezTo>
                    <a:pt x="195" y="459"/>
                    <a:pt x="193" y="459"/>
                    <a:pt x="191" y="460"/>
                  </a:cubicBezTo>
                  <a:cubicBezTo>
                    <a:pt x="0" y="498"/>
                    <a:pt x="286" y="1679"/>
                    <a:pt x="286" y="1679"/>
                  </a:cubicBezTo>
                  <a:lnTo>
                    <a:pt x="848" y="2041"/>
                  </a:lnTo>
                  <a:cubicBezTo>
                    <a:pt x="848" y="2041"/>
                    <a:pt x="1801" y="831"/>
                    <a:pt x="1715" y="736"/>
                  </a:cubicBezTo>
                  <a:cubicBezTo>
                    <a:pt x="1705" y="726"/>
                    <a:pt x="1693" y="722"/>
                    <a:pt x="1678" y="722"/>
                  </a:cubicBezTo>
                  <a:cubicBezTo>
                    <a:pt x="1547" y="722"/>
                    <a:pt x="1239" y="1069"/>
                    <a:pt x="1239" y="1069"/>
                  </a:cubicBezTo>
                  <a:cubicBezTo>
                    <a:pt x="1239" y="1069"/>
                    <a:pt x="1696" y="479"/>
                    <a:pt x="1639" y="402"/>
                  </a:cubicBezTo>
                  <a:cubicBezTo>
                    <a:pt x="1631" y="390"/>
                    <a:pt x="1620" y="385"/>
                    <a:pt x="1606" y="385"/>
                  </a:cubicBezTo>
                  <a:cubicBezTo>
                    <a:pt x="1465" y="385"/>
                    <a:pt x="1039" y="945"/>
                    <a:pt x="1039" y="945"/>
                  </a:cubicBezTo>
                  <a:cubicBezTo>
                    <a:pt x="1039" y="945"/>
                    <a:pt x="1582" y="193"/>
                    <a:pt x="1429" y="117"/>
                  </a:cubicBezTo>
                  <a:cubicBezTo>
                    <a:pt x="1421" y="112"/>
                    <a:pt x="1413" y="110"/>
                    <a:pt x="1404" y="110"/>
                  </a:cubicBezTo>
                  <a:cubicBezTo>
                    <a:pt x="1231" y="110"/>
                    <a:pt x="820" y="831"/>
                    <a:pt x="820" y="831"/>
                  </a:cubicBezTo>
                  <a:cubicBezTo>
                    <a:pt x="820" y="831"/>
                    <a:pt x="1201" y="50"/>
                    <a:pt x="1058" y="2"/>
                  </a:cubicBezTo>
                  <a:cubicBezTo>
                    <a:pt x="1054" y="1"/>
                    <a:pt x="1051" y="1"/>
                    <a:pt x="1047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4531500" y="2992750"/>
              <a:ext cx="413900" cy="405950"/>
            </a:xfrm>
            <a:custGeom>
              <a:avLst/>
              <a:gdLst/>
              <a:ahLst/>
              <a:cxnLst/>
              <a:rect l="l" t="t" r="r" b="b"/>
              <a:pathLst>
                <a:path w="16556" h="16238" extrusionOk="0">
                  <a:moveTo>
                    <a:pt x="1763" y="0"/>
                  </a:moveTo>
                  <a:lnTo>
                    <a:pt x="1734" y="57"/>
                  </a:lnTo>
                  <a:cubicBezTo>
                    <a:pt x="1458" y="705"/>
                    <a:pt x="1201" y="1353"/>
                    <a:pt x="991" y="2019"/>
                  </a:cubicBezTo>
                  <a:cubicBezTo>
                    <a:pt x="801" y="2620"/>
                    <a:pt x="601" y="3210"/>
                    <a:pt x="382" y="3801"/>
                  </a:cubicBezTo>
                  <a:cubicBezTo>
                    <a:pt x="239" y="4153"/>
                    <a:pt x="134" y="4525"/>
                    <a:pt x="48" y="4896"/>
                  </a:cubicBezTo>
                  <a:cubicBezTo>
                    <a:pt x="1" y="5134"/>
                    <a:pt x="29" y="5391"/>
                    <a:pt x="125" y="5610"/>
                  </a:cubicBezTo>
                  <a:cubicBezTo>
                    <a:pt x="296" y="5963"/>
                    <a:pt x="515" y="6296"/>
                    <a:pt x="772" y="6582"/>
                  </a:cubicBezTo>
                  <a:cubicBezTo>
                    <a:pt x="1468" y="7392"/>
                    <a:pt x="2230" y="8011"/>
                    <a:pt x="3077" y="8649"/>
                  </a:cubicBezTo>
                  <a:cubicBezTo>
                    <a:pt x="3201" y="8744"/>
                    <a:pt x="3315" y="8849"/>
                    <a:pt x="3411" y="8963"/>
                  </a:cubicBezTo>
                  <a:cubicBezTo>
                    <a:pt x="3811" y="9487"/>
                    <a:pt x="3792" y="10706"/>
                    <a:pt x="3849" y="11354"/>
                  </a:cubicBezTo>
                  <a:cubicBezTo>
                    <a:pt x="3906" y="12040"/>
                    <a:pt x="3249" y="12630"/>
                    <a:pt x="3154" y="13297"/>
                  </a:cubicBezTo>
                  <a:cubicBezTo>
                    <a:pt x="3096" y="13716"/>
                    <a:pt x="3182" y="14135"/>
                    <a:pt x="3401" y="14497"/>
                  </a:cubicBezTo>
                  <a:cubicBezTo>
                    <a:pt x="3639" y="14916"/>
                    <a:pt x="3982" y="15278"/>
                    <a:pt x="4382" y="15554"/>
                  </a:cubicBezTo>
                  <a:cubicBezTo>
                    <a:pt x="4973" y="15916"/>
                    <a:pt x="5649" y="16135"/>
                    <a:pt x="6354" y="16202"/>
                  </a:cubicBezTo>
                  <a:cubicBezTo>
                    <a:pt x="6549" y="16226"/>
                    <a:pt x="6747" y="16238"/>
                    <a:pt x="6946" y="16238"/>
                  </a:cubicBezTo>
                  <a:cubicBezTo>
                    <a:pt x="7145" y="16238"/>
                    <a:pt x="7345" y="16226"/>
                    <a:pt x="7545" y="16202"/>
                  </a:cubicBezTo>
                  <a:cubicBezTo>
                    <a:pt x="8211" y="16107"/>
                    <a:pt x="8764" y="15764"/>
                    <a:pt x="9269" y="15354"/>
                  </a:cubicBezTo>
                  <a:lnTo>
                    <a:pt x="9421" y="15221"/>
                  </a:lnTo>
                  <a:cubicBezTo>
                    <a:pt x="9507" y="15107"/>
                    <a:pt x="9602" y="14992"/>
                    <a:pt x="9678" y="14869"/>
                  </a:cubicBezTo>
                  <a:cubicBezTo>
                    <a:pt x="9983" y="14402"/>
                    <a:pt x="10107" y="13830"/>
                    <a:pt x="10012" y="13278"/>
                  </a:cubicBezTo>
                  <a:cubicBezTo>
                    <a:pt x="9897" y="12440"/>
                    <a:pt x="9983" y="11611"/>
                    <a:pt x="10069" y="10773"/>
                  </a:cubicBezTo>
                  <a:cubicBezTo>
                    <a:pt x="10069" y="10649"/>
                    <a:pt x="10154" y="10535"/>
                    <a:pt x="10269" y="10497"/>
                  </a:cubicBezTo>
                  <a:cubicBezTo>
                    <a:pt x="10287" y="10491"/>
                    <a:pt x="10304" y="10489"/>
                    <a:pt x="10319" y="10489"/>
                  </a:cubicBezTo>
                  <a:cubicBezTo>
                    <a:pt x="10409" y="10489"/>
                    <a:pt x="10458" y="10573"/>
                    <a:pt x="10507" y="10630"/>
                  </a:cubicBezTo>
                  <a:cubicBezTo>
                    <a:pt x="10993" y="11097"/>
                    <a:pt x="11488" y="11554"/>
                    <a:pt x="12012" y="11992"/>
                  </a:cubicBezTo>
                  <a:cubicBezTo>
                    <a:pt x="12269" y="12211"/>
                    <a:pt x="12555" y="12392"/>
                    <a:pt x="12869" y="12545"/>
                  </a:cubicBezTo>
                  <a:cubicBezTo>
                    <a:pt x="12992" y="12604"/>
                    <a:pt x="13127" y="12634"/>
                    <a:pt x="13261" y="12634"/>
                  </a:cubicBezTo>
                  <a:cubicBezTo>
                    <a:pt x="13449" y="12634"/>
                    <a:pt x="13637" y="12576"/>
                    <a:pt x="13793" y="12459"/>
                  </a:cubicBezTo>
                  <a:cubicBezTo>
                    <a:pt x="13974" y="12325"/>
                    <a:pt x="14126" y="12154"/>
                    <a:pt x="14241" y="11944"/>
                  </a:cubicBezTo>
                  <a:cubicBezTo>
                    <a:pt x="14564" y="11392"/>
                    <a:pt x="14898" y="10849"/>
                    <a:pt x="15174" y="10268"/>
                  </a:cubicBezTo>
                  <a:cubicBezTo>
                    <a:pt x="15469" y="9658"/>
                    <a:pt x="15774" y="9058"/>
                    <a:pt x="16069" y="8449"/>
                  </a:cubicBezTo>
                  <a:cubicBezTo>
                    <a:pt x="16298" y="8001"/>
                    <a:pt x="16460" y="7534"/>
                    <a:pt x="16555" y="7049"/>
                  </a:cubicBezTo>
                  <a:cubicBezTo>
                    <a:pt x="16489" y="7001"/>
                    <a:pt x="16412" y="6944"/>
                    <a:pt x="16327" y="6896"/>
                  </a:cubicBezTo>
                  <a:cubicBezTo>
                    <a:pt x="16041" y="6696"/>
                    <a:pt x="15765" y="6487"/>
                    <a:pt x="15488" y="6277"/>
                  </a:cubicBezTo>
                  <a:cubicBezTo>
                    <a:pt x="15479" y="6296"/>
                    <a:pt x="15460" y="6315"/>
                    <a:pt x="15450" y="6334"/>
                  </a:cubicBezTo>
                  <a:cubicBezTo>
                    <a:pt x="15003" y="7106"/>
                    <a:pt x="14517" y="7849"/>
                    <a:pt x="13983" y="8554"/>
                  </a:cubicBezTo>
                  <a:cubicBezTo>
                    <a:pt x="13841" y="8744"/>
                    <a:pt x="13717" y="8944"/>
                    <a:pt x="13564" y="9125"/>
                  </a:cubicBezTo>
                  <a:cubicBezTo>
                    <a:pt x="13498" y="9197"/>
                    <a:pt x="13464" y="9232"/>
                    <a:pt x="13432" y="9232"/>
                  </a:cubicBezTo>
                  <a:cubicBezTo>
                    <a:pt x="13400" y="9232"/>
                    <a:pt x="13369" y="9197"/>
                    <a:pt x="13307" y="9125"/>
                  </a:cubicBezTo>
                  <a:cubicBezTo>
                    <a:pt x="13031" y="8773"/>
                    <a:pt x="12783" y="8401"/>
                    <a:pt x="12555" y="8020"/>
                  </a:cubicBezTo>
                  <a:cubicBezTo>
                    <a:pt x="12298" y="7582"/>
                    <a:pt x="11983" y="7182"/>
                    <a:pt x="11621" y="6830"/>
                  </a:cubicBezTo>
                  <a:cubicBezTo>
                    <a:pt x="11107" y="6325"/>
                    <a:pt x="10450" y="6010"/>
                    <a:pt x="9735" y="5925"/>
                  </a:cubicBezTo>
                  <a:cubicBezTo>
                    <a:pt x="9535" y="5906"/>
                    <a:pt x="9333" y="5896"/>
                    <a:pt x="9129" y="5896"/>
                  </a:cubicBezTo>
                  <a:cubicBezTo>
                    <a:pt x="8926" y="5896"/>
                    <a:pt x="8721" y="5906"/>
                    <a:pt x="8516" y="5925"/>
                  </a:cubicBezTo>
                  <a:cubicBezTo>
                    <a:pt x="8449" y="6220"/>
                    <a:pt x="8383" y="6525"/>
                    <a:pt x="8173" y="6772"/>
                  </a:cubicBezTo>
                  <a:cubicBezTo>
                    <a:pt x="8034" y="6941"/>
                    <a:pt x="7828" y="7031"/>
                    <a:pt x="7619" y="7031"/>
                  </a:cubicBezTo>
                  <a:cubicBezTo>
                    <a:pt x="7485" y="7031"/>
                    <a:pt x="7350" y="6994"/>
                    <a:pt x="7230" y="6915"/>
                  </a:cubicBezTo>
                  <a:cubicBezTo>
                    <a:pt x="6944" y="6753"/>
                    <a:pt x="6821" y="6487"/>
                    <a:pt x="6754" y="6191"/>
                  </a:cubicBezTo>
                  <a:cubicBezTo>
                    <a:pt x="6735" y="6106"/>
                    <a:pt x="6725" y="6029"/>
                    <a:pt x="6716" y="5953"/>
                  </a:cubicBezTo>
                  <a:cubicBezTo>
                    <a:pt x="6346" y="5936"/>
                    <a:pt x="5977" y="5886"/>
                    <a:pt x="5614" y="5886"/>
                  </a:cubicBezTo>
                  <a:cubicBezTo>
                    <a:pt x="5585" y="5886"/>
                    <a:pt x="5555" y="5886"/>
                    <a:pt x="5525" y="5887"/>
                  </a:cubicBezTo>
                  <a:cubicBezTo>
                    <a:pt x="5440" y="5887"/>
                    <a:pt x="5363" y="5858"/>
                    <a:pt x="5297" y="5810"/>
                  </a:cubicBezTo>
                  <a:cubicBezTo>
                    <a:pt x="4906" y="5591"/>
                    <a:pt x="4497" y="5401"/>
                    <a:pt x="4077" y="5258"/>
                  </a:cubicBezTo>
                  <a:cubicBezTo>
                    <a:pt x="3506" y="5058"/>
                    <a:pt x="3001" y="4706"/>
                    <a:pt x="2458" y="4458"/>
                  </a:cubicBezTo>
                  <a:cubicBezTo>
                    <a:pt x="2372" y="4420"/>
                    <a:pt x="2372" y="4363"/>
                    <a:pt x="2382" y="4277"/>
                  </a:cubicBezTo>
                  <a:cubicBezTo>
                    <a:pt x="2515" y="3591"/>
                    <a:pt x="2639" y="2905"/>
                    <a:pt x="2763" y="2219"/>
                  </a:cubicBezTo>
                  <a:cubicBezTo>
                    <a:pt x="2896" y="1524"/>
                    <a:pt x="3077" y="848"/>
                    <a:pt x="3192" y="162"/>
                  </a:cubicBezTo>
                  <a:lnTo>
                    <a:pt x="3192" y="114"/>
                  </a:lnTo>
                  <a:cubicBezTo>
                    <a:pt x="2715" y="86"/>
                    <a:pt x="2239" y="57"/>
                    <a:pt x="1763" y="0"/>
                  </a:cubicBezTo>
                  <a:close/>
                </a:path>
              </a:pathLst>
            </a:custGeom>
            <a:solidFill>
              <a:srgbClr val="171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4513400" y="3373275"/>
              <a:ext cx="276250" cy="349875"/>
            </a:xfrm>
            <a:custGeom>
              <a:avLst/>
              <a:gdLst/>
              <a:ahLst/>
              <a:cxnLst/>
              <a:rect l="l" t="t" r="r" b="b"/>
              <a:pathLst>
                <a:path w="11050" h="13995" extrusionOk="0">
                  <a:moveTo>
                    <a:pt x="10155" y="0"/>
                  </a:moveTo>
                  <a:lnTo>
                    <a:pt x="10002" y="124"/>
                  </a:lnTo>
                  <a:cubicBezTo>
                    <a:pt x="9497" y="543"/>
                    <a:pt x="8945" y="886"/>
                    <a:pt x="8278" y="981"/>
                  </a:cubicBezTo>
                  <a:cubicBezTo>
                    <a:pt x="8078" y="1005"/>
                    <a:pt x="7878" y="1017"/>
                    <a:pt x="7679" y="1017"/>
                  </a:cubicBezTo>
                  <a:cubicBezTo>
                    <a:pt x="7480" y="1017"/>
                    <a:pt x="7283" y="1005"/>
                    <a:pt x="7087" y="981"/>
                  </a:cubicBezTo>
                  <a:cubicBezTo>
                    <a:pt x="6383" y="914"/>
                    <a:pt x="5706" y="686"/>
                    <a:pt x="5116" y="324"/>
                  </a:cubicBezTo>
                  <a:cubicBezTo>
                    <a:pt x="4840" y="962"/>
                    <a:pt x="4697" y="1648"/>
                    <a:pt x="4678" y="2343"/>
                  </a:cubicBezTo>
                  <a:cubicBezTo>
                    <a:pt x="4687" y="2467"/>
                    <a:pt x="4640" y="2581"/>
                    <a:pt x="4544" y="2667"/>
                  </a:cubicBezTo>
                  <a:cubicBezTo>
                    <a:pt x="3878" y="3362"/>
                    <a:pt x="3192" y="4058"/>
                    <a:pt x="2544" y="4772"/>
                  </a:cubicBezTo>
                  <a:cubicBezTo>
                    <a:pt x="2277" y="5067"/>
                    <a:pt x="1992" y="5344"/>
                    <a:pt x="1706" y="5629"/>
                  </a:cubicBezTo>
                  <a:cubicBezTo>
                    <a:pt x="1230" y="6087"/>
                    <a:pt x="782" y="6582"/>
                    <a:pt x="372" y="7115"/>
                  </a:cubicBezTo>
                  <a:cubicBezTo>
                    <a:pt x="1" y="7611"/>
                    <a:pt x="1" y="8011"/>
                    <a:pt x="363" y="8525"/>
                  </a:cubicBezTo>
                  <a:cubicBezTo>
                    <a:pt x="525" y="8763"/>
                    <a:pt x="715" y="8982"/>
                    <a:pt x="925" y="9192"/>
                  </a:cubicBezTo>
                  <a:cubicBezTo>
                    <a:pt x="1230" y="9496"/>
                    <a:pt x="1525" y="9792"/>
                    <a:pt x="1820" y="10087"/>
                  </a:cubicBezTo>
                  <a:cubicBezTo>
                    <a:pt x="2154" y="10287"/>
                    <a:pt x="2411" y="10563"/>
                    <a:pt x="2715" y="10801"/>
                  </a:cubicBezTo>
                  <a:cubicBezTo>
                    <a:pt x="3163" y="11163"/>
                    <a:pt x="3601" y="11516"/>
                    <a:pt x="4039" y="11878"/>
                  </a:cubicBezTo>
                  <a:cubicBezTo>
                    <a:pt x="4497" y="12240"/>
                    <a:pt x="4954" y="12611"/>
                    <a:pt x="5402" y="12973"/>
                  </a:cubicBezTo>
                  <a:cubicBezTo>
                    <a:pt x="5563" y="13097"/>
                    <a:pt x="5725" y="13221"/>
                    <a:pt x="5868" y="13364"/>
                  </a:cubicBezTo>
                  <a:cubicBezTo>
                    <a:pt x="6087" y="13564"/>
                    <a:pt x="6306" y="13754"/>
                    <a:pt x="6525" y="13954"/>
                  </a:cubicBezTo>
                  <a:cubicBezTo>
                    <a:pt x="6556" y="13981"/>
                    <a:pt x="6585" y="13995"/>
                    <a:pt x="6613" y="13995"/>
                  </a:cubicBezTo>
                  <a:cubicBezTo>
                    <a:pt x="6645" y="13995"/>
                    <a:pt x="6676" y="13976"/>
                    <a:pt x="6706" y="13935"/>
                  </a:cubicBezTo>
                  <a:cubicBezTo>
                    <a:pt x="6773" y="13811"/>
                    <a:pt x="6859" y="13707"/>
                    <a:pt x="6964" y="13611"/>
                  </a:cubicBezTo>
                  <a:cubicBezTo>
                    <a:pt x="7164" y="13278"/>
                    <a:pt x="7392" y="12964"/>
                    <a:pt x="7640" y="12678"/>
                  </a:cubicBezTo>
                  <a:cubicBezTo>
                    <a:pt x="7745" y="12535"/>
                    <a:pt x="7707" y="12402"/>
                    <a:pt x="7611" y="12259"/>
                  </a:cubicBezTo>
                  <a:cubicBezTo>
                    <a:pt x="7335" y="11849"/>
                    <a:pt x="7078" y="11421"/>
                    <a:pt x="6802" y="11011"/>
                  </a:cubicBezTo>
                  <a:cubicBezTo>
                    <a:pt x="6611" y="10697"/>
                    <a:pt x="6392" y="10401"/>
                    <a:pt x="6154" y="10125"/>
                  </a:cubicBezTo>
                  <a:cubicBezTo>
                    <a:pt x="5887" y="9668"/>
                    <a:pt x="5583" y="9239"/>
                    <a:pt x="5287" y="8792"/>
                  </a:cubicBezTo>
                  <a:cubicBezTo>
                    <a:pt x="5125" y="8553"/>
                    <a:pt x="5125" y="8544"/>
                    <a:pt x="5363" y="8411"/>
                  </a:cubicBezTo>
                  <a:cubicBezTo>
                    <a:pt x="6021" y="8039"/>
                    <a:pt x="6621" y="7591"/>
                    <a:pt x="7221" y="7153"/>
                  </a:cubicBezTo>
                  <a:cubicBezTo>
                    <a:pt x="7421" y="7010"/>
                    <a:pt x="7602" y="6849"/>
                    <a:pt x="7792" y="6696"/>
                  </a:cubicBezTo>
                  <a:cubicBezTo>
                    <a:pt x="7840" y="6658"/>
                    <a:pt x="7888" y="6629"/>
                    <a:pt x="7945" y="6620"/>
                  </a:cubicBezTo>
                  <a:cubicBezTo>
                    <a:pt x="8002" y="6553"/>
                    <a:pt x="8069" y="6487"/>
                    <a:pt x="8135" y="6429"/>
                  </a:cubicBezTo>
                  <a:cubicBezTo>
                    <a:pt x="8859" y="5848"/>
                    <a:pt x="9526" y="5172"/>
                    <a:pt x="10107" y="4439"/>
                  </a:cubicBezTo>
                  <a:cubicBezTo>
                    <a:pt x="10850" y="3515"/>
                    <a:pt x="11050" y="2467"/>
                    <a:pt x="10764" y="1324"/>
                  </a:cubicBezTo>
                  <a:cubicBezTo>
                    <a:pt x="10640" y="838"/>
                    <a:pt x="10374" y="429"/>
                    <a:pt x="10155" y="0"/>
                  </a:cubicBezTo>
                  <a:close/>
                </a:path>
              </a:pathLst>
            </a:custGeom>
            <a:solidFill>
              <a:srgbClr val="FCA7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4553425" y="3625450"/>
              <a:ext cx="115975" cy="183125"/>
            </a:xfrm>
            <a:custGeom>
              <a:avLst/>
              <a:gdLst/>
              <a:ahLst/>
              <a:cxnLst/>
              <a:rect l="l" t="t" r="r" b="b"/>
              <a:pathLst>
                <a:path w="4639" h="7325" extrusionOk="0">
                  <a:moveTo>
                    <a:pt x="229" y="0"/>
                  </a:moveTo>
                  <a:cubicBezTo>
                    <a:pt x="48" y="305"/>
                    <a:pt x="0" y="667"/>
                    <a:pt x="105" y="1010"/>
                  </a:cubicBezTo>
                  <a:cubicBezTo>
                    <a:pt x="372" y="1934"/>
                    <a:pt x="686" y="2848"/>
                    <a:pt x="1048" y="3753"/>
                  </a:cubicBezTo>
                  <a:cubicBezTo>
                    <a:pt x="1372" y="4515"/>
                    <a:pt x="1686" y="5277"/>
                    <a:pt x="2000" y="6048"/>
                  </a:cubicBezTo>
                  <a:cubicBezTo>
                    <a:pt x="2153" y="6420"/>
                    <a:pt x="2296" y="6791"/>
                    <a:pt x="2438" y="7153"/>
                  </a:cubicBezTo>
                  <a:cubicBezTo>
                    <a:pt x="2486" y="7277"/>
                    <a:pt x="2504" y="7324"/>
                    <a:pt x="2560" y="7324"/>
                  </a:cubicBezTo>
                  <a:cubicBezTo>
                    <a:pt x="2595" y="7324"/>
                    <a:pt x="2644" y="7306"/>
                    <a:pt x="2724" y="7277"/>
                  </a:cubicBezTo>
                  <a:cubicBezTo>
                    <a:pt x="2829" y="7239"/>
                    <a:pt x="2934" y="7201"/>
                    <a:pt x="3039" y="7153"/>
                  </a:cubicBezTo>
                  <a:lnTo>
                    <a:pt x="4191" y="6801"/>
                  </a:lnTo>
                  <a:cubicBezTo>
                    <a:pt x="4286" y="6772"/>
                    <a:pt x="4372" y="6744"/>
                    <a:pt x="4467" y="6715"/>
                  </a:cubicBezTo>
                  <a:cubicBezTo>
                    <a:pt x="4639" y="6658"/>
                    <a:pt x="4639" y="6648"/>
                    <a:pt x="4601" y="6477"/>
                  </a:cubicBezTo>
                  <a:cubicBezTo>
                    <a:pt x="4420" y="5553"/>
                    <a:pt x="4201" y="4639"/>
                    <a:pt x="3982" y="3724"/>
                  </a:cubicBezTo>
                  <a:cubicBezTo>
                    <a:pt x="3896" y="3448"/>
                    <a:pt x="3839" y="3172"/>
                    <a:pt x="3810" y="2886"/>
                  </a:cubicBezTo>
                  <a:cubicBezTo>
                    <a:pt x="3353" y="2524"/>
                    <a:pt x="2886" y="2143"/>
                    <a:pt x="2448" y="1791"/>
                  </a:cubicBezTo>
                  <a:cubicBezTo>
                    <a:pt x="2000" y="1429"/>
                    <a:pt x="1562" y="1067"/>
                    <a:pt x="1114" y="714"/>
                  </a:cubicBezTo>
                  <a:cubicBezTo>
                    <a:pt x="819" y="486"/>
                    <a:pt x="553" y="200"/>
                    <a:pt x="229" y="0"/>
                  </a:cubicBezTo>
                  <a:close/>
                </a:path>
              </a:pathLst>
            </a:custGeom>
            <a:solidFill>
              <a:srgbClr val="FA8A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4641525" y="3538750"/>
              <a:ext cx="70500" cy="87675"/>
            </a:xfrm>
            <a:custGeom>
              <a:avLst/>
              <a:gdLst/>
              <a:ahLst/>
              <a:cxnLst/>
              <a:rect l="l" t="t" r="r" b="b"/>
              <a:pathLst>
                <a:path w="2820" h="3507" extrusionOk="0">
                  <a:moveTo>
                    <a:pt x="2820" y="1"/>
                  </a:moveTo>
                  <a:cubicBezTo>
                    <a:pt x="2763" y="10"/>
                    <a:pt x="2715" y="39"/>
                    <a:pt x="2667" y="77"/>
                  </a:cubicBezTo>
                  <a:cubicBezTo>
                    <a:pt x="2477" y="230"/>
                    <a:pt x="2296" y="391"/>
                    <a:pt x="2096" y="534"/>
                  </a:cubicBezTo>
                  <a:cubicBezTo>
                    <a:pt x="1496" y="972"/>
                    <a:pt x="896" y="1420"/>
                    <a:pt x="238" y="1792"/>
                  </a:cubicBezTo>
                  <a:cubicBezTo>
                    <a:pt x="0" y="1925"/>
                    <a:pt x="10" y="1934"/>
                    <a:pt x="162" y="2173"/>
                  </a:cubicBezTo>
                  <a:cubicBezTo>
                    <a:pt x="458" y="2620"/>
                    <a:pt x="762" y="3049"/>
                    <a:pt x="1029" y="3506"/>
                  </a:cubicBezTo>
                  <a:cubicBezTo>
                    <a:pt x="1039" y="3420"/>
                    <a:pt x="1077" y="3335"/>
                    <a:pt x="1134" y="3258"/>
                  </a:cubicBezTo>
                  <a:cubicBezTo>
                    <a:pt x="1515" y="2525"/>
                    <a:pt x="1915" y="1782"/>
                    <a:pt x="2296" y="1039"/>
                  </a:cubicBezTo>
                  <a:cubicBezTo>
                    <a:pt x="2477" y="696"/>
                    <a:pt x="2648" y="344"/>
                    <a:pt x="2820" y="1"/>
                  </a:cubicBezTo>
                  <a:close/>
                </a:path>
              </a:pathLst>
            </a:custGeom>
            <a:solidFill>
              <a:srgbClr val="FA8A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>
              <a:off x="4601600" y="3795450"/>
              <a:ext cx="58525" cy="63850"/>
            </a:xfrm>
            <a:custGeom>
              <a:avLst/>
              <a:gdLst/>
              <a:ahLst/>
              <a:cxnLst/>
              <a:rect l="l" t="t" r="r" b="b"/>
              <a:pathLst>
                <a:path w="2341" h="2554" extrusionOk="0">
                  <a:moveTo>
                    <a:pt x="2264" y="1"/>
                  </a:moveTo>
                  <a:lnTo>
                    <a:pt x="1112" y="363"/>
                  </a:lnTo>
                  <a:cubicBezTo>
                    <a:pt x="1140" y="382"/>
                    <a:pt x="1169" y="410"/>
                    <a:pt x="1140" y="439"/>
                  </a:cubicBezTo>
                  <a:cubicBezTo>
                    <a:pt x="969" y="801"/>
                    <a:pt x="854" y="1182"/>
                    <a:pt x="550" y="1468"/>
                  </a:cubicBezTo>
                  <a:cubicBezTo>
                    <a:pt x="435" y="1563"/>
                    <a:pt x="340" y="1668"/>
                    <a:pt x="254" y="1792"/>
                  </a:cubicBezTo>
                  <a:cubicBezTo>
                    <a:pt x="121" y="1944"/>
                    <a:pt x="35" y="2134"/>
                    <a:pt x="16" y="2344"/>
                  </a:cubicBezTo>
                  <a:cubicBezTo>
                    <a:pt x="0" y="2478"/>
                    <a:pt x="70" y="2554"/>
                    <a:pt x="186" y="2554"/>
                  </a:cubicBezTo>
                  <a:cubicBezTo>
                    <a:pt x="210" y="2554"/>
                    <a:pt x="236" y="2550"/>
                    <a:pt x="264" y="2544"/>
                  </a:cubicBezTo>
                  <a:cubicBezTo>
                    <a:pt x="340" y="2506"/>
                    <a:pt x="426" y="2458"/>
                    <a:pt x="492" y="2401"/>
                  </a:cubicBezTo>
                  <a:cubicBezTo>
                    <a:pt x="1064" y="1963"/>
                    <a:pt x="1550" y="1439"/>
                    <a:pt x="2083" y="963"/>
                  </a:cubicBezTo>
                  <a:cubicBezTo>
                    <a:pt x="2255" y="801"/>
                    <a:pt x="2340" y="553"/>
                    <a:pt x="2293" y="315"/>
                  </a:cubicBezTo>
                  <a:cubicBezTo>
                    <a:pt x="2283" y="210"/>
                    <a:pt x="2274" y="106"/>
                    <a:pt x="2264" y="1"/>
                  </a:cubicBezTo>
                  <a:close/>
                </a:path>
              </a:pathLst>
            </a:custGeom>
            <a:solidFill>
              <a:srgbClr val="FA6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4687475" y="3690200"/>
              <a:ext cx="28850" cy="73875"/>
            </a:xfrm>
            <a:custGeom>
              <a:avLst/>
              <a:gdLst/>
              <a:ahLst/>
              <a:cxnLst/>
              <a:rect l="l" t="t" r="r" b="b"/>
              <a:pathLst>
                <a:path w="1154" h="2955" extrusionOk="0">
                  <a:moveTo>
                    <a:pt x="677" y="1"/>
                  </a:moveTo>
                  <a:cubicBezTo>
                    <a:pt x="429" y="287"/>
                    <a:pt x="201" y="601"/>
                    <a:pt x="1" y="934"/>
                  </a:cubicBezTo>
                  <a:cubicBezTo>
                    <a:pt x="124" y="1306"/>
                    <a:pt x="210" y="1696"/>
                    <a:pt x="258" y="2096"/>
                  </a:cubicBezTo>
                  <a:cubicBezTo>
                    <a:pt x="286" y="2258"/>
                    <a:pt x="315" y="2411"/>
                    <a:pt x="363" y="2573"/>
                  </a:cubicBezTo>
                  <a:cubicBezTo>
                    <a:pt x="391" y="2687"/>
                    <a:pt x="458" y="2792"/>
                    <a:pt x="544" y="2877"/>
                  </a:cubicBezTo>
                  <a:cubicBezTo>
                    <a:pt x="585" y="2930"/>
                    <a:pt x="642" y="2955"/>
                    <a:pt x="698" y="2955"/>
                  </a:cubicBezTo>
                  <a:cubicBezTo>
                    <a:pt x="782" y="2955"/>
                    <a:pt x="864" y="2899"/>
                    <a:pt x="886" y="2801"/>
                  </a:cubicBezTo>
                  <a:cubicBezTo>
                    <a:pt x="925" y="2696"/>
                    <a:pt x="934" y="2592"/>
                    <a:pt x="934" y="2487"/>
                  </a:cubicBezTo>
                  <a:cubicBezTo>
                    <a:pt x="925" y="2220"/>
                    <a:pt x="944" y="1953"/>
                    <a:pt x="982" y="1687"/>
                  </a:cubicBezTo>
                  <a:cubicBezTo>
                    <a:pt x="1020" y="1410"/>
                    <a:pt x="1048" y="1144"/>
                    <a:pt x="1086" y="868"/>
                  </a:cubicBezTo>
                  <a:cubicBezTo>
                    <a:pt x="1153" y="525"/>
                    <a:pt x="991" y="172"/>
                    <a:pt x="677" y="1"/>
                  </a:cubicBezTo>
                  <a:close/>
                </a:path>
              </a:pathLst>
            </a:custGeom>
            <a:solidFill>
              <a:srgbClr val="FA6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4692000" y="3068225"/>
              <a:ext cx="62650" cy="100300"/>
            </a:xfrm>
            <a:custGeom>
              <a:avLst/>
              <a:gdLst/>
              <a:ahLst/>
              <a:cxnLst/>
              <a:rect l="l" t="t" r="r" b="b"/>
              <a:pathLst>
                <a:path w="2506" h="4012" extrusionOk="0">
                  <a:moveTo>
                    <a:pt x="1429" y="1"/>
                  </a:moveTo>
                  <a:cubicBezTo>
                    <a:pt x="1344" y="29"/>
                    <a:pt x="1277" y="86"/>
                    <a:pt x="1220" y="143"/>
                  </a:cubicBezTo>
                  <a:cubicBezTo>
                    <a:pt x="1217" y="146"/>
                    <a:pt x="1214" y="147"/>
                    <a:pt x="1211" y="147"/>
                  </a:cubicBezTo>
                  <a:cubicBezTo>
                    <a:pt x="1194" y="147"/>
                    <a:pt x="1174" y="114"/>
                    <a:pt x="1158" y="114"/>
                  </a:cubicBezTo>
                  <a:cubicBezTo>
                    <a:pt x="1156" y="114"/>
                    <a:pt x="1155" y="114"/>
                    <a:pt x="1153" y="115"/>
                  </a:cubicBezTo>
                  <a:cubicBezTo>
                    <a:pt x="905" y="372"/>
                    <a:pt x="658" y="401"/>
                    <a:pt x="277" y="429"/>
                  </a:cubicBezTo>
                  <a:cubicBezTo>
                    <a:pt x="229" y="429"/>
                    <a:pt x="182" y="410"/>
                    <a:pt x="134" y="391"/>
                  </a:cubicBezTo>
                  <a:cubicBezTo>
                    <a:pt x="105" y="363"/>
                    <a:pt x="67" y="343"/>
                    <a:pt x="39" y="315"/>
                  </a:cubicBezTo>
                  <a:cubicBezTo>
                    <a:pt x="10" y="429"/>
                    <a:pt x="1" y="553"/>
                    <a:pt x="1" y="667"/>
                  </a:cubicBezTo>
                  <a:cubicBezTo>
                    <a:pt x="1" y="963"/>
                    <a:pt x="77" y="1248"/>
                    <a:pt x="239" y="1486"/>
                  </a:cubicBezTo>
                  <a:lnTo>
                    <a:pt x="248" y="1496"/>
                  </a:lnTo>
                  <a:cubicBezTo>
                    <a:pt x="372" y="1696"/>
                    <a:pt x="563" y="1829"/>
                    <a:pt x="782" y="1887"/>
                  </a:cubicBezTo>
                  <a:cubicBezTo>
                    <a:pt x="829" y="1953"/>
                    <a:pt x="839" y="2029"/>
                    <a:pt x="829" y="2106"/>
                  </a:cubicBezTo>
                  <a:cubicBezTo>
                    <a:pt x="829" y="2153"/>
                    <a:pt x="829" y="2201"/>
                    <a:pt x="820" y="2248"/>
                  </a:cubicBezTo>
                  <a:cubicBezTo>
                    <a:pt x="772" y="2534"/>
                    <a:pt x="677" y="2782"/>
                    <a:pt x="353" y="2849"/>
                  </a:cubicBezTo>
                  <a:cubicBezTo>
                    <a:pt x="315" y="2858"/>
                    <a:pt x="315" y="2896"/>
                    <a:pt x="296" y="2925"/>
                  </a:cubicBezTo>
                  <a:cubicBezTo>
                    <a:pt x="305" y="3010"/>
                    <a:pt x="324" y="3087"/>
                    <a:pt x="334" y="3163"/>
                  </a:cubicBezTo>
                  <a:cubicBezTo>
                    <a:pt x="401" y="3468"/>
                    <a:pt x="534" y="3734"/>
                    <a:pt x="810" y="3896"/>
                  </a:cubicBezTo>
                  <a:cubicBezTo>
                    <a:pt x="929" y="3974"/>
                    <a:pt x="1063" y="4011"/>
                    <a:pt x="1196" y="4011"/>
                  </a:cubicBezTo>
                  <a:cubicBezTo>
                    <a:pt x="1406" y="4011"/>
                    <a:pt x="1613" y="3919"/>
                    <a:pt x="1753" y="3744"/>
                  </a:cubicBezTo>
                  <a:cubicBezTo>
                    <a:pt x="1972" y="3506"/>
                    <a:pt x="2029" y="3201"/>
                    <a:pt x="2106" y="2906"/>
                  </a:cubicBezTo>
                  <a:cubicBezTo>
                    <a:pt x="1715" y="2677"/>
                    <a:pt x="1477" y="2258"/>
                    <a:pt x="1467" y="1810"/>
                  </a:cubicBezTo>
                  <a:cubicBezTo>
                    <a:pt x="1467" y="1782"/>
                    <a:pt x="1458" y="1753"/>
                    <a:pt x="1458" y="1725"/>
                  </a:cubicBezTo>
                  <a:cubicBezTo>
                    <a:pt x="1610" y="1582"/>
                    <a:pt x="1734" y="1410"/>
                    <a:pt x="1801" y="1220"/>
                  </a:cubicBezTo>
                  <a:cubicBezTo>
                    <a:pt x="1848" y="1277"/>
                    <a:pt x="1915" y="1315"/>
                    <a:pt x="2001" y="1334"/>
                  </a:cubicBezTo>
                  <a:cubicBezTo>
                    <a:pt x="2019" y="1337"/>
                    <a:pt x="2037" y="1339"/>
                    <a:pt x="2055" y="1339"/>
                  </a:cubicBezTo>
                  <a:cubicBezTo>
                    <a:pt x="2237" y="1339"/>
                    <a:pt x="2415" y="1167"/>
                    <a:pt x="2458" y="925"/>
                  </a:cubicBezTo>
                  <a:cubicBezTo>
                    <a:pt x="2506" y="667"/>
                    <a:pt x="2382" y="429"/>
                    <a:pt x="2172" y="391"/>
                  </a:cubicBezTo>
                  <a:cubicBezTo>
                    <a:pt x="2153" y="387"/>
                    <a:pt x="2133" y="385"/>
                    <a:pt x="2113" y="385"/>
                  </a:cubicBezTo>
                  <a:cubicBezTo>
                    <a:pt x="1951" y="385"/>
                    <a:pt x="1793" y="520"/>
                    <a:pt x="1725" y="715"/>
                  </a:cubicBezTo>
                  <a:cubicBezTo>
                    <a:pt x="1715" y="705"/>
                    <a:pt x="1706" y="696"/>
                    <a:pt x="1687" y="677"/>
                  </a:cubicBezTo>
                  <a:cubicBezTo>
                    <a:pt x="1591" y="610"/>
                    <a:pt x="1515" y="515"/>
                    <a:pt x="1477" y="410"/>
                  </a:cubicBezTo>
                  <a:cubicBezTo>
                    <a:pt x="1448" y="343"/>
                    <a:pt x="1439" y="286"/>
                    <a:pt x="1439" y="229"/>
                  </a:cubicBezTo>
                  <a:cubicBezTo>
                    <a:pt x="1439" y="163"/>
                    <a:pt x="1429" y="86"/>
                    <a:pt x="1429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>
              <a:off x="4677000" y="3011850"/>
              <a:ext cx="88125" cy="75125"/>
            </a:xfrm>
            <a:custGeom>
              <a:avLst/>
              <a:gdLst/>
              <a:ahLst/>
              <a:cxnLst/>
              <a:rect l="l" t="t" r="r" b="b"/>
              <a:pathLst>
                <a:path w="3525" h="3005" extrusionOk="0">
                  <a:moveTo>
                    <a:pt x="2503" y="0"/>
                  </a:moveTo>
                  <a:cubicBezTo>
                    <a:pt x="2386" y="0"/>
                    <a:pt x="2269" y="31"/>
                    <a:pt x="2163" y="93"/>
                  </a:cubicBezTo>
                  <a:cubicBezTo>
                    <a:pt x="1896" y="208"/>
                    <a:pt x="1725" y="474"/>
                    <a:pt x="1744" y="770"/>
                  </a:cubicBezTo>
                  <a:cubicBezTo>
                    <a:pt x="1744" y="903"/>
                    <a:pt x="1753" y="1027"/>
                    <a:pt x="1782" y="1160"/>
                  </a:cubicBezTo>
                  <a:cubicBezTo>
                    <a:pt x="1610" y="1055"/>
                    <a:pt x="1429" y="998"/>
                    <a:pt x="1239" y="970"/>
                  </a:cubicBezTo>
                  <a:cubicBezTo>
                    <a:pt x="1178" y="961"/>
                    <a:pt x="1118" y="956"/>
                    <a:pt x="1057" y="956"/>
                  </a:cubicBezTo>
                  <a:cubicBezTo>
                    <a:pt x="803" y="956"/>
                    <a:pt x="553" y="1037"/>
                    <a:pt x="353" y="1198"/>
                  </a:cubicBezTo>
                  <a:cubicBezTo>
                    <a:pt x="105" y="1398"/>
                    <a:pt x="1" y="1732"/>
                    <a:pt x="67" y="2037"/>
                  </a:cubicBezTo>
                  <a:cubicBezTo>
                    <a:pt x="162" y="2370"/>
                    <a:pt x="467" y="2570"/>
                    <a:pt x="782" y="2665"/>
                  </a:cubicBezTo>
                  <a:cubicBezTo>
                    <a:pt x="872" y="2693"/>
                    <a:pt x="961" y="2705"/>
                    <a:pt x="1048" y="2705"/>
                  </a:cubicBezTo>
                  <a:cubicBezTo>
                    <a:pt x="1406" y="2705"/>
                    <a:pt x="1730" y="2495"/>
                    <a:pt x="2029" y="2303"/>
                  </a:cubicBezTo>
                  <a:cubicBezTo>
                    <a:pt x="2029" y="2370"/>
                    <a:pt x="2029" y="2427"/>
                    <a:pt x="2039" y="2484"/>
                  </a:cubicBezTo>
                  <a:cubicBezTo>
                    <a:pt x="2048" y="2665"/>
                    <a:pt x="2144" y="2837"/>
                    <a:pt x="2287" y="2941"/>
                  </a:cubicBezTo>
                  <a:cubicBezTo>
                    <a:pt x="2338" y="2983"/>
                    <a:pt x="2375" y="3005"/>
                    <a:pt x="2407" y="3005"/>
                  </a:cubicBezTo>
                  <a:cubicBezTo>
                    <a:pt x="2440" y="3005"/>
                    <a:pt x="2467" y="2981"/>
                    <a:pt x="2496" y="2932"/>
                  </a:cubicBezTo>
                  <a:cubicBezTo>
                    <a:pt x="2496" y="2922"/>
                    <a:pt x="2506" y="2913"/>
                    <a:pt x="2515" y="2903"/>
                  </a:cubicBezTo>
                  <a:cubicBezTo>
                    <a:pt x="2544" y="2856"/>
                    <a:pt x="2572" y="2799"/>
                    <a:pt x="2591" y="2751"/>
                  </a:cubicBezTo>
                  <a:cubicBezTo>
                    <a:pt x="2629" y="2560"/>
                    <a:pt x="2648" y="2370"/>
                    <a:pt x="2648" y="2179"/>
                  </a:cubicBezTo>
                  <a:cubicBezTo>
                    <a:pt x="3058" y="2160"/>
                    <a:pt x="3401" y="1836"/>
                    <a:pt x="3449" y="1427"/>
                  </a:cubicBezTo>
                  <a:cubicBezTo>
                    <a:pt x="3525" y="951"/>
                    <a:pt x="3344" y="474"/>
                    <a:pt x="2963" y="179"/>
                  </a:cubicBezTo>
                  <a:cubicBezTo>
                    <a:pt x="2834" y="62"/>
                    <a:pt x="2669" y="0"/>
                    <a:pt x="2503" y="0"/>
                  </a:cubicBezTo>
                  <a:close/>
                </a:path>
              </a:pathLst>
            </a:custGeom>
            <a:solidFill>
              <a:srgbClr val="1A1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>
              <a:off x="4607250" y="3390450"/>
              <a:ext cx="148125" cy="180900"/>
            </a:xfrm>
            <a:custGeom>
              <a:avLst/>
              <a:gdLst/>
              <a:ahLst/>
              <a:cxnLst/>
              <a:rect l="l" t="t" r="r" b="b"/>
              <a:pathLst>
                <a:path w="5925" h="7236" extrusionOk="0">
                  <a:moveTo>
                    <a:pt x="5348" y="0"/>
                  </a:moveTo>
                  <a:cubicBezTo>
                    <a:pt x="5299" y="0"/>
                    <a:pt x="5249" y="49"/>
                    <a:pt x="5277" y="104"/>
                  </a:cubicBezTo>
                  <a:lnTo>
                    <a:pt x="5267" y="104"/>
                  </a:lnTo>
                  <a:cubicBezTo>
                    <a:pt x="5924" y="1256"/>
                    <a:pt x="5258" y="2637"/>
                    <a:pt x="4553" y="3580"/>
                  </a:cubicBezTo>
                  <a:cubicBezTo>
                    <a:pt x="3819" y="4561"/>
                    <a:pt x="2838" y="5342"/>
                    <a:pt x="1829" y="6019"/>
                  </a:cubicBezTo>
                  <a:cubicBezTo>
                    <a:pt x="1247" y="6400"/>
                    <a:pt x="657" y="6752"/>
                    <a:pt x="66" y="7104"/>
                  </a:cubicBezTo>
                  <a:cubicBezTo>
                    <a:pt x="1" y="7146"/>
                    <a:pt x="41" y="7236"/>
                    <a:pt x="108" y="7236"/>
                  </a:cubicBezTo>
                  <a:cubicBezTo>
                    <a:pt x="119" y="7236"/>
                    <a:pt x="131" y="7234"/>
                    <a:pt x="143" y="7228"/>
                  </a:cubicBezTo>
                  <a:cubicBezTo>
                    <a:pt x="1247" y="6571"/>
                    <a:pt x="2352" y="5914"/>
                    <a:pt x="3333" y="5076"/>
                  </a:cubicBezTo>
                  <a:cubicBezTo>
                    <a:pt x="4267" y="4276"/>
                    <a:pt x="5162" y="3266"/>
                    <a:pt x="5534" y="2075"/>
                  </a:cubicBezTo>
                  <a:cubicBezTo>
                    <a:pt x="5743" y="1399"/>
                    <a:pt x="5762" y="656"/>
                    <a:pt x="5400" y="27"/>
                  </a:cubicBezTo>
                  <a:cubicBezTo>
                    <a:pt x="5387" y="8"/>
                    <a:pt x="5367" y="0"/>
                    <a:pt x="5348" y="0"/>
                  </a:cubicBezTo>
                  <a:close/>
                </a:path>
              </a:pathLst>
            </a:custGeom>
            <a:solidFill>
              <a:srgbClr val="ED8F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4599250" y="3559175"/>
              <a:ext cx="104100" cy="134100"/>
            </a:xfrm>
            <a:custGeom>
              <a:avLst/>
              <a:gdLst/>
              <a:ahLst/>
              <a:cxnLst/>
              <a:rect l="l" t="t" r="r" b="b"/>
              <a:pathLst>
                <a:path w="4164" h="5364" extrusionOk="0">
                  <a:moveTo>
                    <a:pt x="106" y="0"/>
                  </a:moveTo>
                  <a:cubicBezTo>
                    <a:pt x="52" y="0"/>
                    <a:pt x="0" y="54"/>
                    <a:pt x="34" y="108"/>
                  </a:cubicBezTo>
                  <a:cubicBezTo>
                    <a:pt x="1263" y="1927"/>
                    <a:pt x="2587" y="3670"/>
                    <a:pt x="4015" y="5337"/>
                  </a:cubicBezTo>
                  <a:cubicBezTo>
                    <a:pt x="4029" y="5356"/>
                    <a:pt x="4046" y="5364"/>
                    <a:pt x="4063" y="5364"/>
                  </a:cubicBezTo>
                  <a:cubicBezTo>
                    <a:pt x="4114" y="5364"/>
                    <a:pt x="4163" y="5290"/>
                    <a:pt x="4120" y="5232"/>
                  </a:cubicBezTo>
                  <a:cubicBezTo>
                    <a:pt x="2701" y="3575"/>
                    <a:pt x="1387" y="1841"/>
                    <a:pt x="167" y="32"/>
                  </a:cubicBezTo>
                  <a:cubicBezTo>
                    <a:pt x="151" y="9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ED8F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4602800" y="3809850"/>
              <a:ext cx="59725" cy="52650"/>
            </a:xfrm>
            <a:custGeom>
              <a:avLst/>
              <a:gdLst/>
              <a:ahLst/>
              <a:cxnLst/>
              <a:rect l="l" t="t" r="r" b="b"/>
              <a:pathLst>
                <a:path w="2389" h="2106" extrusionOk="0">
                  <a:moveTo>
                    <a:pt x="2287" y="1"/>
                  </a:moveTo>
                  <a:cubicBezTo>
                    <a:pt x="2264" y="1"/>
                    <a:pt x="2240" y="11"/>
                    <a:pt x="2226" y="34"/>
                  </a:cubicBezTo>
                  <a:cubicBezTo>
                    <a:pt x="1645" y="825"/>
                    <a:pt x="844" y="1397"/>
                    <a:pt x="63" y="1968"/>
                  </a:cubicBezTo>
                  <a:cubicBezTo>
                    <a:pt x="0" y="2007"/>
                    <a:pt x="42" y="2106"/>
                    <a:pt x="101" y="2106"/>
                  </a:cubicBezTo>
                  <a:cubicBezTo>
                    <a:pt x="114" y="2106"/>
                    <a:pt x="127" y="2102"/>
                    <a:pt x="140" y="2092"/>
                  </a:cubicBezTo>
                  <a:cubicBezTo>
                    <a:pt x="940" y="1511"/>
                    <a:pt x="1759" y="920"/>
                    <a:pt x="2349" y="101"/>
                  </a:cubicBezTo>
                  <a:cubicBezTo>
                    <a:pt x="2389" y="49"/>
                    <a:pt x="2338" y="1"/>
                    <a:pt x="2287" y="1"/>
                  </a:cubicBezTo>
                  <a:close/>
                </a:path>
              </a:pathLst>
            </a:custGeom>
            <a:solidFill>
              <a:srgbClr val="FC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4612475" y="3830175"/>
              <a:ext cx="17675" cy="14175"/>
            </a:xfrm>
            <a:custGeom>
              <a:avLst/>
              <a:gdLst/>
              <a:ahLst/>
              <a:cxnLst/>
              <a:rect l="l" t="t" r="r" b="b"/>
              <a:pathLst>
                <a:path w="707" h="567" extrusionOk="0">
                  <a:moveTo>
                    <a:pt x="86" y="0"/>
                  </a:moveTo>
                  <a:cubicBezTo>
                    <a:pt x="67" y="0"/>
                    <a:pt x="48" y="7"/>
                    <a:pt x="29" y="22"/>
                  </a:cubicBezTo>
                  <a:cubicBezTo>
                    <a:pt x="0" y="50"/>
                    <a:pt x="0" y="98"/>
                    <a:pt x="29" y="126"/>
                  </a:cubicBezTo>
                  <a:cubicBezTo>
                    <a:pt x="210" y="260"/>
                    <a:pt x="381" y="403"/>
                    <a:pt x="543" y="545"/>
                  </a:cubicBezTo>
                  <a:cubicBezTo>
                    <a:pt x="560" y="560"/>
                    <a:pt x="579" y="567"/>
                    <a:pt x="597" y="567"/>
                  </a:cubicBezTo>
                  <a:cubicBezTo>
                    <a:pt x="657" y="567"/>
                    <a:pt x="707" y="492"/>
                    <a:pt x="648" y="441"/>
                  </a:cubicBezTo>
                  <a:cubicBezTo>
                    <a:pt x="486" y="298"/>
                    <a:pt x="315" y="155"/>
                    <a:pt x="143" y="22"/>
                  </a:cubicBezTo>
                  <a:cubicBezTo>
                    <a:pt x="124" y="7"/>
                    <a:pt x="105" y="0"/>
                    <a:pt x="86" y="0"/>
                  </a:cubicBezTo>
                  <a:close/>
                </a:path>
              </a:pathLst>
            </a:custGeom>
            <a:solidFill>
              <a:srgbClr val="FC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4614925" y="3823775"/>
              <a:ext cx="22825" cy="14275"/>
            </a:xfrm>
            <a:custGeom>
              <a:avLst/>
              <a:gdLst/>
              <a:ahLst/>
              <a:cxnLst/>
              <a:rect l="l" t="t" r="r" b="b"/>
              <a:pathLst>
                <a:path w="913" h="571" extrusionOk="0">
                  <a:moveTo>
                    <a:pt x="107" y="1"/>
                  </a:moveTo>
                  <a:cubicBezTo>
                    <a:pt x="45" y="1"/>
                    <a:pt x="1" y="102"/>
                    <a:pt x="74" y="135"/>
                  </a:cubicBezTo>
                  <a:cubicBezTo>
                    <a:pt x="312" y="268"/>
                    <a:pt x="540" y="411"/>
                    <a:pt x="779" y="563"/>
                  </a:cubicBezTo>
                  <a:cubicBezTo>
                    <a:pt x="789" y="569"/>
                    <a:pt x="800" y="571"/>
                    <a:pt x="809" y="571"/>
                  </a:cubicBezTo>
                  <a:cubicBezTo>
                    <a:pt x="871" y="571"/>
                    <a:pt x="912" y="480"/>
                    <a:pt x="855" y="439"/>
                  </a:cubicBezTo>
                  <a:cubicBezTo>
                    <a:pt x="626" y="287"/>
                    <a:pt x="388" y="144"/>
                    <a:pt x="140" y="11"/>
                  </a:cubicBezTo>
                  <a:cubicBezTo>
                    <a:pt x="129" y="4"/>
                    <a:pt x="118" y="1"/>
                    <a:pt x="107" y="1"/>
                  </a:cubicBezTo>
                  <a:close/>
                </a:path>
              </a:pathLst>
            </a:custGeom>
            <a:solidFill>
              <a:srgbClr val="FC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4688475" y="3723425"/>
              <a:ext cx="27975" cy="16750"/>
            </a:xfrm>
            <a:custGeom>
              <a:avLst/>
              <a:gdLst/>
              <a:ahLst/>
              <a:cxnLst/>
              <a:rect l="l" t="t" r="r" b="b"/>
              <a:pathLst>
                <a:path w="1119" h="670" extrusionOk="0">
                  <a:moveTo>
                    <a:pt x="1020" y="0"/>
                  </a:moveTo>
                  <a:cubicBezTo>
                    <a:pt x="1007" y="0"/>
                    <a:pt x="994" y="5"/>
                    <a:pt x="980" y="15"/>
                  </a:cubicBezTo>
                  <a:cubicBezTo>
                    <a:pt x="694" y="205"/>
                    <a:pt x="389" y="377"/>
                    <a:pt x="75" y="529"/>
                  </a:cubicBezTo>
                  <a:cubicBezTo>
                    <a:pt x="0" y="571"/>
                    <a:pt x="48" y="670"/>
                    <a:pt x="118" y="670"/>
                  </a:cubicBezTo>
                  <a:cubicBezTo>
                    <a:pt x="129" y="670"/>
                    <a:pt x="140" y="667"/>
                    <a:pt x="151" y="663"/>
                  </a:cubicBezTo>
                  <a:cubicBezTo>
                    <a:pt x="465" y="510"/>
                    <a:pt x="761" y="329"/>
                    <a:pt x="1056" y="139"/>
                  </a:cubicBezTo>
                  <a:cubicBezTo>
                    <a:pt x="1118" y="92"/>
                    <a:pt x="1079" y="0"/>
                    <a:pt x="1020" y="0"/>
                  </a:cubicBezTo>
                  <a:close/>
                </a:path>
              </a:pathLst>
            </a:custGeom>
            <a:solidFill>
              <a:srgbClr val="FC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>
              <a:off x="4688975" y="3733200"/>
              <a:ext cx="28400" cy="16575"/>
            </a:xfrm>
            <a:custGeom>
              <a:avLst/>
              <a:gdLst/>
              <a:ahLst/>
              <a:cxnLst/>
              <a:rect l="l" t="t" r="r" b="b"/>
              <a:pathLst>
                <a:path w="1136" h="663" extrusionOk="0">
                  <a:moveTo>
                    <a:pt x="1031" y="0"/>
                  </a:moveTo>
                  <a:cubicBezTo>
                    <a:pt x="1017" y="0"/>
                    <a:pt x="1003" y="5"/>
                    <a:pt x="988" y="14"/>
                  </a:cubicBezTo>
                  <a:cubicBezTo>
                    <a:pt x="693" y="195"/>
                    <a:pt x="388" y="367"/>
                    <a:pt x="74" y="529"/>
                  </a:cubicBezTo>
                  <a:cubicBezTo>
                    <a:pt x="1" y="561"/>
                    <a:pt x="45" y="663"/>
                    <a:pt x="113" y="663"/>
                  </a:cubicBezTo>
                  <a:cubicBezTo>
                    <a:pt x="125" y="663"/>
                    <a:pt x="137" y="660"/>
                    <a:pt x="150" y="653"/>
                  </a:cubicBezTo>
                  <a:cubicBezTo>
                    <a:pt x="455" y="500"/>
                    <a:pt x="769" y="329"/>
                    <a:pt x="1065" y="138"/>
                  </a:cubicBezTo>
                  <a:cubicBezTo>
                    <a:pt x="1136" y="99"/>
                    <a:pt x="1095" y="0"/>
                    <a:pt x="1031" y="0"/>
                  </a:cubicBezTo>
                  <a:close/>
                </a:path>
              </a:pathLst>
            </a:custGeom>
            <a:solidFill>
              <a:srgbClr val="FC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>
              <a:off x="4705475" y="3698900"/>
              <a:ext cx="12750" cy="67900"/>
            </a:xfrm>
            <a:custGeom>
              <a:avLst/>
              <a:gdLst/>
              <a:ahLst/>
              <a:cxnLst/>
              <a:rect l="l" t="t" r="r" b="b"/>
              <a:pathLst>
                <a:path w="510" h="2716" extrusionOk="0">
                  <a:moveTo>
                    <a:pt x="438" y="0"/>
                  </a:moveTo>
                  <a:cubicBezTo>
                    <a:pt x="402" y="0"/>
                    <a:pt x="366" y="24"/>
                    <a:pt x="366" y="72"/>
                  </a:cubicBezTo>
                  <a:cubicBezTo>
                    <a:pt x="338" y="501"/>
                    <a:pt x="309" y="939"/>
                    <a:pt x="262" y="1367"/>
                  </a:cubicBezTo>
                  <a:cubicBezTo>
                    <a:pt x="243" y="1577"/>
                    <a:pt x="224" y="1786"/>
                    <a:pt x="195" y="1996"/>
                  </a:cubicBezTo>
                  <a:cubicBezTo>
                    <a:pt x="166" y="2205"/>
                    <a:pt x="157" y="2425"/>
                    <a:pt x="33" y="2606"/>
                  </a:cubicBezTo>
                  <a:cubicBezTo>
                    <a:pt x="0" y="2665"/>
                    <a:pt x="49" y="2715"/>
                    <a:pt x="102" y="2715"/>
                  </a:cubicBezTo>
                  <a:cubicBezTo>
                    <a:pt x="125" y="2715"/>
                    <a:pt x="149" y="2705"/>
                    <a:pt x="166" y="2682"/>
                  </a:cubicBezTo>
                  <a:cubicBezTo>
                    <a:pt x="262" y="2510"/>
                    <a:pt x="309" y="2320"/>
                    <a:pt x="328" y="2120"/>
                  </a:cubicBezTo>
                  <a:cubicBezTo>
                    <a:pt x="357" y="1901"/>
                    <a:pt x="376" y="1682"/>
                    <a:pt x="405" y="1463"/>
                  </a:cubicBezTo>
                  <a:cubicBezTo>
                    <a:pt x="452" y="1005"/>
                    <a:pt x="490" y="539"/>
                    <a:pt x="509" y="72"/>
                  </a:cubicBezTo>
                  <a:cubicBezTo>
                    <a:pt x="509" y="24"/>
                    <a:pt x="474" y="0"/>
                    <a:pt x="438" y="0"/>
                  </a:cubicBezTo>
                  <a:close/>
                </a:path>
              </a:pathLst>
            </a:custGeom>
            <a:solidFill>
              <a:srgbClr val="FC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4712250" y="3004650"/>
              <a:ext cx="55275" cy="63600"/>
            </a:xfrm>
            <a:custGeom>
              <a:avLst/>
              <a:gdLst/>
              <a:ahLst/>
              <a:cxnLst/>
              <a:rect l="l" t="t" r="r" b="b"/>
              <a:pathLst>
                <a:path w="2211" h="2544" extrusionOk="0">
                  <a:moveTo>
                    <a:pt x="1105" y="0"/>
                  </a:moveTo>
                  <a:cubicBezTo>
                    <a:pt x="496" y="0"/>
                    <a:pt x="0" y="572"/>
                    <a:pt x="0" y="1267"/>
                  </a:cubicBezTo>
                  <a:cubicBezTo>
                    <a:pt x="0" y="1972"/>
                    <a:pt x="496" y="2544"/>
                    <a:pt x="1105" y="2544"/>
                  </a:cubicBezTo>
                  <a:cubicBezTo>
                    <a:pt x="1715" y="2544"/>
                    <a:pt x="2210" y="1972"/>
                    <a:pt x="2210" y="1267"/>
                  </a:cubicBezTo>
                  <a:cubicBezTo>
                    <a:pt x="2210" y="572"/>
                    <a:pt x="1715" y="0"/>
                    <a:pt x="1105" y="0"/>
                  </a:cubicBezTo>
                  <a:close/>
                </a:path>
              </a:pathLst>
            </a:custGeom>
            <a:solidFill>
              <a:srgbClr val="1A1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4703675" y="3093700"/>
              <a:ext cx="16925" cy="8250"/>
            </a:xfrm>
            <a:custGeom>
              <a:avLst/>
              <a:gdLst/>
              <a:ahLst/>
              <a:cxnLst/>
              <a:rect l="l" t="t" r="r" b="b"/>
              <a:pathLst>
                <a:path w="677" h="330" extrusionOk="0">
                  <a:moveTo>
                    <a:pt x="0" y="1"/>
                  </a:moveTo>
                  <a:cubicBezTo>
                    <a:pt x="5" y="217"/>
                    <a:pt x="173" y="330"/>
                    <a:pt x="341" y="330"/>
                  </a:cubicBezTo>
                  <a:cubicBezTo>
                    <a:pt x="497" y="330"/>
                    <a:pt x="654" y="232"/>
                    <a:pt x="677" y="2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8010;p79">
            <a:extLst>
              <a:ext uri="{FF2B5EF4-FFF2-40B4-BE49-F238E27FC236}">
                <a16:creationId xmlns:a16="http://schemas.microsoft.com/office/drawing/2014/main" xmlns="" id="{517A9008-72E8-4FA2-96B2-68AD65D00B87}"/>
              </a:ext>
            </a:extLst>
          </p:cNvPr>
          <p:cNvGrpSpPr/>
          <p:nvPr/>
        </p:nvGrpSpPr>
        <p:grpSpPr>
          <a:xfrm>
            <a:off x="4100954" y="4004560"/>
            <a:ext cx="1050823" cy="1015517"/>
            <a:chOff x="-42651700" y="3217825"/>
            <a:chExt cx="367600" cy="317425"/>
          </a:xfrm>
        </p:grpSpPr>
        <p:sp>
          <p:nvSpPr>
            <p:cNvPr id="50" name="Google Shape;8011;p79">
              <a:extLst>
                <a:ext uri="{FF2B5EF4-FFF2-40B4-BE49-F238E27FC236}">
                  <a16:creationId xmlns:a16="http://schemas.microsoft.com/office/drawing/2014/main" xmlns="" id="{3C593DF6-FF1F-4B56-BD2B-386564970888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8012;p79">
              <a:extLst>
                <a:ext uri="{FF2B5EF4-FFF2-40B4-BE49-F238E27FC236}">
                  <a16:creationId xmlns:a16="http://schemas.microsoft.com/office/drawing/2014/main" xmlns="" id="{EF39D8F1-F7F7-45C6-B1FE-3C4CA71F8E18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013;p79">
              <a:extLst>
                <a:ext uri="{FF2B5EF4-FFF2-40B4-BE49-F238E27FC236}">
                  <a16:creationId xmlns:a16="http://schemas.microsoft.com/office/drawing/2014/main" xmlns="" id="{060AEEF7-5345-4C9E-B379-6133AC27A9DB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014;p79">
              <a:extLst>
                <a:ext uri="{FF2B5EF4-FFF2-40B4-BE49-F238E27FC236}">
                  <a16:creationId xmlns:a16="http://schemas.microsoft.com/office/drawing/2014/main" xmlns="" id="{62023F4F-BF06-4C63-8CD9-052FA00519DF}"/>
                </a:ext>
              </a:extLst>
            </p:cNvPr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41"/>
          <p:cNvSpPr txBox="1">
            <a:spLocks noGrp="1"/>
          </p:cNvSpPr>
          <p:nvPr>
            <p:ph type="subTitle" idx="2"/>
          </p:nvPr>
        </p:nvSpPr>
        <p:spPr>
          <a:xfrm>
            <a:off x="4778409" y="2580936"/>
            <a:ext cx="3223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Ideas previas</a:t>
            </a:r>
            <a:endParaRPr dirty="0"/>
          </a:p>
        </p:txBody>
      </p:sp>
      <p:sp>
        <p:nvSpPr>
          <p:cNvPr id="1268" name="Google Shape;1268;p41"/>
          <p:cNvSpPr txBox="1">
            <a:spLocks noGrp="1"/>
          </p:cNvSpPr>
          <p:nvPr>
            <p:ph type="subTitle" idx="1"/>
          </p:nvPr>
        </p:nvSpPr>
        <p:spPr>
          <a:xfrm>
            <a:off x="4274573" y="3203151"/>
            <a:ext cx="4231472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¿Como sabemos cuando es de día?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¿Como sabemos cuando es de noche?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¿Que hacemos durante el día?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69" name="Google Shape;1269;p41"/>
          <p:cNvSpPr txBox="1">
            <a:spLocks noGrp="1"/>
          </p:cNvSpPr>
          <p:nvPr>
            <p:ph type="subTitle" idx="3"/>
          </p:nvPr>
        </p:nvSpPr>
        <p:spPr>
          <a:xfrm>
            <a:off x="4427833" y="446230"/>
            <a:ext cx="4539818" cy="1129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Ven un video en el que se explica detalladamente la diferencia entre el día y la noche, describiendo también las actividades que se realizan durante cada una, por ejemplo, durante el día, levantarse, ir a la escuela, jugar, comer, durante la noche descansar, cenar, ponerse la pijama, etc. de esta manera los niños identifican eventos de su vida cotidiana y el orden en que los realizan, además de aprender a utilizar expresiones temporales como día, tarde y noche. </a:t>
            </a:r>
            <a:endParaRPr dirty="0"/>
          </a:p>
        </p:txBody>
      </p:sp>
      <p:sp>
        <p:nvSpPr>
          <p:cNvPr id="1270" name="Google Shape;1270;p41"/>
          <p:cNvSpPr txBox="1">
            <a:spLocks noGrp="1"/>
          </p:cNvSpPr>
          <p:nvPr>
            <p:ph type="subTitle" idx="1"/>
          </p:nvPr>
        </p:nvSpPr>
        <p:spPr>
          <a:xfrm>
            <a:off x="794413" y="4363650"/>
            <a:ext cx="1184700" cy="1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Click to start</a:t>
            </a:r>
            <a:endParaRPr sz="1200">
              <a:solidFill>
                <a:schemeClr val="lt1"/>
              </a:solidFill>
            </a:endParaRPr>
          </a:p>
        </p:txBody>
      </p:sp>
      <p:grpSp>
        <p:nvGrpSpPr>
          <p:cNvPr id="1272" name="Google Shape;1272;p41"/>
          <p:cNvGrpSpPr/>
          <p:nvPr/>
        </p:nvGrpSpPr>
        <p:grpSpPr>
          <a:xfrm>
            <a:off x="642017" y="785666"/>
            <a:ext cx="3023912" cy="3173785"/>
            <a:chOff x="596837" y="2906844"/>
            <a:chExt cx="1460004" cy="1487472"/>
          </a:xfrm>
        </p:grpSpPr>
        <p:sp>
          <p:nvSpPr>
            <p:cNvPr id="1273" name="Google Shape;1273;p41"/>
            <p:cNvSpPr/>
            <p:nvPr/>
          </p:nvSpPr>
          <p:spPr>
            <a:xfrm rot="-3380441">
              <a:off x="1782731" y="3396043"/>
              <a:ext cx="122362" cy="152978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4" name="Google Shape;1274;p41"/>
            <p:cNvSpPr/>
            <p:nvPr/>
          </p:nvSpPr>
          <p:spPr>
            <a:xfrm rot="-3380492">
              <a:off x="1825069" y="3343667"/>
              <a:ext cx="178634" cy="223350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5" name="Google Shape;1275;p41"/>
            <p:cNvSpPr/>
            <p:nvPr/>
          </p:nvSpPr>
          <p:spPr>
            <a:xfrm rot="934973" flipH="1">
              <a:off x="721909" y="3895955"/>
              <a:ext cx="122353" cy="152967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6" name="Google Shape;1276;p41"/>
            <p:cNvSpPr/>
            <p:nvPr/>
          </p:nvSpPr>
          <p:spPr>
            <a:xfrm rot="934972" flipH="1">
              <a:off x="623551" y="3898588"/>
              <a:ext cx="178637" cy="223348"/>
            </a:xfrm>
            <a:custGeom>
              <a:avLst/>
              <a:gdLst/>
              <a:ahLst/>
              <a:cxnLst/>
              <a:rect l="l" t="t" r="r" b="b"/>
              <a:pathLst>
                <a:path w="4736" h="5921" extrusionOk="0">
                  <a:moveTo>
                    <a:pt x="4736" y="0"/>
                  </a:moveTo>
                  <a:cubicBezTo>
                    <a:pt x="4736" y="2527"/>
                    <a:pt x="2493" y="5506"/>
                    <a:pt x="0" y="59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277" name="Google Shape;1277;p41"/>
            <p:cNvGrpSpPr/>
            <p:nvPr/>
          </p:nvGrpSpPr>
          <p:grpSpPr>
            <a:xfrm rot="-59849">
              <a:off x="805919" y="2916047"/>
              <a:ext cx="1061662" cy="495758"/>
              <a:chOff x="-226721" y="-2604849"/>
              <a:chExt cx="1514915" cy="707412"/>
            </a:xfrm>
          </p:grpSpPr>
          <p:sp>
            <p:nvSpPr>
              <p:cNvPr id="1278" name="Google Shape;1278;p41"/>
              <p:cNvSpPr/>
              <p:nvPr/>
            </p:nvSpPr>
            <p:spPr>
              <a:xfrm rot="2849554">
                <a:off x="408287" y="-2384559"/>
                <a:ext cx="249300" cy="213856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664" extrusionOk="0">
                    <a:moveTo>
                      <a:pt x="426" y="0"/>
                    </a:moveTo>
                    <a:cubicBezTo>
                      <a:pt x="190" y="0"/>
                      <a:pt x="0" y="320"/>
                      <a:pt x="232" y="530"/>
                    </a:cubicBezTo>
                    <a:lnTo>
                      <a:pt x="3670" y="3587"/>
                    </a:lnTo>
                    <a:cubicBezTo>
                      <a:pt x="3728" y="3635"/>
                      <a:pt x="3794" y="3663"/>
                      <a:pt x="3870" y="3663"/>
                    </a:cubicBezTo>
                    <a:cubicBezTo>
                      <a:pt x="4147" y="3663"/>
                      <a:pt x="4270" y="3320"/>
                      <a:pt x="4070" y="3139"/>
                    </a:cubicBezTo>
                    <a:lnTo>
                      <a:pt x="622" y="82"/>
                    </a:lnTo>
                    <a:cubicBezTo>
                      <a:pt x="559" y="24"/>
                      <a:pt x="490" y="0"/>
                      <a:pt x="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1"/>
              <p:cNvSpPr/>
              <p:nvPr/>
            </p:nvSpPr>
            <p:spPr>
              <a:xfrm rot="2849554">
                <a:off x="473779" y="-2457296"/>
                <a:ext cx="115048" cy="91694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571" extrusionOk="0">
                    <a:moveTo>
                      <a:pt x="985" y="0"/>
                    </a:moveTo>
                    <a:cubicBezTo>
                      <a:pt x="858" y="0"/>
                      <a:pt x="729" y="32"/>
                      <a:pt x="610" y="97"/>
                    </a:cubicBezTo>
                    <a:cubicBezTo>
                      <a:pt x="0" y="431"/>
                      <a:pt x="96" y="1335"/>
                      <a:pt x="762" y="1535"/>
                    </a:cubicBezTo>
                    <a:cubicBezTo>
                      <a:pt x="841" y="1559"/>
                      <a:pt x="919" y="1570"/>
                      <a:pt x="994" y="1570"/>
                    </a:cubicBezTo>
                    <a:cubicBezTo>
                      <a:pt x="1554" y="1570"/>
                      <a:pt x="1971" y="957"/>
                      <a:pt x="1677" y="411"/>
                    </a:cubicBezTo>
                    <a:cubicBezTo>
                      <a:pt x="1533" y="150"/>
                      <a:pt x="1263" y="0"/>
                      <a:pt x="985" y="0"/>
                    </a:cubicBezTo>
                    <a:close/>
                  </a:path>
                </a:pathLst>
              </a:custGeom>
              <a:solidFill>
                <a:srgbClr val="FFCF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1"/>
              <p:cNvSpPr/>
              <p:nvPr/>
            </p:nvSpPr>
            <p:spPr>
              <a:xfrm rot="1530947">
                <a:off x="845674" y="-2365764"/>
                <a:ext cx="119012" cy="355913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6098" extrusionOk="0">
                    <a:moveTo>
                      <a:pt x="961" y="1"/>
                    </a:moveTo>
                    <a:cubicBezTo>
                      <a:pt x="955" y="1"/>
                      <a:pt x="949" y="1"/>
                      <a:pt x="943" y="1"/>
                    </a:cubicBezTo>
                    <a:cubicBezTo>
                      <a:pt x="419" y="11"/>
                      <a:pt x="0" y="449"/>
                      <a:pt x="19" y="982"/>
                    </a:cubicBezTo>
                    <a:lnTo>
                      <a:pt x="124" y="5164"/>
                    </a:lnTo>
                    <a:cubicBezTo>
                      <a:pt x="134" y="5678"/>
                      <a:pt x="562" y="6097"/>
                      <a:pt x="1077" y="6097"/>
                    </a:cubicBezTo>
                    <a:lnTo>
                      <a:pt x="1105" y="6097"/>
                    </a:lnTo>
                    <a:cubicBezTo>
                      <a:pt x="1629" y="6078"/>
                      <a:pt x="2039" y="5640"/>
                      <a:pt x="2029" y="5116"/>
                    </a:cubicBezTo>
                    <a:lnTo>
                      <a:pt x="1924" y="925"/>
                    </a:lnTo>
                    <a:cubicBezTo>
                      <a:pt x="1906" y="407"/>
                      <a:pt x="1477" y="1"/>
                      <a:pt x="9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1"/>
              <p:cNvSpPr/>
              <p:nvPr/>
            </p:nvSpPr>
            <p:spPr>
              <a:xfrm rot="1530947">
                <a:off x="678467" y="-2481359"/>
                <a:ext cx="556128" cy="374765"/>
              </a:xfrm>
              <a:custGeom>
                <a:avLst/>
                <a:gdLst/>
                <a:ahLst/>
                <a:cxnLst/>
                <a:rect l="l" t="t" r="r" b="b"/>
                <a:pathLst>
                  <a:path w="9528" h="6421" extrusionOk="0">
                    <a:moveTo>
                      <a:pt x="4778" y="1"/>
                    </a:moveTo>
                    <a:cubicBezTo>
                      <a:pt x="4745" y="1"/>
                      <a:pt x="4711" y="1"/>
                      <a:pt x="4677" y="2"/>
                    </a:cubicBezTo>
                    <a:cubicBezTo>
                      <a:pt x="2068" y="59"/>
                      <a:pt x="1" y="2135"/>
                      <a:pt x="58" y="4679"/>
                    </a:cubicBezTo>
                    <a:cubicBezTo>
                      <a:pt x="85" y="5875"/>
                      <a:pt x="2172" y="6421"/>
                      <a:pt x="4377" y="6421"/>
                    </a:cubicBezTo>
                    <a:cubicBezTo>
                      <a:pt x="6877" y="6421"/>
                      <a:pt x="9527" y="5719"/>
                      <a:pt x="9497" y="4469"/>
                    </a:cubicBezTo>
                    <a:cubicBezTo>
                      <a:pt x="9450" y="2147"/>
                      <a:pt x="7343" y="1"/>
                      <a:pt x="47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1"/>
              <p:cNvSpPr/>
              <p:nvPr/>
            </p:nvSpPr>
            <p:spPr>
              <a:xfrm rot="1530947">
                <a:off x="7462" y="-2294892"/>
                <a:ext cx="341393" cy="250505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4292" extrusionOk="0">
                    <a:moveTo>
                      <a:pt x="1086" y="0"/>
                    </a:moveTo>
                    <a:cubicBezTo>
                      <a:pt x="782" y="0"/>
                      <a:pt x="484" y="144"/>
                      <a:pt x="295" y="415"/>
                    </a:cubicBezTo>
                    <a:cubicBezTo>
                      <a:pt x="0" y="843"/>
                      <a:pt x="115" y="1434"/>
                      <a:pt x="543" y="1739"/>
                    </a:cubicBezTo>
                    <a:lnTo>
                      <a:pt x="4001" y="4120"/>
                    </a:lnTo>
                    <a:cubicBezTo>
                      <a:pt x="4153" y="4225"/>
                      <a:pt x="4344" y="4292"/>
                      <a:pt x="4534" y="4292"/>
                    </a:cubicBezTo>
                    <a:lnTo>
                      <a:pt x="4534" y="4282"/>
                    </a:lnTo>
                    <a:cubicBezTo>
                      <a:pt x="5468" y="4282"/>
                      <a:pt x="5849" y="3082"/>
                      <a:pt x="5077" y="2548"/>
                    </a:cubicBezTo>
                    <a:lnTo>
                      <a:pt x="1629" y="167"/>
                    </a:lnTo>
                    <a:cubicBezTo>
                      <a:pt x="1462" y="55"/>
                      <a:pt x="1273" y="0"/>
                      <a:pt x="10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1"/>
              <p:cNvSpPr/>
              <p:nvPr/>
            </p:nvSpPr>
            <p:spPr>
              <a:xfrm rot="1530947">
                <a:off x="-144984" y="-2505938"/>
                <a:ext cx="574631" cy="509590"/>
              </a:xfrm>
              <a:custGeom>
                <a:avLst/>
                <a:gdLst/>
                <a:ahLst/>
                <a:cxnLst/>
                <a:rect l="l" t="t" r="r" b="b"/>
                <a:pathLst>
                  <a:path w="9845" h="8731" extrusionOk="0">
                    <a:moveTo>
                      <a:pt x="5375" y="1"/>
                    </a:moveTo>
                    <a:cubicBezTo>
                      <a:pt x="3880" y="1"/>
                      <a:pt x="2399" y="741"/>
                      <a:pt x="1467" y="2099"/>
                    </a:cubicBezTo>
                    <a:cubicBezTo>
                      <a:pt x="0" y="4252"/>
                      <a:pt x="639" y="7252"/>
                      <a:pt x="2582" y="8576"/>
                    </a:cubicBezTo>
                    <a:cubicBezTo>
                      <a:pt x="2736" y="8682"/>
                      <a:pt x="2912" y="8731"/>
                      <a:pt x="3105" y="8731"/>
                    </a:cubicBezTo>
                    <a:cubicBezTo>
                      <a:pt x="5346" y="8731"/>
                      <a:pt x="9844" y="2109"/>
                      <a:pt x="7906" y="785"/>
                    </a:cubicBezTo>
                    <a:cubicBezTo>
                      <a:pt x="7129" y="254"/>
                      <a:pt x="6250" y="1"/>
                      <a:pt x="53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4" name="Google Shape;1284;p41"/>
            <p:cNvSpPr/>
            <p:nvPr/>
          </p:nvSpPr>
          <p:spPr>
            <a:xfrm rot="1471246">
              <a:off x="1327692" y="4027815"/>
              <a:ext cx="48918" cy="39061"/>
            </a:xfrm>
            <a:custGeom>
              <a:avLst/>
              <a:gdLst/>
              <a:ahLst/>
              <a:cxnLst/>
              <a:rect l="l" t="t" r="r" b="b"/>
              <a:pathLst>
                <a:path w="1196" h="955" extrusionOk="0">
                  <a:moveTo>
                    <a:pt x="593" y="0"/>
                  </a:moveTo>
                  <a:cubicBezTo>
                    <a:pt x="518" y="0"/>
                    <a:pt x="442" y="19"/>
                    <a:pt x="372" y="57"/>
                  </a:cubicBezTo>
                  <a:cubicBezTo>
                    <a:pt x="0" y="266"/>
                    <a:pt x="57" y="819"/>
                    <a:pt x="457" y="933"/>
                  </a:cubicBezTo>
                  <a:cubicBezTo>
                    <a:pt x="506" y="948"/>
                    <a:pt x="555" y="955"/>
                    <a:pt x="601" y="955"/>
                  </a:cubicBezTo>
                  <a:cubicBezTo>
                    <a:pt x="943" y="955"/>
                    <a:pt x="1195" y="584"/>
                    <a:pt x="1019" y="257"/>
                  </a:cubicBezTo>
                  <a:cubicBezTo>
                    <a:pt x="927" y="92"/>
                    <a:pt x="762" y="0"/>
                    <a:pt x="593" y="0"/>
                  </a:cubicBezTo>
                  <a:close/>
                </a:path>
              </a:pathLst>
            </a:custGeom>
            <a:solidFill>
              <a:srgbClr val="BC3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5" name="Google Shape;1285;p41"/>
            <p:cNvGrpSpPr/>
            <p:nvPr/>
          </p:nvGrpSpPr>
          <p:grpSpPr>
            <a:xfrm rot="-59849">
              <a:off x="848418" y="3843175"/>
              <a:ext cx="1015913" cy="425289"/>
              <a:chOff x="1069238" y="2104157"/>
              <a:chExt cx="1449635" cy="606857"/>
            </a:xfrm>
          </p:grpSpPr>
          <p:sp>
            <p:nvSpPr>
              <p:cNvPr id="1286" name="Google Shape;1286;p41"/>
              <p:cNvSpPr/>
              <p:nvPr/>
            </p:nvSpPr>
            <p:spPr>
              <a:xfrm rot="1530947">
                <a:off x="1172133" y="2131535"/>
                <a:ext cx="248005" cy="53387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9147" extrusionOk="0">
                    <a:moveTo>
                      <a:pt x="2706" y="1"/>
                    </a:moveTo>
                    <a:cubicBezTo>
                      <a:pt x="2021" y="1"/>
                      <a:pt x="1415" y="485"/>
                      <a:pt x="1296" y="1174"/>
                    </a:cubicBezTo>
                    <a:lnTo>
                      <a:pt x="162" y="7461"/>
                    </a:lnTo>
                    <a:cubicBezTo>
                      <a:pt x="0" y="8337"/>
                      <a:pt x="677" y="9147"/>
                      <a:pt x="1563" y="9147"/>
                    </a:cubicBezTo>
                    <a:cubicBezTo>
                      <a:pt x="2258" y="9147"/>
                      <a:pt x="2848" y="8651"/>
                      <a:pt x="2972" y="7966"/>
                    </a:cubicBezTo>
                    <a:lnTo>
                      <a:pt x="4106" y="1679"/>
                    </a:lnTo>
                    <a:cubicBezTo>
                      <a:pt x="4249" y="908"/>
                      <a:pt x="3734" y="165"/>
                      <a:pt x="2953" y="22"/>
                    </a:cubicBezTo>
                    <a:cubicBezTo>
                      <a:pt x="2870" y="8"/>
                      <a:pt x="2788" y="1"/>
                      <a:pt x="2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1"/>
              <p:cNvSpPr/>
              <p:nvPr/>
            </p:nvSpPr>
            <p:spPr>
              <a:xfrm rot="-1530947" flipH="1">
                <a:off x="2167973" y="2149766"/>
                <a:ext cx="248005" cy="53387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9147" extrusionOk="0">
                    <a:moveTo>
                      <a:pt x="2706" y="1"/>
                    </a:moveTo>
                    <a:cubicBezTo>
                      <a:pt x="2021" y="1"/>
                      <a:pt x="1415" y="485"/>
                      <a:pt x="1296" y="1174"/>
                    </a:cubicBezTo>
                    <a:lnTo>
                      <a:pt x="162" y="7461"/>
                    </a:lnTo>
                    <a:cubicBezTo>
                      <a:pt x="0" y="8337"/>
                      <a:pt x="677" y="9147"/>
                      <a:pt x="1563" y="9147"/>
                    </a:cubicBezTo>
                    <a:cubicBezTo>
                      <a:pt x="2258" y="9147"/>
                      <a:pt x="2848" y="8651"/>
                      <a:pt x="2972" y="7966"/>
                    </a:cubicBezTo>
                    <a:lnTo>
                      <a:pt x="4106" y="1679"/>
                    </a:lnTo>
                    <a:cubicBezTo>
                      <a:pt x="4249" y="908"/>
                      <a:pt x="3734" y="165"/>
                      <a:pt x="2953" y="22"/>
                    </a:cubicBezTo>
                    <a:cubicBezTo>
                      <a:pt x="2870" y="8"/>
                      <a:pt x="2788" y="1"/>
                      <a:pt x="2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8" name="Google Shape;1288;p41"/>
            <p:cNvSpPr/>
            <p:nvPr/>
          </p:nvSpPr>
          <p:spPr>
            <a:xfrm rot="1471158">
              <a:off x="823641" y="3230135"/>
              <a:ext cx="1045742" cy="991913"/>
            </a:xfrm>
            <a:custGeom>
              <a:avLst/>
              <a:gdLst/>
              <a:ahLst/>
              <a:cxnLst/>
              <a:rect l="l" t="t" r="r" b="b"/>
              <a:pathLst>
                <a:path w="25566" h="24250" extrusionOk="0">
                  <a:moveTo>
                    <a:pt x="12554" y="1"/>
                  </a:moveTo>
                  <a:cubicBezTo>
                    <a:pt x="10605" y="1"/>
                    <a:pt x="8627" y="472"/>
                    <a:pt x="6792" y="1467"/>
                  </a:cubicBezTo>
                  <a:cubicBezTo>
                    <a:pt x="2486" y="3801"/>
                    <a:pt x="0" y="8506"/>
                    <a:pt x="515" y="13383"/>
                  </a:cubicBezTo>
                  <a:cubicBezTo>
                    <a:pt x="1019" y="18260"/>
                    <a:pt x="4420" y="22346"/>
                    <a:pt x="9116" y="23746"/>
                  </a:cubicBezTo>
                  <a:cubicBezTo>
                    <a:pt x="10256" y="24085"/>
                    <a:pt x="11418" y="24250"/>
                    <a:pt x="12568" y="24250"/>
                  </a:cubicBezTo>
                  <a:cubicBezTo>
                    <a:pt x="16165" y="24250"/>
                    <a:pt x="19646" y="22644"/>
                    <a:pt x="21984" y="19765"/>
                  </a:cubicBezTo>
                  <a:cubicBezTo>
                    <a:pt x="25070" y="15955"/>
                    <a:pt x="25565" y="10659"/>
                    <a:pt x="23222" y="6344"/>
                  </a:cubicBezTo>
                  <a:cubicBezTo>
                    <a:pt x="21026" y="2299"/>
                    <a:pt x="16858" y="1"/>
                    <a:pt x="12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1"/>
            <p:cNvSpPr/>
            <p:nvPr/>
          </p:nvSpPr>
          <p:spPr>
            <a:xfrm rot="1471158">
              <a:off x="922506" y="3339152"/>
              <a:ext cx="835743" cy="767884"/>
            </a:xfrm>
            <a:custGeom>
              <a:avLst/>
              <a:gdLst/>
              <a:ahLst/>
              <a:cxnLst/>
              <a:rect l="l" t="t" r="r" b="b"/>
              <a:pathLst>
                <a:path w="20432" h="18773" extrusionOk="0">
                  <a:moveTo>
                    <a:pt x="10183" y="362"/>
                  </a:moveTo>
                  <a:cubicBezTo>
                    <a:pt x="14727" y="362"/>
                    <a:pt x="18566" y="3750"/>
                    <a:pt x="19136" y="8258"/>
                  </a:cubicBezTo>
                  <a:cubicBezTo>
                    <a:pt x="19698" y="12773"/>
                    <a:pt x="16812" y="17012"/>
                    <a:pt x="12402" y="18136"/>
                  </a:cubicBezTo>
                  <a:cubicBezTo>
                    <a:pt x="11659" y="18325"/>
                    <a:pt x="10911" y="18416"/>
                    <a:pt x="10174" y="18416"/>
                  </a:cubicBezTo>
                  <a:cubicBezTo>
                    <a:pt x="6537" y="18416"/>
                    <a:pt x="3150" y="16202"/>
                    <a:pt x="1772" y="12678"/>
                  </a:cubicBezTo>
                  <a:cubicBezTo>
                    <a:pt x="115" y="8439"/>
                    <a:pt x="1867" y="3629"/>
                    <a:pt x="5877" y="1457"/>
                  </a:cubicBezTo>
                  <a:cubicBezTo>
                    <a:pt x="7192" y="743"/>
                    <a:pt x="8659" y="371"/>
                    <a:pt x="10164" y="362"/>
                  </a:cubicBezTo>
                  <a:cubicBezTo>
                    <a:pt x="10170" y="362"/>
                    <a:pt x="10176" y="362"/>
                    <a:pt x="10183" y="362"/>
                  </a:cubicBezTo>
                  <a:close/>
                  <a:moveTo>
                    <a:pt x="10164" y="0"/>
                  </a:moveTo>
                  <a:lnTo>
                    <a:pt x="10164" y="10"/>
                  </a:lnTo>
                  <a:cubicBezTo>
                    <a:pt x="5935" y="10"/>
                    <a:pt x="2239" y="2838"/>
                    <a:pt x="1115" y="6906"/>
                  </a:cubicBezTo>
                  <a:cubicBezTo>
                    <a:pt x="0" y="10982"/>
                    <a:pt x="1744" y="15297"/>
                    <a:pt x="5373" y="17459"/>
                  </a:cubicBezTo>
                  <a:cubicBezTo>
                    <a:pt x="6860" y="18342"/>
                    <a:pt x="8516" y="18773"/>
                    <a:pt x="10161" y="18773"/>
                  </a:cubicBezTo>
                  <a:cubicBezTo>
                    <a:pt x="12530" y="18773"/>
                    <a:pt x="14876" y="17880"/>
                    <a:pt x="16669" y="16154"/>
                  </a:cubicBezTo>
                  <a:cubicBezTo>
                    <a:pt x="19717" y="13230"/>
                    <a:pt x="20432" y="8630"/>
                    <a:pt x="18412" y="4915"/>
                  </a:cubicBezTo>
                  <a:cubicBezTo>
                    <a:pt x="16774" y="1895"/>
                    <a:pt x="13602" y="10"/>
                    <a:pt x="10164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1321938" y="4027900"/>
              <a:ext cx="36900" cy="36900"/>
            </a:xfrm>
            <a:prstGeom prst="ellipse">
              <a:avLst/>
            </a:prstGeom>
            <a:solidFill>
              <a:srgbClr val="BC3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1" name="Google Shape;1291;p41"/>
            <p:cNvGrpSpPr/>
            <p:nvPr/>
          </p:nvGrpSpPr>
          <p:grpSpPr>
            <a:xfrm>
              <a:off x="992838" y="3379225"/>
              <a:ext cx="687813" cy="360438"/>
              <a:chOff x="870613" y="3768925"/>
              <a:chExt cx="687813" cy="360438"/>
            </a:xfrm>
          </p:grpSpPr>
          <p:sp>
            <p:nvSpPr>
              <p:cNvPr id="1292" name="Google Shape;1292;p41"/>
              <p:cNvSpPr/>
              <p:nvPr/>
            </p:nvSpPr>
            <p:spPr>
              <a:xfrm>
                <a:off x="1196138" y="3768925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1"/>
              <p:cNvSpPr/>
              <p:nvPr/>
            </p:nvSpPr>
            <p:spPr>
              <a:xfrm>
                <a:off x="870613" y="4092463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1"/>
              <p:cNvSpPr/>
              <p:nvPr/>
            </p:nvSpPr>
            <p:spPr>
              <a:xfrm>
                <a:off x="960363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1"/>
              <p:cNvSpPr/>
              <p:nvPr/>
            </p:nvSpPr>
            <p:spPr>
              <a:xfrm>
                <a:off x="1069513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1"/>
              <p:cNvSpPr/>
              <p:nvPr/>
            </p:nvSpPr>
            <p:spPr>
              <a:xfrm>
                <a:off x="897413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1"/>
              <p:cNvSpPr/>
              <p:nvPr/>
            </p:nvSpPr>
            <p:spPr>
              <a:xfrm flipH="1">
                <a:off x="1521525" y="4092463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1"/>
              <p:cNvSpPr/>
              <p:nvPr/>
            </p:nvSpPr>
            <p:spPr>
              <a:xfrm flipH="1">
                <a:off x="1431775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1"/>
              <p:cNvSpPr/>
              <p:nvPr/>
            </p:nvSpPr>
            <p:spPr>
              <a:xfrm flipH="1">
                <a:off x="1322625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1"/>
              <p:cNvSpPr/>
              <p:nvPr/>
            </p:nvSpPr>
            <p:spPr>
              <a:xfrm flipH="1">
                <a:off x="1494725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1" name="Google Shape;1301;p41"/>
            <p:cNvGrpSpPr/>
            <p:nvPr/>
          </p:nvGrpSpPr>
          <p:grpSpPr>
            <a:xfrm rot="10800000">
              <a:off x="1019638" y="3833569"/>
              <a:ext cx="634213" cy="228969"/>
              <a:chOff x="897413" y="3768925"/>
              <a:chExt cx="634213" cy="228969"/>
            </a:xfrm>
          </p:grpSpPr>
          <p:sp>
            <p:nvSpPr>
              <p:cNvPr id="1302" name="Google Shape;1302;p41"/>
              <p:cNvSpPr/>
              <p:nvPr/>
            </p:nvSpPr>
            <p:spPr>
              <a:xfrm>
                <a:off x="1196138" y="3768925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1"/>
              <p:cNvSpPr/>
              <p:nvPr/>
            </p:nvSpPr>
            <p:spPr>
              <a:xfrm>
                <a:off x="960363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1"/>
              <p:cNvSpPr/>
              <p:nvPr/>
            </p:nvSpPr>
            <p:spPr>
              <a:xfrm>
                <a:off x="1069513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1"/>
              <p:cNvSpPr/>
              <p:nvPr/>
            </p:nvSpPr>
            <p:spPr>
              <a:xfrm>
                <a:off x="897413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1"/>
              <p:cNvSpPr/>
              <p:nvPr/>
            </p:nvSpPr>
            <p:spPr>
              <a:xfrm flipH="1">
                <a:off x="1431775" y="386686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1"/>
              <p:cNvSpPr/>
              <p:nvPr/>
            </p:nvSpPr>
            <p:spPr>
              <a:xfrm flipH="1">
                <a:off x="1322625" y="3794719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1"/>
              <p:cNvSpPr/>
              <p:nvPr/>
            </p:nvSpPr>
            <p:spPr>
              <a:xfrm flipH="1">
                <a:off x="1494725" y="3960994"/>
                <a:ext cx="36900" cy="369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0" name="Google Shape;1310;p41"/>
          <p:cNvGrpSpPr/>
          <p:nvPr/>
        </p:nvGrpSpPr>
        <p:grpSpPr>
          <a:xfrm>
            <a:off x="1363475" y="2882686"/>
            <a:ext cx="65582" cy="472364"/>
            <a:chOff x="1350978" y="3246825"/>
            <a:chExt cx="71581" cy="515568"/>
          </a:xfrm>
        </p:grpSpPr>
        <p:sp>
          <p:nvSpPr>
            <p:cNvPr id="1311" name="Google Shape;1311;p41"/>
            <p:cNvSpPr/>
            <p:nvPr/>
          </p:nvSpPr>
          <p:spPr>
            <a:xfrm>
              <a:off x="1378075" y="3246825"/>
              <a:ext cx="17400" cy="254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2" name="Google Shape;1312;p41"/>
            <p:cNvGrpSpPr/>
            <p:nvPr/>
          </p:nvGrpSpPr>
          <p:grpSpPr>
            <a:xfrm>
              <a:off x="1350978" y="3472984"/>
              <a:ext cx="71581" cy="289410"/>
              <a:chOff x="1176738" y="4075075"/>
              <a:chExt cx="68400" cy="276550"/>
            </a:xfrm>
          </p:grpSpPr>
          <p:sp>
            <p:nvSpPr>
              <p:cNvPr id="1313" name="Google Shape;1313;p41"/>
              <p:cNvSpPr/>
              <p:nvPr/>
            </p:nvSpPr>
            <p:spPr>
              <a:xfrm>
                <a:off x="1176738" y="4075075"/>
                <a:ext cx="68400" cy="68400"/>
              </a:xfrm>
              <a:prstGeom prst="ellipse">
                <a:avLst/>
              </a:prstGeom>
              <a:solidFill>
                <a:srgbClr val="BC3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14" name="Google Shape;1314;p41"/>
              <p:cNvCxnSpPr/>
              <p:nvPr/>
            </p:nvCxnSpPr>
            <p:spPr>
              <a:xfrm rot="10800000">
                <a:off x="1210950" y="4143425"/>
                <a:ext cx="0" cy="20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15" name="Google Shape;1315;p41"/>
          <p:cNvGrpSpPr/>
          <p:nvPr/>
        </p:nvGrpSpPr>
        <p:grpSpPr>
          <a:xfrm>
            <a:off x="4372480" y="2585117"/>
            <a:ext cx="399038" cy="372165"/>
            <a:chOff x="-38542250" y="3220175"/>
            <a:chExt cx="341525" cy="318525"/>
          </a:xfrm>
        </p:grpSpPr>
        <p:sp>
          <p:nvSpPr>
            <p:cNvPr id="1316" name="Google Shape;1316;p41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1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1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41"/>
          <p:cNvGrpSpPr/>
          <p:nvPr/>
        </p:nvGrpSpPr>
        <p:grpSpPr>
          <a:xfrm>
            <a:off x="4141112" y="557987"/>
            <a:ext cx="266921" cy="369039"/>
            <a:chOff x="-38129425" y="3222550"/>
            <a:chExt cx="228450" cy="315850"/>
          </a:xfrm>
        </p:grpSpPr>
        <p:sp>
          <p:nvSpPr>
            <p:cNvPr id="1320" name="Google Shape;1320;p41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1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6" name="Google Shape;1216;p40"/>
          <p:cNvGrpSpPr/>
          <p:nvPr/>
        </p:nvGrpSpPr>
        <p:grpSpPr>
          <a:xfrm>
            <a:off x="3198507" y="562251"/>
            <a:ext cx="2746985" cy="2967747"/>
            <a:chOff x="3343801" y="1508814"/>
            <a:chExt cx="2456394" cy="2653802"/>
          </a:xfrm>
        </p:grpSpPr>
        <p:sp>
          <p:nvSpPr>
            <p:cNvPr id="1217" name="Google Shape;1217;p40"/>
            <p:cNvSpPr/>
            <p:nvPr/>
          </p:nvSpPr>
          <p:spPr>
            <a:xfrm>
              <a:off x="3343801" y="3100854"/>
              <a:ext cx="28372" cy="107331"/>
            </a:xfrm>
            <a:custGeom>
              <a:avLst/>
              <a:gdLst/>
              <a:ahLst/>
              <a:cxnLst/>
              <a:rect l="l" t="t" r="r" b="b"/>
              <a:pathLst>
                <a:path w="645" h="2491" extrusionOk="0">
                  <a:moveTo>
                    <a:pt x="371" y="1"/>
                  </a:moveTo>
                  <a:cubicBezTo>
                    <a:pt x="249" y="1"/>
                    <a:pt x="141" y="89"/>
                    <a:pt x="121" y="212"/>
                  </a:cubicBezTo>
                  <a:cubicBezTo>
                    <a:pt x="41" y="709"/>
                    <a:pt x="1" y="1212"/>
                    <a:pt x="1" y="1714"/>
                  </a:cubicBezTo>
                  <a:cubicBezTo>
                    <a:pt x="1" y="1895"/>
                    <a:pt x="7" y="2078"/>
                    <a:pt x="19" y="2259"/>
                  </a:cubicBezTo>
                  <a:cubicBezTo>
                    <a:pt x="31" y="2390"/>
                    <a:pt x="140" y="2490"/>
                    <a:pt x="270" y="2490"/>
                  </a:cubicBezTo>
                  <a:cubicBezTo>
                    <a:pt x="277" y="2490"/>
                    <a:pt x="284" y="2490"/>
                    <a:pt x="291" y="2489"/>
                  </a:cubicBezTo>
                  <a:cubicBezTo>
                    <a:pt x="428" y="2480"/>
                    <a:pt x="534" y="2361"/>
                    <a:pt x="526" y="2222"/>
                  </a:cubicBezTo>
                  <a:cubicBezTo>
                    <a:pt x="517" y="2054"/>
                    <a:pt x="510" y="1884"/>
                    <a:pt x="510" y="1714"/>
                  </a:cubicBezTo>
                  <a:cubicBezTo>
                    <a:pt x="512" y="1240"/>
                    <a:pt x="549" y="766"/>
                    <a:pt x="622" y="297"/>
                  </a:cubicBezTo>
                  <a:cubicBezTo>
                    <a:pt x="645" y="163"/>
                    <a:pt x="557" y="35"/>
                    <a:pt x="422" y="6"/>
                  </a:cubicBezTo>
                  <a:cubicBezTo>
                    <a:pt x="405" y="2"/>
                    <a:pt x="388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3347760" y="3224429"/>
              <a:ext cx="41524" cy="91690"/>
            </a:xfrm>
            <a:custGeom>
              <a:avLst/>
              <a:gdLst/>
              <a:ahLst/>
              <a:cxnLst/>
              <a:rect l="l" t="t" r="r" b="b"/>
              <a:pathLst>
                <a:path w="944" h="2128" extrusionOk="0">
                  <a:moveTo>
                    <a:pt x="273" y="0"/>
                  </a:moveTo>
                  <a:cubicBezTo>
                    <a:pt x="261" y="0"/>
                    <a:pt x="249" y="1"/>
                    <a:pt x="238" y="3"/>
                  </a:cubicBezTo>
                  <a:cubicBezTo>
                    <a:pt x="98" y="22"/>
                    <a:pt x="1" y="150"/>
                    <a:pt x="20" y="289"/>
                  </a:cubicBezTo>
                  <a:lnTo>
                    <a:pt x="21" y="289"/>
                  </a:lnTo>
                  <a:cubicBezTo>
                    <a:pt x="105" y="854"/>
                    <a:pt x="238" y="1412"/>
                    <a:pt x="417" y="1955"/>
                  </a:cubicBezTo>
                  <a:cubicBezTo>
                    <a:pt x="454" y="2061"/>
                    <a:pt x="553" y="2127"/>
                    <a:pt x="658" y="2127"/>
                  </a:cubicBezTo>
                  <a:cubicBezTo>
                    <a:pt x="686" y="2127"/>
                    <a:pt x="714" y="2123"/>
                    <a:pt x="742" y="2113"/>
                  </a:cubicBezTo>
                  <a:cubicBezTo>
                    <a:pt x="875" y="2067"/>
                    <a:pt x="944" y="1923"/>
                    <a:pt x="899" y="1790"/>
                  </a:cubicBezTo>
                  <a:cubicBezTo>
                    <a:pt x="731" y="1279"/>
                    <a:pt x="604" y="754"/>
                    <a:pt x="526" y="220"/>
                  </a:cubicBezTo>
                  <a:cubicBezTo>
                    <a:pt x="508" y="93"/>
                    <a:pt x="398" y="0"/>
                    <a:pt x="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4522050" y="1972134"/>
              <a:ext cx="1121065" cy="1089166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4553941" y="3079569"/>
              <a:ext cx="1057196" cy="1035479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3497581" y="2628529"/>
              <a:ext cx="1129115" cy="1097525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3588239" y="1608346"/>
              <a:ext cx="1007446" cy="98674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FFC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4178376" y="1521353"/>
              <a:ext cx="178237" cy="87037"/>
            </a:xfrm>
            <a:custGeom>
              <a:avLst/>
              <a:gdLst/>
              <a:ahLst/>
              <a:cxnLst/>
              <a:rect l="l" t="t" r="r" b="b"/>
              <a:pathLst>
                <a:path w="4052" h="2020" extrusionOk="0">
                  <a:moveTo>
                    <a:pt x="272" y="1"/>
                  </a:moveTo>
                  <a:cubicBezTo>
                    <a:pt x="157" y="1"/>
                    <a:pt x="54" y="82"/>
                    <a:pt x="29" y="200"/>
                  </a:cubicBezTo>
                  <a:cubicBezTo>
                    <a:pt x="0" y="338"/>
                    <a:pt x="87" y="474"/>
                    <a:pt x="225" y="507"/>
                  </a:cubicBezTo>
                  <a:cubicBezTo>
                    <a:pt x="1077" y="719"/>
                    <a:pt x="1895" y="1049"/>
                    <a:pt x="2657" y="1486"/>
                  </a:cubicBezTo>
                  <a:lnTo>
                    <a:pt x="2505" y="1740"/>
                  </a:lnTo>
                  <a:cubicBezTo>
                    <a:pt x="2459" y="1819"/>
                    <a:pt x="2511" y="1918"/>
                    <a:pt x="2603" y="1926"/>
                  </a:cubicBezTo>
                  <a:lnTo>
                    <a:pt x="3887" y="2019"/>
                  </a:lnTo>
                  <a:cubicBezTo>
                    <a:pt x="3890" y="2019"/>
                    <a:pt x="3893" y="2019"/>
                    <a:pt x="3895" y="2019"/>
                  </a:cubicBezTo>
                  <a:cubicBezTo>
                    <a:pt x="3991" y="2019"/>
                    <a:pt x="4052" y="1913"/>
                    <a:pt x="3999" y="1830"/>
                  </a:cubicBezTo>
                  <a:lnTo>
                    <a:pt x="3302" y="746"/>
                  </a:lnTo>
                  <a:cubicBezTo>
                    <a:pt x="3278" y="709"/>
                    <a:pt x="3239" y="690"/>
                    <a:pt x="3200" y="690"/>
                  </a:cubicBezTo>
                  <a:cubicBezTo>
                    <a:pt x="3159" y="690"/>
                    <a:pt x="3118" y="711"/>
                    <a:pt x="3094" y="751"/>
                  </a:cubicBezTo>
                  <a:lnTo>
                    <a:pt x="2917" y="1047"/>
                  </a:lnTo>
                  <a:cubicBezTo>
                    <a:pt x="2108" y="581"/>
                    <a:pt x="1237" y="230"/>
                    <a:pt x="330" y="8"/>
                  </a:cubicBezTo>
                  <a:cubicBezTo>
                    <a:pt x="311" y="3"/>
                    <a:pt x="291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4053539" y="1508814"/>
              <a:ext cx="111024" cy="27059"/>
            </a:xfrm>
            <a:custGeom>
              <a:avLst/>
              <a:gdLst/>
              <a:ahLst/>
              <a:cxnLst/>
              <a:rect l="l" t="t" r="r" b="b"/>
              <a:pathLst>
                <a:path w="2524" h="628" extrusionOk="0">
                  <a:moveTo>
                    <a:pt x="787" y="1"/>
                  </a:moveTo>
                  <a:cubicBezTo>
                    <a:pt x="605" y="1"/>
                    <a:pt x="424" y="7"/>
                    <a:pt x="241" y="19"/>
                  </a:cubicBezTo>
                  <a:cubicBezTo>
                    <a:pt x="103" y="31"/>
                    <a:pt x="1" y="153"/>
                    <a:pt x="11" y="291"/>
                  </a:cubicBezTo>
                  <a:cubicBezTo>
                    <a:pt x="20" y="425"/>
                    <a:pt x="132" y="528"/>
                    <a:pt x="263" y="528"/>
                  </a:cubicBezTo>
                  <a:cubicBezTo>
                    <a:pt x="268" y="528"/>
                    <a:pt x="273" y="528"/>
                    <a:pt x="278" y="528"/>
                  </a:cubicBezTo>
                  <a:cubicBezTo>
                    <a:pt x="448" y="518"/>
                    <a:pt x="617" y="512"/>
                    <a:pt x="787" y="512"/>
                  </a:cubicBezTo>
                  <a:cubicBezTo>
                    <a:pt x="1261" y="512"/>
                    <a:pt x="1734" y="550"/>
                    <a:pt x="2203" y="624"/>
                  </a:cubicBezTo>
                  <a:cubicBezTo>
                    <a:pt x="2217" y="626"/>
                    <a:pt x="2231" y="627"/>
                    <a:pt x="2245" y="627"/>
                  </a:cubicBezTo>
                  <a:cubicBezTo>
                    <a:pt x="2363" y="627"/>
                    <a:pt x="2470" y="544"/>
                    <a:pt x="2494" y="424"/>
                  </a:cubicBezTo>
                  <a:cubicBezTo>
                    <a:pt x="2523" y="283"/>
                    <a:pt x="2430" y="145"/>
                    <a:pt x="2288" y="121"/>
                  </a:cubicBezTo>
                  <a:cubicBezTo>
                    <a:pt x="1791" y="43"/>
                    <a:pt x="1288" y="3"/>
                    <a:pt x="7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3861270" y="1543026"/>
              <a:ext cx="69676" cy="44811"/>
            </a:xfrm>
            <a:custGeom>
              <a:avLst/>
              <a:gdLst/>
              <a:ahLst/>
              <a:cxnLst/>
              <a:rect l="l" t="t" r="r" b="b"/>
              <a:pathLst>
                <a:path w="1584" h="1040" extrusionOk="0">
                  <a:moveTo>
                    <a:pt x="1330" y="1"/>
                  </a:moveTo>
                  <a:cubicBezTo>
                    <a:pt x="1303" y="1"/>
                    <a:pt x="1276" y="6"/>
                    <a:pt x="1249" y="17"/>
                  </a:cubicBezTo>
                  <a:cubicBezTo>
                    <a:pt x="878" y="174"/>
                    <a:pt x="518" y="355"/>
                    <a:pt x="168" y="557"/>
                  </a:cubicBezTo>
                  <a:cubicBezTo>
                    <a:pt x="58" y="621"/>
                    <a:pt x="0" y="757"/>
                    <a:pt x="47" y="876"/>
                  </a:cubicBezTo>
                  <a:cubicBezTo>
                    <a:pt x="86" y="979"/>
                    <a:pt x="183" y="1040"/>
                    <a:pt x="284" y="1040"/>
                  </a:cubicBezTo>
                  <a:cubicBezTo>
                    <a:pt x="327" y="1040"/>
                    <a:pt x="371" y="1029"/>
                    <a:pt x="412" y="1005"/>
                  </a:cubicBezTo>
                  <a:cubicBezTo>
                    <a:pt x="727" y="823"/>
                    <a:pt x="1054" y="658"/>
                    <a:pt x="1389" y="512"/>
                  </a:cubicBezTo>
                  <a:cubicBezTo>
                    <a:pt x="1518" y="458"/>
                    <a:pt x="1584" y="312"/>
                    <a:pt x="1538" y="177"/>
                  </a:cubicBezTo>
                  <a:lnTo>
                    <a:pt x="1525" y="141"/>
                  </a:lnTo>
                  <a:cubicBezTo>
                    <a:pt x="1496" y="54"/>
                    <a:pt x="1415" y="1"/>
                    <a:pt x="1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3942339" y="1513511"/>
              <a:ext cx="95761" cy="38606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2"/>
                  </a:cubicBezTo>
                  <a:cubicBezTo>
                    <a:pt x="1306" y="87"/>
                    <a:pt x="748" y="220"/>
                    <a:pt x="205" y="400"/>
                  </a:cubicBezTo>
                  <a:cubicBezTo>
                    <a:pt x="71" y="444"/>
                    <a:pt x="0" y="590"/>
                    <a:pt x="47" y="725"/>
                  </a:cubicBezTo>
                  <a:cubicBezTo>
                    <a:pt x="84" y="829"/>
                    <a:pt x="183" y="895"/>
                    <a:pt x="288" y="895"/>
                  </a:cubicBezTo>
                  <a:cubicBezTo>
                    <a:pt x="316" y="895"/>
                    <a:pt x="343" y="891"/>
                    <a:pt x="370" y="882"/>
                  </a:cubicBezTo>
                  <a:cubicBezTo>
                    <a:pt x="883" y="712"/>
                    <a:pt x="1408" y="587"/>
                    <a:pt x="1941" y="507"/>
                  </a:cubicBezTo>
                  <a:cubicBezTo>
                    <a:pt x="2081" y="488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5170294" y="1855884"/>
              <a:ext cx="178237" cy="86994"/>
            </a:xfrm>
            <a:custGeom>
              <a:avLst/>
              <a:gdLst/>
              <a:ahLst/>
              <a:cxnLst/>
              <a:rect l="l" t="t" r="r" b="b"/>
              <a:pathLst>
                <a:path w="4052" h="2019" extrusionOk="0">
                  <a:moveTo>
                    <a:pt x="273" y="0"/>
                  </a:moveTo>
                  <a:cubicBezTo>
                    <a:pt x="158" y="0"/>
                    <a:pt x="53" y="81"/>
                    <a:pt x="29" y="199"/>
                  </a:cubicBezTo>
                  <a:cubicBezTo>
                    <a:pt x="0" y="339"/>
                    <a:pt x="87" y="475"/>
                    <a:pt x="225" y="507"/>
                  </a:cubicBezTo>
                  <a:cubicBezTo>
                    <a:pt x="1077" y="720"/>
                    <a:pt x="1895" y="1048"/>
                    <a:pt x="2655" y="1487"/>
                  </a:cubicBezTo>
                  <a:lnTo>
                    <a:pt x="2505" y="1740"/>
                  </a:lnTo>
                  <a:cubicBezTo>
                    <a:pt x="2459" y="1818"/>
                    <a:pt x="2511" y="1919"/>
                    <a:pt x="2603" y="1925"/>
                  </a:cubicBezTo>
                  <a:lnTo>
                    <a:pt x="3885" y="2018"/>
                  </a:lnTo>
                  <a:cubicBezTo>
                    <a:pt x="3889" y="2019"/>
                    <a:pt x="3892" y="2019"/>
                    <a:pt x="3896" y="2019"/>
                  </a:cubicBezTo>
                  <a:cubicBezTo>
                    <a:pt x="3991" y="2019"/>
                    <a:pt x="4052" y="1911"/>
                    <a:pt x="3999" y="1829"/>
                  </a:cubicBezTo>
                  <a:lnTo>
                    <a:pt x="3302" y="747"/>
                  </a:lnTo>
                  <a:cubicBezTo>
                    <a:pt x="3278" y="709"/>
                    <a:pt x="3238" y="690"/>
                    <a:pt x="3198" y="690"/>
                  </a:cubicBezTo>
                  <a:cubicBezTo>
                    <a:pt x="3157" y="690"/>
                    <a:pt x="3116" y="710"/>
                    <a:pt x="3093" y="750"/>
                  </a:cubicBezTo>
                  <a:lnTo>
                    <a:pt x="2917" y="1048"/>
                  </a:lnTo>
                  <a:cubicBezTo>
                    <a:pt x="2108" y="582"/>
                    <a:pt x="1237" y="231"/>
                    <a:pt x="330" y="7"/>
                  </a:cubicBezTo>
                  <a:cubicBezTo>
                    <a:pt x="311" y="3"/>
                    <a:pt x="292" y="0"/>
                    <a:pt x="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5045413" y="1843389"/>
              <a:ext cx="111024" cy="26973"/>
            </a:xfrm>
            <a:custGeom>
              <a:avLst/>
              <a:gdLst/>
              <a:ahLst/>
              <a:cxnLst/>
              <a:rect l="l" t="t" r="r" b="b"/>
              <a:pathLst>
                <a:path w="2524" h="626" extrusionOk="0">
                  <a:moveTo>
                    <a:pt x="787" y="1"/>
                  </a:moveTo>
                  <a:cubicBezTo>
                    <a:pt x="606" y="1"/>
                    <a:pt x="423" y="7"/>
                    <a:pt x="242" y="18"/>
                  </a:cubicBezTo>
                  <a:cubicBezTo>
                    <a:pt x="104" y="31"/>
                    <a:pt x="0" y="151"/>
                    <a:pt x="10" y="291"/>
                  </a:cubicBezTo>
                  <a:cubicBezTo>
                    <a:pt x="21" y="425"/>
                    <a:pt x="131" y="526"/>
                    <a:pt x="264" y="526"/>
                  </a:cubicBezTo>
                  <a:cubicBezTo>
                    <a:pt x="269" y="526"/>
                    <a:pt x="274" y="526"/>
                    <a:pt x="279" y="526"/>
                  </a:cubicBezTo>
                  <a:cubicBezTo>
                    <a:pt x="447" y="516"/>
                    <a:pt x="617" y="510"/>
                    <a:pt x="787" y="510"/>
                  </a:cubicBezTo>
                  <a:cubicBezTo>
                    <a:pt x="1261" y="512"/>
                    <a:pt x="1735" y="548"/>
                    <a:pt x="2204" y="622"/>
                  </a:cubicBezTo>
                  <a:cubicBezTo>
                    <a:pt x="2218" y="624"/>
                    <a:pt x="2232" y="626"/>
                    <a:pt x="2246" y="626"/>
                  </a:cubicBezTo>
                  <a:cubicBezTo>
                    <a:pt x="2364" y="626"/>
                    <a:pt x="2469" y="542"/>
                    <a:pt x="2495" y="422"/>
                  </a:cubicBezTo>
                  <a:cubicBezTo>
                    <a:pt x="2524" y="281"/>
                    <a:pt x="2430" y="145"/>
                    <a:pt x="2289" y="121"/>
                  </a:cubicBezTo>
                  <a:cubicBezTo>
                    <a:pt x="1792" y="41"/>
                    <a:pt x="1289" y="1"/>
                    <a:pt x="7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4853100" y="1877557"/>
              <a:ext cx="69720" cy="44854"/>
            </a:xfrm>
            <a:custGeom>
              <a:avLst/>
              <a:gdLst/>
              <a:ahLst/>
              <a:cxnLst/>
              <a:rect l="l" t="t" r="r" b="b"/>
              <a:pathLst>
                <a:path w="1585" h="1041" extrusionOk="0">
                  <a:moveTo>
                    <a:pt x="1331" y="0"/>
                  </a:moveTo>
                  <a:cubicBezTo>
                    <a:pt x="1304" y="0"/>
                    <a:pt x="1277" y="6"/>
                    <a:pt x="1251" y="16"/>
                  </a:cubicBezTo>
                  <a:cubicBezTo>
                    <a:pt x="880" y="175"/>
                    <a:pt x="518" y="356"/>
                    <a:pt x="170" y="558"/>
                  </a:cubicBezTo>
                  <a:cubicBezTo>
                    <a:pt x="60" y="622"/>
                    <a:pt x="1" y="758"/>
                    <a:pt x="47" y="876"/>
                  </a:cubicBezTo>
                  <a:cubicBezTo>
                    <a:pt x="87" y="979"/>
                    <a:pt x="185" y="1040"/>
                    <a:pt x="287" y="1040"/>
                  </a:cubicBezTo>
                  <a:cubicBezTo>
                    <a:pt x="330" y="1040"/>
                    <a:pt x="373" y="1029"/>
                    <a:pt x="414" y="1006"/>
                  </a:cubicBezTo>
                  <a:cubicBezTo>
                    <a:pt x="729" y="822"/>
                    <a:pt x="1056" y="657"/>
                    <a:pt x="1391" y="513"/>
                  </a:cubicBezTo>
                  <a:cubicBezTo>
                    <a:pt x="1520" y="457"/>
                    <a:pt x="1584" y="311"/>
                    <a:pt x="1540" y="178"/>
                  </a:cubicBezTo>
                  <a:lnTo>
                    <a:pt x="1527" y="141"/>
                  </a:lnTo>
                  <a:cubicBezTo>
                    <a:pt x="1497" y="55"/>
                    <a:pt x="1417" y="0"/>
                    <a:pt x="1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4934257" y="1847999"/>
              <a:ext cx="95761" cy="38606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3"/>
                  </a:cubicBezTo>
                  <a:lnTo>
                    <a:pt x="1871" y="4"/>
                  </a:lnTo>
                  <a:cubicBezTo>
                    <a:pt x="1306" y="88"/>
                    <a:pt x="748" y="220"/>
                    <a:pt x="205" y="400"/>
                  </a:cubicBezTo>
                  <a:cubicBezTo>
                    <a:pt x="71" y="446"/>
                    <a:pt x="0" y="592"/>
                    <a:pt x="47" y="725"/>
                  </a:cubicBezTo>
                  <a:cubicBezTo>
                    <a:pt x="84" y="830"/>
                    <a:pt x="182" y="896"/>
                    <a:pt x="288" y="896"/>
                  </a:cubicBezTo>
                  <a:cubicBezTo>
                    <a:pt x="315" y="896"/>
                    <a:pt x="343" y="891"/>
                    <a:pt x="370" y="882"/>
                  </a:cubicBezTo>
                  <a:cubicBezTo>
                    <a:pt x="881" y="714"/>
                    <a:pt x="1406" y="587"/>
                    <a:pt x="1940" y="509"/>
                  </a:cubicBezTo>
                  <a:cubicBezTo>
                    <a:pt x="2079" y="490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3800743" y="3778965"/>
              <a:ext cx="178193" cy="86994"/>
            </a:xfrm>
            <a:custGeom>
              <a:avLst/>
              <a:gdLst/>
              <a:ahLst/>
              <a:cxnLst/>
              <a:rect l="l" t="t" r="r" b="b"/>
              <a:pathLst>
                <a:path w="4051" h="2019" extrusionOk="0">
                  <a:moveTo>
                    <a:pt x="157" y="1"/>
                  </a:moveTo>
                  <a:cubicBezTo>
                    <a:pt x="61" y="1"/>
                    <a:pt x="1" y="107"/>
                    <a:pt x="54" y="190"/>
                  </a:cubicBezTo>
                  <a:lnTo>
                    <a:pt x="750" y="1274"/>
                  </a:lnTo>
                  <a:cubicBezTo>
                    <a:pt x="774" y="1311"/>
                    <a:pt x="813" y="1330"/>
                    <a:pt x="852" y="1330"/>
                  </a:cubicBezTo>
                  <a:cubicBezTo>
                    <a:pt x="893" y="1330"/>
                    <a:pt x="935" y="1309"/>
                    <a:pt x="958" y="1269"/>
                  </a:cubicBezTo>
                  <a:lnTo>
                    <a:pt x="1136" y="973"/>
                  </a:lnTo>
                  <a:cubicBezTo>
                    <a:pt x="1945" y="1439"/>
                    <a:pt x="2816" y="1788"/>
                    <a:pt x="3722" y="2012"/>
                  </a:cubicBezTo>
                  <a:cubicBezTo>
                    <a:pt x="3741" y="2017"/>
                    <a:pt x="3761" y="2019"/>
                    <a:pt x="3779" y="2019"/>
                  </a:cubicBezTo>
                  <a:cubicBezTo>
                    <a:pt x="3895" y="2019"/>
                    <a:pt x="3999" y="1938"/>
                    <a:pt x="4023" y="1820"/>
                  </a:cubicBezTo>
                  <a:cubicBezTo>
                    <a:pt x="4051" y="1682"/>
                    <a:pt x="3964" y="1546"/>
                    <a:pt x="3828" y="1512"/>
                  </a:cubicBezTo>
                  <a:cubicBezTo>
                    <a:pt x="2976" y="1301"/>
                    <a:pt x="2158" y="971"/>
                    <a:pt x="1396" y="534"/>
                  </a:cubicBezTo>
                  <a:lnTo>
                    <a:pt x="1548" y="279"/>
                  </a:lnTo>
                  <a:cubicBezTo>
                    <a:pt x="1594" y="201"/>
                    <a:pt x="1541" y="100"/>
                    <a:pt x="1450" y="94"/>
                  </a:cubicBezTo>
                  <a:lnTo>
                    <a:pt x="166" y="1"/>
                  </a:ln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3992836" y="3851482"/>
              <a:ext cx="110980" cy="27016"/>
            </a:xfrm>
            <a:custGeom>
              <a:avLst/>
              <a:gdLst/>
              <a:ahLst/>
              <a:cxnLst/>
              <a:rect l="l" t="t" r="r" b="b"/>
              <a:pathLst>
                <a:path w="2523" h="627" extrusionOk="0">
                  <a:moveTo>
                    <a:pt x="279" y="1"/>
                  </a:moveTo>
                  <a:cubicBezTo>
                    <a:pt x="160" y="1"/>
                    <a:pt x="54" y="84"/>
                    <a:pt x="29" y="204"/>
                  </a:cubicBezTo>
                  <a:cubicBezTo>
                    <a:pt x="1" y="345"/>
                    <a:pt x="93" y="483"/>
                    <a:pt x="236" y="507"/>
                  </a:cubicBezTo>
                  <a:cubicBezTo>
                    <a:pt x="732" y="585"/>
                    <a:pt x="1235" y="625"/>
                    <a:pt x="1738" y="627"/>
                  </a:cubicBezTo>
                  <a:cubicBezTo>
                    <a:pt x="1919" y="627"/>
                    <a:pt x="2102" y="621"/>
                    <a:pt x="2282" y="609"/>
                  </a:cubicBezTo>
                  <a:cubicBezTo>
                    <a:pt x="2420" y="596"/>
                    <a:pt x="2523" y="475"/>
                    <a:pt x="2513" y="337"/>
                  </a:cubicBezTo>
                  <a:cubicBezTo>
                    <a:pt x="2504" y="203"/>
                    <a:pt x="2392" y="100"/>
                    <a:pt x="2260" y="100"/>
                  </a:cubicBezTo>
                  <a:cubicBezTo>
                    <a:pt x="2255" y="100"/>
                    <a:pt x="2251" y="100"/>
                    <a:pt x="2246" y="100"/>
                  </a:cubicBezTo>
                  <a:cubicBezTo>
                    <a:pt x="2076" y="110"/>
                    <a:pt x="1908" y="116"/>
                    <a:pt x="1738" y="116"/>
                  </a:cubicBezTo>
                  <a:cubicBezTo>
                    <a:pt x="1262" y="116"/>
                    <a:pt x="790" y="78"/>
                    <a:pt x="321" y="4"/>
                  </a:cubicBezTo>
                  <a:cubicBezTo>
                    <a:pt x="307" y="2"/>
                    <a:pt x="293" y="1"/>
                    <a:pt x="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4226410" y="3799518"/>
              <a:ext cx="69720" cy="44768"/>
            </a:xfrm>
            <a:custGeom>
              <a:avLst/>
              <a:gdLst/>
              <a:ahLst/>
              <a:cxnLst/>
              <a:rect l="l" t="t" r="r" b="b"/>
              <a:pathLst>
                <a:path w="1585" h="1039" extrusionOk="0">
                  <a:moveTo>
                    <a:pt x="1300" y="0"/>
                  </a:moveTo>
                  <a:cubicBezTo>
                    <a:pt x="1257" y="0"/>
                    <a:pt x="1213" y="11"/>
                    <a:pt x="1173" y="35"/>
                  </a:cubicBezTo>
                  <a:cubicBezTo>
                    <a:pt x="857" y="217"/>
                    <a:pt x="531" y="382"/>
                    <a:pt x="196" y="528"/>
                  </a:cubicBezTo>
                  <a:cubicBezTo>
                    <a:pt x="66" y="582"/>
                    <a:pt x="1" y="728"/>
                    <a:pt x="47" y="863"/>
                  </a:cubicBezTo>
                  <a:lnTo>
                    <a:pt x="60" y="899"/>
                  </a:lnTo>
                  <a:cubicBezTo>
                    <a:pt x="89" y="986"/>
                    <a:pt x="169" y="1039"/>
                    <a:pt x="255" y="1039"/>
                  </a:cubicBezTo>
                  <a:cubicBezTo>
                    <a:pt x="282" y="1039"/>
                    <a:pt x="309" y="1034"/>
                    <a:pt x="335" y="1023"/>
                  </a:cubicBezTo>
                  <a:cubicBezTo>
                    <a:pt x="707" y="866"/>
                    <a:pt x="1067" y="685"/>
                    <a:pt x="1416" y="483"/>
                  </a:cubicBezTo>
                  <a:cubicBezTo>
                    <a:pt x="1527" y="419"/>
                    <a:pt x="1584" y="283"/>
                    <a:pt x="1538" y="164"/>
                  </a:cubicBezTo>
                  <a:cubicBezTo>
                    <a:pt x="1499" y="61"/>
                    <a:pt x="1401" y="0"/>
                    <a:pt x="1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4119212" y="3835238"/>
              <a:ext cx="95849" cy="38606"/>
            </a:xfrm>
            <a:custGeom>
              <a:avLst/>
              <a:gdLst/>
              <a:ahLst/>
              <a:cxnLst/>
              <a:rect l="l" t="t" r="r" b="b"/>
              <a:pathLst>
                <a:path w="2179" h="896" extrusionOk="0">
                  <a:moveTo>
                    <a:pt x="1890" y="1"/>
                  </a:moveTo>
                  <a:cubicBezTo>
                    <a:pt x="1863" y="1"/>
                    <a:pt x="1835" y="5"/>
                    <a:pt x="1808" y="14"/>
                  </a:cubicBezTo>
                  <a:cubicBezTo>
                    <a:pt x="1296" y="184"/>
                    <a:pt x="771" y="309"/>
                    <a:pt x="237" y="389"/>
                  </a:cubicBezTo>
                  <a:cubicBezTo>
                    <a:pt x="98" y="408"/>
                    <a:pt x="0" y="536"/>
                    <a:pt x="20" y="676"/>
                  </a:cubicBezTo>
                  <a:cubicBezTo>
                    <a:pt x="37" y="803"/>
                    <a:pt x="147" y="896"/>
                    <a:pt x="273" y="896"/>
                  </a:cubicBezTo>
                  <a:cubicBezTo>
                    <a:pt x="284" y="896"/>
                    <a:pt x="296" y="895"/>
                    <a:pt x="308" y="893"/>
                  </a:cubicBezTo>
                  <a:cubicBezTo>
                    <a:pt x="873" y="809"/>
                    <a:pt x="1430" y="676"/>
                    <a:pt x="1973" y="496"/>
                  </a:cubicBezTo>
                  <a:cubicBezTo>
                    <a:pt x="2106" y="451"/>
                    <a:pt x="2178" y="306"/>
                    <a:pt x="2132" y="171"/>
                  </a:cubicBezTo>
                  <a:cubicBezTo>
                    <a:pt x="2095" y="67"/>
                    <a:pt x="1996" y="1"/>
                    <a:pt x="1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3355458" y="2913122"/>
              <a:ext cx="90174" cy="172178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920" y="0"/>
                  </a:moveTo>
                  <a:cubicBezTo>
                    <a:pt x="1898" y="0"/>
                    <a:pt x="1876" y="6"/>
                    <a:pt x="1854" y="20"/>
                  </a:cubicBezTo>
                  <a:lnTo>
                    <a:pt x="772" y="717"/>
                  </a:lnTo>
                  <a:cubicBezTo>
                    <a:pt x="695" y="766"/>
                    <a:pt x="697" y="878"/>
                    <a:pt x="775" y="926"/>
                  </a:cubicBezTo>
                  <a:lnTo>
                    <a:pt x="1073" y="1102"/>
                  </a:lnTo>
                  <a:cubicBezTo>
                    <a:pt x="607" y="1911"/>
                    <a:pt x="256" y="2782"/>
                    <a:pt x="32" y="3689"/>
                  </a:cubicBezTo>
                  <a:cubicBezTo>
                    <a:pt x="0" y="3825"/>
                    <a:pt x="87" y="3962"/>
                    <a:pt x="224" y="3990"/>
                  </a:cubicBezTo>
                  <a:cubicBezTo>
                    <a:pt x="242" y="3993"/>
                    <a:pt x="260" y="3995"/>
                    <a:pt x="278" y="3995"/>
                  </a:cubicBezTo>
                  <a:cubicBezTo>
                    <a:pt x="397" y="3995"/>
                    <a:pt x="502" y="3914"/>
                    <a:pt x="532" y="3794"/>
                  </a:cubicBezTo>
                  <a:cubicBezTo>
                    <a:pt x="743" y="2942"/>
                    <a:pt x="1073" y="2124"/>
                    <a:pt x="1512" y="1363"/>
                  </a:cubicBezTo>
                  <a:lnTo>
                    <a:pt x="1765" y="1514"/>
                  </a:lnTo>
                  <a:cubicBezTo>
                    <a:pt x="1785" y="1526"/>
                    <a:pt x="1806" y="1531"/>
                    <a:pt x="1827" y="1531"/>
                  </a:cubicBezTo>
                  <a:cubicBezTo>
                    <a:pt x="1888" y="1531"/>
                    <a:pt x="1946" y="1484"/>
                    <a:pt x="1951" y="1416"/>
                  </a:cubicBezTo>
                  <a:lnTo>
                    <a:pt x="2043" y="134"/>
                  </a:lnTo>
                  <a:cubicBezTo>
                    <a:pt x="2049" y="57"/>
                    <a:pt x="1988" y="0"/>
                    <a:pt x="1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3377363" y="3329994"/>
              <a:ext cx="49046" cy="65665"/>
            </a:xfrm>
            <a:custGeom>
              <a:avLst/>
              <a:gdLst/>
              <a:ahLst/>
              <a:cxnLst/>
              <a:rect l="l" t="t" r="r" b="b"/>
              <a:pathLst>
                <a:path w="1115" h="1524" extrusionOk="0">
                  <a:moveTo>
                    <a:pt x="296" y="1"/>
                  </a:moveTo>
                  <a:cubicBezTo>
                    <a:pt x="267" y="1"/>
                    <a:pt x="237" y="5"/>
                    <a:pt x="208" y="15"/>
                  </a:cubicBezTo>
                  <a:lnTo>
                    <a:pt x="171" y="28"/>
                  </a:lnTo>
                  <a:cubicBezTo>
                    <a:pt x="58" y="67"/>
                    <a:pt x="0" y="193"/>
                    <a:pt x="47" y="304"/>
                  </a:cubicBezTo>
                  <a:cubicBezTo>
                    <a:pt x="205" y="675"/>
                    <a:pt x="384" y="1035"/>
                    <a:pt x="588" y="1385"/>
                  </a:cubicBezTo>
                  <a:cubicBezTo>
                    <a:pt x="637" y="1469"/>
                    <a:pt x="728" y="1524"/>
                    <a:pt x="822" y="1524"/>
                  </a:cubicBezTo>
                  <a:cubicBezTo>
                    <a:pt x="850" y="1524"/>
                    <a:pt x="879" y="1519"/>
                    <a:pt x="906" y="1508"/>
                  </a:cubicBezTo>
                  <a:cubicBezTo>
                    <a:pt x="1052" y="1450"/>
                    <a:pt x="1115" y="1277"/>
                    <a:pt x="1036" y="1141"/>
                  </a:cubicBezTo>
                  <a:cubicBezTo>
                    <a:pt x="852" y="826"/>
                    <a:pt x="687" y="499"/>
                    <a:pt x="543" y="164"/>
                  </a:cubicBezTo>
                  <a:cubicBezTo>
                    <a:pt x="499" y="63"/>
                    <a:pt x="400" y="1"/>
                    <a:pt x="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3495690" y="2267671"/>
              <a:ext cx="92330" cy="176616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3584105" y="2454068"/>
              <a:ext cx="83972" cy="85399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3770480" y="2595050"/>
              <a:ext cx="73987" cy="37098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3673179" y="2541622"/>
              <a:ext cx="87799" cy="59590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5698320" y="2603581"/>
              <a:ext cx="90174" cy="172178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772" y="0"/>
                  </a:moveTo>
                  <a:cubicBezTo>
                    <a:pt x="1653" y="0"/>
                    <a:pt x="1547" y="82"/>
                    <a:pt x="1518" y="201"/>
                  </a:cubicBezTo>
                  <a:cubicBezTo>
                    <a:pt x="1307" y="1053"/>
                    <a:pt x="977" y="1872"/>
                    <a:pt x="540" y="2634"/>
                  </a:cubicBezTo>
                  <a:lnTo>
                    <a:pt x="285" y="2482"/>
                  </a:lnTo>
                  <a:cubicBezTo>
                    <a:pt x="265" y="2470"/>
                    <a:pt x="244" y="2465"/>
                    <a:pt x="223" y="2465"/>
                  </a:cubicBezTo>
                  <a:cubicBezTo>
                    <a:pt x="162" y="2465"/>
                    <a:pt x="104" y="2511"/>
                    <a:pt x="99" y="2579"/>
                  </a:cubicBezTo>
                  <a:lnTo>
                    <a:pt x="6" y="3864"/>
                  </a:lnTo>
                  <a:cubicBezTo>
                    <a:pt x="0" y="3939"/>
                    <a:pt x="62" y="3995"/>
                    <a:pt x="129" y="3995"/>
                  </a:cubicBezTo>
                  <a:cubicBezTo>
                    <a:pt x="152" y="3995"/>
                    <a:pt x="174" y="3989"/>
                    <a:pt x="195" y="3976"/>
                  </a:cubicBezTo>
                  <a:lnTo>
                    <a:pt x="1278" y="3279"/>
                  </a:lnTo>
                  <a:cubicBezTo>
                    <a:pt x="1355" y="3229"/>
                    <a:pt x="1353" y="3117"/>
                    <a:pt x="1275" y="3071"/>
                  </a:cubicBezTo>
                  <a:lnTo>
                    <a:pt x="978" y="2893"/>
                  </a:lnTo>
                  <a:cubicBezTo>
                    <a:pt x="1444" y="2085"/>
                    <a:pt x="1794" y="1213"/>
                    <a:pt x="2018" y="307"/>
                  </a:cubicBezTo>
                  <a:cubicBezTo>
                    <a:pt x="2050" y="171"/>
                    <a:pt x="1963" y="35"/>
                    <a:pt x="1826" y="6"/>
                  </a:cubicBezTo>
                  <a:cubicBezTo>
                    <a:pt x="1808" y="2"/>
                    <a:pt x="1790" y="0"/>
                    <a:pt x="17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5771779" y="2480696"/>
              <a:ext cx="28416" cy="107331"/>
            </a:xfrm>
            <a:custGeom>
              <a:avLst/>
              <a:gdLst/>
              <a:ahLst/>
              <a:cxnLst/>
              <a:rect l="l" t="t" r="r" b="b"/>
              <a:pathLst>
                <a:path w="646" h="2491" extrusionOk="0">
                  <a:moveTo>
                    <a:pt x="375" y="0"/>
                  </a:moveTo>
                  <a:cubicBezTo>
                    <a:pt x="368" y="0"/>
                    <a:pt x="361" y="1"/>
                    <a:pt x="354" y="1"/>
                  </a:cubicBezTo>
                  <a:cubicBezTo>
                    <a:pt x="216" y="11"/>
                    <a:pt x="111" y="129"/>
                    <a:pt x="119" y="269"/>
                  </a:cubicBezTo>
                  <a:cubicBezTo>
                    <a:pt x="128" y="438"/>
                    <a:pt x="135" y="607"/>
                    <a:pt x="135" y="776"/>
                  </a:cubicBezTo>
                  <a:cubicBezTo>
                    <a:pt x="135" y="1252"/>
                    <a:pt x="96" y="1724"/>
                    <a:pt x="23" y="2193"/>
                  </a:cubicBezTo>
                  <a:cubicBezTo>
                    <a:pt x="0" y="2328"/>
                    <a:pt x="88" y="2458"/>
                    <a:pt x="223" y="2485"/>
                  </a:cubicBezTo>
                  <a:cubicBezTo>
                    <a:pt x="240" y="2488"/>
                    <a:pt x="257" y="2490"/>
                    <a:pt x="274" y="2490"/>
                  </a:cubicBezTo>
                  <a:cubicBezTo>
                    <a:pt x="396" y="2490"/>
                    <a:pt x="504" y="2403"/>
                    <a:pt x="526" y="2278"/>
                  </a:cubicBezTo>
                  <a:cubicBezTo>
                    <a:pt x="604" y="1782"/>
                    <a:pt x="644" y="1279"/>
                    <a:pt x="646" y="776"/>
                  </a:cubicBezTo>
                  <a:cubicBezTo>
                    <a:pt x="646" y="595"/>
                    <a:pt x="638" y="413"/>
                    <a:pt x="626" y="232"/>
                  </a:cubicBezTo>
                  <a:cubicBezTo>
                    <a:pt x="616" y="101"/>
                    <a:pt x="505" y="0"/>
                    <a:pt x="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5717586" y="2293222"/>
              <a:ext cx="49002" cy="65665"/>
            </a:xfrm>
            <a:custGeom>
              <a:avLst/>
              <a:gdLst/>
              <a:ahLst/>
              <a:cxnLst/>
              <a:rect l="l" t="t" r="r" b="b"/>
              <a:pathLst>
                <a:path w="1114" h="1524" extrusionOk="0">
                  <a:moveTo>
                    <a:pt x="293" y="1"/>
                  </a:moveTo>
                  <a:cubicBezTo>
                    <a:pt x="265" y="1"/>
                    <a:pt x="236" y="5"/>
                    <a:pt x="209" y="16"/>
                  </a:cubicBezTo>
                  <a:cubicBezTo>
                    <a:pt x="62" y="74"/>
                    <a:pt x="1" y="246"/>
                    <a:pt x="79" y="383"/>
                  </a:cubicBezTo>
                  <a:cubicBezTo>
                    <a:pt x="262" y="698"/>
                    <a:pt x="427" y="1025"/>
                    <a:pt x="573" y="1359"/>
                  </a:cubicBezTo>
                  <a:cubicBezTo>
                    <a:pt x="615" y="1461"/>
                    <a:pt x="714" y="1523"/>
                    <a:pt x="819" y="1523"/>
                  </a:cubicBezTo>
                  <a:cubicBezTo>
                    <a:pt x="848" y="1523"/>
                    <a:pt x="878" y="1518"/>
                    <a:pt x="907" y="1508"/>
                  </a:cubicBezTo>
                  <a:lnTo>
                    <a:pt x="942" y="1495"/>
                  </a:lnTo>
                  <a:cubicBezTo>
                    <a:pt x="1056" y="1457"/>
                    <a:pt x="1114" y="1331"/>
                    <a:pt x="1067" y="1220"/>
                  </a:cubicBezTo>
                  <a:cubicBezTo>
                    <a:pt x="910" y="849"/>
                    <a:pt x="729" y="488"/>
                    <a:pt x="528" y="139"/>
                  </a:cubicBezTo>
                  <a:cubicBezTo>
                    <a:pt x="478" y="54"/>
                    <a:pt x="387" y="1"/>
                    <a:pt x="2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5754580" y="2372762"/>
              <a:ext cx="41612" cy="91690"/>
            </a:xfrm>
            <a:custGeom>
              <a:avLst/>
              <a:gdLst/>
              <a:ahLst/>
              <a:cxnLst/>
              <a:rect l="l" t="t" r="r" b="b"/>
              <a:pathLst>
                <a:path w="946" h="2128" extrusionOk="0">
                  <a:moveTo>
                    <a:pt x="288" y="0"/>
                  </a:moveTo>
                  <a:cubicBezTo>
                    <a:pt x="260" y="0"/>
                    <a:pt x="232" y="5"/>
                    <a:pt x="204" y="15"/>
                  </a:cubicBezTo>
                  <a:cubicBezTo>
                    <a:pt x="71" y="61"/>
                    <a:pt x="1" y="205"/>
                    <a:pt x="47" y="338"/>
                  </a:cubicBezTo>
                  <a:cubicBezTo>
                    <a:pt x="215" y="850"/>
                    <a:pt x="342" y="1376"/>
                    <a:pt x="420" y="1909"/>
                  </a:cubicBezTo>
                  <a:cubicBezTo>
                    <a:pt x="438" y="2036"/>
                    <a:pt x="548" y="2128"/>
                    <a:pt x="673" y="2128"/>
                  </a:cubicBezTo>
                  <a:cubicBezTo>
                    <a:pt x="685" y="2128"/>
                    <a:pt x="696" y="2127"/>
                    <a:pt x="708" y="2125"/>
                  </a:cubicBezTo>
                  <a:cubicBezTo>
                    <a:pt x="848" y="2106"/>
                    <a:pt x="945" y="1978"/>
                    <a:pt x="926" y="1839"/>
                  </a:cubicBezTo>
                  <a:lnTo>
                    <a:pt x="925" y="1839"/>
                  </a:lnTo>
                  <a:cubicBezTo>
                    <a:pt x="841" y="1273"/>
                    <a:pt x="708" y="716"/>
                    <a:pt x="529" y="173"/>
                  </a:cubicBezTo>
                  <a:cubicBezTo>
                    <a:pt x="492" y="67"/>
                    <a:pt x="393" y="0"/>
                    <a:pt x="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5292227" y="4074373"/>
              <a:ext cx="183340" cy="88243"/>
            </a:xfrm>
            <a:custGeom>
              <a:avLst/>
              <a:gdLst/>
              <a:ahLst/>
              <a:cxnLst/>
              <a:rect l="l" t="t" r="r" b="b"/>
              <a:pathLst>
                <a:path w="4168" h="2048" extrusionOk="0">
                  <a:moveTo>
                    <a:pt x="3871" y="0"/>
                  </a:moveTo>
                  <a:cubicBezTo>
                    <a:pt x="3824" y="0"/>
                    <a:pt x="3777" y="13"/>
                    <a:pt x="3735" y="39"/>
                  </a:cubicBezTo>
                  <a:cubicBezTo>
                    <a:pt x="2982" y="492"/>
                    <a:pt x="2170" y="838"/>
                    <a:pt x="1323" y="1067"/>
                  </a:cubicBezTo>
                  <a:lnTo>
                    <a:pt x="1249" y="780"/>
                  </a:lnTo>
                  <a:cubicBezTo>
                    <a:pt x="1235" y="721"/>
                    <a:pt x="1183" y="687"/>
                    <a:pt x="1130" y="687"/>
                  </a:cubicBezTo>
                  <a:cubicBezTo>
                    <a:pt x="1102" y="687"/>
                    <a:pt x="1073" y="696"/>
                    <a:pt x="1049" y="717"/>
                  </a:cubicBezTo>
                  <a:lnTo>
                    <a:pt x="76" y="1560"/>
                  </a:lnTo>
                  <a:cubicBezTo>
                    <a:pt x="0" y="1625"/>
                    <a:pt x="32" y="1750"/>
                    <a:pt x="130" y="1773"/>
                  </a:cubicBezTo>
                  <a:lnTo>
                    <a:pt x="1389" y="2045"/>
                  </a:lnTo>
                  <a:cubicBezTo>
                    <a:pt x="1398" y="2047"/>
                    <a:pt x="1407" y="2048"/>
                    <a:pt x="1416" y="2048"/>
                  </a:cubicBezTo>
                  <a:cubicBezTo>
                    <a:pt x="1493" y="2048"/>
                    <a:pt x="1555" y="1975"/>
                    <a:pt x="1534" y="1894"/>
                  </a:cubicBezTo>
                  <a:lnTo>
                    <a:pt x="1450" y="1561"/>
                  </a:lnTo>
                  <a:cubicBezTo>
                    <a:pt x="2351" y="1318"/>
                    <a:pt x="3214" y="950"/>
                    <a:pt x="4013" y="466"/>
                  </a:cubicBezTo>
                  <a:cubicBezTo>
                    <a:pt x="4132" y="392"/>
                    <a:pt x="4167" y="235"/>
                    <a:pt x="4090" y="119"/>
                  </a:cubicBezTo>
                  <a:cubicBezTo>
                    <a:pt x="4039" y="42"/>
                    <a:pt x="3956" y="0"/>
                    <a:pt x="38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5482473" y="3995652"/>
              <a:ext cx="89910" cy="79453"/>
            </a:xfrm>
            <a:custGeom>
              <a:avLst/>
              <a:gdLst/>
              <a:ahLst/>
              <a:cxnLst/>
              <a:rect l="l" t="t" r="r" b="b"/>
              <a:pathLst>
                <a:path w="2044" h="1844" extrusionOk="0">
                  <a:moveTo>
                    <a:pt x="1760" y="1"/>
                  </a:moveTo>
                  <a:cubicBezTo>
                    <a:pt x="1689" y="1"/>
                    <a:pt x="1619" y="31"/>
                    <a:pt x="1568" y="88"/>
                  </a:cubicBezTo>
                  <a:cubicBezTo>
                    <a:pt x="1456" y="215"/>
                    <a:pt x="1341" y="338"/>
                    <a:pt x="1221" y="458"/>
                  </a:cubicBezTo>
                  <a:cubicBezTo>
                    <a:pt x="885" y="793"/>
                    <a:pt x="524" y="1102"/>
                    <a:pt x="140" y="1380"/>
                  </a:cubicBezTo>
                  <a:cubicBezTo>
                    <a:pt x="29" y="1460"/>
                    <a:pt x="1" y="1612"/>
                    <a:pt x="74" y="1728"/>
                  </a:cubicBezTo>
                  <a:cubicBezTo>
                    <a:pt x="124" y="1803"/>
                    <a:pt x="205" y="1844"/>
                    <a:pt x="288" y="1844"/>
                  </a:cubicBezTo>
                  <a:cubicBezTo>
                    <a:pt x="339" y="1844"/>
                    <a:pt x="391" y="1828"/>
                    <a:pt x="436" y="1797"/>
                  </a:cubicBezTo>
                  <a:cubicBezTo>
                    <a:pt x="843" y="1500"/>
                    <a:pt x="1226" y="1174"/>
                    <a:pt x="1581" y="820"/>
                  </a:cubicBezTo>
                  <a:cubicBezTo>
                    <a:pt x="1711" y="690"/>
                    <a:pt x="1834" y="557"/>
                    <a:pt x="1954" y="421"/>
                  </a:cubicBezTo>
                  <a:cubicBezTo>
                    <a:pt x="2044" y="315"/>
                    <a:pt x="2033" y="155"/>
                    <a:pt x="1927" y="64"/>
                  </a:cubicBezTo>
                  <a:cubicBezTo>
                    <a:pt x="1879" y="22"/>
                    <a:pt x="1819" y="1"/>
                    <a:pt x="1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5626400" y="3823432"/>
              <a:ext cx="40381" cy="69328"/>
            </a:xfrm>
            <a:custGeom>
              <a:avLst/>
              <a:gdLst/>
              <a:ahLst/>
              <a:cxnLst/>
              <a:rect l="l" t="t" r="r" b="b"/>
              <a:pathLst>
                <a:path w="918" h="1609" extrusionOk="0">
                  <a:moveTo>
                    <a:pt x="642" y="0"/>
                  </a:moveTo>
                  <a:cubicBezTo>
                    <a:pt x="531" y="0"/>
                    <a:pt x="426" y="74"/>
                    <a:pt x="396" y="189"/>
                  </a:cubicBezTo>
                  <a:cubicBezTo>
                    <a:pt x="301" y="543"/>
                    <a:pt x="187" y="889"/>
                    <a:pt x="53" y="1228"/>
                  </a:cubicBezTo>
                  <a:cubicBezTo>
                    <a:pt x="0" y="1360"/>
                    <a:pt x="58" y="1509"/>
                    <a:pt x="184" y="1571"/>
                  </a:cubicBezTo>
                  <a:lnTo>
                    <a:pt x="218" y="1587"/>
                  </a:lnTo>
                  <a:cubicBezTo>
                    <a:pt x="248" y="1602"/>
                    <a:pt x="280" y="1608"/>
                    <a:pt x="311" y="1608"/>
                  </a:cubicBezTo>
                  <a:cubicBezTo>
                    <a:pt x="392" y="1608"/>
                    <a:pt x="469" y="1561"/>
                    <a:pt x="501" y="1480"/>
                  </a:cubicBezTo>
                  <a:cubicBezTo>
                    <a:pt x="653" y="1107"/>
                    <a:pt x="780" y="724"/>
                    <a:pt x="886" y="333"/>
                  </a:cubicBezTo>
                  <a:cubicBezTo>
                    <a:pt x="918" y="210"/>
                    <a:pt x="862" y="74"/>
                    <a:pt x="746" y="22"/>
                  </a:cubicBezTo>
                  <a:cubicBezTo>
                    <a:pt x="712" y="7"/>
                    <a:pt x="677" y="0"/>
                    <a:pt x="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5571944" y="3904953"/>
              <a:ext cx="63870" cy="83030"/>
            </a:xfrm>
            <a:custGeom>
              <a:avLst/>
              <a:gdLst/>
              <a:ahLst/>
              <a:cxnLst/>
              <a:rect l="l" t="t" r="r" b="b"/>
              <a:pathLst>
                <a:path w="1452" h="1927" extrusionOk="0">
                  <a:moveTo>
                    <a:pt x="1159" y="1"/>
                  </a:moveTo>
                  <a:cubicBezTo>
                    <a:pt x="1064" y="1"/>
                    <a:pt x="974" y="53"/>
                    <a:pt x="931" y="143"/>
                  </a:cubicBezTo>
                  <a:cubicBezTo>
                    <a:pt x="689" y="625"/>
                    <a:pt x="405" y="1085"/>
                    <a:pt x="85" y="1519"/>
                  </a:cubicBezTo>
                  <a:cubicBezTo>
                    <a:pt x="0" y="1631"/>
                    <a:pt x="21" y="1790"/>
                    <a:pt x="135" y="1874"/>
                  </a:cubicBezTo>
                  <a:cubicBezTo>
                    <a:pt x="181" y="1909"/>
                    <a:pt x="235" y="1926"/>
                    <a:pt x="289" y="1926"/>
                  </a:cubicBezTo>
                  <a:cubicBezTo>
                    <a:pt x="366" y="1926"/>
                    <a:pt x="441" y="1892"/>
                    <a:pt x="492" y="1826"/>
                  </a:cubicBezTo>
                  <a:cubicBezTo>
                    <a:pt x="831" y="1367"/>
                    <a:pt x="1132" y="878"/>
                    <a:pt x="1389" y="368"/>
                  </a:cubicBezTo>
                  <a:cubicBezTo>
                    <a:pt x="1451" y="241"/>
                    <a:pt x="1398" y="87"/>
                    <a:pt x="1270" y="26"/>
                  </a:cubicBezTo>
                  <a:cubicBezTo>
                    <a:pt x="1234" y="9"/>
                    <a:pt x="1196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9" name="Google Shape;1249;p40"/>
          <p:cNvSpPr txBox="1">
            <a:spLocks noGrp="1"/>
          </p:cNvSpPr>
          <p:nvPr>
            <p:ph type="subTitle" idx="4294967295"/>
          </p:nvPr>
        </p:nvSpPr>
        <p:spPr>
          <a:xfrm>
            <a:off x="875244" y="562251"/>
            <a:ext cx="20811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Grupal</a:t>
            </a:r>
            <a:endParaRPr dirty="0"/>
          </a:p>
        </p:txBody>
      </p:sp>
      <p:sp>
        <p:nvSpPr>
          <p:cNvPr id="1250" name="Google Shape;1250;p40"/>
          <p:cNvSpPr txBox="1">
            <a:spLocks noGrp="1"/>
          </p:cNvSpPr>
          <p:nvPr>
            <p:ph type="subTitle" idx="4294967295"/>
          </p:nvPr>
        </p:nvSpPr>
        <p:spPr>
          <a:xfrm>
            <a:off x="958524" y="360250"/>
            <a:ext cx="20811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CF6F"/>
                </a:solidFill>
              </a:rPr>
              <a:t>Organización</a:t>
            </a:r>
            <a:endParaRPr sz="2000" b="1" dirty="0">
              <a:solidFill>
                <a:srgbClr val="FFCF6F"/>
              </a:solidFill>
            </a:endParaRPr>
          </a:p>
        </p:txBody>
      </p:sp>
      <p:sp>
        <p:nvSpPr>
          <p:cNvPr id="1251" name="Google Shape;1251;p40"/>
          <p:cNvSpPr txBox="1">
            <a:spLocks noGrp="1"/>
          </p:cNvSpPr>
          <p:nvPr>
            <p:ph type="subTitle" idx="4294967295"/>
          </p:nvPr>
        </p:nvSpPr>
        <p:spPr>
          <a:xfrm>
            <a:off x="3764781" y="984735"/>
            <a:ext cx="5478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01</a:t>
            </a:r>
            <a:endParaRPr sz="2000" b="1" dirty="0"/>
          </a:p>
        </p:txBody>
      </p:sp>
      <p:sp>
        <p:nvSpPr>
          <p:cNvPr id="1252" name="Google Shape;1252;p40"/>
          <p:cNvSpPr txBox="1">
            <a:spLocks noGrp="1"/>
          </p:cNvSpPr>
          <p:nvPr>
            <p:ph type="subTitle" idx="4294967295"/>
          </p:nvPr>
        </p:nvSpPr>
        <p:spPr>
          <a:xfrm>
            <a:off x="4864314" y="1465341"/>
            <a:ext cx="5478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02</a:t>
            </a:r>
            <a:endParaRPr sz="2000" b="1" dirty="0"/>
          </a:p>
        </p:txBody>
      </p:sp>
      <p:sp>
        <p:nvSpPr>
          <p:cNvPr id="1253" name="Google Shape;1253;p40"/>
          <p:cNvSpPr txBox="1">
            <a:spLocks noGrp="1"/>
          </p:cNvSpPr>
          <p:nvPr>
            <p:ph type="subTitle" idx="4294967295"/>
          </p:nvPr>
        </p:nvSpPr>
        <p:spPr>
          <a:xfrm>
            <a:off x="318157" y="2298396"/>
            <a:ext cx="2667484" cy="1227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Video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Pantalla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Proyector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Bocinas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hlinkClick r:id="rId3"/>
              </a:rPr>
              <a:t>https://www.youtube.com/watch?v=sG2MBYbY-Fw</a:t>
            </a:r>
            <a:endParaRPr lang="es-MX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4" name="Google Shape;1254;p40"/>
          <p:cNvSpPr txBox="1">
            <a:spLocks noGrp="1"/>
          </p:cNvSpPr>
          <p:nvPr>
            <p:ph type="subTitle" idx="4294967295"/>
          </p:nvPr>
        </p:nvSpPr>
        <p:spPr>
          <a:xfrm>
            <a:off x="831155" y="1716844"/>
            <a:ext cx="20811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3"/>
                </a:solidFill>
              </a:rPr>
              <a:t>Material</a:t>
            </a:r>
            <a:endParaRPr sz="2000" b="1" dirty="0">
              <a:solidFill>
                <a:schemeClr val="accent3"/>
              </a:solidFill>
            </a:endParaRPr>
          </a:p>
        </p:txBody>
      </p:sp>
      <p:sp>
        <p:nvSpPr>
          <p:cNvPr id="1255" name="Google Shape;1255;p40"/>
          <p:cNvSpPr txBox="1">
            <a:spLocks noGrp="1"/>
          </p:cNvSpPr>
          <p:nvPr>
            <p:ph type="subTitle" idx="4294967295"/>
          </p:nvPr>
        </p:nvSpPr>
        <p:spPr>
          <a:xfrm>
            <a:off x="6113037" y="2270496"/>
            <a:ext cx="20811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 minutos</a:t>
            </a:r>
            <a:endParaRPr dirty="0"/>
          </a:p>
        </p:txBody>
      </p:sp>
      <p:sp>
        <p:nvSpPr>
          <p:cNvPr id="1256" name="Google Shape;1256;p40"/>
          <p:cNvSpPr txBox="1">
            <a:spLocks noGrp="1"/>
          </p:cNvSpPr>
          <p:nvPr>
            <p:ph type="subTitle" idx="4294967295"/>
          </p:nvPr>
        </p:nvSpPr>
        <p:spPr>
          <a:xfrm>
            <a:off x="6058140" y="2102077"/>
            <a:ext cx="20811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2"/>
                </a:solidFill>
              </a:rPr>
              <a:t>Tiempo</a:t>
            </a:r>
            <a:endParaRPr sz="2000" b="1" dirty="0">
              <a:solidFill>
                <a:schemeClr val="accent2"/>
              </a:solidFill>
            </a:endParaRPr>
          </a:p>
        </p:txBody>
      </p:sp>
      <p:sp>
        <p:nvSpPr>
          <p:cNvPr id="1259" name="Google Shape;1259;p40"/>
          <p:cNvSpPr txBox="1">
            <a:spLocks noGrp="1"/>
          </p:cNvSpPr>
          <p:nvPr>
            <p:ph type="subTitle" idx="4294967295"/>
          </p:nvPr>
        </p:nvSpPr>
        <p:spPr>
          <a:xfrm>
            <a:off x="4864314" y="2732214"/>
            <a:ext cx="5478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04</a:t>
            </a:r>
            <a:endParaRPr sz="2000" b="1"/>
          </a:p>
        </p:txBody>
      </p:sp>
      <p:sp>
        <p:nvSpPr>
          <p:cNvPr id="1260" name="Google Shape;1260;p40"/>
          <p:cNvSpPr txBox="1">
            <a:spLocks noGrp="1"/>
          </p:cNvSpPr>
          <p:nvPr>
            <p:ph type="subTitle" idx="4294967295"/>
          </p:nvPr>
        </p:nvSpPr>
        <p:spPr>
          <a:xfrm>
            <a:off x="3726716" y="2267677"/>
            <a:ext cx="5478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03</a:t>
            </a:r>
            <a:endParaRPr sz="20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39"/>
          <p:cNvSpPr txBox="1">
            <a:spLocks noGrp="1"/>
          </p:cNvSpPr>
          <p:nvPr>
            <p:ph type="title"/>
          </p:nvPr>
        </p:nvSpPr>
        <p:spPr>
          <a:xfrm>
            <a:off x="2826463" y="700515"/>
            <a:ext cx="3480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Actividad 2</a:t>
            </a:r>
            <a:endParaRPr sz="4400" dirty="0"/>
          </a:p>
        </p:txBody>
      </p:sp>
      <p:sp>
        <p:nvSpPr>
          <p:cNvPr id="1147" name="Google Shape;1147;p39"/>
          <p:cNvSpPr txBox="1">
            <a:spLocks noGrp="1"/>
          </p:cNvSpPr>
          <p:nvPr>
            <p:ph type="subTitle" idx="1"/>
          </p:nvPr>
        </p:nvSpPr>
        <p:spPr>
          <a:xfrm>
            <a:off x="2841609" y="2165886"/>
            <a:ext cx="3480000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dirty="0">
                <a:latin typeface="Bauhaus 93" panose="04030905020B02020C02" pitchFamily="82" charset="0"/>
              </a:rPr>
              <a:t>¿Cuál es mi rutina?</a:t>
            </a:r>
            <a:endParaRPr sz="2800" dirty="0">
              <a:latin typeface="Bauhaus 93" panose="04030905020B02020C02" pitchFamily="82" charset="0"/>
            </a:endParaRPr>
          </a:p>
        </p:txBody>
      </p:sp>
      <p:grpSp>
        <p:nvGrpSpPr>
          <p:cNvPr id="1148" name="Google Shape;1148;p39"/>
          <p:cNvGrpSpPr/>
          <p:nvPr/>
        </p:nvGrpSpPr>
        <p:grpSpPr>
          <a:xfrm>
            <a:off x="6209078" y="1359128"/>
            <a:ext cx="1089189" cy="3230384"/>
            <a:chOff x="-4666909" y="1359128"/>
            <a:chExt cx="1089189" cy="3230384"/>
          </a:xfrm>
        </p:grpSpPr>
        <p:sp>
          <p:nvSpPr>
            <p:cNvPr id="1149" name="Google Shape;1149;p39"/>
            <p:cNvSpPr/>
            <p:nvPr/>
          </p:nvSpPr>
          <p:spPr>
            <a:xfrm>
              <a:off x="-3858367" y="4081987"/>
              <a:ext cx="186214" cy="287159"/>
            </a:xfrm>
            <a:custGeom>
              <a:avLst/>
              <a:gdLst/>
              <a:ahLst/>
              <a:cxnLst/>
              <a:rect l="l" t="t" r="r" b="b"/>
              <a:pathLst>
                <a:path w="2459" h="3792" extrusionOk="0">
                  <a:moveTo>
                    <a:pt x="2163" y="1"/>
                  </a:moveTo>
                  <a:lnTo>
                    <a:pt x="2163" y="1"/>
                  </a:lnTo>
                  <a:cubicBezTo>
                    <a:pt x="1429" y="29"/>
                    <a:pt x="715" y="134"/>
                    <a:pt x="1" y="296"/>
                  </a:cubicBezTo>
                  <a:cubicBezTo>
                    <a:pt x="134" y="820"/>
                    <a:pt x="734" y="3277"/>
                    <a:pt x="877" y="3792"/>
                  </a:cubicBezTo>
                  <a:cubicBezTo>
                    <a:pt x="1391" y="3753"/>
                    <a:pt x="1915" y="3725"/>
                    <a:pt x="2430" y="3649"/>
                  </a:cubicBezTo>
                  <a:cubicBezTo>
                    <a:pt x="2458" y="3506"/>
                    <a:pt x="2458" y="3344"/>
                    <a:pt x="2430" y="3201"/>
                  </a:cubicBezTo>
                  <a:cubicBezTo>
                    <a:pt x="2372" y="2810"/>
                    <a:pt x="2134" y="391"/>
                    <a:pt x="2163" y="1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-4256542" y="4104326"/>
              <a:ext cx="154484" cy="246947"/>
            </a:xfrm>
            <a:custGeom>
              <a:avLst/>
              <a:gdLst/>
              <a:ahLst/>
              <a:cxnLst/>
              <a:rect l="l" t="t" r="r" b="b"/>
              <a:pathLst>
                <a:path w="2040" h="3261" extrusionOk="0">
                  <a:moveTo>
                    <a:pt x="1839" y="1"/>
                  </a:moveTo>
                  <a:cubicBezTo>
                    <a:pt x="1263" y="29"/>
                    <a:pt x="594" y="1068"/>
                    <a:pt x="17" y="1068"/>
                  </a:cubicBezTo>
                  <a:cubicBezTo>
                    <a:pt x="11" y="1068"/>
                    <a:pt x="6" y="1068"/>
                    <a:pt x="1" y="1068"/>
                  </a:cubicBezTo>
                  <a:lnTo>
                    <a:pt x="1" y="1068"/>
                  </a:lnTo>
                  <a:cubicBezTo>
                    <a:pt x="58" y="1572"/>
                    <a:pt x="315" y="2677"/>
                    <a:pt x="334" y="3182"/>
                  </a:cubicBezTo>
                  <a:cubicBezTo>
                    <a:pt x="662" y="3233"/>
                    <a:pt x="989" y="3260"/>
                    <a:pt x="1317" y="3260"/>
                  </a:cubicBezTo>
                  <a:cubicBezTo>
                    <a:pt x="1542" y="3260"/>
                    <a:pt x="1767" y="3247"/>
                    <a:pt x="1992" y="3220"/>
                  </a:cubicBezTo>
                  <a:cubicBezTo>
                    <a:pt x="2039" y="2687"/>
                    <a:pt x="1944" y="534"/>
                    <a:pt x="1839" y="1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-4420265" y="2651646"/>
              <a:ext cx="758941" cy="1567484"/>
            </a:xfrm>
            <a:custGeom>
              <a:avLst/>
              <a:gdLst/>
              <a:ahLst/>
              <a:cxnLst/>
              <a:rect l="l" t="t" r="r" b="b"/>
              <a:pathLst>
                <a:path w="10022" h="20699" extrusionOk="0">
                  <a:moveTo>
                    <a:pt x="1869" y="1"/>
                  </a:moveTo>
                  <a:cubicBezTo>
                    <a:pt x="1759" y="1"/>
                    <a:pt x="1696" y="59"/>
                    <a:pt x="1572" y="201"/>
                  </a:cubicBezTo>
                  <a:cubicBezTo>
                    <a:pt x="1210" y="639"/>
                    <a:pt x="934" y="1134"/>
                    <a:pt x="753" y="1667"/>
                  </a:cubicBezTo>
                  <a:cubicBezTo>
                    <a:pt x="1" y="3439"/>
                    <a:pt x="325" y="5658"/>
                    <a:pt x="410" y="7525"/>
                  </a:cubicBezTo>
                  <a:cubicBezTo>
                    <a:pt x="515" y="9668"/>
                    <a:pt x="677" y="11802"/>
                    <a:pt x="906" y="13936"/>
                  </a:cubicBezTo>
                  <a:cubicBezTo>
                    <a:pt x="1039" y="15260"/>
                    <a:pt x="1201" y="16574"/>
                    <a:pt x="1391" y="17898"/>
                  </a:cubicBezTo>
                  <a:cubicBezTo>
                    <a:pt x="1477" y="18441"/>
                    <a:pt x="1458" y="20127"/>
                    <a:pt x="1925" y="20698"/>
                  </a:cubicBezTo>
                  <a:cubicBezTo>
                    <a:pt x="2134" y="20660"/>
                    <a:pt x="2344" y="20613"/>
                    <a:pt x="2553" y="20546"/>
                  </a:cubicBezTo>
                  <a:cubicBezTo>
                    <a:pt x="3401" y="20298"/>
                    <a:pt x="4211" y="19955"/>
                    <a:pt x="5059" y="19698"/>
                  </a:cubicBezTo>
                  <a:cubicBezTo>
                    <a:pt x="5030" y="15955"/>
                    <a:pt x="5116" y="12164"/>
                    <a:pt x="5116" y="8440"/>
                  </a:cubicBezTo>
                  <a:cubicBezTo>
                    <a:pt x="5116" y="8325"/>
                    <a:pt x="5087" y="8192"/>
                    <a:pt x="5173" y="8068"/>
                  </a:cubicBezTo>
                  <a:cubicBezTo>
                    <a:pt x="5268" y="8106"/>
                    <a:pt x="5278" y="8183"/>
                    <a:pt x="5297" y="8259"/>
                  </a:cubicBezTo>
                  <a:cubicBezTo>
                    <a:pt x="5420" y="8897"/>
                    <a:pt x="5554" y="9526"/>
                    <a:pt x="5678" y="10164"/>
                  </a:cubicBezTo>
                  <a:cubicBezTo>
                    <a:pt x="6287" y="13364"/>
                    <a:pt x="6678" y="16669"/>
                    <a:pt x="7021" y="19889"/>
                  </a:cubicBezTo>
                  <a:cubicBezTo>
                    <a:pt x="7843" y="20066"/>
                    <a:pt x="8678" y="20155"/>
                    <a:pt x="9516" y="20155"/>
                  </a:cubicBezTo>
                  <a:cubicBezTo>
                    <a:pt x="9669" y="20155"/>
                    <a:pt x="9821" y="20152"/>
                    <a:pt x="9973" y="20146"/>
                  </a:cubicBezTo>
                  <a:cubicBezTo>
                    <a:pt x="9964" y="16241"/>
                    <a:pt x="10021" y="12354"/>
                    <a:pt x="9888" y="8468"/>
                  </a:cubicBezTo>
                  <a:cubicBezTo>
                    <a:pt x="9821" y="6478"/>
                    <a:pt x="9697" y="4477"/>
                    <a:pt x="9497" y="2477"/>
                  </a:cubicBezTo>
                  <a:cubicBezTo>
                    <a:pt x="9345" y="2496"/>
                    <a:pt x="9192" y="2525"/>
                    <a:pt x="9050" y="2563"/>
                  </a:cubicBezTo>
                  <a:cubicBezTo>
                    <a:pt x="8937" y="2599"/>
                    <a:pt x="8827" y="2615"/>
                    <a:pt x="8719" y="2615"/>
                  </a:cubicBezTo>
                  <a:cubicBezTo>
                    <a:pt x="8490" y="2615"/>
                    <a:pt x="8270" y="2543"/>
                    <a:pt x="8049" y="2439"/>
                  </a:cubicBezTo>
                  <a:cubicBezTo>
                    <a:pt x="7506" y="2172"/>
                    <a:pt x="7030" y="1763"/>
                    <a:pt x="6678" y="1267"/>
                  </a:cubicBezTo>
                  <a:cubicBezTo>
                    <a:pt x="6440" y="944"/>
                    <a:pt x="6202" y="601"/>
                    <a:pt x="5982" y="258"/>
                  </a:cubicBezTo>
                  <a:cubicBezTo>
                    <a:pt x="5925" y="135"/>
                    <a:pt x="5804" y="61"/>
                    <a:pt x="5675" y="61"/>
                  </a:cubicBezTo>
                  <a:cubicBezTo>
                    <a:pt x="5654" y="61"/>
                    <a:pt x="5632" y="63"/>
                    <a:pt x="5611" y="67"/>
                  </a:cubicBezTo>
                  <a:cubicBezTo>
                    <a:pt x="5220" y="105"/>
                    <a:pt x="4820" y="134"/>
                    <a:pt x="4420" y="153"/>
                  </a:cubicBezTo>
                  <a:cubicBezTo>
                    <a:pt x="4252" y="163"/>
                    <a:pt x="4085" y="166"/>
                    <a:pt x="3916" y="166"/>
                  </a:cubicBezTo>
                  <a:cubicBezTo>
                    <a:pt x="3479" y="166"/>
                    <a:pt x="3040" y="142"/>
                    <a:pt x="2597" y="142"/>
                  </a:cubicBezTo>
                  <a:cubicBezTo>
                    <a:pt x="2544" y="142"/>
                    <a:pt x="2492" y="143"/>
                    <a:pt x="2439" y="143"/>
                  </a:cubicBezTo>
                  <a:cubicBezTo>
                    <a:pt x="2325" y="124"/>
                    <a:pt x="2211" y="96"/>
                    <a:pt x="2106" y="48"/>
                  </a:cubicBezTo>
                  <a:cubicBezTo>
                    <a:pt x="2002" y="18"/>
                    <a:pt x="1928" y="1"/>
                    <a:pt x="1869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-4623105" y="1359128"/>
              <a:ext cx="606729" cy="419530"/>
            </a:xfrm>
            <a:custGeom>
              <a:avLst/>
              <a:gdLst/>
              <a:ahLst/>
              <a:cxnLst/>
              <a:rect l="l" t="t" r="r" b="b"/>
              <a:pathLst>
                <a:path w="8012" h="5540" extrusionOk="0">
                  <a:moveTo>
                    <a:pt x="6187" y="1"/>
                  </a:moveTo>
                  <a:cubicBezTo>
                    <a:pt x="5966" y="1"/>
                    <a:pt x="5736" y="56"/>
                    <a:pt x="5497" y="165"/>
                  </a:cubicBezTo>
                  <a:cubicBezTo>
                    <a:pt x="5459" y="184"/>
                    <a:pt x="5420" y="212"/>
                    <a:pt x="5373" y="222"/>
                  </a:cubicBezTo>
                  <a:cubicBezTo>
                    <a:pt x="4963" y="393"/>
                    <a:pt x="4649" y="755"/>
                    <a:pt x="4525" y="1184"/>
                  </a:cubicBezTo>
                  <a:cubicBezTo>
                    <a:pt x="4430" y="1527"/>
                    <a:pt x="4354" y="1879"/>
                    <a:pt x="4316" y="2232"/>
                  </a:cubicBezTo>
                  <a:cubicBezTo>
                    <a:pt x="4239" y="2706"/>
                    <a:pt x="3917" y="2989"/>
                    <a:pt x="3498" y="2989"/>
                  </a:cubicBezTo>
                  <a:cubicBezTo>
                    <a:pt x="3394" y="2989"/>
                    <a:pt x="3285" y="2972"/>
                    <a:pt x="3173" y="2937"/>
                  </a:cubicBezTo>
                  <a:cubicBezTo>
                    <a:pt x="3096" y="2908"/>
                    <a:pt x="3020" y="2879"/>
                    <a:pt x="2934" y="2851"/>
                  </a:cubicBezTo>
                  <a:cubicBezTo>
                    <a:pt x="2630" y="2737"/>
                    <a:pt x="2315" y="2632"/>
                    <a:pt x="2011" y="2527"/>
                  </a:cubicBezTo>
                  <a:cubicBezTo>
                    <a:pt x="1851" y="2480"/>
                    <a:pt x="1686" y="2457"/>
                    <a:pt x="1520" y="2457"/>
                  </a:cubicBezTo>
                  <a:cubicBezTo>
                    <a:pt x="1449" y="2457"/>
                    <a:pt x="1377" y="2461"/>
                    <a:pt x="1306" y="2470"/>
                  </a:cubicBezTo>
                  <a:cubicBezTo>
                    <a:pt x="810" y="2536"/>
                    <a:pt x="458" y="2784"/>
                    <a:pt x="287" y="3260"/>
                  </a:cubicBezTo>
                  <a:cubicBezTo>
                    <a:pt x="1" y="4070"/>
                    <a:pt x="467" y="5289"/>
                    <a:pt x="1582" y="5518"/>
                  </a:cubicBezTo>
                  <a:cubicBezTo>
                    <a:pt x="1715" y="5532"/>
                    <a:pt x="1851" y="5539"/>
                    <a:pt x="1987" y="5539"/>
                  </a:cubicBezTo>
                  <a:cubicBezTo>
                    <a:pt x="2122" y="5539"/>
                    <a:pt x="2258" y="5532"/>
                    <a:pt x="2392" y="5518"/>
                  </a:cubicBezTo>
                  <a:cubicBezTo>
                    <a:pt x="2887" y="5489"/>
                    <a:pt x="3373" y="5289"/>
                    <a:pt x="3744" y="4965"/>
                  </a:cubicBezTo>
                  <a:cubicBezTo>
                    <a:pt x="3989" y="4739"/>
                    <a:pt x="4304" y="4621"/>
                    <a:pt x="4624" y="4621"/>
                  </a:cubicBezTo>
                  <a:cubicBezTo>
                    <a:pt x="4790" y="4621"/>
                    <a:pt x="4956" y="4653"/>
                    <a:pt x="5116" y="4718"/>
                  </a:cubicBezTo>
                  <a:cubicBezTo>
                    <a:pt x="5325" y="4794"/>
                    <a:pt x="5544" y="4851"/>
                    <a:pt x="5763" y="4908"/>
                  </a:cubicBezTo>
                  <a:cubicBezTo>
                    <a:pt x="5841" y="4934"/>
                    <a:pt x="5920" y="4947"/>
                    <a:pt x="5999" y="4947"/>
                  </a:cubicBezTo>
                  <a:cubicBezTo>
                    <a:pt x="6211" y="4947"/>
                    <a:pt x="6418" y="4856"/>
                    <a:pt x="6563" y="4689"/>
                  </a:cubicBezTo>
                  <a:cubicBezTo>
                    <a:pt x="6573" y="4565"/>
                    <a:pt x="6478" y="4546"/>
                    <a:pt x="6373" y="4508"/>
                  </a:cubicBezTo>
                  <a:cubicBezTo>
                    <a:pt x="5944" y="4346"/>
                    <a:pt x="5592" y="4099"/>
                    <a:pt x="5411" y="3651"/>
                  </a:cubicBezTo>
                  <a:cubicBezTo>
                    <a:pt x="5382" y="3584"/>
                    <a:pt x="5363" y="3508"/>
                    <a:pt x="5344" y="3432"/>
                  </a:cubicBezTo>
                  <a:cubicBezTo>
                    <a:pt x="5278" y="3279"/>
                    <a:pt x="5344" y="3098"/>
                    <a:pt x="5487" y="3013"/>
                  </a:cubicBezTo>
                  <a:cubicBezTo>
                    <a:pt x="5544" y="2965"/>
                    <a:pt x="5592" y="2898"/>
                    <a:pt x="5649" y="2860"/>
                  </a:cubicBezTo>
                  <a:cubicBezTo>
                    <a:pt x="6078" y="2536"/>
                    <a:pt x="6411" y="2146"/>
                    <a:pt x="6535" y="1622"/>
                  </a:cubicBezTo>
                  <a:cubicBezTo>
                    <a:pt x="6541" y="1622"/>
                    <a:pt x="6548" y="1621"/>
                    <a:pt x="6554" y="1621"/>
                  </a:cubicBezTo>
                  <a:cubicBezTo>
                    <a:pt x="6690" y="1621"/>
                    <a:pt x="6718" y="1721"/>
                    <a:pt x="6773" y="1794"/>
                  </a:cubicBezTo>
                  <a:cubicBezTo>
                    <a:pt x="6935" y="2032"/>
                    <a:pt x="7116" y="2260"/>
                    <a:pt x="7325" y="2470"/>
                  </a:cubicBezTo>
                  <a:cubicBezTo>
                    <a:pt x="7394" y="2534"/>
                    <a:pt x="7445" y="2568"/>
                    <a:pt x="7489" y="2568"/>
                  </a:cubicBezTo>
                  <a:cubicBezTo>
                    <a:pt x="7544" y="2568"/>
                    <a:pt x="7587" y="2517"/>
                    <a:pt x="7640" y="2413"/>
                  </a:cubicBezTo>
                  <a:cubicBezTo>
                    <a:pt x="7707" y="2278"/>
                    <a:pt x="7781" y="2189"/>
                    <a:pt x="7922" y="2189"/>
                  </a:cubicBezTo>
                  <a:cubicBezTo>
                    <a:pt x="7941" y="2189"/>
                    <a:pt x="7961" y="2190"/>
                    <a:pt x="7983" y="2194"/>
                  </a:cubicBezTo>
                  <a:cubicBezTo>
                    <a:pt x="8011" y="1994"/>
                    <a:pt x="8002" y="1803"/>
                    <a:pt x="7964" y="1613"/>
                  </a:cubicBezTo>
                  <a:cubicBezTo>
                    <a:pt x="7859" y="1117"/>
                    <a:pt x="7554" y="765"/>
                    <a:pt x="7202" y="441"/>
                  </a:cubicBezTo>
                  <a:cubicBezTo>
                    <a:pt x="6883" y="146"/>
                    <a:pt x="6547" y="1"/>
                    <a:pt x="6187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-4165593" y="2088234"/>
              <a:ext cx="512145" cy="487988"/>
            </a:xfrm>
            <a:custGeom>
              <a:avLst/>
              <a:gdLst/>
              <a:ahLst/>
              <a:cxnLst/>
              <a:rect l="l" t="t" r="r" b="b"/>
              <a:pathLst>
                <a:path w="6763" h="6444" extrusionOk="0">
                  <a:moveTo>
                    <a:pt x="831" y="0"/>
                  </a:moveTo>
                  <a:cubicBezTo>
                    <a:pt x="812" y="0"/>
                    <a:pt x="794" y="8"/>
                    <a:pt x="781" y="30"/>
                  </a:cubicBezTo>
                  <a:cubicBezTo>
                    <a:pt x="772" y="59"/>
                    <a:pt x="772" y="97"/>
                    <a:pt x="781" y="125"/>
                  </a:cubicBezTo>
                  <a:cubicBezTo>
                    <a:pt x="838" y="268"/>
                    <a:pt x="972" y="325"/>
                    <a:pt x="1086" y="402"/>
                  </a:cubicBezTo>
                  <a:cubicBezTo>
                    <a:pt x="1181" y="468"/>
                    <a:pt x="1324" y="487"/>
                    <a:pt x="1381" y="659"/>
                  </a:cubicBezTo>
                  <a:cubicBezTo>
                    <a:pt x="1280" y="652"/>
                    <a:pt x="1179" y="649"/>
                    <a:pt x="1079" y="649"/>
                  </a:cubicBezTo>
                  <a:cubicBezTo>
                    <a:pt x="878" y="649"/>
                    <a:pt x="680" y="662"/>
                    <a:pt x="476" y="687"/>
                  </a:cubicBezTo>
                  <a:cubicBezTo>
                    <a:pt x="191" y="706"/>
                    <a:pt x="19" y="830"/>
                    <a:pt x="10" y="1002"/>
                  </a:cubicBezTo>
                  <a:cubicBezTo>
                    <a:pt x="0" y="1183"/>
                    <a:pt x="143" y="1326"/>
                    <a:pt x="419" y="1392"/>
                  </a:cubicBezTo>
                  <a:cubicBezTo>
                    <a:pt x="514" y="1402"/>
                    <a:pt x="600" y="1449"/>
                    <a:pt x="667" y="1526"/>
                  </a:cubicBezTo>
                  <a:cubicBezTo>
                    <a:pt x="838" y="1745"/>
                    <a:pt x="1095" y="1897"/>
                    <a:pt x="1372" y="1954"/>
                  </a:cubicBezTo>
                  <a:cubicBezTo>
                    <a:pt x="1543" y="1992"/>
                    <a:pt x="1705" y="2040"/>
                    <a:pt x="1877" y="2068"/>
                  </a:cubicBezTo>
                  <a:cubicBezTo>
                    <a:pt x="2010" y="2088"/>
                    <a:pt x="2115" y="2183"/>
                    <a:pt x="2143" y="2307"/>
                  </a:cubicBezTo>
                  <a:cubicBezTo>
                    <a:pt x="2572" y="3583"/>
                    <a:pt x="3248" y="4764"/>
                    <a:pt x="4153" y="5764"/>
                  </a:cubicBezTo>
                  <a:cubicBezTo>
                    <a:pt x="4382" y="6021"/>
                    <a:pt x="4629" y="6259"/>
                    <a:pt x="4972" y="6374"/>
                  </a:cubicBezTo>
                  <a:cubicBezTo>
                    <a:pt x="5113" y="6423"/>
                    <a:pt x="5250" y="6443"/>
                    <a:pt x="5383" y="6443"/>
                  </a:cubicBezTo>
                  <a:cubicBezTo>
                    <a:pt x="5663" y="6443"/>
                    <a:pt x="5930" y="6353"/>
                    <a:pt x="6201" y="6250"/>
                  </a:cubicBezTo>
                  <a:cubicBezTo>
                    <a:pt x="6363" y="6145"/>
                    <a:pt x="6496" y="6021"/>
                    <a:pt x="6610" y="5869"/>
                  </a:cubicBezTo>
                  <a:lnTo>
                    <a:pt x="6658" y="5678"/>
                  </a:lnTo>
                  <a:cubicBezTo>
                    <a:pt x="6744" y="5297"/>
                    <a:pt x="6763" y="4907"/>
                    <a:pt x="6706" y="4526"/>
                  </a:cubicBezTo>
                  <a:cubicBezTo>
                    <a:pt x="6639" y="4135"/>
                    <a:pt x="6458" y="3840"/>
                    <a:pt x="6048" y="3716"/>
                  </a:cubicBezTo>
                  <a:cubicBezTo>
                    <a:pt x="5715" y="3621"/>
                    <a:pt x="5391" y="3488"/>
                    <a:pt x="5067" y="3373"/>
                  </a:cubicBezTo>
                  <a:cubicBezTo>
                    <a:pt x="4982" y="3354"/>
                    <a:pt x="4905" y="3307"/>
                    <a:pt x="4839" y="3250"/>
                  </a:cubicBezTo>
                  <a:cubicBezTo>
                    <a:pt x="4620" y="3031"/>
                    <a:pt x="4382" y="2821"/>
                    <a:pt x="4124" y="2640"/>
                  </a:cubicBezTo>
                  <a:cubicBezTo>
                    <a:pt x="3639" y="2249"/>
                    <a:pt x="3258" y="1735"/>
                    <a:pt x="2819" y="1297"/>
                  </a:cubicBezTo>
                  <a:cubicBezTo>
                    <a:pt x="2267" y="754"/>
                    <a:pt x="1610" y="316"/>
                    <a:pt x="895" y="21"/>
                  </a:cubicBezTo>
                  <a:cubicBezTo>
                    <a:pt x="875" y="10"/>
                    <a:pt x="852" y="0"/>
                    <a:pt x="831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-3797785" y="4358241"/>
              <a:ext cx="203480" cy="231272"/>
            </a:xfrm>
            <a:custGeom>
              <a:avLst/>
              <a:gdLst/>
              <a:ahLst/>
              <a:cxnLst/>
              <a:rect l="l" t="t" r="r" b="b"/>
              <a:pathLst>
                <a:path w="2687" h="3054" extrusionOk="0">
                  <a:moveTo>
                    <a:pt x="1630" y="1"/>
                  </a:moveTo>
                  <a:cubicBezTo>
                    <a:pt x="1115" y="77"/>
                    <a:pt x="591" y="105"/>
                    <a:pt x="77" y="134"/>
                  </a:cubicBezTo>
                  <a:cubicBezTo>
                    <a:pt x="134" y="572"/>
                    <a:pt x="125" y="1001"/>
                    <a:pt x="48" y="1429"/>
                  </a:cubicBezTo>
                  <a:cubicBezTo>
                    <a:pt x="1" y="1687"/>
                    <a:pt x="48" y="1925"/>
                    <a:pt x="325" y="2058"/>
                  </a:cubicBezTo>
                  <a:cubicBezTo>
                    <a:pt x="429" y="2115"/>
                    <a:pt x="506" y="2210"/>
                    <a:pt x="544" y="2325"/>
                  </a:cubicBezTo>
                  <a:cubicBezTo>
                    <a:pt x="601" y="2487"/>
                    <a:pt x="706" y="2620"/>
                    <a:pt x="849" y="2706"/>
                  </a:cubicBezTo>
                  <a:cubicBezTo>
                    <a:pt x="1237" y="2936"/>
                    <a:pt x="1679" y="3053"/>
                    <a:pt x="2129" y="3053"/>
                  </a:cubicBezTo>
                  <a:cubicBezTo>
                    <a:pt x="2219" y="3053"/>
                    <a:pt x="2310" y="3049"/>
                    <a:pt x="2401" y="3039"/>
                  </a:cubicBezTo>
                  <a:cubicBezTo>
                    <a:pt x="2592" y="3030"/>
                    <a:pt x="2658" y="2934"/>
                    <a:pt x="2677" y="2744"/>
                  </a:cubicBezTo>
                  <a:cubicBezTo>
                    <a:pt x="2687" y="2553"/>
                    <a:pt x="2668" y="2372"/>
                    <a:pt x="2601" y="2201"/>
                  </a:cubicBezTo>
                  <a:cubicBezTo>
                    <a:pt x="2439" y="1848"/>
                    <a:pt x="2239" y="1506"/>
                    <a:pt x="2001" y="1201"/>
                  </a:cubicBezTo>
                  <a:cubicBezTo>
                    <a:pt x="1772" y="896"/>
                    <a:pt x="1582" y="572"/>
                    <a:pt x="1649" y="163"/>
                  </a:cubicBezTo>
                  <a:cubicBezTo>
                    <a:pt x="1649" y="105"/>
                    <a:pt x="1639" y="48"/>
                    <a:pt x="1630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-4378387" y="2816126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1D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-4478651" y="1751474"/>
              <a:ext cx="900930" cy="1103653"/>
            </a:xfrm>
            <a:custGeom>
              <a:avLst/>
              <a:gdLst/>
              <a:ahLst/>
              <a:cxnLst/>
              <a:rect l="l" t="t" r="r" b="b"/>
              <a:pathLst>
                <a:path w="11897" h="14574" extrusionOk="0">
                  <a:moveTo>
                    <a:pt x="7515" y="0"/>
                  </a:moveTo>
                  <a:cubicBezTo>
                    <a:pt x="7325" y="353"/>
                    <a:pt x="7001" y="572"/>
                    <a:pt x="6677" y="772"/>
                  </a:cubicBezTo>
                  <a:cubicBezTo>
                    <a:pt x="6172" y="1115"/>
                    <a:pt x="5582" y="1305"/>
                    <a:pt x="4972" y="1334"/>
                  </a:cubicBezTo>
                  <a:cubicBezTo>
                    <a:pt x="4947" y="1334"/>
                    <a:pt x="4922" y="1335"/>
                    <a:pt x="4897" y="1335"/>
                  </a:cubicBezTo>
                  <a:cubicBezTo>
                    <a:pt x="4305" y="1335"/>
                    <a:pt x="3732" y="1224"/>
                    <a:pt x="3229" y="867"/>
                  </a:cubicBezTo>
                  <a:lnTo>
                    <a:pt x="2934" y="658"/>
                  </a:lnTo>
                  <a:cubicBezTo>
                    <a:pt x="2877" y="686"/>
                    <a:pt x="2801" y="724"/>
                    <a:pt x="2715" y="762"/>
                  </a:cubicBezTo>
                  <a:cubicBezTo>
                    <a:pt x="1486" y="1362"/>
                    <a:pt x="581" y="2248"/>
                    <a:pt x="172" y="3591"/>
                  </a:cubicBezTo>
                  <a:cubicBezTo>
                    <a:pt x="286" y="3601"/>
                    <a:pt x="410" y="3639"/>
                    <a:pt x="505" y="3696"/>
                  </a:cubicBezTo>
                  <a:cubicBezTo>
                    <a:pt x="772" y="3858"/>
                    <a:pt x="848" y="4039"/>
                    <a:pt x="724" y="4325"/>
                  </a:cubicBezTo>
                  <a:cubicBezTo>
                    <a:pt x="610" y="4591"/>
                    <a:pt x="600" y="4896"/>
                    <a:pt x="686" y="5182"/>
                  </a:cubicBezTo>
                  <a:cubicBezTo>
                    <a:pt x="715" y="5258"/>
                    <a:pt x="715" y="5353"/>
                    <a:pt x="696" y="5430"/>
                  </a:cubicBezTo>
                  <a:cubicBezTo>
                    <a:pt x="553" y="5811"/>
                    <a:pt x="677" y="6182"/>
                    <a:pt x="743" y="6554"/>
                  </a:cubicBezTo>
                  <a:cubicBezTo>
                    <a:pt x="838" y="6954"/>
                    <a:pt x="962" y="7344"/>
                    <a:pt x="1115" y="7725"/>
                  </a:cubicBezTo>
                  <a:cubicBezTo>
                    <a:pt x="1258" y="8106"/>
                    <a:pt x="1362" y="8506"/>
                    <a:pt x="1410" y="8916"/>
                  </a:cubicBezTo>
                  <a:cubicBezTo>
                    <a:pt x="1501" y="9624"/>
                    <a:pt x="1029" y="10168"/>
                    <a:pt x="325" y="10168"/>
                  </a:cubicBezTo>
                  <a:cubicBezTo>
                    <a:pt x="290" y="10168"/>
                    <a:pt x="255" y="10166"/>
                    <a:pt x="219" y="10164"/>
                  </a:cubicBezTo>
                  <a:cubicBezTo>
                    <a:pt x="219" y="10345"/>
                    <a:pt x="200" y="10526"/>
                    <a:pt x="181" y="10706"/>
                  </a:cubicBezTo>
                  <a:cubicBezTo>
                    <a:pt x="67" y="11259"/>
                    <a:pt x="10" y="11811"/>
                    <a:pt x="19" y="12373"/>
                  </a:cubicBezTo>
                  <a:cubicBezTo>
                    <a:pt x="0" y="12907"/>
                    <a:pt x="191" y="13421"/>
                    <a:pt x="543" y="13821"/>
                  </a:cubicBezTo>
                  <a:lnTo>
                    <a:pt x="1200" y="14574"/>
                  </a:lnTo>
                  <a:cubicBezTo>
                    <a:pt x="1238" y="14402"/>
                    <a:pt x="1277" y="14231"/>
                    <a:pt x="1315" y="14059"/>
                  </a:cubicBezTo>
                  <a:cubicBezTo>
                    <a:pt x="1381" y="13888"/>
                    <a:pt x="1448" y="13726"/>
                    <a:pt x="1515" y="13554"/>
                  </a:cubicBezTo>
                  <a:cubicBezTo>
                    <a:pt x="1696" y="13021"/>
                    <a:pt x="1981" y="12526"/>
                    <a:pt x="2334" y="12088"/>
                  </a:cubicBezTo>
                  <a:cubicBezTo>
                    <a:pt x="2362" y="12059"/>
                    <a:pt x="2381" y="12030"/>
                    <a:pt x="2410" y="12011"/>
                  </a:cubicBezTo>
                  <a:cubicBezTo>
                    <a:pt x="2439" y="12030"/>
                    <a:pt x="2467" y="12050"/>
                    <a:pt x="2505" y="12069"/>
                  </a:cubicBezTo>
                  <a:cubicBezTo>
                    <a:pt x="2848" y="12240"/>
                    <a:pt x="3220" y="12335"/>
                    <a:pt x="3601" y="12345"/>
                  </a:cubicBezTo>
                  <a:cubicBezTo>
                    <a:pt x="3832" y="12363"/>
                    <a:pt x="4063" y="12372"/>
                    <a:pt x="4293" y="12372"/>
                  </a:cubicBezTo>
                  <a:cubicBezTo>
                    <a:pt x="4928" y="12372"/>
                    <a:pt x="5560" y="12304"/>
                    <a:pt x="6182" y="12164"/>
                  </a:cubicBezTo>
                  <a:cubicBezTo>
                    <a:pt x="6630" y="13164"/>
                    <a:pt x="7630" y="13878"/>
                    <a:pt x="8630" y="14307"/>
                  </a:cubicBezTo>
                  <a:cubicBezTo>
                    <a:pt x="8916" y="14440"/>
                    <a:pt x="9230" y="14526"/>
                    <a:pt x="9544" y="14555"/>
                  </a:cubicBezTo>
                  <a:cubicBezTo>
                    <a:pt x="9573" y="14556"/>
                    <a:pt x="9602" y="14557"/>
                    <a:pt x="9631" y="14557"/>
                  </a:cubicBezTo>
                  <a:cubicBezTo>
                    <a:pt x="11160" y="14557"/>
                    <a:pt x="11816" y="12575"/>
                    <a:pt x="10554" y="11659"/>
                  </a:cubicBezTo>
                  <a:cubicBezTo>
                    <a:pt x="10487" y="11345"/>
                    <a:pt x="10411" y="11021"/>
                    <a:pt x="10335" y="10697"/>
                  </a:cubicBezTo>
                  <a:cubicBezTo>
                    <a:pt x="10067" y="10805"/>
                    <a:pt x="9799" y="10892"/>
                    <a:pt x="9523" y="10892"/>
                  </a:cubicBezTo>
                  <a:cubicBezTo>
                    <a:pt x="9386" y="10892"/>
                    <a:pt x="9248" y="10871"/>
                    <a:pt x="9106" y="10821"/>
                  </a:cubicBezTo>
                  <a:cubicBezTo>
                    <a:pt x="8763" y="10706"/>
                    <a:pt x="8506" y="10468"/>
                    <a:pt x="8277" y="10211"/>
                  </a:cubicBezTo>
                  <a:cubicBezTo>
                    <a:pt x="7382" y="9211"/>
                    <a:pt x="6696" y="8030"/>
                    <a:pt x="6268" y="6763"/>
                  </a:cubicBezTo>
                  <a:cubicBezTo>
                    <a:pt x="6239" y="6630"/>
                    <a:pt x="6134" y="6535"/>
                    <a:pt x="6011" y="6525"/>
                  </a:cubicBezTo>
                  <a:cubicBezTo>
                    <a:pt x="5839" y="6487"/>
                    <a:pt x="5668" y="6439"/>
                    <a:pt x="5506" y="6401"/>
                  </a:cubicBezTo>
                  <a:cubicBezTo>
                    <a:pt x="5220" y="6344"/>
                    <a:pt x="4972" y="6192"/>
                    <a:pt x="4801" y="5973"/>
                  </a:cubicBezTo>
                  <a:cubicBezTo>
                    <a:pt x="4734" y="5896"/>
                    <a:pt x="4648" y="5849"/>
                    <a:pt x="4553" y="5839"/>
                  </a:cubicBezTo>
                  <a:cubicBezTo>
                    <a:pt x="4267" y="5773"/>
                    <a:pt x="4134" y="5630"/>
                    <a:pt x="4144" y="5449"/>
                  </a:cubicBezTo>
                  <a:cubicBezTo>
                    <a:pt x="4153" y="5277"/>
                    <a:pt x="4315" y="5153"/>
                    <a:pt x="4610" y="5134"/>
                  </a:cubicBezTo>
                  <a:cubicBezTo>
                    <a:pt x="4807" y="5109"/>
                    <a:pt x="5008" y="5096"/>
                    <a:pt x="5208" y="5096"/>
                  </a:cubicBezTo>
                  <a:cubicBezTo>
                    <a:pt x="5308" y="5096"/>
                    <a:pt x="5407" y="5099"/>
                    <a:pt x="5506" y="5106"/>
                  </a:cubicBezTo>
                  <a:cubicBezTo>
                    <a:pt x="5458" y="4944"/>
                    <a:pt x="5315" y="4925"/>
                    <a:pt x="5220" y="4858"/>
                  </a:cubicBezTo>
                  <a:cubicBezTo>
                    <a:pt x="5106" y="4772"/>
                    <a:pt x="4972" y="4715"/>
                    <a:pt x="4915" y="4572"/>
                  </a:cubicBezTo>
                  <a:cubicBezTo>
                    <a:pt x="4906" y="4544"/>
                    <a:pt x="4906" y="4515"/>
                    <a:pt x="4915" y="4487"/>
                  </a:cubicBezTo>
                  <a:cubicBezTo>
                    <a:pt x="4930" y="4461"/>
                    <a:pt x="4949" y="4452"/>
                    <a:pt x="4969" y="4452"/>
                  </a:cubicBezTo>
                  <a:cubicBezTo>
                    <a:pt x="4987" y="4452"/>
                    <a:pt x="5007" y="4459"/>
                    <a:pt x="5029" y="4468"/>
                  </a:cubicBezTo>
                  <a:cubicBezTo>
                    <a:pt x="5744" y="4763"/>
                    <a:pt x="6392" y="5201"/>
                    <a:pt x="6953" y="5744"/>
                  </a:cubicBezTo>
                  <a:cubicBezTo>
                    <a:pt x="7392" y="6192"/>
                    <a:pt x="7773" y="6696"/>
                    <a:pt x="8258" y="7087"/>
                  </a:cubicBezTo>
                  <a:cubicBezTo>
                    <a:pt x="8516" y="7277"/>
                    <a:pt x="8754" y="7478"/>
                    <a:pt x="8973" y="7706"/>
                  </a:cubicBezTo>
                  <a:cubicBezTo>
                    <a:pt x="9039" y="7763"/>
                    <a:pt x="9116" y="7801"/>
                    <a:pt x="9201" y="7820"/>
                  </a:cubicBezTo>
                  <a:cubicBezTo>
                    <a:pt x="9525" y="7944"/>
                    <a:pt x="9849" y="8068"/>
                    <a:pt x="10173" y="8163"/>
                  </a:cubicBezTo>
                  <a:cubicBezTo>
                    <a:pt x="10583" y="8287"/>
                    <a:pt x="10773" y="8582"/>
                    <a:pt x="10830" y="8973"/>
                  </a:cubicBezTo>
                  <a:cubicBezTo>
                    <a:pt x="10887" y="9354"/>
                    <a:pt x="10878" y="9754"/>
                    <a:pt x="10783" y="10125"/>
                  </a:cubicBezTo>
                  <a:lnTo>
                    <a:pt x="10744" y="10316"/>
                  </a:lnTo>
                  <a:cubicBezTo>
                    <a:pt x="10754" y="10316"/>
                    <a:pt x="10763" y="10316"/>
                    <a:pt x="10772" y="10316"/>
                  </a:cubicBezTo>
                  <a:cubicBezTo>
                    <a:pt x="11148" y="10316"/>
                    <a:pt x="11416" y="10127"/>
                    <a:pt x="11611" y="9802"/>
                  </a:cubicBezTo>
                  <a:cubicBezTo>
                    <a:pt x="11802" y="9421"/>
                    <a:pt x="11897" y="9002"/>
                    <a:pt x="11887" y="8582"/>
                  </a:cubicBezTo>
                  <a:cubicBezTo>
                    <a:pt x="11897" y="7916"/>
                    <a:pt x="11821" y="7249"/>
                    <a:pt x="11792" y="6582"/>
                  </a:cubicBezTo>
                  <a:cubicBezTo>
                    <a:pt x="11745" y="5839"/>
                    <a:pt x="11745" y="5087"/>
                    <a:pt x="11706" y="4344"/>
                  </a:cubicBezTo>
                  <a:cubicBezTo>
                    <a:pt x="11687" y="3734"/>
                    <a:pt x="11592" y="3115"/>
                    <a:pt x="11421" y="2525"/>
                  </a:cubicBezTo>
                  <a:cubicBezTo>
                    <a:pt x="11183" y="1724"/>
                    <a:pt x="10735" y="1086"/>
                    <a:pt x="9963" y="724"/>
                  </a:cubicBezTo>
                  <a:cubicBezTo>
                    <a:pt x="9487" y="505"/>
                    <a:pt x="9001" y="334"/>
                    <a:pt x="8497" y="191"/>
                  </a:cubicBezTo>
                  <a:cubicBezTo>
                    <a:pt x="8182" y="96"/>
                    <a:pt x="7849" y="29"/>
                    <a:pt x="7515" y="0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-4061014" y="1519218"/>
              <a:ext cx="64217" cy="100339"/>
            </a:xfrm>
            <a:custGeom>
              <a:avLst/>
              <a:gdLst/>
              <a:ahLst/>
              <a:cxnLst/>
              <a:rect l="l" t="t" r="r" b="b"/>
              <a:pathLst>
                <a:path w="848" h="1325" extrusionOk="0">
                  <a:moveTo>
                    <a:pt x="429" y="0"/>
                  </a:moveTo>
                  <a:cubicBezTo>
                    <a:pt x="191" y="0"/>
                    <a:pt x="0" y="296"/>
                    <a:pt x="0" y="667"/>
                  </a:cubicBezTo>
                  <a:cubicBezTo>
                    <a:pt x="0" y="1029"/>
                    <a:pt x="191" y="1324"/>
                    <a:pt x="429" y="1324"/>
                  </a:cubicBezTo>
                  <a:cubicBezTo>
                    <a:pt x="657" y="1324"/>
                    <a:pt x="848" y="1029"/>
                    <a:pt x="848" y="667"/>
                  </a:cubicBezTo>
                  <a:cubicBezTo>
                    <a:pt x="848" y="305"/>
                    <a:pt x="657" y="0"/>
                    <a:pt x="429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-4257224" y="1482263"/>
              <a:ext cx="348422" cy="370307"/>
            </a:xfrm>
            <a:custGeom>
              <a:avLst/>
              <a:gdLst/>
              <a:ahLst/>
              <a:cxnLst/>
              <a:rect l="l" t="t" r="r" b="b"/>
              <a:pathLst>
                <a:path w="4601" h="4890" extrusionOk="0">
                  <a:moveTo>
                    <a:pt x="1740" y="0"/>
                  </a:moveTo>
                  <a:cubicBezTo>
                    <a:pt x="1729" y="0"/>
                    <a:pt x="1718" y="1"/>
                    <a:pt x="1705" y="3"/>
                  </a:cubicBezTo>
                  <a:cubicBezTo>
                    <a:pt x="1582" y="526"/>
                    <a:pt x="1248" y="907"/>
                    <a:pt x="820" y="1231"/>
                  </a:cubicBezTo>
                  <a:cubicBezTo>
                    <a:pt x="762" y="1279"/>
                    <a:pt x="715" y="1346"/>
                    <a:pt x="658" y="1384"/>
                  </a:cubicBezTo>
                  <a:cubicBezTo>
                    <a:pt x="515" y="1469"/>
                    <a:pt x="448" y="1650"/>
                    <a:pt x="515" y="1812"/>
                  </a:cubicBezTo>
                  <a:cubicBezTo>
                    <a:pt x="534" y="1879"/>
                    <a:pt x="553" y="1955"/>
                    <a:pt x="581" y="2022"/>
                  </a:cubicBezTo>
                  <a:cubicBezTo>
                    <a:pt x="762" y="2470"/>
                    <a:pt x="1115" y="2717"/>
                    <a:pt x="1543" y="2879"/>
                  </a:cubicBezTo>
                  <a:cubicBezTo>
                    <a:pt x="1639" y="2917"/>
                    <a:pt x="1734" y="2936"/>
                    <a:pt x="1724" y="3060"/>
                  </a:cubicBezTo>
                  <a:cubicBezTo>
                    <a:pt x="1753" y="3555"/>
                    <a:pt x="1696" y="3632"/>
                    <a:pt x="1229" y="3774"/>
                  </a:cubicBezTo>
                  <a:cubicBezTo>
                    <a:pt x="896" y="3870"/>
                    <a:pt x="581" y="3994"/>
                    <a:pt x="258" y="4108"/>
                  </a:cubicBezTo>
                  <a:cubicBezTo>
                    <a:pt x="162" y="4136"/>
                    <a:pt x="77" y="4175"/>
                    <a:pt x="0" y="4213"/>
                  </a:cubicBezTo>
                  <a:lnTo>
                    <a:pt x="296" y="4422"/>
                  </a:lnTo>
                  <a:cubicBezTo>
                    <a:pt x="788" y="4787"/>
                    <a:pt x="1366" y="4890"/>
                    <a:pt x="1957" y="4890"/>
                  </a:cubicBezTo>
                  <a:cubicBezTo>
                    <a:pt x="1985" y="4890"/>
                    <a:pt x="2012" y="4889"/>
                    <a:pt x="2039" y="4889"/>
                  </a:cubicBezTo>
                  <a:cubicBezTo>
                    <a:pt x="2648" y="4860"/>
                    <a:pt x="3239" y="4670"/>
                    <a:pt x="3753" y="4336"/>
                  </a:cubicBezTo>
                  <a:cubicBezTo>
                    <a:pt x="4077" y="4127"/>
                    <a:pt x="4410" y="3917"/>
                    <a:pt x="4601" y="3555"/>
                  </a:cubicBezTo>
                  <a:cubicBezTo>
                    <a:pt x="4496" y="3536"/>
                    <a:pt x="4401" y="3517"/>
                    <a:pt x="4296" y="3517"/>
                  </a:cubicBezTo>
                  <a:cubicBezTo>
                    <a:pt x="4096" y="3489"/>
                    <a:pt x="3906" y="3479"/>
                    <a:pt x="3706" y="3479"/>
                  </a:cubicBezTo>
                  <a:cubicBezTo>
                    <a:pt x="3668" y="3479"/>
                    <a:pt x="3495" y="3491"/>
                    <a:pt x="3408" y="3491"/>
                  </a:cubicBezTo>
                  <a:cubicBezTo>
                    <a:pt x="3387" y="3491"/>
                    <a:pt x="3370" y="3491"/>
                    <a:pt x="3363" y="3489"/>
                  </a:cubicBezTo>
                  <a:cubicBezTo>
                    <a:pt x="3182" y="2965"/>
                    <a:pt x="3191" y="2870"/>
                    <a:pt x="3010" y="2355"/>
                  </a:cubicBezTo>
                  <a:cubicBezTo>
                    <a:pt x="3096" y="2203"/>
                    <a:pt x="3229" y="1765"/>
                    <a:pt x="3125" y="1508"/>
                  </a:cubicBezTo>
                  <a:cubicBezTo>
                    <a:pt x="3153" y="1460"/>
                    <a:pt x="3191" y="1422"/>
                    <a:pt x="3239" y="1384"/>
                  </a:cubicBezTo>
                  <a:cubicBezTo>
                    <a:pt x="3391" y="1260"/>
                    <a:pt x="3448" y="1041"/>
                    <a:pt x="3363" y="850"/>
                  </a:cubicBezTo>
                  <a:cubicBezTo>
                    <a:pt x="3315" y="746"/>
                    <a:pt x="3239" y="650"/>
                    <a:pt x="3153" y="565"/>
                  </a:cubicBezTo>
                  <a:cubicBezTo>
                    <a:pt x="3138" y="563"/>
                    <a:pt x="3123" y="562"/>
                    <a:pt x="3109" y="562"/>
                  </a:cubicBezTo>
                  <a:cubicBezTo>
                    <a:pt x="2958" y="562"/>
                    <a:pt x="2880" y="654"/>
                    <a:pt x="2810" y="793"/>
                  </a:cubicBezTo>
                  <a:cubicBezTo>
                    <a:pt x="2759" y="895"/>
                    <a:pt x="2716" y="943"/>
                    <a:pt x="2664" y="943"/>
                  </a:cubicBezTo>
                  <a:cubicBezTo>
                    <a:pt x="2619" y="943"/>
                    <a:pt x="2567" y="907"/>
                    <a:pt x="2496" y="841"/>
                  </a:cubicBezTo>
                  <a:cubicBezTo>
                    <a:pt x="2286" y="631"/>
                    <a:pt x="2105" y="403"/>
                    <a:pt x="1944" y="165"/>
                  </a:cubicBezTo>
                  <a:cubicBezTo>
                    <a:pt x="1891" y="95"/>
                    <a:pt x="1863" y="0"/>
                    <a:pt x="1740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-4270249" y="1418955"/>
              <a:ext cx="178263" cy="200981"/>
            </a:xfrm>
            <a:custGeom>
              <a:avLst/>
              <a:gdLst/>
              <a:ahLst/>
              <a:cxnLst/>
              <a:rect l="l" t="t" r="r" b="b"/>
              <a:pathLst>
                <a:path w="2354" h="2654" extrusionOk="0">
                  <a:moveTo>
                    <a:pt x="1498" y="0"/>
                  </a:moveTo>
                  <a:cubicBezTo>
                    <a:pt x="1067" y="0"/>
                    <a:pt x="549" y="434"/>
                    <a:pt x="353" y="734"/>
                  </a:cubicBezTo>
                  <a:cubicBezTo>
                    <a:pt x="77" y="1153"/>
                    <a:pt x="1" y="1667"/>
                    <a:pt x="144" y="2153"/>
                  </a:cubicBezTo>
                  <a:cubicBezTo>
                    <a:pt x="172" y="2267"/>
                    <a:pt x="230" y="2382"/>
                    <a:pt x="315" y="2477"/>
                  </a:cubicBezTo>
                  <a:cubicBezTo>
                    <a:pt x="443" y="2591"/>
                    <a:pt x="608" y="2653"/>
                    <a:pt x="778" y="2653"/>
                  </a:cubicBezTo>
                  <a:cubicBezTo>
                    <a:pt x="849" y="2653"/>
                    <a:pt x="921" y="2642"/>
                    <a:pt x="992" y="2620"/>
                  </a:cubicBezTo>
                  <a:cubicBezTo>
                    <a:pt x="1220" y="2534"/>
                    <a:pt x="1420" y="2382"/>
                    <a:pt x="1573" y="2191"/>
                  </a:cubicBezTo>
                  <a:cubicBezTo>
                    <a:pt x="1954" y="1734"/>
                    <a:pt x="2354" y="753"/>
                    <a:pt x="1915" y="200"/>
                  </a:cubicBezTo>
                  <a:cubicBezTo>
                    <a:pt x="1801" y="58"/>
                    <a:pt x="1655" y="0"/>
                    <a:pt x="1498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-4614960" y="1970856"/>
              <a:ext cx="358494" cy="381364"/>
            </a:xfrm>
            <a:custGeom>
              <a:avLst/>
              <a:gdLst/>
              <a:ahLst/>
              <a:cxnLst/>
              <a:rect l="l" t="t" r="r" b="b"/>
              <a:pathLst>
                <a:path w="4734" h="5036" extrusionOk="0">
                  <a:moveTo>
                    <a:pt x="4434" y="0"/>
                  </a:moveTo>
                  <a:cubicBezTo>
                    <a:pt x="4407" y="0"/>
                    <a:pt x="4379" y="6"/>
                    <a:pt x="4353" y="18"/>
                  </a:cubicBezTo>
                  <a:cubicBezTo>
                    <a:pt x="3734" y="323"/>
                    <a:pt x="2238" y="1056"/>
                    <a:pt x="1810" y="1247"/>
                  </a:cubicBezTo>
                  <a:cubicBezTo>
                    <a:pt x="1788" y="1253"/>
                    <a:pt x="1765" y="1256"/>
                    <a:pt x="1743" y="1256"/>
                  </a:cubicBezTo>
                  <a:cubicBezTo>
                    <a:pt x="1700" y="1256"/>
                    <a:pt x="1657" y="1244"/>
                    <a:pt x="1619" y="1218"/>
                  </a:cubicBezTo>
                  <a:lnTo>
                    <a:pt x="314" y="151"/>
                  </a:lnTo>
                  <a:cubicBezTo>
                    <a:pt x="278" y="121"/>
                    <a:pt x="237" y="107"/>
                    <a:pt x="196" y="107"/>
                  </a:cubicBezTo>
                  <a:cubicBezTo>
                    <a:pt x="96" y="107"/>
                    <a:pt x="0" y="189"/>
                    <a:pt x="0" y="304"/>
                  </a:cubicBezTo>
                  <a:lnTo>
                    <a:pt x="105" y="3599"/>
                  </a:lnTo>
                  <a:cubicBezTo>
                    <a:pt x="114" y="3657"/>
                    <a:pt x="133" y="3714"/>
                    <a:pt x="181" y="3742"/>
                  </a:cubicBezTo>
                  <a:lnTo>
                    <a:pt x="1848" y="5000"/>
                  </a:lnTo>
                  <a:cubicBezTo>
                    <a:pt x="1882" y="5023"/>
                    <a:pt x="1921" y="5035"/>
                    <a:pt x="1960" y="5035"/>
                  </a:cubicBezTo>
                  <a:cubicBezTo>
                    <a:pt x="1986" y="5035"/>
                    <a:pt x="2012" y="5030"/>
                    <a:pt x="2038" y="5019"/>
                  </a:cubicBezTo>
                  <a:lnTo>
                    <a:pt x="4610" y="4009"/>
                  </a:lnTo>
                  <a:cubicBezTo>
                    <a:pt x="4686" y="3971"/>
                    <a:pt x="4734" y="3904"/>
                    <a:pt x="4734" y="3819"/>
                  </a:cubicBezTo>
                  <a:lnTo>
                    <a:pt x="4629" y="190"/>
                  </a:lnTo>
                  <a:cubicBezTo>
                    <a:pt x="4629" y="77"/>
                    <a:pt x="4535" y="0"/>
                    <a:pt x="4434" y="0"/>
                  </a:cubicBez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-4569524" y="2018716"/>
              <a:ext cx="204540" cy="502755"/>
            </a:xfrm>
            <a:custGeom>
              <a:avLst/>
              <a:gdLst/>
              <a:ahLst/>
              <a:cxnLst/>
              <a:rect l="l" t="t" r="r" b="b"/>
              <a:pathLst>
                <a:path w="2701" h="6639" extrusionOk="0">
                  <a:moveTo>
                    <a:pt x="1014" y="0"/>
                  </a:moveTo>
                  <a:cubicBezTo>
                    <a:pt x="851" y="0"/>
                    <a:pt x="691" y="60"/>
                    <a:pt x="562" y="177"/>
                  </a:cubicBezTo>
                  <a:cubicBezTo>
                    <a:pt x="533" y="196"/>
                    <a:pt x="503" y="200"/>
                    <a:pt x="472" y="200"/>
                  </a:cubicBezTo>
                  <a:cubicBezTo>
                    <a:pt x="441" y="200"/>
                    <a:pt x="410" y="196"/>
                    <a:pt x="381" y="196"/>
                  </a:cubicBezTo>
                  <a:cubicBezTo>
                    <a:pt x="374" y="195"/>
                    <a:pt x="368" y="195"/>
                    <a:pt x="361" y="195"/>
                  </a:cubicBezTo>
                  <a:cubicBezTo>
                    <a:pt x="264" y="195"/>
                    <a:pt x="179" y="259"/>
                    <a:pt x="152" y="348"/>
                  </a:cubicBezTo>
                  <a:cubicBezTo>
                    <a:pt x="86" y="605"/>
                    <a:pt x="0" y="862"/>
                    <a:pt x="95" y="1139"/>
                  </a:cubicBezTo>
                  <a:cubicBezTo>
                    <a:pt x="162" y="1320"/>
                    <a:pt x="248" y="1501"/>
                    <a:pt x="353" y="1663"/>
                  </a:cubicBezTo>
                  <a:cubicBezTo>
                    <a:pt x="448" y="1844"/>
                    <a:pt x="553" y="2015"/>
                    <a:pt x="553" y="2234"/>
                  </a:cubicBezTo>
                  <a:cubicBezTo>
                    <a:pt x="572" y="2596"/>
                    <a:pt x="553" y="2948"/>
                    <a:pt x="514" y="3310"/>
                  </a:cubicBezTo>
                  <a:cubicBezTo>
                    <a:pt x="429" y="3872"/>
                    <a:pt x="410" y="4444"/>
                    <a:pt x="467" y="5015"/>
                  </a:cubicBezTo>
                  <a:cubicBezTo>
                    <a:pt x="533" y="5663"/>
                    <a:pt x="714" y="6273"/>
                    <a:pt x="1381" y="6587"/>
                  </a:cubicBezTo>
                  <a:cubicBezTo>
                    <a:pt x="1400" y="6596"/>
                    <a:pt x="1410" y="6616"/>
                    <a:pt x="1419" y="6635"/>
                  </a:cubicBezTo>
                  <a:cubicBezTo>
                    <a:pt x="1455" y="6637"/>
                    <a:pt x="1490" y="6639"/>
                    <a:pt x="1525" y="6639"/>
                  </a:cubicBezTo>
                  <a:cubicBezTo>
                    <a:pt x="2229" y="6639"/>
                    <a:pt x="2701" y="6095"/>
                    <a:pt x="2610" y="5387"/>
                  </a:cubicBezTo>
                  <a:cubicBezTo>
                    <a:pt x="2562" y="4977"/>
                    <a:pt x="2458" y="4577"/>
                    <a:pt x="2315" y="4196"/>
                  </a:cubicBezTo>
                  <a:cubicBezTo>
                    <a:pt x="2162" y="3815"/>
                    <a:pt x="2038" y="3425"/>
                    <a:pt x="1943" y="3025"/>
                  </a:cubicBezTo>
                  <a:cubicBezTo>
                    <a:pt x="1877" y="2653"/>
                    <a:pt x="1753" y="2282"/>
                    <a:pt x="1896" y="1901"/>
                  </a:cubicBezTo>
                  <a:cubicBezTo>
                    <a:pt x="1915" y="1824"/>
                    <a:pt x="1915" y="1729"/>
                    <a:pt x="1886" y="1653"/>
                  </a:cubicBezTo>
                  <a:cubicBezTo>
                    <a:pt x="1800" y="1367"/>
                    <a:pt x="1810" y="1062"/>
                    <a:pt x="1924" y="796"/>
                  </a:cubicBezTo>
                  <a:cubicBezTo>
                    <a:pt x="2048" y="510"/>
                    <a:pt x="1972" y="329"/>
                    <a:pt x="1705" y="167"/>
                  </a:cubicBezTo>
                  <a:cubicBezTo>
                    <a:pt x="1610" y="110"/>
                    <a:pt x="1486" y="72"/>
                    <a:pt x="1372" y="62"/>
                  </a:cubicBezTo>
                  <a:cubicBezTo>
                    <a:pt x="1356" y="62"/>
                    <a:pt x="1341" y="75"/>
                    <a:pt x="1326" y="75"/>
                  </a:cubicBezTo>
                  <a:cubicBezTo>
                    <a:pt x="1322" y="75"/>
                    <a:pt x="1318" y="74"/>
                    <a:pt x="1315" y="72"/>
                  </a:cubicBezTo>
                  <a:cubicBezTo>
                    <a:pt x="1219" y="24"/>
                    <a:pt x="1116" y="0"/>
                    <a:pt x="1014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-4400046" y="2033483"/>
              <a:ext cx="110411" cy="83755"/>
            </a:xfrm>
            <a:custGeom>
              <a:avLst/>
              <a:gdLst/>
              <a:ahLst/>
              <a:cxnLst/>
              <a:rect l="l" t="t" r="r" b="b"/>
              <a:pathLst>
                <a:path w="1458" h="1106" extrusionOk="0">
                  <a:moveTo>
                    <a:pt x="1458" y="1"/>
                  </a:moveTo>
                  <a:lnTo>
                    <a:pt x="0" y="648"/>
                  </a:lnTo>
                  <a:lnTo>
                    <a:pt x="0" y="1106"/>
                  </a:lnTo>
                  <a:lnTo>
                    <a:pt x="1458" y="439"/>
                  </a:lnTo>
                  <a:lnTo>
                    <a:pt x="1458" y="1"/>
                  </a:ln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-4384900" y="2188346"/>
              <a:ext cx="90949" cy="47178"/>
            </a:xfrm>
            <a:custGeom>
              <a:avLst/>
              <a:gdLst/>
              <a:ahLst/>
              <a:cxnLst/>
              <a:rect l="l" t="t" r="r" b="b"/>
              <a:pathLst>
                <a:path w="1201" h="623" extrusionOk="0">
                  <a:moveTo>
                    <a:pt x="1119" y="0"/>
                  </a:moveTo>
                  <a:cubicBezTo>
                    <a:pt x="1110" y="0"/>
                    <a:pt x="1103" y="1"/>
                    <a:pt x="1096" y="4"/>
                  </a:cubicBezTo>
                  <a:lnTo>
                    <a:pt x="58" y="489"/>
                  </a:lnTo>
                  <a:cubicBezTo>
                    <a:pt x="20" y="508"/>
                    <a:pt x="0" y="546"/>
                    <a:pt x="20" y="585"/>
                  </a:cubicBezTo>
                  <a:cubicBezTo>
                    <a:pt x="29" y="604"/>
                    <a:pt x="58" y="623"/>
                    <a:pt x="86" y="623"/>
                  </a:cubicBezTo>
                  <a:cubicBezTo>
                    <a:pt x="96" y="623"/>
                    <a:pt x="105" y="623"/>
                    <a:pt x="115" y="613"/>
                  </a:cubicBezTo>
                  <a:lnTo>
                    <a:pt x="1153" y="127"/>
                  </a:lnTo>
                  <a:cubicBezTo>
                    <a:pt x="1182" y="118"/>
                    <a:pt x="1201" y="70"/>
                    <a:pt x="1182" y="42"/>
                  </a:cubicBezTo>
                  <a:cubicBezTo>
                    <a:pt x="1174" y="13"/>
                    <a:pt x="1145" y="0"/>
                    <a:pt x="1119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-4384900" y="2218864"/>
              <a:ext cx="90949" cy="46951"/>
            </a:xfrm>
            <a:custGeom>
              <a:avLst/>
              <a:gdLst/>
              <a:ahLst/>
              <a:cxnLst/>
              <a:rect l="l" t="t" r="r" b="b"/>
              <a:pathLst>
                <a:path w="1201" h="620" extrusionOk="0">
                  <a:moveTo>
                    <a:pt x="1129" y="1"/>
                  </a:moveTo>
                  <a:cubicBezTo>
                    <a:pt x="1117" y="1"/>
                    <a:pt x="1105" y="4"/>
                    <a:pt x="1096" y="10"/>
                  </a:cubicBezTo>
                  <a:lnTo>
                    <a:pt x="58" y="496"/>
                  </a:lnTo>
                  <a:cubicBezTo>
                    <a:pt x="20" y="505"/>
                    <a:pt x="0" y="544"/>
                    <a:pt x="20" y="582"/>
                  </a:cubicBezTo>
                  <a:cubicBezTo>
                    <a:pt x="29" y="610"/>
                    <a:pt x="58" y="620"/>
                    <a:pt x="86" y="620"/>
                  </a:cubicBezTo>
                  <a:lnTo>
                    <a:pt x="115" y="620"/>
                  </a:lnTo>
                  <a:lnTo>
                    <a:pt x="1153" y="134"/>
                  </a:lnTo>
                  <a:cubicBezTo>
                    <a:pt x="1182" y="115"/>
                    <a:pt x="1201" y="77"/>
                    <a:pt x="1182" y="39"/>
                  </a:cubicBezTo>
                  <a:cubicBezTo>
                    <a:pt x="1175" y="13"/>
                    <a:pt x="1152" y="1"/>
                    <a:pt x="1129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-4158399" y="1623040"/>
              <a:ext cx="88298" cy="53539"/>
            </a:xfrm>
            <a:custGeom>
              <a:avLst/>
              <a:gdLst/>
              <a:ahLst/>
              <a:cxnLst/>
              <a:rect l="l" t="t" r="r" b="b"/>
              <a:pathLst>
                <a:path w="1166" h="707" extrusionOk="0">
                  <a:moveTo>
                    <a:pt x="1058" y="1"/>
                  </a:moveTo>
                  <a:lnTo>
                    <a:pt x="0" y="372"/>
                  </a:lnTo>
                  <a:cubicBezTo>
                    <a:pt x="103" y="606"/>
                    <a:pt x="299" y="707"/>
                    <a:pt x="497" y="707"/>
                  </a:cubicBezTo>
                  <a:cubicBezTo>
                    <a:pt x="830" y="707"/>
                    <a:pt x="1165" y="420"/>
                    <a:pt x="10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-4424581" y="4342413"/>
              <a:ext cx="331156" cy="181746"/>
            </a:xfrm>
            <a:custGeom>
              <a:avLst/>
              <a:gdLst/>
              <a:ahLst/>
              <a:cxnLst/>
              <a:rect l="l" t="t" r="r" b="b"/>
              <a:pathLst>
                <a:path w="4373" h="2400" extrusionOk="0">
                  <a:moveTo>
                    <a:pt x="2449" y="0"/>
                  </a:moveTo>
                  <a:cubicBezTo>
                    <a:pt x="2382" y="143"/>
                    <a:pt x="2287" y="267"/>
                    <a:pt x="2172" y="372"/>
                  </a:cubicBezTo>
                  <a:cubicBezTo>
                    <a:pt x="2020" y="514"/>
                    <a:pt x="1848" y="619"/>
                    <a:pt x="1696" y="743"/>
                  </a:cubicBezTo>
                  <a:cubicBezTo>
                    <a:pt x="1467" y="914"/>
                    <a:pt x="1258" y="1115"/>
                    <a:pt x="991" y="1219"/>
                  </a:cubicBezTo>
                  <a:cubicBezTo>
                    <a:pt x="782" y="1305"/>
                    <a:pt x="534" y="1334"/>
                    <a:pt x="353" y="1476"/>
                  </a:cubicBezTo>
                  <a:cubicBezTo>
                    <a:pt x="115" y="1657"/>
                    <a:pt x="39" y="1991"/>
                    <a:pt x="1" y="2296"/>
                  </a:cubicBezTo>
                  <a:cubicBezTo>
                    <a:pt x="357" y="2365"/>
                    <a:pt x="720" y="2400"/>
                    <a:pt x="1084" y="2400"/>
                  </a:cubicBezTo>
                  <a:cubicBezTo>
                    <a:pt x="1567" y="2400"/>
                    <a:pt x="2052" y="2339"/>
                    <a:pt x="2525" y="2219"/>
                  </a:cubicBezTo>
                  <a:cubicBezTo>
                    <a:pt x="2649" y="2191"/>
                    <a:pt x="2772" y="2153"/>
                    <a:pt x="2906" y="2124"/>
                  </a:cubicBezTo>
                  <a:cubicBezTo>
                    <a:pt x="3125" y="2077"/>
                    <a:pt x="3353" y="2048"/>
                    <a:pt x="3582" y="2038"/>
                  </a:cubicBezTo>
                  <a:lnTo>
                    <a:pt x="4315" y="1991"/>
                  </a:lnTo>
                  <a:cubicBezTo>
                    <a:pt x="4363" y="1648"/>
                    <a:pt x="4373" y="1295"/>
                    <a:pt x="4344" y="953"/>
                  </a:cubicBezTo>
                  <a:cubicBezTo>
                    <a:pt x="4296" y="638"/>
                    <a:pt x="4211" y="324"/>
                    <a:pt x="4230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-4666909" y="1486049"/>
              <a:ext cx="421272" cy="171371"/>
            </a:xfrm>
            <a:custGeom>
              <a:avLst/>
              <a:gdLst/>
              <a:ahLst/>
              <a:cxnLst/>
              <a:rect l="l" t="t" r="r" b="b"/>
              <a:pathLst>
                <a:path w="5563" h="2263" extrusionOk="0">
                  <a:moveTo>
                    <a:pt x="5477" y="0"/>
                  </a:moveTo>
                  <a:cubicBezTo>
                    <a:pt x="5434" y="0"/>
                    <a:pt x="5391" y="29"/>
                    <a:pt x="5391" y="86"/>
                  </a:cubicBezTo>
                  <a:lnTo>
                    <a:pt x="5391" y="76"/>
                  </a:lnTo>
                  <a:cubicBezTo>
                    <a:pt x="5363" y="610"/>
                    <a:pt x="5277" y="1448"/>
                    <a:pt x="4601" y="1534"/>
                  </a:cubicBezTo>
                  <a:cubicBezTo>
                    <a:pt x="4565" y="1539"/>
                    <a:pt x="4529" y="1542"/>
                    <a:pt x="4493" y="1542"/>
                  </a:cubicBezTo>
                  <a:cubicBezTo>
                    <a:pt x="4208" y="1542"/>
                    <a:pt x="3932" y="1383"/>
                    <a:pt x="3686" y="1248"/>
                  </a:cubicBezTo>
                  <a:lnTo>
                    <a:pt x="2801" y="772"/>
                  </a:lnTo>
                  <a:cubicBezTo>
                    <a:pt x="2345" y="522"/>
                    <a:pt x="1848" y="263"/>
                    <a:pt x="1309" y="263"/>
                  </a:cubicBezTo>
                  <a:cubicBezTo>
                    <a:pt x="1273" y="263"/>
                    <a:pt x="1237" y="265"/>
                    <a:pt x="1200" y="267"/>
                  </a:cubicBezTo>
                  <a:cubicBezTo>
                    <a:pt x="753" y="296"/>
                    <a:pt x="334" y="534"/>
                    <a:pt x="172" y="981"/>
                  </a:cubicBezTo>
                  <a:cubicBezTo>
                    <a:pt x="0" y="1419"/>
                    <a:pt x="115" y="1924"/>
                    <a:pt x="467" y="2239"/>
                  </a:cubicBezTo>
                  <a:cubicBezTo>
                    <a:pt x="484" y="2256"/>
                    <a:pt x="503" y="2263"/>
                    <a:pt x="522" y="2263"/>
                  </a:cubicBezTo>
                  <a:cubicBezTo>
                    <a:pt x="588" y="2263"/>
                    <a:pt x="648" y="2176"/>
                    <a:pt x="581" y="2124"/>
                  </a:cubicBezTo>
                  <a:cubicBezTo>
                    <a:pt x="257" y="1820"/>
                    <a:pt x="162" y="1343"/>
                    <a:pt x="372" y="943"/>
                  </a:cubicBezTo>
                  <a:cubicBezTo>
                    <a:pt x="551" y="579"/>
                    <a:pt x="933" y="438"/>
                    <a:pt x="1322" y="438"/>
                  </a:cubicBezTo>
                  <a:cubicBezTo>
                    <a:pt x="1472" y="438"/>
                    <a:pt x="1622" y="458"/>
                    <a:pt x="1762" y="496"/>
                  </a:cubicBezTo>
                  <a:cubicBezTo>
                    <a:pt x="2353" y="648"/>
                    <a:pt x="2905" y="1029"/>
                    <a:pt x="3448" y="1315"/>
                  </a:cubicBezTo>
                  <a:cubicBezTo>
                    <a:pt x="3766" y="1488"/>
                    <a:pt x="4145" y="1711"/>
                    <a:pt x="4517" y="1711"/>
                  </a:cubicBezTo>
                  <a:cubicBezTo>
                    <a:pt x="4658" y="1711"/>
                    <a:pt x="4798" y="1679"/>
                    <a:pt x="4934" y="1600"/>
                  </a:cubicBezTo>
                  <a:cubicBezTo>
                    <a:pt x="5468" y="1296"/>
                    <a:pt x="5534" y="629"/>
                    <a:pt x="5563" y="86"/>
                  </a:cubicBezTo>
                  <a:cubicBezTo>
                    <a:pt x="5563" y="29"/>
                    <a:pt x="5520" y="0"/>
                    <a:pt x="5477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-4437834" y="1703993"/>
              <a:ext cx="297458" cy="117681"/>
            </a:xfrm>
            <a:custGeom>
              <a:avLst/>
              <a:gdLst/>
              <a:ahLst/>
              <a:cxnLst/>
              <a:rect l="l" t="t" r="r" b="b"/>
              <a:pathLst>
                <a:path w="3928" h="1554" extrusionOk="0">
                  <a:moveTo>
                    <a:pt x="2380" y="1"/>
                  </a:moveTo>
                  <a:cubicBezTo>
                    <a:pt x="2208" y="1"/>
                    <a:pt x="2040" y="45"/>
                    <a:pt x="1881" y="151"/>
                  </a:cubicBezTo>
                  <a:cubicBezTo>
                    <a:pt x="1576" y="361"/>
                    <a:pt x="1404" y="685"/>
                    <a:pt x="1166" y="961"/>
                  </a:cubicBezTo>
                  <a:cubicBezTo>
                    <a:pt x="993" y="1169"/>
                    <a:pt x="728" y="1387"/>
                    <a:pt x="457" y="1387"/>
                  </a:cubicBezTo>
                  <a:cubicBezTo>
                    <a:pt x="357" y="1387"/>
                    <a:pt x="255" y="1357"/>
                    <a:pt x="157" y="1285"/>
                  </a:cubicBezTo>
                  <a:cubicBezTo>
                    <a:pt x="142" y="1273"/>
                    <a:pt x="127" y="1268"/>
                    <a:pt x="113" y="1268"/>
                  </a:cubicBezTo>
                  <a:cubicBezTo>
                    <a:pt x="46" y="1268"/>
                    <a:pt x="0" y="1380"/>
                    <a:pt x="71" y="1428"/>
                  </a:cubicBezTo>
                  <a:cubicBezTo>
                    <a:pt x="187" y="1515"/>
                    <a:pt x="323" y="1553"/>
                    <a:pt x="461" y="1553"/>
                  </a:cubicBezTo>
                  <a:cubicBezTo>
                    <a:pt x="653" y="1553"/>
                    <a:pt x="849" y="1481"/>
                    <a:pt x="1004" y="1370"/>
                  </a:cubicBezTo>
                  <a:cubicBezTo>
                    <a:pt x="1328" y="1132"/>
                    <a:pt x="1490" y="751"/>
                    <a:pt x="1766" y="465"/>
                  </a:cubicBezTo>
                  <a:cubicBezTo>
                    <a:pt x="1909" y="304"/>
                    <a:pt x="2100" y="199"/>
                    <a:pt x="2309" y="170"/>
                  </a:cubicBezTo>
                  <a:cubicBezTo>
                    <a:pt x="2328" y="169"/>
                    <a:pt x="2348" y="169"/>
                    <a:pt x="2367" y="169"/>
                  </a:cubicBezTo>
                  <a:cubicBezTo>
                    <a:pt x="2536" y="169"/>
                    <a:pt x="2698" y="206"/>
                    <a:pt x="2852" y="275"/>
                  </a:cubicBezTo>
                  <a:cubicBezTo>
                    <a:pt x="3080" y="365"/>
                    <a:pt x="3318" y="470"/>
                    <a:pt x="3559" y="470"/>
                  </a:cubicBezTo>
                  <a:cubicBezTo>
                    <a:pt x="3650" y="470"/>
                    <a:pt x="3742" y="455"/>
                    <a:pt x="3833" y="418"/>
                  </a:cubicBezTo>
                  <a:cubicBezTo>
                    <a:pt x="3927" y="384"/>
                    <a:pt x="3899" y="250"/>
                    <a:pt x="3823" y="250"/>
                  </a:cubicBezTo>
                  <a:cubicBezTo>
                    <a:pt x="3814" y="250"/>
                    <a:pt x="3805" y="252"/>
                    <a:pt x="3795" y="256"/>
                  </a:cubicBezTo>
                  <a:cubicBezTo>
                    <a:pt x="3717" y="286"/>
                    <a:pt x="3639" y="299"/>
                    <a:pt x="3561" y="299"/>
                  </a:cubicBezTo>
                  <a:cubicBezTo>
                    <a:pt x="3300" y="299"/>
                    <a:pt x="3045" y="156"/>
                    <a:pt x="2795" y="75"/>
                  </a:cubicBezTo>
                  <a:cubicBezTo>
                    <a:pt x="2656" y="29"/>
                    <a:pt x="2517" y="1"/>
                    <a:pt x="2380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-3784078" y="2094898"/>
              <a:ext cx="188183" cy="242555"/>
            </a:xfrm>
            <a:custGeom>
              <a:avLst/>
              <a:gdLst/>
              <a:ahLst/>
              <a:cxnLst/>
              <a:rect l="l" t="t" r="r" b="b"/>
              <a:pathLst>
                <a:path w="2485" h="3203" extrusionOk="0">
                  <a:moveTo>
                    <a:pt x="2387" y="0"/>
                  </a:moveTo>
                  <a:cubicBezTo>
                    <a:pt x="2377" y="0"/>
                    <a:pt x="2365" y="3"/>
                    <a:pt x="2353" y="9"/>
                  </a:cubicBezTo>
                  <a:cubicBezTo>
                    <a:pt x="1068" y="552"/>
                    <a:pt x="172" y="1733"/>
                    <a:pt x="10" y="3123"/>
                  </a:cubicBezTo>
                  <a:cubicBezTo>
                    <a:pt x="1" y="3176"/>
                    <a:pt x="39" y="3202"/>
                    <a:pt x="81" y="3202"/>
                  </a:cubicBezTo>
                  <a:cubicBezTo>
                    <a:pt x="122" y="3202"/>
                    <a:pt x="167" y="3176"/>
                    <a:pt x="172" y="3123"/>
                  </a:cubicBezTo>
                  <a:cubicBezTo>
                    <a:pt x="344" y="1809"/>
                    <a:pt x="1182" y="695"/>
                    <a:pt x="2401" y="171"/>
                  </a:cubicBezTo>
                  <a:cubicBezTo>
                    <a:pt x="2484" y="129"/>
                    <a:pt x="2458" y="0"/>
                    <a:pt x="2387" y="0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-4090775" y="2534496"/>
              <a:ext cx="90419" cy="152212"/>
            </a:xfrm>
            <a:custGeom>
              <a:avLst/>
              <a:gdLst/>
              <a:ahLst/>
              <a:cxnLst/>
              <a:rect l="l" t="t" r="r" b="b"/>
              <a:pathLst>
                <a:path w="1194" h="2010" extrusionOk="0">
                  <a:moveTo>
                    <a:pt x="102" y="0"/>
                  </a:moveTo>
                  <a:cubicBezTo>
                    <a:pt x="54" y="0"/>
                    <a:pt x="1" y="41"/>
                    <a:pt x="12" y="109"/>
                  </a:cubicBezTo>
                  <a:cubicBezTo>
                    <a:pt x="117" y="833"/>
                    <a:pt x="469" y="1490"/>
                    <a:pt x="1003" y="1986"/>
                  </a:cubicBezTo>
                  <a:cubicBezTo>
                    <a:pt x="1022" y="2003"/>
                    <a:pt x="1043" y="2010"/>
                    <a:pt x="1063" y="2010"/>
                  </a:cubicBezTo>
                  <a:cubicBezTo>
                    <a:pt x="1133" y="2010"/>
                    <a:pt x="1193" y="1923"/>
                    <a:pt x="1127" y="1871"/>
                  </a:cubicBezTo>
                  <a:cubicBezTo>
                    <a:pt x="603" y="1395"/>
                    <a:pt x="269" y="757"/>
                    <a:pt x="174" y="62"/>
                  </a:cubicBezTo>
                  <a:cubicBezTo>
                    <a:pt x="166" y="19"/>
                    <a:pt x="135" y="0"/>
                    <a:pt x="102" y="0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-4128260" y="2544795"/>
              <a:ext cx="137218" cy="146987"/>
            </a:xfrm>
            <a:custGeom>
              <a:avLst/>
              <a:gdLst/>
              <a:ahLst/>
              <a:cxnLst/>
              <a:rect l="l" t="t" r="r" b="b"/>
              <a:pathLst>
                <a:path w="1812" h="1941" extrusionOk="0">
                  <a:moveTo>
                    <a:pt x="105" y="0"/>
                  </a:moveTo>
                  <a:cubicBezTo>
                    <a:pt x="56" y="0"/>
                    <a:pt x="0" y="43"/>
                    <a:pt x="12" y="107"/>
                  </a:cubicBezTo>
                  <a:cubicBezTo>
                    <a:pt x="221" y="954"/>
                    <a:pt x="850" y="1640"/>
                    <a:pt x="1679" y="1935"/>
                  </a:cubicBezTo>
                  <a:cubicBezTo>
                    <a:pt x="1689" y="1939"/>
                    <a:pt x="1699" y="1941"/>
                    <a:pt x="1708" y="1941"/>
                  </a:cubicBezTo>
                  <a:cubicBezTo>
                    <a:pt x="1790" y="1941"/>
                    <a:pt x="1811" y="1799"/>
                    <a:pt x="1717" y="1774"/>
                  </a:cubicBezTo>
                  <a:lnTo>
                    <a:pt x="1726" y="1774"/>
                  </a:lnTo>
                  <a:cubicBezTo>
                    <a:pt x="955" y="1497"/>
                    <a:pt x="374" y="859"/>
                    <a:pt x="174" y="59"/>
                  </a:cubicBezTo>
                  <a:cubicBezTo>
                    <a:pt x="166" y="18"/>
                    <a:pt x="137" y="0"/>
                    <a:pt x="105" y="0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-4408224" y="2591367"/>
              <a:ext cx="156377" cy="65050"/>
            </a:xfrm>
            <a:custGeom>
              <a:avLst/>
              <a:gdLst/>
              <a:ahLst/>
              <a:cxnLst/>
              <a:rect l="l" t="t" r="r" b="b"/>
              <a:pathLst>
                <a:path w="2065" h="859" extrusionOk="0">
                  <a:moveTo>
                    <a:pt x="119" y="0"/>
                  </a:moveTo>
                  <a:cubicBezTo>
                    <a:pt x="56" y="0"/>
                    <a:pt x="0" y="83"/>
                    <a:pt x="51" y="149"/>
                  </a:cubicBezTo>
                  <a:cubicBezTo>
                    <a:pt x="429" y="604"/>
                    <a:pt x="981" y="859"/>
                    <a:pt x="1557" y="859"/>
                  </a:cubicBezTo>
                  <a:cubicBezTo>
                    <a:pt x="1693" y="859"/>
                    <a:pt x="1830" y="845"/>
                    <a:pt x="1966" y="816"/>
                  </a:cubicBezTo>
                  <a:cubicBezTo>
                    <a:pt x="2065" y="798"/>
                    <a:pt x="2036" y="652"/>
                    <a:pt x="1945" y="652"/>
                  </a:cubicBezTo>
                  <a:cubicBezTo>
                    <a:pt x="1939" y="652"/>
                    <a:pt x="1934" y="653"/>
                    <a:pt x="1928" y="654"/>
                  </a:cubicBezTo>
                  <a:lnTo>
                    <a:pt x="1918" y="654"/>
                  </a:lnTo>
                  <a:cubicBezTo>
                    <a:pt x="1799" y="678"/>
                    <a:pt x="1680" y="690"/>
                    <a:pt x="1561" y="690"/>
                  </a:cubicBezTo>
                  <a:cubicBezTo>
                    <a:pt x="1031" y="690"/>
                    <a:pt x="517" y="453"/>
                    <a:pt x="175" y="25"/>
                  </a:cubicBezTo>
                  <a:cubicBezTo>
                    <a:pt x="158" y="7"/>
                    <a:pt x="138" y="0"/>
                    <a:pt x="119" y="0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-4268355" y="1856508"/>
              <a:ext cx="80423" cy="35668"/>
            </a:xfrm>
            <a:custGeom>
              <a:avLst/>
              <a:gdLst/>
              <a:ahLst/>
              <a:cxnLst/>
              <a:rect l="l" t="t" r="r" b="b"/>
              <a:pathLst>
                <a:path w="1062" h="471" extrusionOk="0">
                  <a:moveTo>
                    <a:pt x="122" y="0"/>
                  </a:moveTo>
                  <a:cubicBezTo>
                    <a:pt x="48" y="0"/>
                    <a:pt x="1" y="109"/>
                    <a:pt x="81" y="156"/>
                  </a:cubicBezTo>
                  <a:cubicBezTo>
                    <a:pt x="347" y="337"/>
                    <a:pt x="662" y="442"/>
                    <a:pt x="986" y="471"/>
                  </a:cubicBezTo>
                  <a:cubicBezTo>
                    <a:pt x="1024" y="471"/>
                    <a:pt x="1062" y="433"/>
                    <a:pt x="1062" y="385"/>
                  </a:cubicBezTo>
                  <a:cubicBezTo>
                    <a:pt x="1062" y="337"/>
                    <a:pt x="1024" y="299"/>
                    <a:pt x="986" y="299"/>
                  </a:cubicBezTo>
                  <a:cubicBezTo>
                    <a:pt x="690" y="280"/>
                    <a:pt x="405" y="176"/>
                    <a:pt x="166" y="14"/>
                  </a:cubicBezTo>
                  <a:cubicBezTo>
                    <a:pt x="151" y="4"/>
                    <a:pt x="136" y="0"/>
                    <a:pt x="122" y="0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-4094940" y="1741099"/>
              <a:ext cx="238920" cy="148199"/>
            </a:xfrm>
            <a:custGeom>
              <a:avLst/>
              <a:gdLst/>
              <a:ahLst/>
              <a:cxnLst/>
              <a:rect l="l" t="t" r="r" b="b"/>
              <a:pathLst>
                <a:path w="3155" h="1957" extrusionOk="0">
                  <a:moveTo>
                    <a:pt x="3041" y="1"/>
                  </a:moveTo>
                  <a:cubicBezTo>
                    <a:pt x="3016" y="1"/>
                    <a:pt x="2990" y="13"/>
                    <a:pt x="2972" y="42"/>
                  </a:cubicBezTo>
                  <a:cubicBezTo>
                    <a:pt x="2382" y="1071"/>
                    <a:pt x="1305" y="1738"/>
                    <a:pt x="115" y="1785"/>
                  </a:cubicBezTo>
                  <a:cubicBezTo>
                    <a:pt x="1" y="1785"/>
                    <a:pt x="1" y="1957"/>
                    <a:pt x="115" y="1957"/>
                  </a:cubicBezTo>
                  <a:cubicBezTo>
                    <a:pt x="1363" y="1900"/>
                    <a:pt x="2496" y="1214"/>
                    <a:pt x="3115" y="128"/>
                  </a:cubicBezTo>
                  <a:cubicBezTo>
                    <a:pt x="3155" y="62"/>
                    <a:pt x="3099" y="1"/>
                    <a:pt x="3041" y="1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-3815808" y="3535234"/>
              <a:ext cx="13101" cy="104883"/>
            </a:xfrm>
            <a:custGeom>
              <a:avLst/>
              <a:gdLst/>
              <a:ahLst/>
              <a:cxnLst/>
              <a:rect l="l" t="t" r="r" b="b"/>
              <a:pathLst>
                <a:path w="173" h="1385" extrusionOk="0">
                  <a:moveTo>
                    <a:pt x="86" y="1"/>
                  </a:moveTo>
                  <a:cubicBezTo>
                    <a:pt x="44" y="1"/>
                    <a:pt x="1" y="29"/>
                    <a:pt x="1" y="86"/>
                  </a:cubicBezTo>
                  <a:lnTo>
                    <a:pt x="1" y="1306"/>
                  </a:lnTo>
                  <a:cubicBezTo>
                    <a:pt x="1" y="1358"/>
                    <a:pt x="44" y="1384"/>
                    <a:pt x="86" y="1384"/>
                  </a:cubicBezTo>
                  <a:cubicBezTo>
                    <a:pt x="129" y="1384"/>
                    <a:pt x="172" y="1358"/>
                    <a:pt x="172" y="1306"/>
                  </a:cubicBezTo>
                  <a:lnTo>
                    <a:pt x="172" y="86"/>
                  </a:lnTo>
                  <a:cubicBezTo>
                    <a:pt x="172" y="29"/>
                    <a:pt x="129" y="1"/>
                    <a:pt x="86" y="1"/>
                  </a:cubicBezTo>
                  <a:close/>
                </a:path>
              </a:pathLst>
            </a:custGeom>
            <a:solidFill>
              <a:srgbClr val="756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-3820806" y="3735761"/>
              <a:ext cx="13025" cy="386665"/>
            </a:xfrm>
            <a:custGeom>
              <a:avLst/>
              <a:gdLst/>
              <a:ahLst/>
              <a:cxnLst/>
              <a:rect l="l" t="t" r="r" b="b"/>
              <a:pathLst>
                <a:path w="172" h="5106" extrusionOk="0">
                  <a:moveTo>
                    <a:pt x="86" y="1"/>
                  </a:moveTo>
                  <a:cubicBezTo>
                    <a:pt x="43" y="1"/>
                    <a:pt x="0" y="29"/>
                    <a:pt x="0" y="86"/>
                  </a:cubicBezTo>
                  <a:lnTo>
                    <a:pt x="0" y="5020"/>
                  </a:lnTo>
                  <a:cubicBezTo>
                    <a:pt x="0" y="5077"/>
                    <a:pt x="43" y="5106"/>
                    <a:pt x="86" y="5106"/>
                  </a:cubicBezTo>
                  <a:cubicBezTo>
                    <a:pt x="129" y="5106"/>
                    <a:pt x="171" y="5077"/>
                    <a:pt x="171" y="5020"/>
                  </a:cubicBezTo>
                  <a:lnTo>
                    <a:pt x="171" y="86"/>
                  </a:lnTo>
                  <a:cubicBezTo>
                    <a:pt x="171" y="29"/>
                    <a:pt x="129" y="1"/>
                    <a:pt x="86" y="1"/>
                  </a:cubicBezTo>
                  <a:close/>
                </a:path>
              </a:pathLst>
            </a:custGeom>
            <a:solidFill>
              <a:srgbClr val="756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-4286833" y="3468897"/>
              <a:ext cx="12344" cy="120558"/>
            </a:xfrm>
            <a:custGeom>
              <a:avLst/>
              <a:gdLst/>
              <a:ahLst/>
              <a:cxnLst/>
              <a:rect l="l" t="t" r="r" b="b"/>
              <a:pathLst>
                <a:path w="163" h="1592" extrusionOk="0">
                  <a:moveTo>
                    <a:pt x="82" y="0"/>
                  </a:moveTo>
                  <a:cubicBezTo>
                    <a:pt x="41" y="0"/>
                    <a:pt x="1" y="29"/>
                    <a:pt x="1" y="86"/>
                  </a:cubicBezTo>
                  <a:lnTo>
                    <a:pt x="1" y="1505"/>
                  </a:lnTo>
                  <a:cubicBezTo>
                    <a:pt x="1" y="1562"/>
                    <a:pt x="41" y="1591"/>
                    <a:pt x="82" y="1591"/>
                  </a:cubicBezTo>
                  <a:cubicBezTo>
                    <a:pt x="122" y="1591"/>
                    <a:pt x="163" y="1562"/>
                    <a:pt x="163" y="1505"/>
                  </a:cubicBezTo>
                  <a:lnTo>
                    <a:pt x="163" y="86"/>
                  </a:lnTo>
                  <a:cubicBezTo>
                    <a:pt x="163" y="29"/>
                    <a:pt x="122" y="0"/>
                    <a:pt x="82" y="0"/>
                  </a:cubicBezTo>
                  <a:close/>
                </a:path>
              </a:pathLst>
            </a:custGeom>
            <a:solidFill>
              <a:srgbClr val="756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-4281759" y="3688885"/>
              <a:ext cx="12344" cy="412866"/>
            </a:xfrm>
            <a:custGeom>
              <a:avLst/>
              <a:gdLst/>
              <a:ahLst/>
              <a:cxnLst/>
              <a:rect l="l" t="t" r="r" b="b"/>
              <a:pathLst>
                <a:path w="163" h="5452" extrusionOk="0">
                  <a:moveTo>
                    <a:pt x="82" y="0"/>
                  </a:moveTo>
                  <a:cubicBezTo>
                    <a:pt x="41" y="0"/>
                    <a:pt x="1" y="29"/>
                    <a:pt x="1" y="86"/>
                  </a:cubicBezTo>
                  <a:lnTo>
                    <a:pt x="1" y="5373"/>
                  </a:lnTo>
                  <a:cubicBezTo>
                    <a:pt x="1" y="5425"/>
                    <a:pt x="41" y="5451"/>
                    <a:pt x="82" y="5451"/>
                  </a:cubicBezTo>
                  <a:cubicBezTo>
                    <a:pt x="122" y="5451"/>
                    <a:pt x="162" y="5425"/>
                    <a:pt x="162" y="5373"/>
                  </a:cubicBezTo>
                  <a:lnTo>
                    <a:pt x="162" y="86"/>
                  </a:lnTo>
                  <a:cubicBezTo>
                    <a:pt x="162" y="29"/>
                    <a:pt x="122" y="0"/>
                    <a:pt x="82" y="0"/>
                  </a:cubicBezTo>
                  <a:close/>
                </a:path>
              </a:pathLst>
            </a:custGeom>
            <a:solidFill>
              <a:srgbClr val="756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-4162867" y="3177498"/>
              <a:ext cx="128661" cy="97537"/>
            </a:xfrm>
            <a:custGeom>
              <a:avLst/>
              <a:gdLst/>
              <a:ahLst/>
              <a:cxnLst/>
              <a:rect l="l" t="t" r="r" b="b"/>
              <a:pathLst>
                <a:path w="1699" h="1288" extrusionOk="0">
                  <a:moveTo>
                    <a:pt x="138" y="0"/>
                  </a:moveTo>
                  <a:cubicBezTo>
                    <a:pt x="66" y="0"/>
                    <a:pt x="0" y="90"/>
                    <a:pt x="69" y="143"/>
                  </a:cubicBezTo>
                  <a:lnTo>
                    <a:pt x="1507" y="1267"/>
                  </a:lnTo>
                  <a:cubicBezTo>
                    <a:pt x="1525" y="1281"/>
                    <a:pt x="1545" y="1287"/>
                    <a:pt x="1565" y="1287"/>
                  </a:cubicBezTo>
                  <a:cubicBezTo>
                    <a:pt x="1636" y="1287"/>
                    <a:pt x="1698" y="1205"/>
                    <a:pt x="1631" y="1153"/>
                  </a:cubicBezTo>
                  <a:lnTo>
                    <a:pt x="193" y="19"/>
                  </a:lnTo>
                  <a:cubicBezTo>
                    <a:pt x="175" y="6"/>
                    <a:pt x="157" y="0"/>
                    <a:pt x="138" y="0"/>
                  </a:cubicBezTo>
                  <a:close/>
                </a:path>
              </a:pathLst>
            </a:custGeom>
            <a:solidFill>
              <a:srgbClr val="756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" name="Google Shape;1180;p39"/>
          <p:cNvGrpSpPr/>
          <p:nvPr/>
        </p:nvGrpSpPr>
        <p:grpSpPr>
          <a:xfrm>
            <a:off x="1846500" y="1244100"/>
            <a:ext cx="1097276" cy="3406597"/>
            <a:chOff x="-5772000" y="1244100"/>
            <a:chExt cx="1097276" cy="3406597"/>
          </a:xfrm>
        </p:grpSpPr>
        <p:sp>
          <p:nvSpPr>
            <p:cNvPr id="1181" name="Google Shape;1181;p39"/>
            <p:cNvSpPr/>
            <p:nvPr/>
          </p:nvSpPr>
          <p:spPr>
            <a:xfrm>
              <a:off x="-5622150" y="2730925"/>
              <a:ext cx="697242" cy="1485319"/>
            </a:xfrm>
            <a:custGeom>
              <a:avLst/>
              <a:gdLst/>
              <a:ahLst/>
              <a:cxnLst/>
              <a:rect l="l" t="t" r="r" b="b"/>
              <a:pathLst>
                <a:path w="9183" h="19614" extrusionOk="0">
                  <a:moveTo>
                    <a:pt x="3250" y="1"/>
                  </a:moveTo>
                  <a:cubicBezTo>
                    <a:pt x="3231" y="1"/>
                    <a:pt x="3211" y="1"/>
                    <a:pt x="3192" y="1"/>
                  </a:cubicBezTo>
                  <a:cubicBezTo>
                    <a:pt x="2610" y="20"/>
                    <a:pt x="2039" y="11"/>
                    <a:pt x="1467" y="125"/>
                  </a:cubicBezTo>
                  <a:cubicBezTo>
                    <a:pt x="1239" y="163"/>
                    <a:pt x="1096" y="230"/>
                    <a:pt x="1001" y="430"/>
                  </a:cubicBezTo>
                  <a:cubicBezTo>
                    <a:pt x="982" y="468"/>
                    <a:pt x="953" y="497"/>
                    <a:pt x="925" y="525"/>
                  </a:cubicBezTo>
                  <a:cubicBezTo>
                    <a:pt x="744" y="954"/>
                    <a:pt x="591" y="1392"/>
                    <a:pt x="477" y="1840"/>
                  </a:cubicBezTo>
                  <a:cubicBezTo>
                    <a:pt x="220" y="3030"/>
                    <a:pt x="105" y="4240"/>
                    <a:pt x="115" y="5450"/>
                  </a:cubicBezTo>
                  <a:cubicBezTo>
                    <a:pt x="105" y="7840"/>
                    <a:pt x="29" y="10222"/>
                    <a:pt x="29" y="12603"/>
                  </a:cubicBezTo>
                  <a:cubicBezTo>
                    <a:pt x="29" y="14794"/>
                    <a:pt x="1" y="16984"/>
                    <a:pt x="134" y="19175"/>
                  </a:cubicBezTo>
                  <a:cubicBezTo>
                    <a:pt x="144" y="19404"/>
                    <a:pt x="191" y="19470"/>
                    <a:pt x="410" y="19537"/>
                  </a:cubicBezTo>
                  <a:cubicBezTo>
                    <a:pt x="639" y="19594"/>
                    <a:pt x="867" y="19613"/>
                    <a:pt x="1106" y="19613"/>
                  </a:cubicBezTo>
                  <a:cubicBezTo>
                    <a:pt x="1387" y="19604"/>
                    <a:pt x="1668" y="19599"/>
                    <a:pt x="1948" y="19599"/>
                  </a:cubicBezTo>
                  <a:cubicBezTo>
                    <a:pt x="2229" y="19599"/>
                    <a:pt x="2510" y="19604"/>
                    <a:pt x="2791" y="19613"/>
                  </a:cubicBezTo>
                  <a:cubicBezTo>
                    <a:pt x="2972" y="19604"/>
                    <a:pt x="3153" y="19575"/>
                    <a:pt x="3325" y="19528"/>
                  </a:cubicBezTo>
                  <a:cubicBezTo>
                    <a:pt x="3630" y="19442"/>
                    <a:pt x="3658" y="19442"/>
                    <a:pt x="3677" y="19108"/>
                  </a:cubicBezTo>
                  <a:cubicBezTo>
                    <a:pt x="3725" y="18527"/>
                    <a:pt x="3763" y="17956"/>
                    <a:pt x="3801" y="17375"/>
                  </a:cubicBezTo>
                  <a:cubicBezTo>
                    <a:pt x="3868" y="16127"/>
                    <a:pt x="3954" y="14870"/>
                    <a:pt x="4106" y="13622"/>
                  </a:cubicBezTo>
                  <a:cubicBezTo>
                    <a:pt x="4173" y="13060"/>
                    <a:pt x="4249" y="12498"/>
                    <a:pt x="4325" y="11936"/>
                  </a:cubicBezTo>
                  <a:cubicBezTo>
                    <a:pt x="4430" y="11079"/>
                    <a:pt x="4535" y="10212"/>
                    <a:pt x="4639" y="9355"/>
                  </a:cubicBezTo>
                  <a:cubicBezTo>
                    <a:pt x="4658" y="9260"/>
                    <a:pt x="4639" y="9145"/>
                    <a:pt x="4744" y="9069"/>
                  </a:cubicBezTo>
                  <a:cubicBezTo>
                    <a:pt x="4754" y="9088"/>
                    <a:pt x="4763" y="9126"/>
                    <a:pt x="4773" y="9155"/>
                  </a:cubicBezTo>
                  <a:cubicBezTo>
                    <a:pt x="4925" y="10269"/>
                    <a:pt x="5011" y="11403"/>
                    <a:pt x="5068" y="12527"/>
                  </a:cubicBezTo>
                  <a:cubicBezTo>
                    <a:pt x="5116" y="13441"/>
                    <a:pt x="5201" y="14355"/>
                    <a:pt x="5230" y="15270"/>
                  </a:cubicBezTo>
                  <a:cubicBezTo>
                    <a:pt x="5268" y="16308"/>
                    <a:pt x="5363" y="17356"/>
                    <a:pt x="5363" y="18394"/>
                  </a:cubicBezTo>
                  <a:cubicBezTo>
                    <a:pt x="5363" y="18604"/>
                    <a:pt x="5373" y="18823"/>
                    <a:pt x="5392" y="19032"/>
                  </a:cubicBezTo>
                  <a:cubicBezTo>
                    <a:pt x="5401" y="19327"/>
                    <a:pt x="5630" y="19566"/>
                    <a:pt x="5925" y="19594"/>
                  </a:cubicBezTo>
                  <a:cubicBezTo>
                    <a:pt x="6030" y="19604"/>
                    <a:pt x="6135" y="19608"/>
                    <a:pt x="6240" y="19608"/>
                  </a:cubicBezTo>
                  <a:cubicBezTo>
                    <a:pt x="6344" y="19608"/>
                    <a:pt x="6449" y="19604"/>
                    <a:pt x="6554" y="19594"/>
                  </a:cubicBezTo>
                  <a:cubicBezTo>
                    <a:pt x="7008" y="19594"/>
                    <a:pt x="7463" y="19525"/>
                    <a:pt x="7917" y="19525"/>
                  </a:cubicBezTo>
                  <a:cubicBezTo>
                    <a:pt x="7967" y="19525"/>
                    <a:pt x="8018" y="19526"/>
                    <a:pt x="8068" y="19528"/>
                  </a:cubicBezTo>
                  <a:cubicBezTo>
                    <a:pt x="8084" y="19529"/>
                    <a:pt x="8100" y="19530"/>
                    <a:pt x="8116" y="19530"/>
                  </a:cubicBezTo>
                  <a:cubicBezTo>
                    <a:pt x="8195" y="19530"/>
                    <a:pt x="8273" y="19510"/>
                    <a:pt x="8345" y="19470"/>
                  </a:cubicBezTo>
                  <a:cubicBezTo>
                    <a:pt x="8468" y="19442"/>
                    <a:pt x="8564" y="19337"/>
                    <a:pt x="8583" y="19213"/>
                  </a:cubicBezTo>
                  <a:cubicBezTo>
                    <a:pt x="8621" y="19061"/>
                    <a:pt x="8649" y="18899"/>
                    <a:pt x="8649" y="18746"/>
                  </a:cubicBezTo>
                  <a:cubicBezTo>
                    <a:pt x="8621" y="17651"/>
                    <a:pt x="8706" y="16556"/>
                    <a:pt x="8697" y="15460"/>
                  </a:cubicBezTo>
                  <a:cubicBezTo>
                    <a:pt x="8697" y="14708"/>
                    <a:pt x="8678" y="13955"/>
                    <a:pt x="8706" y="13212"/>
                  </a:cubicBezTo>
                  <a:cubicBezTo>
                    <a:pt x="8754" y="12069"/>
                    <a:pt x="8859" y="10917"/>
                    <a:pt x="8916" y="9774"/>
                  </a:cubicBezTo>
                  <a:cubicBezTo>
                    <a:pt x="8964" y="8926"/>
                    <a:pt x="8983" y="8069"/>
                    <a:pt x="9021" y="7221"/>
                  </a:cubicBezTo>
                  <a:cubicBezTo>
                    <a:pt x="9107" y="5583"/>
                    <a:pt x="9183" y="3954"/>
                    <a:pt x="9154" y="2316"/>
                  </a:cubicBezTo>
                  <a:cubicBezTo>
                    <a:pt x="9135" y="1716"/>
                    <a:pt x="9068" y="1125"/>
                    <a:pt x="8792" y="573"/>
                  </a:cubicBezTo>
                  <a:cubicBezTo>
                    <a:pt x="8263" y="997"/>
                    <a:pt x="7706" y="1170"/>
                    <a:pt x="7132" y="1170"/>
                  </a:cubicBezTo>
                  <a:cubicBezTo>
                    <a:pt x="6673" y="1170"/>
                    <a:pt x="6203" y="1059"/>
                    <a:pt x="5725" y="878"/>
                  </a:cubicBezTo>
                  <a:cubicBezTo>
                    <a:pt x="5239" y="697"/>
                    <a:pt x="4782" y="459"/>
                    <a:pt x="4315" y="239"/>
                  </a:cubicBezTo>
                  <a:cubicBezTo>
                    <a:pt x="3990" y="86"/>
                    <a:pt x="3621" y="1"/>
                    <a:pt x="3250" y="1"/>
                  </a:cubicBez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-5761853" y="1990243"/>
              <a:ext cx="876470" cy="829292"/>
            </a:xfrm>
            <a:custGeom>
              <a:avLst/>
              <a:gdLst/>
              <a:ahLst/>
              <a:cxnLst/>
              <a:rect l="l" t="t" r="r" b="b"/>
              <a:pathLst>
                <a:path w="11574" h="10951" extrusionOk="0">
                  <a:moveTo>
                    <a:pt x="3429" y="0"/>
                  </a:moveTo>
                  <a:cubicBezTo>
                    <a:pt x="3210" y="0"/>
                    <a:pt x="3010" y="48"/>
                    <a:pt x="2829" y="162"/>
                  </a:cubicBezTo>
                  <a:cubicBezTo>
                    <a:pt x="2458" y="362"/>
                    <a:pt x="2105" y="600"/>
                    <a:pt x="1781" y="867"/>
                  </a:cubicBezTo>
                  <a:cubicBezTo>
                    <a:pt x="1410" y="1172"/>
                    <a:pt x="1105" y="1553"/>
                    <a:pt x="905" y="1991"/>
                  </a:cubicBezTo>
                  <a:cubicBezTo>
                    <a:pt x="467" y="2886"/>
                    <a:pt x="162" y="3848"/>
                    <a:pt x="0" y="4829"/>
                  </a:cubicBezTo>
                  <a:cubicBezTo>
                    <a:pt x="629" y="4906"/>
                    <a:pt x="1267" y="5039"/>
                    <a:pt x="1905" y="5067"/>
                  </a:cubicBezTo>
                  <a:cubicBezTo>
                    <a:pt x="2105" y="5096"/>
                    <a:pt x="2296" y="5153"/>
                    <a:pt x="2477" y="5239"/>
                  </a:cubicBezTo>
                  <a:cubicBezTo>
                    <a:pt x="2896" y="5420"/>
                    <a:pt x="3305" y="5610"/>
                    <a:pt x="3715" y="5820"/>
                  </a:cubicBezTo>
                  <a:cubicBezTo>
                    <a:pt x="4401" y="6172"/>
                    <a:pt x="5144" y="6372"/>
                    <a:pt x="5858" y="6649"/>
                  </a:cubicBezTo>
                  <a:cubicBezTo>
                    <a:pt x="6172" y="6772"/>
                    <a:pt x="6487" y="6877"/>
                    <a:pt x="6811" y="6963"/>
                  </a:cubicBezTo>
                  <a:cubicBezTo>
                    <a:pt x="6887" y="6982"/>
                    <a:pt x="6945" y="6993"/>
                    <a:pt x="6990" y="6993"/>
                  </a:cubicBezTo>
                  <a:cubicBezTo>
                    <a:pt x="7101" y="6993"/>
                    <a:pt x="7132" y="6924"/>
                    <a:pt x="7173" y="6734"/>
                  </a:cubicBezTo>
                  <a:cubicBezTo>
                    <a:pt x="7220" y="6506"/>
                    <a:pt x="7258" y="6277"/>
                    <a:pt x="7287" y="6049"/>
                  </a:cubicBezTo>
                  <a:cubicBezTo>
                    <a:pt x="7354" y="5296"/>
                    <a:pt x="7773" y="4715"/>
                    <a:pt x="8220" y="4153"/>
                  </a:cubicBezTo>
                  <a:cubicBezTo>
                    <a:pt x="8264" y="4095"/>
                    <a:pt x="8318" y="4038"/>
                    <a:pt x="8387" y="4038"/>
                  </a:cubicBezTo>
                  <a:cubicBezTo>
                    <a:pt x="8409" y="4038"/>
                    <a:pt x="8433" y="4044"/>
                    <a:pt x="8458" y="4058"/>
                  </a:cubicBezTo>
                  <a:cubicBezTo>
                    <a:pt x="8554" y="4124"/>
                    <a:pt x="8582" y="4248"/>
                    <a:pt x="8525" y="4344"/>
                  </a:cubicBezTo>
                  <a:cubicBezTo>
                    <a:pt x="8449" y="4515"/>
                    <a:pt x="8325" y="4658"/>
                    <a:pt x="8287" y="4858"/>
                  </a:cubicBezTo>
                  <a:cubicBezTo>
                    <a:pt x="8239" y="4991"/>
                    <a:pt x="8268" y="5144"/>
                    <a:pt x="8363" y="5258"/>
                  </a:cubicBezTo>
                  <a:cubicBezTo>
                    <a:pt x="8592" y="5515"/>
                    <a:pt x="8678" y="5877"/>
                    <a:pt x="8573" y="6210"/>
                  </a:cubicBezTo>
                  <a:cubicBezTo>
                    <a:pt x="8544" y="6353"/>
                    <a:pt x="8525" y="6496"/>
                    <a:pt x="8535" y="6649"/>
                  </a:cubicBezTo>
                  <a:cubicBezTo>
                    <a:pt x="8506" y="6915"/>
                    <a:pt x="8468" y="7163"/>
                    <a:pt x="8268" y="7373"/>
                  </a:cubicBezTo>
                  <a:cubicBezTo>
                    <a:pt x="8201" y="7449"/>
                    <a:pt x="8135" y="7534"/>
                    <a:pt x="8097" y="7630"/>
                  </a:cubicBezTo>
                  <a:cubicBezTo>
                    <a:pt x="7963" y="7915"/>
                    <a:pt x="7763" y="7992"/>
                    <a:pt x="7468" y="7992"/>
                  </a:cubicBezTo>
                  <a:cubicBezTo>
                    <a:pt x="6696" y="7973"/>
                    <a:pt x="5934" y="7896"/>
                    <a:pt x="5172" y="7801"/>
                  </a:cubicBezTo>
                  <a:cubicBezTo>
                    <a:pt x="4287" y="7696"/>
                    <a:pt x="3391" y="7592"/>
                    <a:pt x="2505" y="7496"/>
                  </a:cubicBezTo>
                  <a:cubicBezTo>
                    <a:pt x="2135" y="7458"/>
                    <a:pt x="1680" y="6210"/>
                    <a:pt x="1309" y="6210"/>
                  </a:cubicBezTo>
                  <a:cubicBezTo>
                    <a:pt x="1308" y="6210"/>
                    <a:pt x="1307" y="6210"/>
                    <a:pt x="1305" y="6210"/>
                  </a:cubicBezTo>
                  <a:cubicBezTo>
                    <a:pt x="1239" y="6334"/>
                    <a:pt x="1334" y="7620"/>
                    <a:pt x="1334" y="7763"/>
                  </a:cubicBezTo>
                  <a:lnTo>
                    <a:pt x="1334" y="8649"/>
                  </a:lnTo>
                  <a:cubicBezTo>
                    <a:pt x="1353" y="9297"/>
                    <a:pt x="1743" y="9878"/>
                    <a:pt x="2334" y="10135"/>
                  </a:cubicBezTo>
                  <a:lnTo>
                    <a:pt x="2772" y="10316"/>
                  </a:lnTo>
                  <a:cubicBezTo>
                    <a:pt x="2801" y="10278"/>
                    <a:pt x="2829" y="10249"/>
                    <a:pt x="2848" y="10211"/>
                  </a:cubicBezTo>
                  <a:cubicBezTo>
                    <a:pt x="2943" y="10011"/>
                    <a:pt x="3086" y="9944"/>
                    <a:pt x="3315" y="9906"/>
                  </a:cubicBezTo>
                  <a:cubicBezTo>
                    <a:pt x="3886" y="9801"/>
                    <a:pt x="4467" y="9801"/>
                    <a:pt x="5039" y="9782"/>
                  </a:cubicBezTo>
                  <a:cubicBezTo>
                    <a:pt x="5059" y="9782"/>
                    <a:pt x="5078" y="9782"/>
                    <a:pt x="5098" y="9782"/>
                  </a:cubicBezTo>
                  <a:cubicBezTo>
                    <a:pt x="5469" y="9782"/>
                    <a:pt x="5838" y="9867"/>
                    <a:pt x="6172" y="10020"/>
                  </a:cubicBezTo>
                  <a:cubicBezTo>
                    <a:pt x="6639" y="10240"/>
                    <a:pt x="7096" y="10478"/>
                    <a:pt x="7573" y="10659"/>
                  </a:cubicBezTo>
                  <a:cubicBezTo>
                    <a:pt x="8050" y="10840"/>
                    <a:pt x="8523" y="10951"/>
                    <a:pt x="8983" y="10951"/>
                  </a:cubicBezTo>
                  <a:cubicBezTo>
                    <a:pt x="9560" y="10951"/>
                    <a:pt x="10120" y="10778"/>
                    <a:pt x="10649" y="10354"/>
                  </a:cubicBezTo>
                  <a:cubicBezTo>
                    <a:pt x="11002" y="9801"/>
                    <a:pt x="11173" y="9211"/>
                    <a:pt x="11078" y="8554"/>
                  </a:cubicBezTo>
                  <a:cubicBezTo>
                    <a:pt x="10821" y="7896"/>
                    <a:pt x="10621" y="7220"/>
                    <a:pt x="10468" y="6534"/>
                  </a:cubicBezTo>
                  <a:cubicBezTo>
                    <a:pt x="10411" y="6363"/>
                    <a:pt x="10459" y="6182"/>
                    <a:pt x="10583" y="6058"/>
                  </a:cubicBezTo>
                  <a:cubicBezTo>
                    <a:pt x="10744" y="5849"/>
                    <a:pt x="10906" y="5620"/>
                    <a:pt x="11049" y="5391"/>
                  </a:cubicBezTo>
                  <a:cubicBezTo>
                    <a:pt x="11030" y="5163"/>
                    <a:pt x="11192" y="5020"/>
                    <a:pt x="11297" y="4858"/>
                  </a:cubicBezTo>
                  <a:cubicBezTo>
                    <a:pt x="11573" y="4448"/>
                    <a:pt x="11573" y="4248"/>
                    <a:pt x="11297" y="3858"/>
                  </a:cubicBezTo>
                  <a:cubicBezTo>
                    <a:pt x="11087" y="3553"/>
                    <a:pt x="10897" y="3239"/>
                    <a:pt x="10706" y="2924"/>
                  </a:cubicBezTo>
                  <a:cubicBezTo>
                    <a:pt x="10268" y="2210"/>
                    <a:pt x="9744" y="1572"/>
                    <a:pt x="8963" y="1200"/>
                  </a:cubicBezTo>
                  <a:cubicBezTo>
                    <a:pt x="8582" y="1019"/>
                    <a:pt x="8192" y="857"/>
                    <a:pt x="7792" y="734"/>
                  </a:cubicBezTo>
                  <a:cubicBezTo>
                    <a:pt x="7601" y="981"/>
                    <a:pt x="7373" y="1191"/>
                    <a:pt x="7106" y="1353"/>
                  </a:cubicBezTo>
                  <a:cubicBezTo>
                    <a:pt x="6853" y="1499"/>
                    <a:pt x="6582" y="1548"/>
                    <a:pt x="6306" y="1548"/>
                  </a:cubicBezTo>
                  <a:cubicBezTo>
                    <a:pt x="6186" y="1548"/>
                    <a:pt x="6065" y="1539"/>
                    <a:pt x="5944" y="1524"/>
                  </a:cubicBezTo>
                  <a:cubicBezTo>
                    <a:pt x="5058" y="1438"/>
                    <a:pt x="4229" y="1019"/>
                    <a:pt x="3648" y="343"/>
                  </a:cubicBezTo>
                  <a:cubicBezTo>
                    <a:pt x="3553" y="248"/>
                    <a:pt x="3477" y="134"/>
                    <a:pt x="3429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-5447356" y="1271718"/>
              <a:ext cx="349180" cy="572121"/>
            </a:xfrm>
            <a:custGeom>
              <a:avLst/>
              <a:gdLst/>
              <a:ahLst/>
              <a:cxnLst/>
              <a:rect l="l" t="t" r="r" b="b"/>
              <a:pathLst>
                <a:path w="4611" h="7555" extrusionOk="0">
                  <a:moveTo>
                    <a:pt x="2378" y="1"/>
                  </a:moveTo>
                  <a:cubicBezTo>
                    <a:pt x="1961" y="1"/>
                    <a:pt x="1608" y="322"/>
                    <a:pt x="1581" y="747"/>
                  </a:cubicBezTo>
                  <a:cubicBezTo>
                    <a:pt x="1562" y="880"/>
                    <a:pt x="1591" y="1023"/>
                    <a:pt x="1658" y="1147"/>
                  </a:cubicBezTo>
                  <a:cubicBezTo>
                    <a:pt x="1734" y="1299"/>
                    <a:pt x="1686" y="1375"/>
                    <a:pt x="1553" y="1442"/>
                  </a:cubicBezTo>
                  <a:cubicBezTo>
                    <a:pt x="1534" y="1452"/>
                    <a:pt x="1515" y="1471"/>
                    <a:pt x="1496" y="1480"/>
                  </a:cubicBezTo>
                  <a:cubicBezTo>
                    <a:pt x="857" y="1947"/>
                    <a:pt x="724" y="2661"/>
                    <a:pt x="1143" y="3337"/>
                  </a:cubicBezTo>
                  <a:cubicBezTo>
                    <a:pt x="1181" y="3414"/>
                    <a:pt x="1219" y="3471"/>
                    <a:pt x="1257" y="3528"/>
                  </a:cubicBezTo>
                  <a:cubicBezTo>
                    <a:pt x="1315" y="3585"/>
                    <a:pt x="1305" y="3680"/>
                    <a:pt x="1238" y="3728"/>
                  </a:cubicBezTo>
                  <a:cubicBezTo>
                    <a:pt x="905" y="3995"/>
                    <a:pt x="848" y="4357"/>
                    <a:pt x="905" y="4747"/>
                  </a:cubicBezTo>
                  <a:cubicBezTo>
                    <a:pt x="924" y="4909"/>
                    <a:pt x="848" y="4995"/>
                    <a:pt x="715" y="5071"/>
                  </a:cubicBezTo>
                  <a:cubicBezTo>
                    <a:pt x="400" y="5242"/>
                    <a:pt x="191" y="5538"/>
                    <a:pt x="124" y="5890"/>
                  </a:cubicBezTo>
                  <a:cubicBezTo>
                    <a:pt x="0" y="6414"/>
                    <a:pt x="134" y="6957"/>
                    <a:pt x="476" y="7376"/>
                  </a:cubicBezTo>
                  <a:cubicBezTo>
                    <a:pt x="553" y="7414"/>
                    <a:pt x="619" y="7452"/>
                    <a:pt x="705" y="7490"/>
                  </a:cubicBezTo>
                  <a:cubicBezTo>
                    <a:pt x="778" y="7534"/>
                    <a:pt x="857" y="7555"/>
                    <a:pt x="935" y="7555"/>
                  </a:cubicBezTo>
                  <a:cubicBezTo>
                    <a:pt x="1107" y="7555"/>
                    <a:pt x="1271" y="7452"/>
                    <a:pt x="1343" y="7281"/>
                  </a:cubicBezTo>
                  <a:cubicBezTo>
                    <a:pt x="1429" y="7081"/>
                    <a:pt x="1467" y="6871"/>
                    <a:pt x="1448" y="6662"/>
                  </a:cubicBezTo>
                  <a:lnTo>
                    <a:pt x="1448" y="6443"/>
                  </a:lnTo>
                  <a:cubicBezTo>
                    <a:pt x="1448" y="6346"/>
                    <a:pt x="1483" y="6299"/>
                    <a:pt x="1546" y="6299"/>
                  </a:cubicBezTo>
                  <a:cubicBezTo>
                    <a:pt x="1570" y="6299"/>
                    <a:pt x="1598" y="6306"/>
                    <a:pt x="1629" y="6319"/>
                  </a:cubicBezTo>
                  <a:cubicBezTo>
                    <a:pt x="1800" y="6395"/>
                    <a:pt x="1981" y="6471"/>
                    <a:pt x="2143" y="6557"/>
                  </a:cubicBezTo>
                  <a:cubicBezTo>
                    <a:pt x="2450" y="6714"/>
                    <a:pt x="2786" y="6797"/>
                    <a:pt x="3123" y="6797"/>
                  </a:cubicBezTo>
                  <a:cubicBezTo>
                    <a:pt x="3257" y="6797"/>
                    <a:pt x="3392" y="6784"/>
                    <a:pt x="3524" y="6757"/>
                  </a:cubicBezTo>
                  <a:cubicBezTo>
                    <a:pt x="3543" y="6747"/>
                    <a:pt x="3553" y="6738"/>
                    <a:pt x="3582" y="6728"/>
                  </a:cubicBezTo>
                  <a:cubicBezTo>
                    <a:pt x="4305" y="6519"/>
                    <a:pt x="4610" y="5547"/>
                    <a:pt x="4153" y="4909"/>
                  </a:cubicBezTo>
                  <a:cubicBezTo>
                    <a:pt x="4077" y="4795"/>
                    <a:pt x="4048" y="4652"/>
                    <a:pt x="4077" y="4519"/>
                  </a:cubicBezTo>
                  <a:cubicBezTo>
                    <a:pt x="4105" y="4366"/>
                    <a:pt x="4086" y="4204"/>
                    <a:pt x="4020" y="4061"/>
                  </a:cubicBezTo>
                  <a:cubicBezTo>
                    <a:pt x="3905" y="3861"/>
                    <a:pt x="3905" y="3623"/>
                    <a:pt x="4001" y="3423"/>
                  </a:cubicBezTo>
                  <a:cubicBezTo>
                    <a:pt x="4029" y="3337"/>
                    <a:pt x="4039" y="3242"/>
                    <a:pt x="4058" y="3147"/>
                  </a:cubicBezTo>
                  <a:cubicBezTo>
                    <a:pt x="4220" y="2614"/>
                    <a:pt x="4039" y="2175"/>
                    <a:pt x="3639" y="1823"/>
                  </a:cubicBezTo>
                  <a:cubicBezTo>
                    <a:pt x="3467" y="1671"/>
                    <a:pt x="3286" y="1547"/>
                    <a:pt x="3086" y="1442"/>
                  </a:cubicBezTo>
                  <a:cubicBezTo>
                    <a:pt x="2981" y="1394"/>
                    <a:pt x="2943" y="1328"/>
                    <a:pt x="3010" y="1213"/>
                  </a:cubicBezTo>
                  <a:cubicBezTo>
                    <a:pt x="3067" y="1118"/>
                    <a:pt x="3105" y="1004"/>
                    <a:pt x="3115" y="890"/>
                  </a:cubicBezTo>
                  <a:cubicBezTo>
                    <a:pt x="3172" y="461"/>
                    <a:pt x="2877" y="61"/>
                    <a:pt x="2448" y="4"/>
                  </a:cubicBezTo>
                  <a:cubicBezTo>
                    <a:pt x="2425" y="2"/>
                    <a:pt x="2401" y="1"/>
                    <a:pt x="2378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-5501500" y="1746400"/>
              <a:ext cx="331145" cy="365622"/>
            </a:xfrm>
            <a:custGeom>
              <a:avLst/>
              <a:gdLst/>
              <a:ahLst/>
              <a:cxnLst/>
              <a:rect l="l" t="t" r="r" b="b"/>
              <a:pathLst>
                <a:path w="4373" h="4768" extrusionOk="0">
                  <a:moveTo>
                    <a:pt x="2252" y="0"/>
                  </a:moveTo>
                  <a:cubicBezTo>
                    <a:pt x="2189" y="0"/>
                    <a:pt x="2153" y="47"/>
                    <a:pt x="2153" y="144"/>
                  </a:cubicBezTo>
                  <a:lnTo>
                    <a:pt x="2153" y="363"/>
                  </a:lnTo>
                  <a:cubicBezTo>
                    <a:pt x="2172" y="572"/>
                    <a:pt x="2134" y="782"/>
                    <a:pt x="2049" y="982"/>
                  </a:cubicBezTo>
                  <a:cubicBezTo>
                    <a:pt x="1976" y="1153"/>
                    <a:pt x="1813" y="1256"/>
                    <a:pt x="1640" y="1256"/>
                  </a:cubicBezTo>
                  <a:cubicBezTo>
                    <a:pt x="1563" y="1256"/>
                    <a:pt x="1484" y="1235"/>
                    <a:pt x="1410" y="1191"/>
                  </a:cubicBezTo>
                  <a:cubicBezTo>
                    <a:pt x="1334" y="1153"/>
                    <a:pt x="1268" y="1115"/>
                    <a:pt x="1191" y="1077"/>
                  </a:cubicBezTo>
                  <a:lnTo>
                    <a:pt x="1191" y="1077"/>
                  </a:lnTo>
                  <a:cubicBezTo>
                    <a:pt x="991" y="1353"/>
                    <a:pt x="1001" y="1439"/>
                    <a:pt x="1258" y="1782"/>
                  </a:cubicBezTo>
                  <a:lnTo>
                    <a:pt x="1353" y="1772"/>
                  </a:lnTo>
                  <a:cubicBezTo>
                    <a:pt x="1388" y="1771"/>
                    <a:pt x="1421" y="1770"/>
                    <a:pt x="1453" y="1770"/>
                  </a:cubicBezTo>
                  <a:cubicBezTo>
                    <a:pt x="1749" y="1770"/>
                    <a:pt x="1903" y="1853"/>
                    <a:pt x="1963" y="2077"/>
                  </a:cubicBezTo>
                  <a:cubicBezTo>
                    <a:pt x="2020" y="2325"/>
                    <a:pt x="2049" y="2563"/>
                    <a:pt x="1639" y="2753"/>
                  </a:cubicBezTo>
                  <a:cubicBezTo>
                    <a:pt x="1639" y="2792"/>
                    <a:pt x="1630" y="2820"/>
                    <a:pt x="1630" y="2849"/>
                  </a:cubicBezTo>
                  <a:cubicBezTo>
                    <a:pt x="1573" y="3186"/>
                    <a:pt x="1559" y="3275"/>
                    <a:pt x="1370" y="3275"/>
                  </a:cubicBezTo>
                  <a:cubicBezTo>
                    <a:pt x="1304" y="3275"/>
                    <a:pt x="1216" y="3264"/>
                    <a:pt x="1096" y="3249"/>
                  </a:cubicBezTo>
                  <a:cubicBezTo>
                    <a:pt x="885" y="3210"/>
                    <a:pt x="671" y="3190"/>
                    <a:pt x="457" y="3190"/>
                  </a:cubicBezTo>
                  <a:cubicBezTo>
                    <a:pt x="304" y="3190"/>
                    <a:pt x="152" y="3200"/>
                    <a:pt x="1" y="3220"/>
                  </a:cubicBezTo>
                  <a:cubicBezTo>
                    <a:pt x="48" y="3344"/>
                    <a:pt x="125" y="3468"/>
                    <a:pt x="220" y="3563"/>
                  </a:cubicBezTo>
                  <a:cubicBezTo>
                    <a:pt x="801" y="4239"/>
                    <a:pt x="1630" y="4658"/>
                    <a:pt x="2515" y="4744"/>
                  </a:cubicBezTo>
                  <a:cubicBezTo>
                    <a:pt x="2635" y="4758"/>
                    <a:pt x="2754" y="4767"/>
                    <a:pt x="2872" y="4767"/>
                  </a:cubicBezTo>
                  <a:cubicBezTo>
                    <a:pt x="3151" y="4767"/>
                    <a:pt x="3423" y="4717"/>
                    <a:pt x="3677" y="4563"/>
                  </a:cubicBezTo>
                  <a:cubicBezTo>
                    <a:pt x="3935" y="4401"/>
                    <a:pt x="4163" y="4201"/>
                    <a:pt x="4354" y="3954"/>
                  </a:cubicBezTo>
                  <a:cubicBezTo>
                    <a:pt x="4068" y="3820"/>
                    <a:pt x="3773" y="3725"/>
                    <a:pt x="3468" y="3677"/>
                  </a:cubicBezTo>
                  <a:cubicBezTo>
                    <a:pt x="3306" y="3639"/>
                    <a:pt x="3211" y="3563"/>
                    <a:pt x="3230" y="3373"/>
                  </a:cubicBezTo>
                  <a:cubicBezTo>
                    <a:pt x="3249" y="3239"/>
                    <a:pt x="3249" y="3106"/>
                    <a:pt x="3249" y="2963"/>
                  </a:cubicBezTo>
                  <a:cubicBezTo>
                    <a:pt x="3249" y="2849"/>
                    <a:pt x="3287" y="2773"/>
                    <a:pt x="3411" y="2744"/>
                  </a:cubicBezTo>
                  <a:cubicBezTo>
                    <a:pt x="3906" y="2639"/>
                    <a:pt x="4163" y="2287"/>
                    <a:pt x="4268" y="1830"/>
                  </a:cubicBezTo>
                  <a:cubicBezTo>
                    <a:pt x="4373" y="1382"/>
                    <a:pt x="4363" y="906"/>
                    <a:pt x="4230" y="458"/>
                  </a:cubicBezTo>
                  <a:cubicBezTo>
                    <a:pt x="4097" y="485"/>
                    <a:pt x="3963" y="498"/>
                    <a:pt x="3829" y="498"/>
                  </a:cubicBezTo>
                  <a:cubicBezTo>
                    <a:pt x="3491" y="498"/>
                    <a:pt x="3155" y="415"/>
                    <a:pt x="2849" y="258"/>
                  </a:cubicBezTo>
                  <a:cubicBezTo>
                    <a:pt x="2677" y="172"/>
                    <a:pt x="2506" y="96"/>
                    <a:pt x="2334" y="20"/>
                  </a:cubicBezTo>
                  <a:cubicBezTo>
                    <a:pt x="2303" y="7"/>
                    <a:pt x="2275" y="0"/>
                    <a:pt x="2252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-5117025" y="4298750"/>
              <a:ext cx="313804" cy="224047"/>
            </a:xfrm>
            <a:custGeom>
              <a:avLst/>
              <a:gdLst/>
              <a:ahLst/>
              <a:cxnLst/>
              <a:rect l="l" t="t" r="r" b="b"/>
              <a:pathLst>
                <a:path w="4144" h="2908" extrusionOk="0">
                  <a:moveTo>
                    <a:pt x="1288" y="0"/>
                  </a:moveTo>
                  <a:cubicBezTo>
                    <a:pt x="851" y="0"/>
                    <a:pt x="418" y="75"/>
                    <a:pt x="1" y="221"/>
                  </a:cubicBezTo>
                  <a:cubicBezTo>
                    <a:pt x="1" y="698"/>
                    <a:pt x="1" y="1174"/>
                    <a:pt x="1" y="1650"/>
                  </a:cubicBezTo>
                  <a:cubicBezTo>
                    <a:pt x="1" y="1898"/>
                    <a:pt x="29" y="2155"/>
                    <a:pt x="77" y="2403"/>
                  </a:cubicBezTo>
                  <a:cubicBezTo>
                    <a:pt x="105" y="2574"/>
                    <a:pt x="248" y="2698"/>
                    <a:pt x="420" y="2717"/>
                  </a:cubicBezTo>
                  <a:cubicBezTo>
                    <a:pt x="591" y="2736"/>
                    <a:pt x="772" y="2774"/>
                    <a:pt x="953" y="2784"/>
                  </a:cubicBezTo>
                  <a:cubicBezTo>
                    <a:pt x="1744" y="2841"/>
                    <a:pt x="2534" y="2803"/>
                    <a:pt x="3315" y="2898"/>
                  </a:cubicBezTo>
                  <a:cubicBezTo>
                    <a:pt x="3373" y="2904"/>
                    <a:pt x="3430" y="2907"/>
                    <a:pt x="3487" y="2907"/>
                  </a:cubicBezTo>
                  <a:cubicBezTo>
                    <a:pt x="3610" y="2907"/>
                    <a:pt x="3732" y="2892"/>
                    <a:pt x="3849" y="2860"/>
                  </a:cubicBezTo>
                  <a:cubicBezTo>
                    <a:pt x="4087" y="2793"/>
                    <a:pt x="4144" y="2612"/>
                    <a:pt x="3982" y="2431"/>
                  </a:cubicBezTo>
                  <a:cubicBezTo>
                    <a:pt x="3896" y="2336"/>
                    <a:pt x="3801" y="2260"/>
                    <a:pt x="3687" y="2193"/>
                  </a:cubicBezTo>
                  <a:cubicBezTo>
                    <a:pt x="3249" y="1964"/>
                    <a:pt x="2858" y="1650"/>
                    <a:pt x="2449" y="1374"/>
                  </a:cubicBezTo>
                  <a:cubicBezTo>
                    <a:pt x="2229" y="1231"/>
                    <a:pt x="2068" y="1002"/>
                    <a:pt x="2001" y="745"/>
                  </a:cubicBezTo>
                  <a:cubicBezTo>
                    <a:pt x="1944" y="507"/>
                    <a:pt x="1868" y="269"/>
                    <a:pt x="1772" y="31"/>
                  </a:cubicBezTo>
                  <a:cubicBezTo>
                    <a:pt x="1611" y="10"/>
                    <a:pt x="1449" y="0"/>
                    <a:pt x="1288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-5608950" y="4320075"/>
              <a:ext cx="196273" cy="330622"/>
            </a:xfrm>
            <a:custGeom>
              <a:avLst/>
              <a:gdLst/>
              <a:ahLst/>
              <a:cxnLst/>
              <a:rect l="l" t="t" r="r" b="b"/>
              <a:pathLst>
                <a:path w="2592" h="4281" extrusionOk="0">
                  <a:moveTo>
                    <a:pt x="2010" y="6"/>
                  </a:moveTo>
                  <a:cubicBezTo>
                    <a:pt x="1991" y="6"/>
                    <a:pt x="1972" y="8"/>
                    <a:pt x="1953" y="10"/>
                  </a:cubicBezTo>
                  <a:cubicBezTo>
                    <a:pt x="1648" y="20"/>
                    <a:pt x="1325" y="1"/>
                    <a:pt x="1039" y="143"/>
                  </a:cubicBezTo>
                  <a:cubicBezTo>
                    <a:pt x="991" y="210"/>
                    <a:pt x="963" y="296"/>
                    <a:pt x="963" y="382"/>
                  </a:cubicBezTo>
                  <a:cubicBezTo>
                    <a:pt x="924" y="839"/>
                    <a:pt x="791" y="1286"/>
                    <a:pt x="563" y="1696"/>
                  </a:cubicBezTo>
                  <a:cubicBezTo>
                    <a:pt x="382" y="2048"/>
                    <a:pt x="239" y="2429"/>
                    <a:pt x="124" y="2810"/>
                  </a:cubicBezTo>
                  <a:cubicBezTo>
                    <a:pt x="39" y="3172"/>
                    <a:pt x="1" y="3534"/>
                    <a:pt x="20" y="3906"/>
                  </a:cubicBezTo>
                  <a:cubicBezTo>
                    <a:pt x="36" y="4148"/>
                    <a:pt x="175" y="4281"/>
                    <a:pt x="380" y="4281"/>
                  </a:cubicBezTo>
                  <a:cubicBezTo>
                    <a:pt x="416" y="4281"/>
                    <a:pt x="455" y="4276"/>
                    <a:pt x="496" y="4268"/>
                  </a:cubicBezTo>
                  <a:cubicBezTo>
                    <a:pt x="715" y="4220"/>
                    <a:pt x="924" y="4125"/>
                    <a:pt x="1096" y="3982"/>
                  </a:cubicBezTo>
                  <a:cubicBezTo>
                    <a:pt x="1534" y="3620"/>
                    <a:pt x="1944" y="3230"/>
                    <a:pt x="2201" y="2706"/>
                  </a:cubicBezTo>
                  <a:cubicBezTo>
                    <a:pt x="2239" y="2620"/>
                    <a:pt x="2296" y="2534"/>
                    <a:pt x="2353" y="2468"/>
                  </a:cubicBezTo>
                  <a:cubicBezTo>
                    <a:pt x="2448" y="2363"/>
                    <a:pt x="2496" y="2229"/>
                    <a:pt x="2487" y="2096"/>
                  </a:cubicBezTo>
                  <a:cubicBezTo>
                    <a:pt x="2477" y="1629"/>
                    <a:pt x="2496" y="1172"/>
                    <a:pt x="2553" y="705"/>
                  </a:cubicBezTo>
                  <a:cubicBezTo>
                    <a:pt x="2591" y="553"/>
                    <a:pt x="2572" y="391"/>
                    <a:pt x="2506" y="248"/>
                  </a:cubicBezTo>
                  <a:cubicBezTo>
                    <a:pt x="2439" y="248"/>
                    <a:pt x="2382" y="220"/>
                    <a:pt x="2344" y="172"/>
                  </a:cubicBezTo>
                  <a:cubicBezTo>
                    <a:pt x="2260" y="64"/>
                    <a:pt x="2141" y="6"/>
                    <a:pt x="2010" y="6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-5538229" y="4215040"/>
              <a:ext cx="128434" cy="130327"/>
            </a:xfrm>
            <a:custGeom>
              <a:avLst/>
              <a:gdLst/>
              <a:ahLst/>
              <a:cxnLst/>
              <a:rect l="l" t="t" r="r" b="b"/>
              <a:pathLst>
                <a:path w="1696" h="1721" extrusionOk="0">
                  <a:moveTo>
                    <a:pt x="848" y="1"/>
                  </a:moveTo>
                  <a:cubicBezTo>
                    <a:pt x="564" y="1"/>
                    <a:pt x="281" y="6"/>
                    <a:pt x="0" y="15"/>
                  </a:cubicBezTo>
                  <a:cubicBezTo>
                    <a:pt x="48" y="330"/>
                    <a:pt x="67" y="644"/>
                    <a:pt x="48" y="949"/>
                  </a:cubicBezTo>
                  <a:cubicBezTo>
                    <a:pt x="38" y="1177"/>
                    <a:pt x="57" y="1396"/>
                    <a:pt x="105" y="1606"/>
                  </a:cubicBezTo>
                  <a:cubicBezTo>
                    <a:pt x="391" y="1473"/>
                    <a:pt x="714" y="1492"/>
                    <a:pt x="1019" y="1473"/>
                  </a:cubicBezTo>
                  <a:cubicBezTo>
                    <a:pt x="1030" y="1472"/>
                    <a:pt x="1041" y="1472"/>
                    <a:pt x="1052" y="1472"/>
                  </a:cubicBezTo>
                  <a:cubicBezTo>
                    <a:pt x="1192" y="1472"/>
                    <a:pt x="1321" y="1528"/>
                    <a:pt x="1410" y="1634"/>
                  </a:cubicBezTo>
                  <a:cubicBezTo>
                    <a:pt x="1448" y="1682"/>
                    <a:pt x="1505" y="1720"/>
                    <a:pt x="1572" y="1720"/>
                  </a:cubicBezTo>
                  <a:cubicBezTo>
                    <a:pt x="1591" y="1253"/>
                    <a:pt x="1610" y="787"/>
                    <a:pt x="1629" y="310"/>
                  </a:cubicBezTo>
                  <a:cubicBezTo>
                    <a:pt x="1629" y="206"/>
                    <a:pt x="1648" y="110"/>
                    <a:pt x="1695" y="15"/>
                  </a:cubicBezTo>
                  <a:cubicBezTo>
                    <a:pt x="1414" y="6"/>
                    <a:pt x="1131" y="1"/>
                    <a:pt x="848" y="1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-5124227" y="4205347"/>
              <a:ext cx="141459" cy="114727"/>
            </a:xfrm>
            <a:custGeom>
              <a:avLst/>
              <a:gdLst/>
              <a:ahLst/>
              <a:cxnLst/>
              <a:rect l="l" t="t" r="r" b="b"/>
              <a:pathLst>
                <a:path w="1868" h="1515" extrusionOk="0">
                  <a:moveTo>
                    <a:pt x="1782" y="0"/>
                  </a:moveTo>
                  <a:cubicBezTo>
                    <a:pt x="1696" y="48"/>
                    <a:pt x="1601" y="67"/>
                    <a:pt x="1505" y="67"/>
                  </a:cubicBezTo>
                  <a:cubicBezTo>
                    <a:pt x="1433" y="63"/>
                    <a:pt x="1361" y="61"/>
                    <a:pt x="1289" y="61"/>
                  </a:cubicBezTo>
                  <a:cubicBezTo>
                    <a:pt x="859" y="61"/>
                    <a:pt x="433" y="124"/>
                    <a:pt x="0" y="124"/>
                  </a:cubicBezTo>
                  <a:cubicBezTo>
                    <a:pt x="0" y="248"/>
                    <a:pt x="10" y="381"/>
                    <a:pt x="19" y="496"/>
                  </a:cubicBezTo>
                  <a:cubicBezTo>
                    <a:pt x="48" y="839"/>
                    <a:pt x="10" y="1181"/>
                    <a:pt x="105" y="1515"/>
                  </a:cubicBezTo>
                  <a:cubicBezTo>
                    <a:pt x="517" y="1361"/>
                    <a:pt x="950" y="1284"/>
                    <a:pt x="1388" y="1284"/>
                  </a:cubicBezTo>
                  <a:cubicBezTo>
                    <a:pt x="1547" y="1284"/>
                    <a:pt x="1707" y="1294"/>
                    <a:pt x="1867" y="1315"/>
                  </a:cubicBezTo>
                  <a:cubicBezTo>
                    <a:pt x="1858" y="877"/>
                    <a:pt x="1762" y="438"/>
                    <a:pt x="1782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-5435846" y="1880362"/>
              <a:ext cx="88828" cy="74894"/>
            </a:xfrm>
            <a:custGeom>
              <a:avLst/>
              <a:gdLst/>
              <a:ahLst/>
              <a:cxnLst/>
              <a:rect l="l" t="t" r="r" b="b"/>
              <a:pathLst>
                <a:path w="1173" h="989" extrusionOk="0">
                  <a:moveTo>
                    <a:pt x="576" y="1"/>
                  </a:moveTo>
                  <a:cubicBezTo>
                    <a:pt x="545" y="1"/>
                    <a:pt x="512" y="2"/>
                    <a:pt x="477" y="3"/>
                  </a:cubicBezTo>
                  <a:lnTo>
                    <a:pt x="391" y="13"/>
                  </a:lnTo>
                  <a:lnTo>
                    <a:pt x="315" y="61"/>
                  </a:lnTo>
                  <a:cubicBezTo>
                    <a:pt x="105" y="156"/>
                    <a:pt x="1" y="384"/>
                    <a:pt x="48" y="603"/>
                  </a:cubicBezTo>
                  <a:cubicBezTo>
                    <a:pt x="96" y="842"/>
                    <a:pt x="277" y="937"/>
                    <a:pt x="486" y="975"/>
                  </a:cubicBezTo>
                  <a:cubicBezTo>
                    <a:pt x="554" y="982"/>
                    <a:pt x="621" y="988"/>
                    <a:pt x="688" y="988"/>
                  </a:cubicBezTo>
                  <a:cubicBezTo>
                    <a:pt x="716" y="988"/>
                    <a:pt x="744" y="987"/>
                    <a:pt x="772" y="984"/>
                  </a:cubicBezTo>
                  <a:cubicBezTo>
                    <a:pt x="1172" y="794"/>
                    <a:pt x="1144" y="546"/>
                    <a:pt x="1086" y="308"/>
                  </a:cubicBezTo>
                  <a:cubicBezTo>
                    <a:pt x="1026" y="84"/>
                    <a:pt x="873" y="1"/>
                    <a:pt x="576" y="1"/>
                  </a:cubicBez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-5263414" y="1866883"/>
              <a:ext cx="67625" cy="35289"/>
            </a:xfrm>
            <a:custGeom>
              <a:avLst/>
              <a:gdLst/>
              <a:ahLst/>
              <a:cxnLst/>
              <a:rect l="l" t="t" r="r" b="b"/>
              <a:pathLst>
                <a:path w="893" h="466" extrusionOk="0">
                  <a:moveTo>
                    <a:pt x="876" y="0"/>
                  </a:moveTo>
                  <a:lnTo>
                    <a:pt x="0" y="115"/>
                  </a:lnTo>
                  <a:cubicBezTo>
                    <a:pt x="51" y="355"/>
                    <a:pt x="239" y="465"/>
                    <a:pt x="428" y="465"/>
                  </a:cubicBezTo>
                  <a:cubicBezTo>
                    <a:pt x="660" y="465"/>
                    <a:pt x="892" y="299"/>
                    <a:pt x="8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-5432968" y="1824324"/>
              <a:ext cx="62854" cy="74364"/>
            </a:xfrm>
            <a:custGeom>
              <a:avLst/>
              <a:gdLst/>
              <a:ahLst/>
              <a:cxnLst/>
              <a:rect l="l" t="t" r="r" b="b"/>
              <a:pathLst>
                <a:path w="830" h="982" extrusionOk="0">
                  <a:moveTo>
                    <a:pt x="410" y="0"/>
                  </a:moveTo>
                  <a:cubicBezTo>
                    <a:pt x="182" y="0"/>
                    <a:pt x="1" y="220"/>
                    <a:pt x="1" y="486"/>
                  </a:cubicBezTo>
                  <a:cubicBezTo>
                    <a:pt x="1" y="762"/>
                    <a:pt x="182" y="982"/>
                    <a:pt x="410" y="982"/>
                  </a:cubicBezTo>
                  <a:cubicBezTo>
                    <a:pt x="639" y="982"/>
                    <a:pt x="829" y="762"/>
                    <a:pt x="829" y="486"/>
                  </a:cubicBezTo>
                  <a:cubicBezTo>
                    <a:pt x="829" y="220"/>
                    <a:pt x="639" y="0"/>
                    <a:pt x="410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-5432968" y="1873395"/>
              <a:ext cx="90949" cy="87314"/>
            </a:xfrm>
            <a:custGeom>
              <a:avLst/>
              <a:gdLst/>
              <a:ahLst/>
              <a:cxnLst/>
              <a:rect l="l" t="t" r="r" b="b"/>
              <a:pathLst>
                <a:path w="1201" h="1153" extrusionOk="0">
                  <a:moveTo>
                    <a:pt x="601" y="0"/>
                  </a:moveTo>
                  <a:cubicBezTo>
                    <a:pt x="267" y="0"/>
                    <a:pt x="1" y="257"/>
                    <a:pt x="1" y="572"/>
                  </a:cubicBezTo>
                  <a:cubicBezTo>
                    <a:pt x="1" y="895"/>
                    <a:pt x="267" y="1153"/>
                    <a:pt x="601" y="1153"/>
                  </a:cubicBezTo>
                  <a:cubicBezTo>
                    <a:pt x="934" y="1153"/>
                    <a:pt x="1201" y="895"/>
                    <a:pt x="1201" y="572"/>
                  </a:cubicBezTo>
                  <a:cubicBezTo>
                    <a:pt x="1201" y="25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-5772000" y="2272403"/>
              <a:ext cx="675262" cy="323129"/>
            </a:xfrm>
            <a:custGeom>
              <a:avLst/>
              <a:gdLst/>
              <a:ahLst/>
              <a:cxnLst/>
              <a:rect l="l" t="t" r="r" b="b"/>
              <a:pathLst>
                <a:path w="8917" h="4267" extrusionOk="0">
                  <a:moveTo>
                    <a:pt x="8842" y="0"/>
                  </a:moveTo>
                  <a:cubicBezTo>
                    <a:pt x="8816" y="0"/>
                    <a:pt x="8785" y="18"/>
                    <a:pt x="8764" y="46"/>
                  </a:cubicBezTo>
                  <a:cubicBezTo>
                    <a:pt x="8592" y="189"/>
                    <a:pt x="8431" y="351"/>
                    <a:pt x="8278" y="513"/>
                  </a:cubicBezTo>
                  <a:cubicBezTo>
                    <a:pt x="8145" y="684"/>
                    <a:pt x="8011" y="865"/>
                    <a:pt x="7897" y="1046"/>
                  </a:cubicBezTo>
                  <a:cubicBezTo>
                    <a:pt x="7640" y="1427"/>
                    <a:pt x="7469" y="1865"/>
                    <a:pt x="7421" y="2323"/>
                  </a:cubicBezTo>
                  <a:cubicBezTo>
                    <a:pt x="7392" y="2551"/>
                    <a:pt x="7354" y="2780"/>
                    <a:pt x="7307" y="3008"/>
                  </a:cubicBezTo>
                  <a:cubicBezTo>
                    <a:pt x="7266" y="3198"/>
                    <a:pt x="7235" y="3267"/>
                    <a:pt x="7124" y="3267"/>
                  </a:cubicBezTo>
                  <a:cubicBezTo>
                    <a:pt x="7079" y="3267"/>
                    <a:pt x="7021" y="3256"/>
                    <a:pt x="6945" y="3237"/>
                  </a:cubicBezTo>
                  <a:cubicBezTo>
                    <a:pt x="6621" y="3161"/>
                    <a:pt x="6306" y="3056"/>
                    <a:pt x="5992" y="2932"/>
                  </a:cubicBezTo>
                  <a:cubicBezTo>
                    <a:pt x="5278" y="2646"/>
                    <a:pt x="4535" y="2456"/>
                    <a:pt x="3839" y="2094"/>
                  </a:cubicBezTo>
                  <a:cubicBezTo>
                    <a:pt x="3439" y="1894"/>
                    <a:pt x="3030" y="1694"/>
                    <a:pt x="2611" y="1522"/>
                  </a:cubicBezTo>
                  <a:cubicBezTo>
                    <a:pt x="2430" y="1427"/>
                    <a:pt x="2239" y="1370"/>
                    <a:pt x="2039" y="1351"/>
                  </a:cubicBezTo>
                  <a:cubicBezTo>
                    <a:pt x="1392" y="1313"/>
                    <a:pt x="763" y="1180"/>
                    <a:pt x="134" y="1113"/>
                  </a:cubicBezTo>
                  <a:lnTo>
                    <a:pt x="134" y="1113"/>
                  </a:lnTo>
                  <a:cubicBezTo>
                    <a:pt x="1" y="1570"/>
                    <a:pt x="77" y="2027"/>
                    <a:pt x="191" y="2475"/>
                  </a:cubicBezTo>
                  <a:cubicBezTo>
                    <a:pt x="239" y="2751"/>
                    <a:pt x="391" y="3008"/>
                    <a:pt x="611" y="3189"/>
                  </a:cubicBezTo>
                  <a:cubicBezTo>
                    <a:pt x="906" y="3399"/>
                    <a:pt x="1334" y="3494"/>
                    <a:pt x="1687" y="3580"/>
                  </a:cubicBezTo>
                  <a:cubicBezTo>
                    <a:pt x="2087" y="3685"/>
                    <a:pt x="2487" y="3770"/>
                    <a:pt x="2897" y="3818"/>
                  </a:cubicBezTo>
                  <a:cubicBezTo>
                    <a:pt x="3697" y="3932"/>
                    <a:pt x="4516" y="3980"/>
                    <a:pt x="5316" y="4075"/>
                  </a:cubicBezTo>
                  <a:cubicBezTo>
                    <a:pt x="6078" y="4170"/>
                    <a:pt x="6840" y="4247"/>
                    <a:pt x="7611" y="4266"/>
                  </a:cubicBezTo>
                  <a:cubicBezTo>
                    <a:pt x="7626" y="4266"/>
                    <a:pt x="7640" y="4266"/>
                    <a:pt x="7654" y="4266"/>
                  </a:cubicBezTo>
                  <a:cubicBezTo>
                    <a:pt x="7927" y="4266"/>
                    <a:pt x="8122" y="4176"/>
                    <a:pt x="8240" y="3904"/>
                  </a:cubicBezTo>
                  <a:cubicBezTo>
                    <a:pt x="8278" y="3808"/>
                    <a:pt x="8345" y="3723"/>
                    <a:pt x="8411" y="3647"/>
                  </a:cubicBezTo>
                  <a:cubicBezTo>
                    <a:pt x="8488" y="3570"/>
                    <a:pt x="8554" y="3475"/>
                    <a:pt x="8592" y="3370"/>
                  </a:cubicBezTo>
                  <a:cubicBezTo>
                    <a:pt x="8678" y="3256"/>
                    <a:pt x="8735" y="3113"/>
                    <a:pt x="8745" y="2970"/>
                  </a:cubicBezTo>
                  <a:cubicBezTo>
                    <a:pt x="8735" y="2846"/>
                    <a:pt x="8745" y="2732"/>
                    <a:pt x="8764" y="2608"/>
                  </a:cubicBezTo>
                  <a:cubicBezTo>
                    <a:pt x="8783" y="2561"/>
                    <a:pt x="8812" y="2504"/>
                    <a:pt x="8831" y="2456"/>
                  </a:cubicBezTo>
                  <a:cubicBezTo>
                    <a:pt x="8916" y="2256"/>
                    <a:pt x="8907" y="2027"/>
                    <a:pt x="8802" y="1846"/>
                  </a:cubicBezTo>
                  <a:cubicBezTo>
                    <a:pt x="8697" y="1665"/>
                    <a:pt x="8564" y="1494"/>
                    <a:pt x="8421" y="1351"/>
                  </a:cubicBezTo>
                  <a:cubicBezTo>
                    <a:pt x="8402" y="1275"/>
                    <a:pt x="8402" y="1208"/>
                    <a:pt x="8411" y="1132"/>
                  </a:cubicBezTo>
                  <a:cubicBezTo>
                    <a:pt x="8459" y="941"/>
                    <a:pt x="8583" y="789"/>
                    <a:pt x="8650" y="618"/>
                  </a:cubicBezTo>
                  <a:cubicBezTo>
                    <a:pt x="8650" y="608"/>
                    <a:pt x="8650" y="608"/>
                    <a:pt x="8659" y="599"/>
                  </a:cubicBezTo>
                  <a:lnTo>
                    <a:pt x="8792" y="418"/>
                  </a:lnTo>
                  <a:cubicBezTo>
                    <a:pt x="8831" y="370"/>
                    <a:pt x="8859" y="322"/>
                    <a:pt x="8888" y="265"/>
                  </a:cubicBezTo>
                  <a:cubicBezTo>
                    <a:pt x="8907" y="198"/>
                    <a:pt x="8916" y="132"/>
                    <a:pt x="8897" y="65"/>
                  </a:cubicBezTo>
                  <a:cubicBezTo>
                    <a:pt x="8897" y="46"/>
                    <a:pt x="8888" y="27"/>
                    <a:pt x="8869" y="8"/>
                  </a:cubicBezTo>
                  <a:cubicBezTo>
                    <a:pt x="8861" y="3"/>
                    <a:pt x="8852" y="0"/>
                    <a:pt x="8842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-4814805" y="1819250"/>
              <a:ext cx="134265" cy="138581"/>
            </a:xfrm>
            <a:custGeom>
              <a:avLst/>
              <a:gdLst/>
              <a:ahLst/>
              <a:cxnLst/>
              <a:rect l="l" t="t" r="r" b="b"/>
              <a:pathLst>
                <a:path w="1773" h="1830" extrusionOk="0">
                  <a:moveTo>
                    <a:pt x="925" y="1"/>
                  </a:moveTo>
                  <a:lnTo>
                    <a:pt x="1" y="1782"/>
                  </a:lnTo>
                  <a:lnTo>
                    <a:pt x="286" y="1830"/>
                  </a:lnTo>
                  <a:cubicBezTo>
                    <a:pt x="286" y="1830"/>
                    <a:pt x="1639" y="648"/>
                    <a:pt x="1706" y="591"/>
                  </a:cubicBezTo>
                  <a:cubicBezTo>
                    <a:pt x="1772" y="534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-4937408" y="1797668"/>
              <a:ext cx="138581" cy="147896"/>
            </a:xfrm>
            <a:custGeom>
              <a:avLst/>
              <a:gdLst/>
              <a:ahLst/>
              <a:cxnLst/>
              <a:rect l="l" t="t" r="r" b="b"/>
              <a:pathLst>
                <a:path w="1830" h="1953" extrusionOk="0">
                  <a:moveTo>
                    <a:pt x="324" y="0"/>
                  </a:moveTo>
                  <a:cubicBezTo>
                    <a:pt x="324" y="0"/>
                    <a:pt x="0" y="943"/>
                    <a:pt x="0" y="1019"/>
                  </a:cubicBezTo>
                  <a:lnTo>
                    <a:pt x="1829" y="195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B6A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-4979966" y="1814934"/>
              <a:ext cx="180383" cy="130630"/>
            </a:xfrm>
            <a:custGeom>
              <a:avLst/>
              <a:gdLst/>
              <a:ahLst/>
              <a:cxnLst/>
              <a:rect l="l" t="t" r="r" b="b"/>
              <a:pathLst>
                <a:path w="2382" h="1725" extrusionOk="0">
                  <a:moveTo>
                    <a:pt x="324" y="1"/>
                  </a:moveTo>
                  <a:lnTo>
                    <a:pt x="0" y="915"/>
                  </a:lnTo>
                  <a:lnTo>
                    <a:pt x="2382" y="1725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-5005259" y="1848102"/>
              <a:ext cx="205676" cy="129191"/>
            </a:xfrm>
            <a:custGeom>
              <a:avLst/>
              <a:gdLst/>
              <a:ahLst/>
              <a:cxnLst/>
              <a:rect l="l" t="t" r="r" b="b"/>
              <a:pathLst>
                <a:path w="2716" h="1706" extrusionOk="0">
                  <a:moveTo>
                    <a:pt x="191" y="1"/>
                  </a:moveTo>
                  <a:cubicBezTo>
                    <a:pt x="191" y="1"/>
                    <a:pt x="1" y="763"/>
                    <a:pt x="1" y="820"/>
                  </a:cubicBezTo>
                  <a:lnTo>
                    <a:pt x="2239" y="1706"/>
                  </a:lnTo>
                  <a:lnTo>
                    <a:pt x="2716" y="1287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-4835775" y="1853850"/>
              <a:ext cx="161051" cy="378120"/>
            </a:xfrm>
            <a:custGeom>
              <a:avLst/>
              <a:gdLst/>
              <a:ahLst/>
              <a:cxnLst/>
              <a:rect l="l" t="t" r="r" b="b"/>
              <a:pathLst>
                <a:path w="2011" h="4993" extrusionOk="0">
                  <a:moveTo>
                    <a:pt x="2010" y="1"/>
                  </a:moveTo>
                  <a:lnTo>
                    <a:pt x="420" y="1173"/>
                  </a:lnTo>
                  <a:lnTo>
                    <a:pt x="1" y="4992"/>
                  </a:lnTo>
                  <a:lnTo>
                    <a:pt x="1" y="4992"/>
                  </a:lnTo>
                  <a:lnTo>
                    <a:pt x="1410" y="4125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009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-5036232" y="1887102"/>
              <a:ext cx="236648" cy="344863"/>
            </a:xfrm>
            <a:custGeom>
              <a:avLst/>
              <a:gdLst/>
              <a:ahLst/>
              <a:cxnLst/>
              <a:rect l="l" t="t" r="r" b="b"/>
              <a:pathLst>
                <a:path w="3125" h="4554" extrusionOk="0">
                  <a:moveTo>
                    <a:pt x="324" y="0"/>
                  </a:moveTo>
                  <a:lnTo>
                    <a:pt x="0" y="3705"/>
                  </a:lnTo>
                  <a:lnTo>
                    <a:pt x="2706" y="4553"/>
                  </a:lnTo>
                  <a:lnTo>
                    <a:pt x="3125" y="734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009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-5022525" y="1920952"/>
              <a:ext cx="209235" cy="286477"/>
            </a:xfrm>
            <a:custGeom>
              <a:avLst/>
              <a:gdLst/>
              <a:ahLst/>
              <a:cxnLst/>
              <a:rect l="l" t="t" r="r" b="b"/>
              <a:pathLst>
                <a:path w="2763" h="3783" extrusionOk="0">
                  <a:moveTo>
                    <a:pt x="410" y="153"/>
                  </a:moveTo>
                  <a:lnTo>
                    <a:pt x="2620" y="715"/>
                  </a:lnTo>
                  <a:lnTo>
                    <a:pt x="2286" y="3611"/>
                  </a:lnTo>
                  <a:lnTo>
                    <a:pt x="143" y="2963"/>
                  </a:lnTo>
                  <a:lnTo>
                    <a:pt x="410" y="153"/>
                  </a:lnTo>
                  <a:close/>
                  <a:moveTo>
                    <a:pt x="286" y="1"/>
                  </a:moveTo>
                  <a:lnTo>
                    <a:pt x="0" y="3068"/>
                  </a:lnTo>
                  <a:lnTo>
                    <a:pt x="2401" y="3782"/>
                  </a:lnTo>
                  <a:lnTo>
                    <a:pt x="2763" y="610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007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-4973454" y="2056504"/>
              <a:ext cx="231575" cy="580830"/>
            </a:xfrm>
            <a:custGeom>
              <a:avLst/>
              <a:gdLst/>
              <a:ahLst/>
              <a:cxnLst/>
              <a:rect l="l" t="t" r="r" b="b"/>
              <a:pathLst>
                <a:path w="3058" h="7670" extrusionOk="0">
                  <a:moveTo>
                    <a:pt x="2618" y="1"/>
                  </a:moveTo>
                  <a:cubicBezTo>
                    <a:pt x="2609" y="1"/>
                    <a:pt x="2600" y="4"/>
                    <a:pt x="2591" y="11"/>
                  </a:cubicBezTo>
                  <a:cubicBezTo>
                    <a:pt x="2572" y="21"/>
                    <a:pt x="2562" y="40"/>
                    <a:pt x="2562" y="59"/>
                  </a:cubicBezTo>
                  <a:cubicBezTo>
                    <a:pt x="2524" y="182"/>
                    <a:pt x="2505" y="316"/>
                    <a:pt x="2505" y="449"/>
                  </a:cubicBezTo>
                  <a:cubicBezTo>
                    <a:pt x="2467" y="335"/>
                    <a:pt x="2429" y="211"/>
                    <a:pt x="2410" y="97"/>
                  </a:cubicBezTo>
                  <a:cubicBezTo>
                    <a:pt x="2410" y="78"/>
                    <a:pt x="2400" y="59"/>
                    <a:pt x="2391" y="40"/>
                  </a:cubicBezTo>
                  <a:cubicBezTo>
                    <a:pt x="2381" y="35"/>
                    <a:pt x="2369" y="32"/>
                    <a:pt x="2358" y="32"/>
                  </a:cubicBezTo>
                  <a:cubicBezTo>
                    <a:pt x="2346" y="32"/>
                    <a:pt x="2334" y="35"/>
                    <a:pt x="2324" y="40"/>
                  </a:cubicBezTo>
                  <a:cubicBezTo>
                    <a:pt x="2305" y="59"/>
                    <a:pt x="2286" y="78"/>
                    <a:pt x="2277" y="106"/>
                  </a:cubicBezTo>
                  <a:cubicBezTo>
                    <a:pt x="2238" y="182"/>
                    <a:pt x="2219" y="278"/>
                    <a:pt x="2210" y="363"/>
                  </a:cubicBezTo>
                  <a:cubicBezTo>
                    <a:pt x="2200" y="297"/>
                    <a:pt x="2191" y="221"/>
                    <a:pt x="2172" y="154"/>
                  </a:cubicBezTo>
                  <a:cubicBezTo>
                    <a:pt x="2172" y="135"/>
                    <a:pt x="2162" y="116"/>
                    <a:pt x="2153" y="106"/>
                  </a:cubicBezTo>
                  <a:cubicBezTo>
                    <a:pt x="2138" y="97"/>
                    <a:pt x="2122" y="92"/>
                    <a:pt x="2105" y="92"/>
                  </a:cubicBezTo>
                  <a:cubicBezTo>
                    <a:pt x="2088" y="92"/>
                    <a:pt x="2072" y="97"/>
                    <a:pt x="2057" y="106"/>
                  </a:cubicBezTo>
                  <a:cubicBezTo>
                    <a:pt x="1991" y="163"/>
                    <a:pt x="1962" y="249"/>
                    <a:pt x="1962" y="335"/>
                  </a:cubicBezTo>
                  <a:cubicBezTo>
                    <a:pt x="1962" y="563"/>
                    <a:pt x="2000" y="792"/>
                    <a:pt x="2086" y="1011"/>
                  </a:cubicBezTo>
                  <a:cubicBezTo>
                    <a:pt x="2105" y="1059"/>
                    <a:pt x="2162" y="1164"/>
                    <a:pt x="2124" y="1211"/>
                  </a:cubicBezTo>
                  <a:cubicBezTo>
                    <a:pt x="2105" y="1230"/>
                    <a:pt x="2096" y="1249"/>
                    <a:pt x="2086" y="1268"/>
                  </a:cubicBezTo>
                  <a:cubicBezTo>
                    <a:pt x="2038" y="1240"/>
                    <a:pt x="2000" y="1211"/>
                    <a:pt x="1953" y="1173"/>
                  </a:cubicBezTo>
                  <a:cubicBezTo>
                    <a:pt x="1838" y="1078"/>
                    <a:pt x="1772" y="916"/>
                    <a:pt x="1657" y="821"/>
                  </a:cubicBezTo>
                  <a:cubicBezTo>
                    <a:pt x="1645" y="802"/>
                    <a:pt x="1625" y="787"/>
                    <a:pt x="1606" y="787"/>
                  </a:cubicBezTo>
                  <a:cubicBezTo>
                    <a:pt x="1597" y="787"/>
                    <a:pt x="1588" y="792"/>
                    <a:pt x="1581" y="802"/>
                  </a:cubicBezTo>
                  <a:cubicBezTo>
                    <a:pt x="1581" y="811"/>
                    <a:pt x="1581" y="821"/>
                    <a:pt x="1581" y="830"/>
                  </a:cubicBezTo>
                  <a:cubicBezTo>
                    <a:pt x="1581" y="973"/>
                    <a:pt x="1610" y="1125"/>
                    <a:pt x="1686" y="1249"/>
                  </a:cubicBezTo>
                  <a:cubicBezTo>
                    <a:pt x="1715" y="1297"/>
                    <a:pt x="1743" y="1345"/>
                    <a:pt x="1781" y="1392"/>
                  </a:cubicBezTo>
                  <a:lnTo>
                    <a:pt x="2019" y="1706"/>
                  </a:lnTo>
                  <a:cubicBezTo>
                    <a:pt x="2067" y="1792"/>
                    <a:pt x="2029" y="1906"/>
                    <a:pt x="1943" y="1964"/>
                  </a:cubicBezTo>
                  <a:cubicBezTo>
                    <a:pt x="1857" y="2021"/>
                    <a:pt x="1781" y="2068"/>
                    <a:pt x="1715" y="2126"/>
                  </a:cubicBezTo>
                  <a:cubicBezTo>
                    <a:pt x="1543" y="2307"/>
                    <a:pt x="1496" y="2573"/>
                    <a:pt x="1591" y="2802"/>
                  </a:cubicBezTo>
                  <a:cubicBezTo>
                    <a:pt x="1619" y="2878"/>
                    <a:pt x="1619" y="2964"/>
                    <a:pt x="1581" y="3040"/>
                  </a:cubicBezTo>
                  <a:cubicBezTo>
                    <a:pt x="1353" y="3535"/>
                    <a:pt x="1134" y="4040"/>
                    <a:pt x="905" y="4535"/>
                  </a:cubicBezTo>
                  <a:cubicBezTo>
                    <a:pt x="876" y="4602"/>
                    <a:pt x="867" y="4678"/>
                    <a:pt x="762" y="4707"/>
                  </a:cubicBezTo>
                  <a:cubicBezTo>
                    <a:pt x="695" y="4659"/>
                    <a:pt x="676" y="4564"/>
                    <a:pt x="629" y="4507"/>
                  </a:cubicBezTo>
                  <a:cubicBezTo>
                    <a:pt x="495" y="4735"/>
                    <a:pt x="333" y="4954"/>
                    <a:pt x="162" y="5174"/>
                  </a:cubicBezTo>
                  <a:cubicBezTo>
                    <a:pt x="48" y="5297"/>
                    <a:pt x="0" y="5478"/>
                    <a:pt x="57" y="5650"/>
                  </a:cubicBezTo>
                  <a:cubicBezTo>
                    <a:pt x="210" y="6336"/>
                    <a:pt x="410" y="7012"/>
                    <a:pt x="667" y="7669"/>
                  </a:cubicBezTo>
                  <a:cubicBezTo>
                    <a:pt x="1219" y="7450"/>
                    <a:pt x="1543" y="7002"/>
                    <a:pt x="1781" y="6478"/>
                  </a:cubicBezTo>
                  <a:cubicBezTo>
                    <a:pt x="1924" y="6174"/>
                    <a:pt x="2029" y="5850"/>
                    <a:pt x="2086" y="5516"/>
                  </a:cubicBezTo>
                  <a:cubicBezTo>
                    <a:pt x="2296" y="4421"/>
                    <a:pt x="2581" y="3345"/>
                    <a:pt x="2943" y="2287"/>
                  </a:cubicBezTo>
                  <a:cubicBezTo>
                    <a:pt x="3039" y="1973"/>
                    <a:pt x="3058" y="1649"/>
                    <a:pt x="3010" y="1325"/>
                  </a:cubicBezTo>
                  <a:cubicBezTo>
                    <a:pt x="2981" y="1106"/>
                    <a:pt x="2934" y="897"/>
                    <a:pt x="2877" y="697"/>
                  </a:cubicBezTo>
                  <a:lnTo>
                    <a:pt x="2705" y="106"/>
                  </a:lnTo>
                  <a:cubicBezTo>
                    <a:pt x="2697" y="60"/>
                    <a:pt x="2658" y="1"/>
                    <a:pt x="2618" y="1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-5387532" y="1354738"/>
              <a:ext cx="269893" cy="235210"/>
            </a:xfrm>
            <a:custGeom>
              <a:avLst/>
              <a:gdLst/>
              <a:ahLst/>
              <a:cxnLst/>
              <a:rect l="l" t="t" r="r" b="b"/>
              <a:pathLst>
                <a:path w="3564" h="3106" extrusionOk="0">
                  <a:moveTo>
                    <a:pt x="1782" y="1"/>
                  </a:moveTo>
                  <a:cubicBezTo>
                    <a:pt x="801" y="1"/>
                    <a:pt x="1" y="696"/>
                    <a:pt x="1" y="1553"/>
                  </a:cubicBezTo>
                  <a:cubicBezTo>
                    <a:pt x="1" y="2411"/>
                    <a:pt x="801" y="3106"/>
                    <a:pt x="1782" y="3106"/>
                  </a:cubicBezTo>
                  <a:cubicBezTo>
                    <a:pt x="2773" y="3106"/>
                    <a:pt x="3563" y="2411"/>
                    <a:pt x="3563" y="1553"/>
                  </a:cubicBezTo>
                  <a:cubicBezTo>
                    <a:pt x="3563" y="696"/>
                    <a:pt x="2773" y="1"/>
                    <a:pt x="1782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-5230246" y="1542315"/>
              <a:ext cx="120482" cy="120482"/>
            </a:xfrm>
            <a:custGeom>
              <a:avLst/>
              <a:gdLst/>
              <a:ahLst/>
              <a:cxnLst/>
              <a:rect l="l" t="t" r="r" b="b"/>
              <a:pathLst>
                <a:path w="1591" h="1591" extrusionOk="0">
                  <a:moveTo>
                    <a:pt x="791" y="0"/>
                  </a:moveTo>
                  <a:cubicBezTo>
                    <a:pt x="353" y="0"/>
                    <a:pt x="0" y="362"/>
                    <a:pt x="0" y="800"/>
                  </a:cubicBezTo>
                  <a:cubicBezTo>
                    <a:pt x="0" y="1238"/>
                    <a:pt x="353" y="1591"/>
                    <a:pt x="791" y="1591"/>
                  </a:cubicBezTo>
                  <a:cubicBezTo>
                    <a:pt x="1229" y="1591"/>
                    <a:pt x="1591" y="1238"/>
                    <a:pt x="1591" y="800"/>
                  </a:cubicBezTo>
                  <a:cubicBezTo>
                    <a:pt x="1591" y="362"/>
                    <a:pt x="1229" y="0"/>
                    <a:pt x="791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-5360800" y="1244100"/>
              <a:ext cx="173870" cy="153878"/>
            </a:xfrm>
            <a:custGeom>
              <a:avLst/>
              <a:gdLst/>
              <a:ahLst/>
              <a:cxnLst/>
              <a:rect l="l" t="t" r="r" b="b"/>
              <a:pathLst>
                <a:path w="2296" h="2032" extrusionOk="0">
                  <a:moveTo>
                    <a:pt x="1152" y="1"/>
                  </a:moveTo>
                  <a:cubicBezTo>
                    <a:pt x="1022" y="1"/>
                    <a:pt x="890" y="26"/>
                    <a:pt x="762" y="81"/>
                  </a:cubicBezTo>
                  <a:cubicBezTo>
                    <a:pt x="238" y="290"/>
                    <a:pt x="0" y="890"/>
                    <a:pt x="210" y="1405"/>
                  </a:cubicBezTo>
                  <a:cubicBezTo>
                    <a:pt x="376" y="1795"/>
                    <a:pt x="756" y="2031"/>
                    <a:pt x="1154" y="2031"/>
                  </a:cubicBezTo>
                  <a:cubicBezTo>
                    <a:pt x="1281" y="2031"/>
                    <a:pt x="1410" y="2008"/>
                    <a:pt x="1534" y="1957"/>
                  </a:cubicBezTo>
                  <a:cubicBezTo>
                    <a:pt x="2048" y="1738"/>
                    <a:pt x="2296" y="1147"/>
                    <a:pt x="2086" y="623"/>
                  </a:cubicBezTo>
                  <a:cubicBezTo>
                    <a:pt x="1921" y="237"/>
                    <a:pt x="1546" y="1"/>
                    <a:pt x="1152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-5478405" y="3859651"/>
              <a:ext cx="12344" cy="86481"/>
            </a:xfrm>
            <a:custGeom>
              <a:avLst/>
              <a:gdLst/>
              <a:ahLst/>
              <a:cxnLst/>
              <a:rect l="l" t="t" r="r" b="b"/>
              <a:pathLst>
                <a:path w="163" h="1142" extrusionOk="0">
                  <a:moveTo>
                    <a:pt x="82" y="1"/>
                  </a:moveTo>
                  <a:cubicBezTo>
                    <a:pt x="43" y="1"/>
                    <a:pt x="5" y="27"/>
                    <a:pt x="1" y="79"/>
                  </a:cubicBezTo>
                  <a:lnTo>
                    <a:pt x="1" y="1070"/>
                  </a:lnTo>
                  <a:cubicBezTo>
                    <a:pt x="5" y="1117"/>
                    <a:pt x="43" y="1141"/>
                    <a:pt x="82" y="1141"/>
                  </a:cubicBezTo>
                  <a:cubicBezTo>
                    <a:pt x="120" y="1141"/>
                    <a:pt x="158" y="1117"/>
                    <a:pt x="163" y="1070"/>
                  </a:cubicBezTo>
                  <a:lnTo>
                    <a:pt x="163" y="79"/>
                  </a:lnTo>
                  <a:cubicBezTo>
                    <a:pt x="158" y="27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-5099692" y="3554696"/>
              <a:ext cx="13025" cy="147441"/>
            </a:xfrm>
            <a:custGeom>
              <a:avLst/>
              <a:gdLst/>
              <a:ahLst/>
              <a:cxnLst/>
              <a:rect l="l" t="t" r="r" b="b"/>
              <a:pathLst>
                <a:path w="172" h="1947" extrusionOk="0">
                  <a:moveTo>
                    <a:pt x="86" y="1"/>
                  </a:moveTo>
                  <a:cubicBezTo>
                    <a:pt x="43" y="1"/>
                    <a:pt x="0" y="29"/>
                    <a:pt x="0" y="87"/>
                  </a:cubicBezTo>
                  <a:lnTo>
                    <a:pt x="0" y="1868"/>
                  </a:lnTo>
                  <a:cubicBezTo>
                    <a:pt x="0" y="1920"/>
                    <a:pt x="43" y="1946"/>
                    <a:pt x="86" y="1946"/>
                  </a:cubicBezTo>
                  <a:cubicBezTo>
                    <a:pt x="129" y="1946"/>
                    <a:pt x="172" y="1920"/>
                    <a:pt x="172" y="1868"/>
                  </a:cubicBezTo>
                  <a:lnTo>
                    <a:pt x="172" y="87"/>
                  </a:lnTo>
                  <a:cubicBezTo>
                    <a:pt x="172" y="29"/>
                    <a:pt x="129" y="1"/>
                    <a:pt x="86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-5099692" y="3794752"/>
              <a:ext cx="13025" cy="156907"/>
            </a:xfrm>
            <a:custGeom>
              <a:avLst/>
              <a:gdLst/>
              <a:ahLst/>
              <a:cxnLst/>
              <a:rect l="l" t="t" r="r" b="b"/>
              <a:pathLst>
                <a:path w="172" h="2072" extrusionOk="0">
                  <a:moveTo>
                    <a:pt x="86" y="0"/>
                  </a:moveTo>
                  <a:cubicBezTo>
                    <a:pt x="43" y="0"/>
                    <a:pt x="0" y="26"/>
                    <a:pt x="0" y="79"/>
                  </a:cubicBezTo>
                  <a:lnTo>
                    <a:pt x="0" y="1993"/>
                  </a:lnTo>
                  <a:cubicBezTo>
                    <a:pt x="0" y="2046"/>
                    <a:pt x="43" y="2072"/>
                    <a:pt x="86" y="2072"/>
                  </a:cubicBezTo>
                  <a:cubicBezTo>
                    <a:pt x="129" y="2072"/>
                    <a:pt x="172" y="2046"/>
                    <a:pt x="172" y="1993"/>
                  </a:cubicBezTo>
                  <a:lnTo>
                    <a:pt x="172" y="79"/>
                  </a:lnTo>
                  <a:cubicBezTo>
                    <a:pt x="172" y="26"/>
                    <a:pt x="129" y="0"/>
                    <a:pt x="86" y="0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-5478405" y="3606267"/>
              <a:ext cx="12344" cy="155923"/>
            </a:xfrm>
            <a:custGeom>
              <a:avLst/>
              <a:gdLst/>
              <a:ahLst/>
              <a:cxnLst/>
              <a:rect l="l" t="t" r="r" b="b"/>
              <a:pathLst>
                <a:path w="163" h="2059" extrusionOk="0">
                  <a:moveTo>
                    <a:pt x="82" y="1"/>
                  </a:moveTo>
                  <a:cubicBezTo>
                    <a:pt x="43" y="1"/>
                    <a:pt x="5" y="25"/>
                    <a:pt x="1" y="72"/>
                  </a:cubicBezTo>
                  <a:lnTo>
                    <a:pt x="1" y="1987"/>
                  </a:lnTo>
                  <a:cubicBezTo>
                    <a:pt x="5" y="2034"/>
                    <a:pt x="43" y="2058"/>
                    <a:pt x="82" y="2058"/>
                  </a:cubicBezTo>
                  <a:cubicBezTo>
                    <a:pt x="120" y="2058"/>
                    <a:pt x="158" y="2034"/>
                    <a:pt x="163" y="1987"/>
                  </a:cubicBezTo>
                  <a:lnTo>
                    <a:pt x="163" y="72"/>
                  </a:lnTo>
                  <a:cubicBezTo>
                    <a:pt x="158" y="25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9"/>
            <p:cNvSpPr/>
            <p:nvPr/>
          </p:nvSpPr>
          <p:spPr>
            <a:xfrm>
              <a:off x="-5566854" y="2810068"/>
              <a:ext cx="110714" cy="282918"/>
            </a:xfrm>
            <a:custGeom>
              <a:avLst/>
              <a:gdLst/>
              <a:ahLst/>
              <a:cxnLst/>
              <a:rect l="l" t="t" r="r" b="b"/>
              <a:pathLst>
                <a:path w="1462" h="3736" extrusionOk="0">
                  <a:moveTo>
                    <a:pt x="1349" y="1"/>
                  </a:moveTo>
                  <a:cubicBezTo>
                    <a:pt x="1326" y="1"/>
                    <a:pt x="1304" y="13"/>
                    <a:pt x="1292" y="42"/>
                  </a:cubicBezTo>
                  <a:cubicBezTo>
                    <a:pt x="788" y="1214"/>
                    <a:pt x="359" y="2414"/>
                    <a:pt x="7" y="3633"/>
                  </a:cubicBezTo>
                  <a:cubicBezTo>
                    <a:pt x="1" y="3696"/>
                    <a:pt x="47" y="3735"/>
                    <a:pt x="93" y="3735"/>
                  </a:cubicBezTo>
                  <a:cubicBezTo>
                    <a:pt x="123" y="3735"/>
                    <a:pt x="153" y="3718"/>
                    <a:pt x="168" y="3681"/>
                  </a:cubicBezTo>
                  <a:cubicBezTo>
                    <a:pt x="511" y="2471"/>
                    <a:pt x="930" y="1280"/>
                    <a:pt x="1435" y="128"/>
                  </a:cubicBezTo>
                  <a:cubicBezTo>
                    <a:pt x="1462" y="62"/>
                    <a:pt x="1401" y="1"/>
                    <a:pt x="1349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9"/>
            <p:cNvSpPr/>
            <p:nvPr/>
          </p:nvSpPr>
          <p:spPr>
            <a:xfrm>
              <a:off x="-5578668" y="3170304"/>
              <a:ext cx="12344" cy="92539"/>
            </a:xfrm>
            <a:custGeom>
              <a:avLst/>
              <a:gdLst/>
              <a:ahLst/>
              <a:cxnLst/>
              <a:rect l="l" t="t" r="r" b="b"/>
              <a:pathLst>
                <a:path w="163" h="1222" extrusionOk="0">
                  <a:moveTo>
                    <a:pt x="82" y="0"/>
                  </a:moveTo>
                  <a:cubicBezTo>
                    <a:pt x="41" y="0"/>
                    <a:pt x="1" y="29"/>
                    <a:pt x="1" y="86"/>
                  </a:cubicBezTo>
                  <a:lnTo>
                    <a:pt x="1" y="1143"/>
                  </a:lnTo>
                  <a:cubicBezTo>
                    <a:pt x="1" y="1195"/>
                    <a:pt x="41" y="1222"/>
                    <a:pt x="82" y="1222"/>
                  </a:cubicBezTo>
                  <a:cubicBezTo>
                    <a:pt x="122" y="1222"/>
                    <a:pt x="163" y="1195"/>
                    <a:pt x="163" y="1143"/>
                  </a:cubicBezTo>
                  <a:lnTo>
                    <a:pt x="163" y="86"/>
                  </a:lnTo>
                  <a:cubicBezTo>
                    <a:pt x="163" y="29"/>
                    <a:pt x="122" y="0"/>
                    <a:pt x="82" y="0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Learning Class with Timers! by Slidesgo">
  <a:themeElements>
    <a:clrScheme name="Simple Light">
      <a:dk1>
        <a:srgbClr val="002E31"/>
      </a:dk1>
      <a:lt1>
        <a:srgbClr val="FFFFFF"/>
      </a:lt1>
      <a:dk2>
        <a:srgbClr val="002E31"/>
      </a:dk2>
      <a:lt2>
        <a:srgbClr val="171C40"/>
      </a:lt2>
      <a:accent1>
        <a:srgbClr val="FBEBEC"/>
      </a:accent1>
      <a:accent2>
        <a:srgbClr val="FFAA00"/>
      </a:accent2>
      <a:accent3>
        <a:srgbClr val="FC7D2E"/>
      </a:accent3>
      <a:accent4>
        <a:srgbClr val="FF715E"/>
      </a:accent4>
      <a:accent5>
        <a:srgbClr val="9AEEF9"/>
      </a:accent5>
      <a:accent6>
        <a:srgbClr val="0096D4"/>
      </a:accent6>
      <a:hlink>
        <a:srgbClr val="002E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1476</Words>
  <Application>Microsoft Office PowerPoint</Application>
  <PresentationFormat>Presentación en pantalla (16:9)</PresentationFormat>
  <Paragraphs>162</Paragraphs>
  <Slides>18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32" baseType="lpstr">
      <vt:lpstr>Arial</vt:lpstr>
      <vt:lpstr>Times New Roman</vt:lpstr>
      <vt:lpstr>Avenir Next LT Pro</vt:lpstr>
      <vt:lpstr>Lato Black</vt:lpstr>
      <vt:lpstr>Calibri</vt:lpstr>
      <vt:lpstr>Mali</vt:lpstr>
      <vt:lpstr>Bauhaus 93</vt:lpstr>
      <vt:lpstr>Gadugi</vt:lpstr>
      <vt:lpstr>Berlin Sans FB Demi</vt:lpstr>
      <vt:lpstr>Abadi</vt:lpstr>
      <vt:lpstr>Roboto</vt:lpstr>
      <vt:lpstr>Lucida Sans Unicode</vt:lpstr>
      <vt:lpstr>Montserrat</vt:lpstr>
      <vt:lpstr>Learning Class with Timers! by Slidesgo</vt:lpstr>
      <vt:lpstr>Presentación de PowerPoint</vt:lpstr>
      <vt:lpstr>¡Conozcamos el tiempo!</vt:lpstr>
      <vt:lpstr>Presentación de PowerPoint</vt:lpstr>
      <vt:lpstr>01</vt:lpstr>
      <vt:lpstr>Propósito de la unidad</vt:lpstr>
      <vt:lpstr>Actividad 1</vt:lpstr>
      <vt:lpstr>Presentación de PowerPoint</vt:lpstr>
      <vt:lpstr>Presentación de PowerPoint</vt:lpstr>
      <vt:lpstr>Actividad 2</vt:lpstr>
      <vt:lpstr>Describamos nuestro día</vt:lpstr>
      <vt:lpstr>Presentación de PowerPoint</vt:lpstr>
      <vt:lpstr>Actividad 3</vt:lpstr>
      <vt:lpstr>Describamos nuestro día</vt:lpstr>
      <vt:lpstr>Presentación de PowerPoint</vt:lpstr>
      <vt:lpstr>Evidencia</vt:lpstr>
      <vt:lpstr>Matriz</vt:lpstr>
      <vt:lpstr>Conclusion</vt:lpstr>
      <vt:lpstr>R u b r I c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Guevara</dc:creator>
  <cp:lastModifiedBy>MQ</cp:lastModifiedBy>
  <cp:revision>12</cp:revision>
  <dcterms:modified xsi:type="dcterms:W3CDTF">2021-06-25T20:53:48Z</dcterms:modified>
</cp:coreProperties>
</file>