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4"/>
  </p:notesMasterIdLst>
  <p:sldIdLst>
    <p:sldId id="312" r:id="rId2"/>
    <p:sldId id="257" r:id="rId3"/>
    <p:sldId id="256" r:id="rId4"/>
    <p:sldId id="274" r:id="rId5"/>
    <p:sldId id="263" r:id="rId6"/>
    <p:sldId id="315" r:id="rId7"/>
    <p:sldId id="316" r:id="rId8"/>
    <p:sldId id="264" r:id="rId9"/>
    <p:sldId id="268" r:id="rId10"/>
    <p:sldId id="258" r:id="rId11"/>
    <p:sldId id="262" r:id="rId12"/>
    <p:sldId id="265" r:id="rId13"/>
  </p:sldIdLst>
  <p:sldSz cx="9144000" cy="5143500" type="screen16x9"/>
  <p:notesSz cx="6858000" cy="9144000"/>
  <p:embeddedFontLst>
    <p:embeddedFont>
      <p:font typeface="Arial Black" panose="020B0A04020102020204" pitchFamily="34" charset="0"/>
      <p:bold r:id="rId15"/>
    </p:embeddedFont>
    <p:embeddedFont>
      <p:font typeface="Britannic Bold" panose="020B0903060703020204" pitchFamily="34" charset="0"/>
      <p:regular r:id="rId16"/>
    </p:embeddedFon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Gill Sans Ultra Bold" panose="020B0A02020104020203" pitchFamily="34" charset="0"/>
      <p:regular r:id="rId25"/>
    </p:embeddedFont>
    <p:embeddedFont>
      <p:font typeface="Gill Sans Ultra Bold Condensed" panose="020B0A06020104020203" pitchFamily="34" charset="0"/>
      <p:regular r:id="rId26"/>
    </p:embeddedFont>
    <p:embeddedFont>
      <p:font typeface="Gochi Hand" panose="020B0604020202020204" charset="0"/>
      <p:regular r:id="rId27"/>
    </p:embeddedFont>
    <p:embeddedFont>
      <p:font typeface="Roboto" panose="02000000000000000000" pitchFamily="2" charset="0"/>
      <p:regular r:id="rId28"/>
      <p:bold r:id="rId29"/>
      <p:italic r:id="rId30"/>
      <p:boldItalic r:id="rId31"/>
    </p:embeddedFont>
    <p:embeddedFont>
      <p:font typeface="Signika" panose="020B0604020202020204" charset="0"/>
      <p:regular r:id="rId32"/>
      <p:bold r:id="rId33"/>
    </p:embeddedFont>
    <p:embeddedFont>
      <p:font typeface="Ubuntu"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1">
          <p15:clr>
            <a:srgbClr val="9AA0A6"/>
          </p15:clr>
        </p15:guide>
        <p15:guide id="2" pos="5301">
          <p15:clr>
            <a:srgbClr val="9AA0A6"/>
          </p15:clr>
        </p15:guide>
        <p15:guide id="3" orient="horz" pos="531">
          <p15:clr>
            <a:srgbClr val="9AA0A6"/>
          </p15:clr>
        </p15:guide>
        <p15:guide id="4" orient="horz" pos="2906">
          <p15:clr>
            <a:srgbClr val="9AA0A6"/>
          </p15:clr>
        </p15:guide>
        <p15:guide id="5" orient="horz" pos="5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77C6F2-B915-41A2-89E8-24FCF2027E9F}">
  <a:tblStyle styleId="{6977C6F2-B915-41A2-89E8-24FCF2027E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9" autoAdjust="0"/>
    <p:restoredTop sz="94637" autoAdjust="0"/>
  </p:normalViewPr>
  <p:slideViewPr>
    <p:cSldViewPr snapToGrid="0">
      <p:cViewPr varScale="1">
        <p:scale>
          <a:sx n="103" d="100"/>
          <a:sy n="103" d="100"/>
        </p:scale>
        <p:origin x="750" y="90"/>
      </p:cViewPr>
      <p:guideLst>
        <p:guide pos="451"/>
        <p:guide pos="5301"/>
        <p:guide orient="horz" pos="531"/>
        <p:guide orient="horz" pos="2906"/>
        <p:guide orient="horz" pos="528"/>
      </p:guideLst>
    </p:cSldViewPr>
  </p:slideViewPr>
  <p:notesTextViewPr>
    <p:cViewPr>
      <p:scale>
        <a:sx n="1" d="1"/>
        <a:sy n="1" d="1"/>
      </p:scale>
      <p:origin x="0" y="0"/>
    </p:cViewPr>
  </p:notesTextViewPr>
  <p:sorterViewPr>
    <p:cViewPr>
      <p:scale>
        <a:sx n="100" d="100"/>
        <a:sy n="100" d="100"/>
      </p:scale>
      <p:origin x="0" y="-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viewProps" Target="viewProps.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59531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3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59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737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be0e1090f1_0_4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be0e1090f1_0_4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21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99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24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be0e1090f1_0_4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be0e1090f1_0_4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06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ba81873962_0_3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ba81873962_0_3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90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ba81873962_0_3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ba81873962_0_3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07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ba81873962_0_3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ba81873962_0_3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36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abf976215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71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be0e1090f1_0_2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be0e1090f1_0_2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74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71728">
            <a:off x="4886874" y="-773592"/>
            <a:ext cx="2623949" cy="189309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796424" y="1727652"/>
            <a:ext cx="3002891" cy="1608179"/>
          </a:xfrm>
          <a:custGeom>
            <a:avLst/>
            <a:gdLst/>
            <a:ahLst/>
            <a:cxnLst/>
            <a:rect l="l" t="t" r="r" b="b"/>
            <a:pathLst>
              <a:path w="75611" h="40493" extrusionOk="0">
                <a:moveTo>
                  <a:pt x="56636" y="0"/>
                </a:moveTo>
                <a:cubicBezTo>
                  <a:pt x="53130" y="0"/>
                  <a:pt x="49674" y="1375"/>
                  <a:pt x="47095" y="3991"/>
                </a:cubicBezTo>
                <a:cubicBezTo>
                  <a:pt x="45798" y="3427"/>
                  <a:pt x="44448" y="3161"/>
                  <a:pt x="43120" y="3161"/>
                </a:cubicBezTo>
                <a:cubicBezTo>
                  <a:pt x="39124" y="3161"/>
                  <a:pt x="35330" y="5575"/>
                  <a:pt x="33784" y="9552"/>
                </a:cubicBezTo>
                <a:cubicBezTo>
                  <a:pt x="33009" y="9173"/>
                  <a:pt x="32176" y="8988"/>
                  <a:pt x="31349" y="8988"/>
                </a:cubicBezTo>
                <a:cubicBezTo>
                  <a:pt x="29917" y="8988"/>
                  <a:pt x="28503" y="9542"/>
                  <a:pt x="27438" y="10599"/>
                </a:cubicBezTo>
                <a:cubicBezTo>
                  <a:pt x="25732" y="7406"/>
                  <a:pt x="22431" y="5510"/>
                  <a:pt x="18952" y="5510"/>
                </a:cubicBezTo>
                <a:cubicBezTo>
                  <a:pt x="18086" y="5510"/>
                  <a:pt x="17208" y="5628"/>
                  <a:pt x="16341" y="5873"/>
                </a:cubicBezTo>
                <a:cubicBezTo>
                  <a:pt x="11984" y="7099"/>
                  <a:pt x="9079" y="11195"/>
                  <a:pt x="9353" y="15707"/>
                </a:cubicBezTo>
                <a:cubicBezTo>
                  <a:pt x="9269" y="15695"/>
                  <a:pt x="9198" y="15671"/>
                  <a:pt x="9114" y="15659"/>
                </a:cubicBezTo>
                <a:lnTo>
                  <a:pt x="9114" y="15671"/>
                </a:lnTo>
                <a:cubicBezTo>
                  <a:pt x="8693" y="15601"/>
                  <a:pt x="8275" y="15567"/>
                  <a:pt x="7865" y="15567"/>
                </a:cubicBezTo>
                <a:cubicBezTo>
                  <a:pt x="3538" y="15567"/>
                  <a:pt x="1" y="19323"/>
                  <a:pt x="447" y="23803"/>
                </a:cubicBezTo>
                <a:cubicBezTo>
                  <a:pt x="850" y="27760"/>
                  <a:pt x="4188" y="30531"/>
                  <a:pt x="7882" y="30531"/>
                </a:cubicBezTo>
                <a:cubicBezTo>
                  <a:pt x="8769" y="30531"/>
                  <a:pt x="9675" y="30371"/>
                  <a:pt x="10567" y="30030"/>
                </a:cubicBezTo>
                <a:cubicBezTo>
                  <a:pt x="11317" y="33828"/>
                  <a:pt x="14079" y="36888"/>
                  <a:pt x="17782" y="38019"/>
                </a:cubicBezTo>
                <a:cubicBezTo>
                  <a:pt x="18781" y="38322"/>
                  <a:pt x="19803" y="38470"/>
                  <a:pt x="20818" y="38470"/>
                </a:cubicBezTo>
                <a:cubicBezTo>
                  <a:pt x="23551" y="38470"/>
                  <a:pt x="26223" y="37397"/>
                  <a:pt x="28212" y="35400"/>
                </a:cubicBezTo>
                <a:cubicBezTo>
                  <a:pt x="29131" y="35647"/>
                  <a:pt x="30067" y="35769"/>
                  <a:pt x="30999" y="35769"/>
                </a:cubicBezTo>
                <a:cubicBezTo>
                  <a:pt x="33205" y="35769"/>
                  <a:pt x="35380" y="35087"/>
                  <a:pt x="37213" y="33781"/>
                </a:cubicBezTo>
                <a:cubicBezTo>
                  <a:pt x="39004" y="37859"/>
                  <a:pt x="42944" y="40144"/>
                  <a:pt x="46978" y="40144"/>
                </a:cubicBezTo>
                <a:cubicBezTo>
                  <a:pt x="49327" y="40144"/>
                  <a:pt x="51708" y="39369"/>
                  <a:pt x="53715" y="37722"/>
                </a:cubicBezTo>
                <a:cubicBezTo>
                  <a:pt x="55691" y="39546"/>
                  <a:pt x="58234" y="40493"/>
                  <a:pt x="60806" y="40493"/>
                </a:cubicBezTo>
                <a:cubicBezTo>
                  <a:pt x="62481" y="40493"/>
                  <a:pt x="64167" y="40091"/>
                  <a:pt x="65717" y="39270"/>
                </a:cubicBezTo>
                <a:cubicBezTo>
                  <a:pt x="69646" y="37174"/>
                  <a:pt x="71813" y="32840"/>
                  <a:pt x="71134" y="28447"/>
                </a:cubicBezTo>
                <a:cubicBezTo>
                  <a:pt x="73908" y="27363"/>
                  <a:pt x="75611" y="24553"/>
                  <a:pt x="75301" y="21589"/>
                </a:cubicBezTo>
                <a:cubicBezTo>
                  <a:pt x="74992" y="18636"/>
                  <a:pt x="72729" y="16243"/>
                  <a:pt x="69801" y="15767"/>
                </a:cubicBezTo>
                <a:cubicBezTo>
                  <a:pt x="69812" y="15695"/>
                  <a:pt x="69824" y="15636"/>
                  <a:pt x="69836" y="15564"/>
                </a:cubicBezTo>
                <a:cubicBezTo>
                  <a:pt x="70789" y="9814"/>
                  <a:pt x="67896" y="4110"/>
                  <a:pt x="62704" y="1455"/>
                </a:cubicBezTo>
                <a:cubicBezTo>
                  <a:pt x="60777" y="476"/>
                  <a:pt x="58698" y="0"/>
                  <a:pt x="56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71728">
            <a:off x="1818749" y="309283"/>
            <a:ext cx="2623949" cy="189309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93512" y="-59374"/>
            <a:ext cx="9378009" cy="5262252"/>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title"/>
          </p:nvPr>
        </p:nvSpPr>
        <p:spPr>
          <a:xfrm>
            <a:off x="3711688" y="503000"/>
            <a:ext cx="4821900" cy="18051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SzPts val="3600"/>
              <a:buNone/>
              <a:defRPr sz="6000" b="0">
                <a:solidFill>
                  <a:schemeClr val="dk1"/>
                </a:solidFill>
              </a:defRPr>
            </a:lvl1pPr>
            <a:lvl2pPr lvl="1">
              <a:spcBef>
                <a:spcPts val="0"/>
              </a:spcBef>
              <a:spcAft>
                <a:spcPts val="0"/>
              </a:spcAft>
              <a:buSzPts val="3600"/>
              <a:buNone/>
              <a:defRPr>
                <a:latin typeface="Roboto"/>
                <a:ea typeface="Roboto"/>
                <a:cs typeface="Roboto"/>
                <a:sym typeface="Roboto"/>
              </a:defRPr>
            </a:lvl2pPr>
            <a:lvl3pPr lvl="2">
              <a:spcBef>
                <a:spcPts val="0"/>
              </a:spcBef>
              <a:spcAft>
                <a:spcPts val="0"/>
              </a:spcAft>
              <a:buSzPts val="3600"/>
              <a:buNone/>
              <a:defRPr>
                <a:latin typeface="Roboto"/>
                <a:ea typeface="Roboto"/>
                <a:cs typeface="Roboto"/>
                <a:sym typeface="Roboto"/>
              </a:defRPr>
            </a:lvl3pPr>
            <a:lvl4pPr lvl="3">
              <a:spcBef>
                <a:spcPts val="0"/>
              </a:spcBef>
              <a:spcAft>
                <a:spcPts val="0"/>
              </a:spcAft>
              <a:buSzPts val="3600"/>
              <a:buNone/>
              <a:defRPr>
                <a:latin typeface="Roboto"/>
                <a:ea typeface="Roboto"/>
                <a:cs typeface="Roboto"/>
                <a:sym typeface="Roboto"/>
              </a:defRPr>
            </a:lvl4pPr>
            <a:lvl5pPr lvl="4">
              <a:spcBef>
                <a:spcPts val="0"/>
              </a:spcBef>
              <a:spcAft>
                <a:spcPts val="0"/>
              </a:spcAft>
              <a:buSzPts val="3600"/>
              <a:buNone/>
              <a:defRPr>
                <a:latin typeface="Roboto"/>
                <a:ea typeface="Roboto"/>
                <a:cs typeface="Roboto"/>
                <a:sym typeface="Roboto"/>
              </a:defRPr>
            </a:lvl5pPr>
            <a:lvl6pPr lvl="5">
              <a:spcBef>
                <a:spcPts val="0"/>
              </a:spcBef>
              <a:spcAft>
                <a:spcPts val="0"/>
              </a:spcAft>
              <a:buSzPts val="3600"/>
              <a:buNone/>
              <a:defRPr>
                <a:latin typeface="Roboto"/>
                <a:ea typeface="Roboto"/>
                <a:cs typeface="Roboto"/>
                <a:sym typeface="Roboto"/>
              </a:defRPr>
            </a:lvl6pPr>
            <a:lvl7pPr lvl="6">
              <a:spcBef>
                <a:spcPts val="0"/>
              </a:spcBef>
              <a:spcAft>
                <a:spcPts val="0"/>
              </a:spcAft>
              <a:buSzPts val="3600"/>
              <a:buNone/>
              <a:defRPr>
                <a:latin typeface="Roboto"/>
                <a:ea typeface="Roboto"/>
                <a:cs typeface="Roboto"/>
                <a:sym typeface="Roboto"/>
              </a:defRPr>
            </a:lvl7pPr>
            <a:lvl8pPr lvl="7">
              <a:spcBef>
                <a:spcPts val="0"/>
              </a:spcBef>
              <a:spcAft>
                <a:spcPts val="0"/>
              </a:spcAft>
              <a:buSzPts val="3600"/>
              <a:buNone/>
              <a:defRPr>
                <a:latin typeface="Roboto"/>
                <a:ea typeface="Roboto"/>
                <a:cs typeface="Roboto"/>
                <a:sym typeface="Roboto"/>
              </a:defRPr>
            </a:lvl8pPr>
            <a:lvl9pPr lvl="8">
              <a:spcBef>
                <a:spcPts val="0"/>
              </a:spcBef>
              <a:spcAft>
                <a:spcPts val="0"/>
              </a:spcAft>
              <a:buSzPts val="3600"/>
              <a:buNone/>
              <a:defRPr>
                <a:latin typeface="Roboto"/>
                <a:ea typeface="Roboto"/>
                <a:cs typeface="Roboto"/>
                <a:sym typeface="Roboto"/>
              </a:defRPr>
            </a:lvl9pPr>
          </a:lstStyle>
          <a:p>
            <a:endParaRPr/>
          </a:p>
        </p:txBody>
      </p:sp>
      <p:sp>
        <p:nvSpPr>
          <p:cNvPr id="22" name="Google Shape;22;p2"/>
          <p:cNvSpPr txBox="1">
            <a:spLocks noGrp="1"/>
          </p:cNvSpPr>
          <p:nvPr>
            <p:ph type="subTitle" idx="1"/>
          </p:nvPr>
        </p:nvSpPr>
        <p:spPr>
          <a:xfrm>
            <a:off x="3661438" y="2133688"/>
            <a:ext cx="4922400" cy="4356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1600">
                <a:solidFill>
                  <a:schemeClr val="dk1"/>
                </a:solidFill>
                <a:latin typeface="Ubuntu"/>
                <a:ea typeface="Ubuntu"/>
                <a:cs typeface="Ubuntu"/>
                <a:sym typeface="Ubuntu"/>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grpSp>
        <p:nvGrpSpPr>
          <p:cNvPr id="23" name="Google Shape;23;p2"/>
          <p:cNvGrpSpPr/>
          <p:nvPr/>
        </p:nvGrpSpPr>
        <p:grpSpPr>
          <a:xfrm>
            <a:off x="81864" y="105159"/>
            <a:ext cx="9523161" cy="512375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1_1_1_1_1">
    <p:spTree>
      <p:nvGrpSpPr>
        <p:cNvPr id="1" name="Shape 648"/>
        <p:cNvGrpSpPr/>
        <p:nvPr/>
      </p:nvGrpSpPr>
      <p:grpSpPr>
        <a:xfrm>
          <a:off x="0" y="0"/>
          <a:ext cx="0" cy="0"/>
          <a:chOff x="0" y="0"/>
          <a:chExt cx="0" cy="0"/>
        </a:xfrm>
      </p:grpSpPr>
      <p:sp>
        <p:nvSpPr>
          <p:cNvPr id="649" name="Google Shape;649;p27"/>
          <p:cNvSpPr txBox="1">
            <a:spLocks noGrp="1"/>
          </p:cNvSpPr>
          <p:nvPr>
            <p:ph type="body" idx="1"/>
          </p:nvPr>
        </p:nvSpPr>
        <p:spPr>
          <a:xfrm>
            <a:off x="2567700" y="1019825"/>
            <a:ext cx="4008600" cy="833100"/>
          </a:xfrm>
          <a:prstGeom prst="rect">
            <a:avLst/>
          </a:prstGeom>
        </p:spPr>
        <p:txBody>
          <a:bodyPr spcFirstLastPara="1" wrap="square" lIns="91425" tIns="91425" rIns="91425" bIns="91425" anchor="t" anchorCtr="0">
            <a:noAutofit/>
          </a:bodyPr>
          <a:lstStyle>
            <a:lvl1pPr marL="457200" lvl="0" indent="-317500" algn="ctr">
              <a:lnSpc>
                <a:spcPct val="80000"/>
              </a:lnSpc>
              <a:spcBef>
                <a:spcPts val="0"/>
              </a:spcBef>
              <a:spcAft>
                <a:spcPts val="0"/>
              </a:spcAft>
              <a:buSzPts val="1400"/>
              <a:buChar char="●"/>
              <a:defRPr>
                <a:solidFill>
                  <a:schemeClr val="dk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50" name="Google Shape;650;p27"/>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651" name="Google Shape;651;p27"/>
          <p:cNvGrpSpPr/>
          <p:nvPr/>
        </p:nvGrpSpPr>
        <p:grpSpPr>
          <a:xfrm flipH="1">
            <a:off x="5587750" y="2282348"/>
            <a:ext cx="6239694" cy="6454370"/>
            <a:chOff x="-3218587" y="884526"/>
            <a:chExt cx="7453051" cy="7709473"/>
          </a:xfrm>
        </p:grpSpPr>
        <p:sp>
          <p:nvSpPr>
            <p:cNvPr id="652" name="Google Shape;652;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27"/>
          <p:cNvGrpSpPr/>
          <p:nvPr/>
        </p:nvGrpSpPr>
        <p:grpSpPr>
          <a:xfrm>
            <a:off x="-2677793" y="2282359"/>
            <a:ext cx="6239694" cy="6454370"/>
            <a:chOff x="-3218587" y="884526"/>
            <a:chExt cx="7453051" cy="7709473"/>
          </a:xfrm>
        </p:grpSpPr>
        <p:sp>
          <p:nvSpPr>
            <p:cNvPr id="660" name="Google Shape;660;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27"/>
          <p:cNvGrpSpPr/>
          <p:nvPr/>
        </p:nvGrpSpPr>
        <p:grpSpPr>
          <a:xfrm>
            <a:off x="-114512" y="-46051"/>
            <a:ext cx="9277635" cy="5358557"/>
            <a:chOff x="-114512" y="-46051"/>
            <a:chExt cx="9277635" cy="5358557"/>
          </a:xfrm>
        </p:grpSpPr>
        <p:sp>
          <p:nvSpPr>
            <p:cNvPr id="668" name="Google Shape;668;p27"/>
            <p:cNvSpPr/>
            <p:nvPr/>
          </p:nvSpPr>
          <p:spPr>
            <a:xfrm rot="-636707">
              <a:off x="283939"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6196025" y="47245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157226" y="2922466"/>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8920253" y="28811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rot="1358496">
              <a:off x="8357676" y="386784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8597734" y="20102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152"/>
        <p:cNvGrpSpPr/>
        <p:nvPr/>
      </p:nvGrpSpPr>
      <p:grpSpPr>
        <a:xfrm>
          <a:off x="0" y="0"/>
          <a:ext cx="0" cy="0"/>
          <a:chOff x="0" y="0"/>
          <a:chExt cx="0" cy="0"/>
        </a:xfrm>
      </p:grpSpPr>
      <p:grpSp>
        <p:nvGrpSpPr>
          <p:cNvPr id="1153" name="Google Shape;1153;p31"/>
          <p:cNvGrpSpPr/>
          <p:nvPr/>
        </p:nvGrpSpPr>
        <p:grpSpPr>
          <a:xfrm>
            <a:off x="-260016" y="3678122"/>
            <a:ext cx="9385943" cy="2768372"/>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31"/>
          <p:cNvGrpSpPr/>
          <p:nvPr/>
        </p:nvGrpSpPr>
        <p:grpSpPr>
          <a:xfrm>
            <a:off x="-188093" y="-141477"/>
            <a:ext cx="9420044" cy="50702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74"/>
        <p:cNvGrpSpPr/>
        <p:nvPr/>
      </p:nvGrpSpPr>
      <p:grpSpPr>
        <a:xfrm>
          <a:off x="0" y="0"/>
          <a:ext cx="0" cy="0"/>
          <a:chOff x="0" y="0"/>
          <a:chExt cx="0" cy="0"/>
        </a:xfrm>
      </p:grpSpPr>
      <p:grpSp>
        <p:nvGrpSpPr>
          <p:cNvPr id="1175" name="Google Shape;1175;p32"/>
          <p:cNvGrpSpPr/>
          <p:nvPr/>
        </p:nvGrpSpPr>
        <p:grpSpPr>
          <a:xfrm flipH="1">
            <a:off x="6599026" y="-149638"/>
            <a:ext cx="3046054" cy="5442777"/>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32"/>
          <p:cNvGrpSpPr/>
          <p:nvPr/>
        </p:nvGrpSpPr>
        <p:grpSpPr>
          <a:xfrm>
            <a:off x="-514649" y="-178950"/>
            <a:ext cx="3046054" cy="5442777"/>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32"/>
          <p:cNvSpPr/>
          <p:nvPr/>
        </p:nvSpPr>
        <p:spPr>
          <a:xfrm rot="-636976">
            <a:off x="1699303" y="4237040"/>
            <a:ext cx="492391" cy="482419"/>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8260458" y="2924798"/>
            <a:ext cx="212147" cy="207559"/>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24753" y="2624016"/>
            <a:ext cx="307430" cy="300770"/>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7064465" y="3819272"/>
            <a:ext cx="360738" cy="376579"/>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1659080" y="3158002"/>
            <a:ext cx="133310" cy="129994"/>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271040" y="697141"/>
            <a:ext cx="307431" cy="321656"/>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8231568" y="388065"/>
            <a:ext cx="269936" cy="264099"/>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rot="-636691">
            <a:off x="6198713" y="-120356"/>
            <a:ext cx="478045" cy="468414"/>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031652" y="23272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1866356" y="784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grpSp>
        <p:nvGrpSpPr>
          <p:cNvPr id="68" name="Google Shape;68;p4"/>
          <p:cNvGrpSpPr/>
          <p:nvPr/>
        </p:nvGrpSpPr>
        <p:grpSpPr>
          <a:xfrm>
            <a:off x="7783886" y="-121875"/>
            <a:ext cx="1885119" cy="5483025"/>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txBox="1">
            <a:spLocks noGrp="1"/>
          </p:cNvSpPr>
          <p:nvPr>
            <p:ph type="body" idx="1"/>
          </p:nvPr>
        </p:nvSpPr>
        <p:spPr>
          <a:xfrm>
            <a:off x="714575" y="1008625"/>
            <a:ext cx="7467300" cy="3597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200"/>
            </a:lvl1pPr>
            <a:lvl2pPr marL="914400" lvl="1" indent="-317500" rtl="0">
              <a:spcBef>
                <a:spcPts val="0"/>
              </a:spcBef>
              <a:spcAft>
                <a:spcPts val="0"/>
              </a:spcAft>
              <a:buSzPts val="1400"/>
              <a:buFont typeface="Arial"/>
              <a:buChar char="○"/>
              <a:defRPr/>
            </a:lvl2pPr>
            <a:lvl3pPr marL="1371600" lvl="2" indent="-317500" rtl="0">
              <a:spcBef>
                <a:spcPts val="0"/>
              </a:spcBef>
              <a:spcAft>
                <a:spcPts val="0"/>
              </a:spcAft>
              <a:buSzPts val="1400"/>
              <a:buFont typeface="Arial"/>
              <a:buChar char="■"/>
              <a:defRPr/>
            </a:lvl3pPr>
            <a:lvl4pPr marL="1828800" lvl="3" indent="-317500" rtl="0">
              <a:spcBef>
                <a:spcPts val="0"/>
              </a:spcBef>
              <a:spcAft>
                <a:spcPts val="0"/>
              </a:spcAft>
              <a:buSzPts val="1400"/>
              <a:buFont typeface="Arial"/>
              <a:buChar char="●"/>
              <a:defRPr/>
            </a:lvl4pPr>
            <a:lvl5pPr marL="2286000" lvl="4" indent="-317500" rtl="0">
              <a:spcBef>
                <a:spcPts val="0"/>
              </a:spcBef>
              <a:spcAft>
                <a:spcPts val="0"/>
              </a:spcAft>
              <a:buSzPts val="1400"/>
              <a:buFont typeface="Arial"/>
              <a:buChar char="○"/>
              <a:defRPr/>
            </a:lvl5pPr>
            <a:lvl6pPr marL="2743200" lvl="5" indent="-317500" rtl="0">
              <a:spcBef>
                <a:spcPts val="0"/>
              </a:spcBef>
              <a:spcAft>
                <a:spcPts val="0"/>
              </a:spcAft>
              <a:buSzPts val="1400"/>
              <a:buFont typeface="Arial"/>
              <a:buChar char="■"/>
              <a:defRPr/>
            </a:lvl6pPr>
            <a:lvl7pPr marL="3200400" lvl="6" indent="-317500" rtl="0">
              <a:spcBef>
                <a:spcPts val="0"/>
              </a:spcBef>
              <a:spcAft>
                <a:spcPts val="0"/>
              </a:spcAft>
              <a:buSzPts val="1400"/>
              <a:buFont typeface="Arial"/>
              <a:buChar char="●"/>
              <a:defRPr/>
            </a:lvl7pPr>
            <a:lvl8pPr marL="3657600" lvl="7" indent="-317500" rtl="0">
              <a:spcBef>
                <a:spcPts val="0"/>
              </a:spcBef>
              <a:spcAft>
                <a:spcPts val="0"/>
              </a:spcAft>
              <a:buSzPts val="1400"/>
              <a:buFont typeface="Arial"/>
              <a:buChar char="○"/>
              <a:defRPr/>
            </a:lvl8pPr>
            <a:lvl9pPr marL="4114800" lvl="8" indent="-317500" rtl="0">
              <a:spcBef>
                <a:spcPts val="0"/>
              </a:spcBef>
              <a:spcAft>
                <a:spcPts val="0"/>
              </a:spcAft>
              <a:buSzPts val="1400"/>
              <a:buFont typeface="Arial"/>
              <a:buChar char="■"/>
              <a:defRPr/>
            </a:lvl9pPr>
          </a:lstStyle>
          <a:p>
            <a:endParaRPr/>
          </a:p>
        </p:txBody>
      </p:sp>
      <p:sp>
        <p:nvSpPr>
          <p:cNvPr id="77" name="Google Shape;77;p4"/>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8" name="Google Shape;78;p4"/>
          <p:cNvSpPr/>
          <p:nvPr/>
        </p:nvSpPr>
        <p:spPr>
          <a:xfrm>
            <a:off x="-210918" y="321381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689426" y="4253251"/>
            <a:ext cx="337836" cy="352671"/>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2254481">
            <a:off x="4326790" y="50099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219412" y="468088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925001" y="48052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982528" y="21038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40207" y="47423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3271006" y="579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05614" y="-172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366909" y="3425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7286895" y="-13717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140203" y="1463724"/>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0"/>
        <p:cNvGrpSpPr/>
        <p:nvPr/>
      </p:nvGrpSpPr>
      <p:grpSpPr>
        <a:xfrm>
          <a:off x="0" y="0"/>
          <a:ext cx="0" cy="0"/>
          <a:chOff x="0" y="0"/>
          <a:chExt cx="0" cy="0"/>
        </a:xfrm>
      </p:grpSpPr>
      <p:sp>
        <p:nvSpPr>
          <p:cNvPr id="91" name="Google Shape;91;p5"/>
          <p:cNvSpPr txBox="1">
            <a:spLocks noGrp="1"/>
          </p:cNvSpPr>
          <p:nvPr>
            <p:ph type="subTitle" idx="1"/>
          </p:nvPr>
        </p:nvSpPr>
        <p:spPr>
          <a:xfrm>
            <a:off x="1672900" y="3470875"/>
            <a:ext cx="2651100" cy="69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Ubuntu"/>
                <a:ea typeface="Ubuntu"/>
                <a:cs typeface="Ubuntu"/>
                <a:sym typeface="Ubuntu"/>
              </a:defRPr>
            </a:lvl1pPr>
            <a:lvl2pPr lvl="1" algn="ctr" rtl="0">
              <a:spcBef>
                <a:spcPts val="0"/>
              </a:spcBef>
              <a:spcAft>
                <a:spcPts val="0"/>
              </a:spcAft>
              <a:buNone/>
              <a:defRPr sz="1400">
                <a:solidFill>
                  <a:schemeClr val="dk1"/>
                </a:solidFill>
                <a:latin typeface="Ubuntu"/>
                <a:ea typeface="Ubuntu"/>
                <a:cs typeface="Ubuntu"/>
                <a:sym typeface="Ubuntu"/>
              </a:defRPr>
            </a:lvl2pPr>
            <a:lvl3pPr lvl="2" algn="ctr" rtl="0">
              <a:spcBef>
                <a:spcPts val="0"/>
              </a:spcBef>
              <a:spcAft>
                <a:spcPts val="0"/>
              </a:spcAft>
              <a:buNone/>
              <a:defRPr sz="1400">
                <a:solidFill>
                  <a:schemeClr val="dk1"/>
                </a:solidFill>
                <a:latin typeface="Ubuntu"/>
                <a:ea typeface="Ubuntu"/>
                <a:cs typeface="Ubuntu"/>
                <a:sym typeface="Ubuntu"/>
              </a:defRPr>
            </a:lvl3pPr>
            <a:lvl4pPr lvl="3" algn="ctr" rtl="0">
              <a:spcBef>
                <a:spcPts val="0"/>
              </a:spcBef>
              <a:spcAft>
                <a:spcPts val="0"/>
              </a:spcAft>
              <a:buNone/>
              <a:defRPr sz="1400">
                <a:solidFill>
                  <a:schemeClr val="dk1"/>
                </a:solidFill>
                <a:latin typeface="Ubuntu"/>
                <a:ea typeface="Ubuntu"/>
                <a:cs typeface="Ubuntu"/>
                <a:sym typeface="Ubuntu"/>
              </a:defRPr>
            </a:lvl4pPr>
            <a:lvl5pPr lvl="4" algn="ctr" rtl="0">
              <a:spcBef>
                <a:spcPts val="0"/>
              </a:spcBef>
              <a:spcAft>
                <a:spcPts val="0"/>
              </a:spcAft>
              <a:buNone/>
              <a:defRPr sz="1400">
                <a:solidFill>
                  <a:schemeClr val="dk1"/>
                </a:solidFill>
                <a:latin typeface="Ubuntu"/>
                <a:ea typeface="Ubuntu"/>
                <a:cs typeface="Ubuntu"/>
                <a:sym typeface="Ubuntu"/>
              </a:defRPr>
            </a:lvl5pPr>
            <a:lvl6pPr lvl="5" algn="ctr" rtl="0">
              <a:spcBef>
                <a:spcPts val="0"/>
              </a:spcBef>
              <a:spcAft>
                <a:spcPts val="0"/>
              </a:spcAft>
              <a:buNone/>
              <a:defRPr sz="1400">
                <a:solidFill>
                  <a:schemeClr val="dk1"/>
                </a:solidFill>
                <a:latin typeface="Ubuntu"/>
                <a:ea typeface="Ubuntu"/>
                <a:cs typeface="Ubuntu"/>
                <a:sym typeface="Ubuntu"/>
              </a:defRPr>
            </a:lvl6pPr>
            <a:lvl7pPr lvl="6" algn="ctr" rtl="0">
              <a:spcBef>
                <a:spcPts val="0"/>
              </a:spcBef>
              <a:spcAft>
                <a:spcPts val="0"/>
              </a:spcAft>
              <a:buNone/>
              <a:defRPr sz="1400">
                <a:solidFill>
                  <a:schemeClr val="dk1"/>
                </a:solidFill>
                <a:latin typeface="Ubuntu"/>
                <a:ea typeface="Ubuntu"/>
                <a:cs typeface="Ubuntu"/>
                <a:sym typeface="Ubuntu"/>
              </a:defRPr>
            </a:lvl7pPr>
            <a:lvl8pPr lvl="7" algn="ctr" rtl="0">
              <a:spcBef>
                <a:spcPts val="0"/>
              </a:spcBef>
              <a:spcAft>
                <a:spcPts val="0"/>
              </a:spcAft>
              <a:buNone/>
              <a:defRPr sz="1400">
                <a:solidFill>
                  <a:schemeClr val="dk1"/>
                </a:solidFill>
                <a:latin typeface="Ubuntu"/>
                <a:ea typeface="Ubuntu"/>
                <a:cs typeface="Ubuntu"/>
                <a:sym typeface="Ubuntu"/>
              </a:defRPr>
            </a:lvl8pPr>
            <a:lvl9pPr lvl="8" algn="ctr" rtl="0">
              <a:spcBef>
                <a:spcPts val="0"/>
              </a:spcBef>
              <a:spcAft>
                <a:spcPts val="0"/>
              </a:spcAft>
              <a:buNone/>
              <a:defRPr sz="1400">
                <a:solidFill>
                  <a:schemeClr val="dk1"/>
                </a:solidFill>
                <a:latin typeface="Ubuntu"/>
                <a:ea typeface="Ubuntu"/>
                <a:cs typeface="Ubuntu"/>
                <a:sym typeface="Ubuntu"/>
              </a:defRPr>
            </a:lvl9pPr>
          </a:lstStyle>
          <a:p>
            <a:endParaRPr/>
          </a:p>
        </p:txBody>
      </p:sp>
      <p:sp>
        <p:nvSpPr>
          <p:cNvPr id="92" name="Google Shape;92;p5"/>
          <p:cNvSpPr txBox="1">
            <a:spLocks noGrp="1"/>
          </p:cNvSpPr>
          <p:nvPr>
            <p:ph type="title"/>
          </p:nvPr>
        </p:nvSpPr>
        <p:spPr>
          <a:xfrm>
            <a:off x="2240650" y="30777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400" i="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3" name="Google Shape;93;p5"/>
          <p:cNvSpPr txBox="1">
            <a:spLocks noGrp="1"/>
          </p:cNvSpPr>
          <p:nvPr>
            <p:ph type="subTitle" idx="2"/>
          </p:nvPr>
        </p:nvSpPr>
        <p:spPr>
          <a:xfrm>
            <a:off x="4820000" y="3470875"/>
            <a:ext cx="2651100" cy="69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Ubuntu"/>
                <a:ea typeface="Ubuntu"/>
                <a:cs typeface="Ubuntu"/>
                <a:sym typeface="Ubuntu"/>
              </a:defRPr>
            </a:lvl1pPr>
            <a:lvl2pPr lvl="1" algn="ctr" rtl="0">
              <a:spcBef>
                <a:spcPts val="0"/>
              </a:spcBef>
              <a:spcAft>
                <a:spcPts val="0"/>
              </a:spcAft>
              <a:buNone/>
              <a:defRPr sz="1400">
                <a:solidFill>
                  <a:schemeClr val="dk1"/>
                </a:solidFill>
                <a:latin typeface="Ubuntu"/>
                <a:ea typeface="Ubuntu"/>
                <a:cs typeface="Ubuntu"/>
                <a:sym typeface="Ubuntu"/>
              </a:defRPr>
            </a:lvl2pPr>
            <a:lvl3pPr lvl="2" algn="ctr" rtl="0">
              <a:spcBef>
                <a:spcPts val="0"/>
              </a:spcBef>
              <a:spcAft>
                <a:spcPts val="0"/>
              </a:spcAft>
              <a:buNone/>
              <a:defRPr sz="1400">
                <a:solidFill>
                  <a:schemeClr val="dk1"/>
                </a:solidFill>
                <a:latin typeface="Ubuntu"/>
                <a:ea typeface="Ubuntu"/>
                <a:cs typeface="Ubuntu"/>
                <a:sym typeface="Ubuntu"/>
              </a:defRPr>
            </a:lvl3pPr>
            <a:lvl4pPr lvl="3" algn="ctr" rtl="0">
              <a:spcBef>
                <a:spcPts val="0"/>
              </a:spcBef>
              <a:spcAft>
                <a:spcPts val="0"/>
              </a:spcAft>
              <a:buNone/>
              <a:defRPr sz="1400">
                <a:solidFill>
                  <a:schemeClr val="dk1"/>
                </a:solidFill>
                <a:latin typeface="Ubuntu"/>
                <a:ea typeface="Ubuntu"/>
                <a:cs typeface="Ubuntu"/>
                <a:sym typeface="Ubuntu"/>
              </a:defRPr>
            </a:lvl4pPr>
            <a:lvl5pPr lvl="4" algn="ctr" rtl="0">
              <a:spcBef>
                <a:spcPts val="0"/>
              </a:spcBef>
              <a:spcAft>
                <a:spcPts val="0"/>
              </a:spcAft>
              <a:buNone/>
              <a:defRPr sz="1400">
                <a:solidFill>
                  <a:schemeClr val="dk1"/>
                </a:solidFill>
                <a:latin typeface="Ubuntu"/>
                <a:ea typeface="Ubuntu"/>
                <a:cs typeface="Ubuntu"/>
                <a:sym typeface="Ubuntu"/>
              </a:defRPr>
            </a:lvl5pPr>
            <a:lvl6pPr lvl="5" algn="ctr" rtl="0">
              <a:spcBef>
                <a:spcPts val="0"/>
              </a:spcBef>
              <a:spcAft>
                <a:spcPts val="0"/>
              </a:spcAft>
              <a:buNone/>
              <a:defRPr sz="1400">
                <a:solidFill>
                  <a:schemeClr val="dk1"/>
                </a:solidFill>
                <a:latin typeface="Ubuntu"/>
                <a:ea typeface="Ubuntu"/>
                <a:cs typeface="Ubuntu"/>
                <a:sym typeface="Ubuntu"/>
              </a:defRPr>
            </a:lvl6pPr>
            <a:lvl7pPr lvl="6" algn="ctr" rtl="0">
              <a:spcBef>
                <a:spcPts val="0"/>
              </a:spcBef>
              <a:spcAft>
                <a:spcPts val="0"/>
              </a:spcAft>
              <a:buNone/>
              <a:defRPr sz="1400">
                <a:solidFill>
                  <a:schemeClr val="dk1"/>
                </a:solidFill>
                <a:latin typeface="Ubuntu"/>
                <a:ea typeface="Ubuntu"/>
                <a:cs typeface="Ubuntu"/>
                <a:sym typeface="Ubuntu"/>
              </a:defRPr>
            </a:lvl7pPr>
            <a:lvl8pPr lvl="7" algn="ctr" rtl="0">
              <a:spcBef>
                <a:spcPts val="0"/>
              </a:spcBef>
              <a:spcAft>
                <a:spcPts val="0"/>
              </a:spcAft>
              <a:buNone/>
              <a:defRPr sz="1400">
                <a:solidFill>
                  <a:schemeClr val="dk1"/>
                </a:solidFill>
                <a:latin typeface="Ubuntu"/>
                <a:ea typeface="Ubuntu"/>
                <a:cs typeface="Ubuntu"/>
                <a:sym typeface="Ubuntu"/>
              </a:defRPr>
            </a:lvl8pPr>
            <a:lvl9pPr lvl="8" algn="ctr" rtl="0">
              <a:spcBef>
                <a:spcPts val="0"/>
              </a:spcBef>
              <a:spcAft>
                <a:spcPts val="0"/>
              </a:spcAft>
              <a:buNone/>
              <a:defRPr sz="1400">
                <a:solidFill>
                  <a:schemeClr val="dk1"/>
                </a:solidFill>
                <a:latin typeface="Ubuntu"/>
                <a:ea typeface="Ubuntu"/>
                <a:cs typeface="Ubuntu"/>
                <a:sym typeface="Ubuntu"/>
              </a:defRPr>
            </a:lvl9pPr>
          </a:lstStyle>
          <a:p>
            <a:endParaRPr/>
          </a:p>
        </p:txBody>
      </p:sp>
      <p:sp>
        <p:nvSpPr>
          <p:cNvPr id="94" name="Google Shape;94;p5"/>
          <p:cNvSpPr txBox="1">
            <a:spLocks noGrp="1"/>
          </p:cNvSpPr>
          <p:nvPr>
            <p:ph type="title" idx="3"/>
          </p:nvPr>
        </p:nvSpPr>
        <p:spPr>
          <a:xfrm>
            <a:off x="5387750" y="30777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400" i="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5" name="Google Shape;95;p5"/>
          <p:cNvSpPr txBox="1">
            <a:spLocks noGrp="1"/>
          </p:cNvSpPr>
          <p:nvPr>
            <p:ph type="title" idx="4"/>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96" name="Google Shape;96;p5"/>
          <p:cNvGrpSpPr/>
          <p:nvPr/>
        </p:nvGrpSpPr>
        <p:grpSpPr>
          <a:xfrm rot="250396" flipH="1">
            <a:off x="-698231" y="-169888"/>
            <a:ext cx="1885137" cy="5483290"/>
            <a:chOff x="7936330" y="-198069"/>
            <a:chExt cx="2187989" cy="5483037"/>
          </a:xfrm>
        </p:grpSpPr>
        <p:sp>
          <p:nvSpPr>
            <p:cNvPr id="97" name="Google Shape;97;p5"/>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5"/>
          <p:cNvGrpSpPr/>
          <p:nvPr/>
        </p:nvGrpSpPr>
        <p:grpSpPr>
          <a:xfrm rot="-250396">
            <a:off x="7955157" y="-110425"/>
            <a:ext cx="1885137" cy="5483290"/>
            <a:chOff x="7936330" y="-198069"/>
            <a:chExt cx="2187989" cy="5483037"/>
          </a:xfrm>
        </p:grpSpPr>
        <p:sp>
          <p:nvSpPr>
            <p:cNvPr id="105" name="Google Shape;105;p5"/>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5"/>
          <p:cNvSpPr/>
          <p:nvPr/>
        </p:nvSpPr>
        <p:spPr>
          <a:xfrm flipH="1">
            <a:off x="8623274" y="4359073"/>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flipH="1">
            <a:off x="8685487" y="19344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510926" y="-69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flipH="1">
            <a:off x="8895896" y="2186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145058" y="331847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9326" y="45871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26676" y="18868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grpSp>
        <p:nvGrpSpPr>
          <p:cNvPr id="170" name="Google Shape;170;p9"/>
          <p:cNvGrpSpPr/>
          <p:nvPr/>
        </p:nvGrpSpPr>
        <p:grpSpPr>
          <a:xfrm>
            <a:off x="-183816" y="3601922"/>
            <a:ext cx="9385975" cy="2768372"/>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9"/>
          <p:cNvSpPr txBox="1">
            <a:spLocks noGrp="1"/>
          </p:cNvSpPr>
          <p:nvPr>
            <p:ph type="title"/>
          </p:nvPr>
        </p:nvSpPr>
        <p:spPr>
          <a:xfrm>
            <a:off x="2345400" y="1325013"/>
            <a:ext cx="4453200" cy="11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11300" b="0">
                <a:solidFill>
                  <a:schemeClr val="dk1"/>
                </a:solidFill>
              </a:defRPr>
            </a:lvl1pPr>
            <a:lvl2pPr lvl="1" algn="ctr" rtl="0">
              <a:spcBef>
                <a:spcPts val="0"/>
              </a:spcBef>
              <a:spcAft>
                <a:spcPts val="0"/>
              </a:spcAft>
              <a:buClr>
                <a:schemeClr val="dk1"/>
              </a:buClr>
              <a:buSzPts val="6000"/>
              <a:buNone/>
              <a:defRPr sz="6000">
                <a:solidFill>
                  <a:schemeClr val="dk1"/>
                </a:solidFill>
              </a:defRPr>
            </a:lvl2pPr>
            <a:lvl3pPr lvl="2" algn="ctr" rtl="0">
              <a:spcBef>
                <a:spcPts val="0"/>
              </a:spcBef>
              <a:spcAft>
                <a:spcPts val="0"/>
              </a:spcAft>
              <a:buClr>
                <a:schemeClr val="dk1"/>
              </a:buClr>
              <a:buSzPts val="6000"/>
              <a:buNone/>
              <a:defRPr sz="6000">
                <a:solidFill>
                  <a:schemeClr val="dk1"/>
                </a:solidFill>
              </a:defRPr>
            </a:lvl3pPr>
            <a:lvl4pPr lvl="3" algn="ctr" rtl="0">
              <a:spcBef>
                <a:spcPts val="0"/>
              </a:spcBef>
              <a:spcAft>
                <a:spcPts val="0"/>
              </a:spcAft>
              <a:buClr>
                <a:schemeClr val="dk1"/>
              </a:buClr>
              <a:buSzPts val="6000"/>
              <a:buNone/>
              <a:defRPr sz="6000">
                <a:solidFill>
                  <a:schemeClr val="dk1"/>
                </a:solidFill>
              </a:defRPr>
            </a:lvl4pPr>
            <a:lvl5pPr lvl="4" algn="ctr" rtl="0">
              <a:spcBef>
                <a:spcPts val="0"/>
              </a:spcBef>
              <a:spcAft>
                <a:spcPts val="0"/>
              </a:spcAft>
              <a:buClr>
                <a:schemeClr val="dk1"/>
              </a:buClr>
              <a:buSzPts val="6000"/>
              <a:buNone/>
              <a:defRPr sz="6000">
                <a:solidFill>
                  <a:schemeClr val="dk1"/>
                </a:solidFill>
              </a:defRPr>
            </a:lvl5pPr>
            <a:lvl6pPr lvl="5" algn="ctr" rtl="0">
              <a:spcBef>
                <a:spcPts val="0"/>
              </a:spcBef>
              <a:spcAft>
                <a:spcPts val="0"/>
              </a:spcAft>
              <a:buClr>
                <a:schemeClr val="dk1"/>
              </a:buClr>
              <a:buSzPts val="6000"/>
              <a:buNone/>
              <a:defRPr sz="6000">
                <a:solidFill>
                  <a:schemeClr val="dk1"/>
                </a:solidFill>
              </a:defRPr>
            </a:lvl6pPr>
            <a:lvl7pPr lvl="6" algn="ctr" rtl="0">
              <a:spcBef>
                <a:spcPts val="0"/>
              </a:spcBef>
              <a:spcAft>
                <a:spcPts val="0"/>
              </a:spcAft>
              <a:buClr>
                <a:schemeClr val="dk1"/>
              </a:buClr>
              <a:buSzPts val="6000"/>
              <a:buNone/>
              <a:defRPr sz="6000">
                <a:solidFill>
                  <a:schemeClr val="dk1"/>
                </a:solidFill>
              </a:defRPr>
            </a:lvl7pPr>
            <a:lvl8pPr lvl="7" algn="ctr" rtl="0">
              <a:spcBef>
                <a:spcPts val="0"/>
              </a:spcBef>
              <a:spcAft>
                <a:spcPts val="0"/>
              </a:spcAft>
              <a:buClr>
                <a:schemeClr val="dk1"/>
              </a:buClr>
              <a:buSzPts val="6000"/>
              <a:buNone/>
              <a:defRPr sz="6000">
                <a:solidFill>
                  <a:schemeClr val="dk1"/>
                </a:solidFill>
              </a:defRPr>
            </a:lvl8pPr>
            <a:lvl9pPr lvl="8" algn="ctr" rtl="0">
              <a:spcBef>
                <a:spcPts val="0"/>
              </a:spcBef>
              <a:spcAft>
                <a:spcPts val="0"/>
              </a:spcAft>
              <a:buClr>
                <a:schemeClr val="dk1"/>
              </a:buClr>
              <a:buSzPts val="6000"/>
              <a:buNone/>
              <a:defRPr sz="6000">
                <a:solidFill>
                  <a:schemeClr val="dk1"/>
                </a:solidFill>
              </a:defRPr>
            </a:lvl9pPr>
          </a:lstStyle>
          <a:p>
            <a:endParaRPr/>
          </a:p>
        </p:txBody>
      </p:sp>
      <p:sp>
        <p:nvSpPr>
          <p:cNvPr id="179" name="Google Shape;179;p9"/>
          <p:cNvSpPr txBox="1">
            <a:spLocks noGrp="1"/>
          </p:cNvSpPr>
          <p:nvPr>
            <p:ph type="subTitle" idx="1"/>
          </p:nvPr>
        </p:nvSpPr>
        <p:spPr>
          <a:xfrm>
            <a:off x="2156100" y="2541513"/>
            <a:ext cx="48318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Ubuntu"/>
                <a:ea typeface="Ubuntu"/>
                <a:cs typeface="Ubuntu"/>
                <a:sym typeface="Ubuntu"/>
              </a:defRPr>
            </a:lvl1pPr>
            <a:lvl2pPr lvl="1" rtl="0">
              <a:spcBef>
                <a:spcPts val="0"/>
              </a:spcBef>
              <a:spcAft>
                <a:spcPts val="0"/>
              </a:spcAft>
              <a:buNone/>
              <a:defRPr sz="1400">
                <a:solidFill>
                  <a:schemeClr val="dk1"/>
                </a:solidFill>
                <a:latin typeface="Ubuntu"/>
                <a:ea typeface="Ubuntu"/>
                <a:cs typeface="Ubuntu"/>
                <a:sym typeface="Ubuntu"/>
              </a:defRPr>
            </a:lvl2pPr>
            <a:lvl3pPr lvl="2" rtl="0">
              <a:spcBef>
                <a:spcPts val="0"/>
              </a:spcBef>
              <a:spcAft>
                <a:spcPts val="0"/>
              </a:spcAft>
              <a:buNone/>
              <a:defRPr sz="1400">
                <a:solidFill>
                  <a:schemeClr val="dk1"/>
                </a:solidFill>
                <a:latin typeface="Ubuntu"/>
                <a:ea typeface="Ubuntu"/>
                <a:cs typeface="Ubuntu"/>
                <a:sym typeface="Ubuntu"/>
              </a:defRPr>
            </a:lvl3pPr>
            <a:lvl4pPr lvl="3" rtl="0">
              <a:spcBef>
                <a:spcPts val="0"/>
              </a:spcBef>
              <a:spcAft>
                <a:spcPts val="0"/>
              </a:spcAft>
              <a:buNone/>
              <a:defRPr sz="1400">
                <a:solidFill>
                  <a:schemeClr val="dk1"/>
                </a:solidFill>
                <a:latin typeface="Ubuntu"/>
                <a:ea typeface="Ubuntu"/>
                <a:cs typeface="Ubuntu"/>
                <a:sym typeface="Ubuntu"/>
              </a:defRPr>
            </a:lvl4pPr>
            <a:lvl5pPr lvl="4" rtl="0">
              <a:spcBef>
                <a:spcPts val="0"/>
              </a:spcBef>
              <a:spcAft>
                <a:spcPts val="0"/>
              </a:spcAft>
              <a:buNone/>
              <a:defRPr sz="1400">
                <a:solidFill>
                  <a:schemeClr val="dk1"/>
                </a:solidFill>
                <a:latin typeface="Ubuntu"/>
                <a:ea typeface="Ubuntu"/>
                <a:cs typeface="Ubuntu"/>
                <a:sym typeface="Ubuntu"/>
              </a:defRPr>
            </a:lvl5pPr>
            <a:lvl6pPr lvl="5" rtl="0">
              <a:spcBef>
                <a:spcPts val="0"/>
              </a:spcBef>
              <a:spcAft>
                <a:spcPts val="0"/>
              </a:spcAft>
              <a:buNone/>
              <a:defRPr sz="1400">
                <a:solidFill>
                  <a:schemeClr val="dk1"/>
                </a:solidFill>
                <a:latin typeface="Ubuntu"/>
                <a:ea typeface="Ubuntu"/>
                <a:cs typeface="Ubuntu"/>
                <a:sym typeface="Ubuntu"/>
              </a:defRPr>
            </a:lvl6pPr>
            <a:lvl7pPr lvl="6" rtl="0">
              <a:spcBef>
                <a:spcPts val="0"/>
              </a:spcBef>
              <a:spcAft>
                <a:spcPts val="0"/>
              </a:spcAft>
              <a:buNone/>
              <a:defRPr sz="1400">
                <a:solidFill>
                  <a:schemeClr val="dk1"/>
                </a:solidFill>
                <a:latin typeface="Ubuntu"/>
                <a:ea typeface="Ubuntu"/>
                <a:cs typeface="Ubuntu"/>
                <a:sym typeface="Ubuntu"/>
              </a:defRPr>
            </a:lvl7pPr>
            <a:lvl8pPr lvl="7" rtl="0">
              <a:spcBef>
                <a:spcPts val="0"/>
              </a:spcBef>
              <a:spcAft>
                <a:spcPts val="0"/>
              </a:spcAft>
              <a:buNone/>
              <a:defRPr sz="1400">
                <a:solidFill>
                  <a:schemeClr val="dk1"/>
                </a:solidFill>
                <a:latin typeface="Ubuntu"/>
                <a:ea typeface="Ubuntu"/>
                <a:cs typeface="Ubuntu"/>
                <a:sym typeface="Ubuntu"/>
              </a:defRPr>
            </a:lvl8pPr>
            <a:lvl9pPr lvl="8" rtl="0">
              <a:spcBef>
                <a:spcPts val="0"/>
              </a:spcBef>
              <a:spcAft>
                <a:spcPts val="0"/>
              </a:spcAft>
              <a:buNone/>
              <a:defRPr sz="1400">
                <a:solidFill>
                  <a:schemeClr val="dk1"/>
                </a:solidFill>
                <a:latin typeface="Ubuntu"/>
                <a:ea typeface="Ubuntu"/>
                <a:cs typeface="Ubuntu"/>
                <a:sym typeface="Ubuntu"/>
              </a:defRPr>
            </a:lvl9pPr>
          </a:lstStyle>
          <a:p>
            <a:endParaRPr/>
          </a:p>
        </p:txBody>
      </p:sp>
      <p:grpSp>
        <p:nvGrpSpPr>
          <p:cNvPr id="180" name="Google Shape;180;p9"/>
          <p:cNvGrpSpPr/>
          <p:nvPr/>
        </p:nvGrpSpPr>
        <p:grpSpPr>
          <a:xfrm>
            <a:off x="-218468" y="-211577"/>
            <a:ext cx="9450419" cy="4987999"/>
            <a:chOff x="-218468" y="-287777"/>
            <a:chExt cx="9450419" cy="4987999"/>
          </a:xfrm>
        </p:grpSpPr>
        <p:sp>
          <p:nvSpPr>
            <p:cNvPr id="181" name="Google Shape;181;p9"/>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218468" y="28231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241"/>
        <p:cNvGrpSpPr/>
        <p:nvPr/>
      </p:nvGrpSpPr>
      <p:grpSpPr>
        <a:xfrm>
          <a:off x="0" y="0"/>
          <a:ext cx="0" cy="0"/>
          <a:chOff x="0" y="0"/>
          <a:chExt cx="0" cy="0"/>
        </a:xfrm>
      </p:grpSpPr>
      <p:sp>
        <p:nvSpPr>
          <p:cNvPr id="242" name="Google Shape;242;p13"/>
          <p:cNvSpPr txBox="1">
            <a:spLocks noGrp="1"/>
          </p:cNvSpPr>
          <p:nvPr>
            <p:ph type="title" hasCustomPrompt="1"/>
          </p:nvPr>
        </p:nvSpPr>
        <p:spPr>
          <a:xfrm>
            <a:off x="655713" y="193805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43" name="Google Shape;243;p13"/>
          <p:cNvSpPr txBox="1">
            <a:spLocks noGrp="1"/>
          </p:cNvSpPr>
          <p:nvPr>
            <p:ph type="title" idx="2" hasCustomPrompt="1"/>
          </p:nvPr>
        </p:nvSpPr>
        <p:spPr>
          <a:xfrm>
            <a:off x="655713" y="3462701"/>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44" name="Google Shape;244;p13"/>
          <p:cNvSpPr txBox="1">
            <a:spLocks noGrp="1"/>
          </p:cNvSpPr>
          <p:nvPr>
            <p:ph type="title" idx="3" hasCustomPrompt="1"/>
          </p:nvPr>
        </p:nvSpPr>
        <p:spPr>
          <a:xfrm>
            <a:off x="3256663" y="192915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45" name="Google Shape;245;p13"/>
          <p:cNvSpPr txBox="1">
            <a:spLocks noGrp="1"/>
          </p:cNvSpPr>
          <p:nvPr>
            <p:ph type="title" idx="4" hasCustomPrompt="1"/>
          </p:nvPr>
        </p:nvSpPr>
        <p:spPr>
          <a:xfrm>
            <a:off x="3256663" y="345380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46" name="Google Shape;246;p13"/>
          <p:cNvSpPr txBox="1">
            <a:spLocks noGrp="1"/>
          </p:cNvSpPr>
          <p:nvPr>
            <p:ph type="subTitle" idx="1"/>
          </p:nvPr>
        </p:nvSpPr>
        <p:spPr>
          <a:xfrm>
            <a:off x="1519463" y="1938050"/>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47" name="Google Shape;247;p13"/>
          <p:cNvSpPr txBox="1">
            <a:spLocks noGrp="1"/>
          </p:cNvSpPr>
          <p:nvPr>
            <p:ph type="subTitle" idx="5"/>
          </p:nvPr>
        </p:nvSpPr>
        <p:spPr>
          <a:xfrm>
            <a:off x="1519463" y="1471350"/>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48" name="Google Shape;248;p13"/>
          <p:cNvSpPr txBox="1">
            <a:spLocks noGrp="1"/>
          </p:cNvSpPr>
          <p:nvPr>
            <p:ph type="subTitle" idx="6"/>
          </p:nvPr>
        </p:nvSpPr>
        <p:spPr>
          <a:xfrm>
            <a:off x="1519463" y="3483250"/>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49" name="Google Shape;249;p13"/>
          <p:cNvSpPr txBox="1">
            <a:spLocks noGrp="1"/>
          </p:cNvSpPr>
          <p:nvPr>
            <p:ph type="subTitle" idx="7"/>
          </p:nvPr>
        </p:nvSpPr>
        <p:spPr>
          <a:xfrm>
            <a:off x="1519463" y="3006074"/>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0" name="Google Shape;250;p13"/>
          <p:cNvSpPr txBox="1">
            <a:spLocks noGrp="1"/>
          </p:cNvSpPr>
          <p:nvPr>
            <p:ph type="subTitle" idx="8"/>
          </p:nvPr>
        </p:nvSpPr>
        <p:spPr>
          <a:xfrm>
            <a:off x="4134738" y="1938050"/>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51" name="Google Shape;251;p13"/>
          <p:cNvSpPr txBox="1">
            <a:spLocks noGrp="1"/>
          </p:cNvSpPr>
          <p:nvPr>
            <p:ph type="subTitle" idx="9"/>
          </p:nvPr>
        </p:nvSpPr>
        <p:spPr>
          <a:xfrm>
            <a:off x="4134738" y="1471350"/>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2" name="Google Shape;252;p13"/>
          <p:cNvSpPr txBox="1">
            <a:spLocks noGrp="1"/>
          </p:cNvSpPr>
          <p:nvPr>
            <p:ph type="subTitle" idx="13"/>
          </p:nvPr>
        </p:nvSpPr>
        <p:spPr>
          <a:xfrm>
            <a:off x="4134738" y="3483251"/>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53" name="Google Shape;253;p13"/>
          <p:cNvSpPr txBox="1">
            <a:spLocks noGrp="1"/>
          </p:cNvSpPr>
          <p:nvPr>
            <p:ph type="subTitle" idx="14"/>
          </p:nvPr>
        </p:nvSpPr>
        <p:spPr>
          <a:xfrm>
            <a:off x="4134738" y="3006074"/>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4" name="Google Shape;254;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txBox="1">
            <a:spLocks noGrp="1"/>
          </p:cNvSpPr>
          <p:nvPr>
            <p:ph type="title" idx="15" hasCustomPrompt="1"/>
          </p:nvPr>
        </p:nvSpPr>
        <p:spPr>
          <a:xfrm>
            <a:off x="5857613" y="192915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56" name="Google Shape;256;p13"/>
          <p:cNvSpPr txBox="1">
            <a:spLocks noGrp="1"/>
          </p:cNvSpPr>
          <p:nvPr>
            <p:ph type="title" idx="16" hasCustomPrompt="1"/>
          </p:nvPr>
        </p:nvSpPr>
        <p:spPr>
          <a:xfrm>
            <a:off x="5857613" y="3453800"/>
            <a:ext cx="9540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57" name="Google Shape;257;p13"/>
          <p:cNvSpPr txBox="1">
            <a:spLocks noGrp="1"/>
          </p:cNvSpPr>
          <p:nvPr>
            <p:ph type="subTitle" idx="17"/>
          </p:nvPr>
        </p:nvSpPr>
        <p:spPr>
          <a:xfrm>
            <a:off x="6735688" y="1938050"/>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58" name="Google Shape;258;p13"/>
          <p:cNvSpPr txBox="1">
            <a:spLocks noGrp="1"/>
          </p:cNvSpPr>
          <p:nvPr>
            <p:ph type="subTitle" idx="18"/>
          </p:nvPr>
        </p:nvSpPr>
        <p:spPr>
          <a:xfrm>
            <a:off x="6735688" y="1471350"/>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259" name="Google Shape;259;p13"/>
          <p:cNvSpPr txBox="1">
            <a:spLocks noGrp="1"/>
          </p:cNvSpPr>
          <p:nvPr>
            <p:ph type="subTitle" idx="19"/>
          </p:nvPr>
        </p:nvSpPr>
        <p:spPr>
          <a:xfrm>
            <a:off x="6735688" y="3483251"/>
            <a:ext cx="1752600" cy="46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260" name="Google Shape;260;p13"/>
          <p:cNvSpPr txBox="1">
            <a:spLocks noGrp="1"/>
          </p:cNvSpPr>
          <p:nvPr>
            <p:ph type="subTitle" idx="20"/>
          </p:nvPr>
        </p:nvSpPr>
        <p:spPr>
          <a:xfrm>
            <a:off x="6735688" y="3006074"/>
            <a:ext cx="13512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grpSp>
        <p:nvGrpSpPr>
          <p:cNvPr id="261" name="Google Shape;261;p13"/>
          <p:cNvGrpSpPr/>
          <p:nvPr/>
        </p:nvGrpSpPr>
        <p:grpSpPr>
          <a:xfrm>
            <a:off x="-158294" y="160924"/>
            <a:ext cx="9390244" cy="5131215"/>
            <a:chOff x="-158294" y="84724"/>
            <a:chExt cx="9390244" cy="5131215"/>
          </a:xfrm>
        </p:grpSpPr>
        <p:sp>
          <p:nvSpPr>
            <p:cNvPr id="262" name="Google Shape;262;p13"/>
            <p:cNvSpPr/>
            <p:nvPr/>
          </p:nvSpPr>
          <p:spPr>
            <a:xfrm rot="2254481">
              <a:off x="3228715" y="492829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6744287" y="36935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92477" y="4541036"/>
              <a:ext cx="322520" cy="31453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8689428" y="177704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158294" y="3524395"/>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288451" y="84724"/>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8366909" y="2663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13"/>
          <p:cNvSpPr txBox="1">
            <a:spLocks noGrp="1"/>
          </p:cNvSpPr>
          <p:nvPr>
            <p:ph type="title" idx="21"/>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271" name="Google Shape;271;p13"/>
          <p:cNvGrpSpPr/>
          <p:nvPr/>
        </p:nvGrpSpPr>
        <p:grpSpPr>
          <a:xfrm rot="241404" flipH="1">
            <a:off x="-959533" y="-149519"/>
            <a:ext cx="1918870" cy="5442522"/>
            <a:chOff x="-514649" y="-178950"/>
            <a:chExt cx="3046054" cy="5442777"/>
          </a:xfrm>
        </p:grpSpPr>
        <p:sp>
          <p:nvSpPr>
            <p:cNvPr id="272" name="Google Shape;272;p13"/>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79"/>
        <p:cNvGrpSpPr/>
        <p:nvPr/>
      </p:nvGrpSpPr>
      <p:grpSpPr>
        <a:xfrm>
          <a:off x="0" y="0"/>
          <a:ext cx="0" cy="0"/>
          <a:chOff x="0" y="0"/>
          <a:chExt cx="0" cy="0"/>
        </a:xfrm>
      </p:grpSpPr>
      <p:grpSp>
        <p:nvGrpSpPr>
          <p:cNvPr id="280" name="Google Shape;280;p14"/>
          <p:cNvGrpSpPr/>
          <p:nvPr/>
        </p:nvGrpSpPr>
        <p:grpSpPr>
          <a:xfrm rot="250396" flipH="1">
            <a:off x="-698231" y="-169888"/>
            <a:ext cx="1885137" cy="5483290"/>
            <a:chOff x="7936330" y="-198069"/>
            <a:chExt cx="2187989" cy="5483037"/>
          </a:xfrm>
        </p:grpSpPr>
        <p:sp>
          <p:nvSpPr>
            <p:cNvPr id="281" name="Google Shape;281;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4"/>
          <p:cNvGrpSpPr/>
          <p:nvPr/>
        </p:nvGrpSpPr>
        <p:grpSpPr>
          <a:xfrm rot="-250396">
            <a:off x="7955157" y="-110425"/>
            <a:ext cx="1885137" cy="5483290"/>
            <a:chOff x="7936330" y="-198069"/>
            <a:chExt cx="2187989" cy="5483037"/>
          </a:xfrm>
        </p:grpSpPr>
        <p:sp>
          <p:nvSpPr>
            <p:cNvPr id="289" name="Google Shape;289;p14"/>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14"/>
          <p:cNvSpPr/>
          <p:nvPr/>
        </p:nvSpPr>
        <p:spPr>
          <a:xfrm flipH="1">
            <a:off x="8623274" y="4359073"/>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flipH="1">
            <a:off x="8685487" y="19344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10926" y="-6905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flipH="1">
            <a:off x="8895896" y="2186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407620" y="3300425"/>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326" y="458717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226676" y="18868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
  <p:cSld name="CUSTOM_18_2">
    <p:spTree>
      <p:nvGrpSpPr>
        <p:cNvPr id="1" name="Shape 378"/>
        <p:cNvGrpSpPr/>
        <p:nvPr/>
      </p:nvGrpSpPr>
      <p:grpSpPr>
        <a:xfrm>
          <a:off x="0" y="0"/>
          <a:ext cx="0" cy="0"/>
          <a:chOff x="0" y="0"/>
          <a:chExt cx="0" cy="0"/>
        </a:xfrm>
      </p:grpSpPr>
      <p:sp>
        <p:nvSpPr>
          <p:cNvPr id="379" name="Google Shape;379;p18"/>
          <p:cNvSpPr txBox="1">
            <a:spLocks noGrp="1"/>
          </p:cNvSpPr>
          <p:nvPr>
            <p:ph type="subTitle" idx="1"/>
          </p:nvPr>
        </p:nvSpPr>
        <p:spPr>
          <a:xfrm>
            <a:off x="6225677" y="2993988"/>
            <a:ext cx="13809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380" name="Google Shape;380;p18"/>
          <p:cNvSpPr txBox="1">
            <a:spLocks noGrp="1"/>
          </p:cNvSpPr>
          <p:nvPr>
            <p:ph type="subTitle" idx="2"/>
          </p:nvPr>
        </p:nvSpPr>
        <p:spPr>
          <a:xfrm>
            <a:off x="5641727" y="3348481"/>
            <a:ext cx="25488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381" name="Google Shape;381;p18"/>
          <p:cNvSpPr txBox="1">
            <a:spLocks noGrp="1"/>
          </p:cNvSpPr>
          <p:nvPr>
            <p:ph type="subTitle" idx="3"/>
          </p:nvPr>
        </p:nvSpPr>
        <p:spPr>
          <a:xfrm>
            <a:off x="1537423" y="2993988"/>
            <a:ext cx="13809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382" name="Google Shape;382;p18"/>
          <p:cNvSpPr txBox="1">
            <a:spLocks noGrp="1"/>
          </p:cNvSpPr>
          <p:nvPr>
            <p:ph type="subTitle" idx="4"/>
          </p:nvPr>
        </p:nvSpPr>
        <p:spPr>
          <a:xfrm>
            <a:off x="953473" y="3348481"/>
            <a:ext cx="25488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383" name="Google Shape;383;p18"/>
          <p:cNvSpPr txBox="1">
            <a:spLocks noGrp="1"/>
          </p:cNvSpPr>
          <p:nvPr>
            <p:ph type="subTitle" idx="5"/>
          </p:nvPr>
        </p:nvSpPr>
        <p:spPr>
          <a:xfrm>
            <a:off x="3881550" y="2407463"/>
            <a:ext cx="13809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384" name="Google Shape;384;p18"/>
          <p:cNvSpPr txBox="1">
            <a:spLocks noGrp="1"/>
          </p:cNvSpPr>
          <p:nvPr>
            <p:ph type="subTitle" idx="6"/>
          </p:nvPr>
        </p:nvSpPr>
        <p:spPr>
          <a:xfrm>
            <a:off x="3297600" y="2770531"/>
            <a:ext cx="25488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385" name="Google Shape;385;p18"/>
          <p:cNvSpPr txBox="1">
            <a:spLocks noGrp="1"/>
          </p:cNvSpPr>
          <p:nvPr>
            <p:ph type="title"/>
          </p:nvPr>
        </p:nvSpPr>
        <p:spPr>
          <a:xfrm>
            <a:off x="972900" y="287175"/>
            <a:ext cx="7198200" cy="738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86" name="Google Shape;386;p18"/>
          <p:cNvSpPr/>
          <p:nvPr/>
        </p:nvSpPr>
        <p:spPr>
          <a:xfrm rot="-5400000">
            <a:off x="308894" y="4935450"/>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rot="-5400000">
            <a:off x="5711619" y="4625411"/>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rot="-5400000">
            <a:off x="7810495" y="4618892"/>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rot="-5400000">
            <a:off x="2828720" y="4901167"/>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18"/>
          <p:cNvGrpSpPr/>
          <p:nvPr/>
        </p:nvGrpSpPr>
        <p:grpSpPr>
          <a:xfrm>
            <a:off x="-144237" y="-46051"/>
            <a:ext cx="9288226" cy="2885707"/>
            <a:chOff x="-114512" y="-46051"/>
            <a:chExt cx="9288226" cy="2885707"/>
          </a:xfrm>
        </p:grpSpPr>
        <p:sp>
          <p:nvSpPr>
            <p:cNvPr id="391" name="Google Shape;391;p18"/>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8"/>
          <p:cNvGrpSpPr/>
          <p:nvPr/>
        </p:nvGrpSpPr>
        <p:grpSpPr>
          <a:xfrm rot="-5399633" flipH="1">
            <a:off x="3616480" y="-47048"/>
            <a:ext cx="2049051" cy="9659467"/>
            <a:chOff x="7936330" y="-198069"/>
            <a:chExt cx="2187989" cy="5483037"/>
          </a:xfrm>
        </p:grpSpPr>
        <p:sp>
          <p:nvSpPr>
            <p:cNvPr id="398" name="Google Shape;398;p18"/>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517"/>
        <p:cNvGrpSpPr/>
        <p:nvPr/>
      </p:nvGrpSpPr>
      <p:grpSpPr>
        <a:xfrm>
          <a:off x="0" y="0"/>
          <a:ext cx="0" cy="0"/>
          <a:chOff x="0" y="0"/>
          <a:chExt cx="0" cy="0"/>
        </a:xfrm>
      </p:grpSpPr>
      <p:sp>
        <p:nvSpPr>
          <p:cNvPr id="518" name="Google Shape;518;p22"/>
          <p:cNvSpPr txBox="1">
            <a:spLocks noGrp="1"/>
          </p:cNvSpPr>
          <p:nvPr>
            <p:ph type="subTitle" idx="1"/>
          </p:nvPr>
        </p:nvSpPr>
        <p:spPr>
          <a:xfrm>
            <a:off x="1915200" y="1915425"/>
            <a:ext cx="5313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dk1"/>
                </a:solidFill>
                <a:latin typeface="Roboto"/>
                <a:ea typeface="Roboto"/>
                <a:cs typeface="Roboto"/>
                <a:sym typeface="Roboto"/>
              </a:defRPr>
            </a:lvl1pPr>
            <a:lvl2pPr lvl="1" algn="ctr" rtl="0">
              <a:lnSpc>
                <a:spcPct val="100000"/>
              </a:lnSpc>
              <a:spcBef>
                <a:spcPts val="0"/>
              </a:spcBef>
              <a:spcAft>
                <a:spcPts val="0"/>
              </a:spcAft>
              <a:buNone/>
              <a:defRPr sz="1800">
                <a:solidFill>
                  <a:schemeClr val="dk1"/>
                </a:solidFill>
                <a:latin typeface="Roboto"/>
                <a:ea typeface="Roboto"/>
                <a:cs typeface="Roboto"/>
                <a:sym typeface="Roboto"/>
              </a:defRPr>
            </a:lvl2pPr>
            <a:lvl3pPr lvl="2" algn="ctr" rtl="0">
              <a:lnSpc>
                <a:spcPct val="100000"/>
              </a:lnSpc>
              <a:spcBef>
                <a:spcPts val="0"/>
              </a:spcBef>
              <a:spcAft>
                <a:spcPts val="0"/>
              </a:spcAft>
              <a:buNone/>
              <a:defRPr sz="1800">
                <a:solidFill>
                  <a:schemeClr val="dk1"/>
                </a:solidFill>
                <a:latin typeface="Roboto"/>
                <a:ea typeface="Roboto"/>
                <a:cs typeface="Roboto"/>
                <a:sym typeface="Roboto"/>
              </a:defRPr>
            </a:lvl3pPr>
            <a:lvl4pPr lvl="3" algn="ctr" rtl="0">
              <a:lnSpc>
                <a:spcPct val="100000"/>
              </a:lnSpc>
              <a:spcBef>
                <a:spcPts val="0"/>
              </a:spcBef>
              <a:spcAft>
                <a:spcPts val="0"/>
              </a:spcAft>
              <a:buNone/>
              <a:defRPr sz="1800">
                <a:solidFill>
                  <a:schemeClr val="dk1"/>
                </a:solidFill>
                <a:latin typeface="Roboto"/>
                <a:ea typeface="Roboto"/>
                <a:cs typeface="Roboto"/>
                <a:sym typeface="Roboto"/>
              </a:defRPr>
            </a:lvl4pPr>
            <a:lvl5pPr lvl="4" algn="ctr" rtl="0">
              <a:lnSpc>
                <a:spcPct val="100000"/>
              </a:lnSpc>
              <a:spcBef>
                <a:spcPts val="0"/>
              </a:spcBef>
              <a:spcAft>
                <a:spcPts val="0"/>
              </a:spcAft>
              <a:buNone/>
              <a:defRPr sz="1800">
                <a:solidFill>
                  <a:schemeClr val="dk1"/>
                </a:solidFill>
                <a:latin typeface="Roboto"/>
                <a:ea typeface="Roboto"/>
                <a:cs typeface="Roboto"/>
                <a:sym typeface="Roboto"/>
              </a:defRPr>
            </a:lvl5pPr>
            <a:lvl6pPr lvl="5" algn="ctr" rtl="0">
              <a:lnSpc>
                <a:spcPct val="100000"/>
              </a:lnSpc>
              <a:spcBef>
                <a:spcPts val="0"/>
              </a:spcBef>
              <a:spcAft>
                <a:spcPts val="0"/>
              </a:spcAft>
              <a:buNone/>
              <a:defRPr sz="1800">
                <a:solidFill>
                  <a:schemeClr val="dk1"/>
                </a:solidFill>
                <a:latin typeface="Roboto"/>
                <a:ea typeface="Roboto"/>
                <a:cs typeface="Roboto"/>
                <a:sym typeface="Roboto"/>
              </a:defRPr>
            </a:lvl6pPr>
            <a:lvl7pPr lvl="6" algn="ctr" rtl="0">
              <a:lnSpc>
                <a:spcPct val="100000"/>
              </a:lnSpc>
              <a:spcBef>
                <a:spcPts val="0"/>
              </a:spcBef>
              <a:spcAft>
                <a:spcPts val="0"/>
              </a:spcAft>
              <a:buNone/>
              <a:defRPr sz="1800">
                <a:solidFill>
                  <a:schemeClr val="dk1"/>
                </a:solidFill>
                <a:latin typeface="Roboto"/>
                <a:ea typeface="Roboto"/>
                <a:cs typeface="Roboto"/>
                <a:sym typeface="Roboto"/>
              </a:defRPr>
            </a:lvl7pPr>
            <a:lvl8pPr lvl="7" algn="ctr" rtl="0">
              <a:lnSpc>
                <a:spcPct val="100000"/>
              </a:lnSpc>
              <a:spcBef>
                <a:spcPts val="0"/>
              </a:spcBef>
              <a:spcAft>
                <a:spcPts val="0"/>
              </a:spcAft>
              <a:buNone/>
              <a:defRPr sz="1800">
                <a:solidFill>
                  <a:schemeClr val="dk1"/>
                </a:solidFill>
                <a:latin typeface="Roboto"/>
                <a:ea typeface="Roboto"/>
                <a:cs typeface="Roboto"/>
                <a:sym typeface="Roboto"/>
              </a:defRPr>
            </a:lvl8pPr>
            <a:lvl9pPr lvl="8" algn="ctr" rtl="0">
              <a:lnSpc>
                <a:spcPct val="100000"/>
              </a:lnSpc>
              <a:spcBef>
                <a:spcPts val="0"/>
              </a:spcBef>
              <a:spcAft>
                <a:spcPts val="0"/>
              </a:spcAft>
              <a:buNone/>
              <a:defRPr sz="1800">
                <a:solidFill>
                  <a:schemeClr val="dk1"/>
                </a:solidFill>
                <a:latin typeface="Roboto"/>
                <a:ea typeface="Roboto"/>
                <a:cs typeface="Roboto"/>
                <a:sym typeface="Roboto"/>
              </a:defRPr>
            </a:lvl9pPr>
          </a:lstStyle>
          <a:p>
            <a:endParaRPr/>
          </a:p>
        </p:txBody>
      </p:sp>
      <p:sp>
        <p:nvSpPr>
          <p:cNvPr id="519" name="Google Shape;519;p22"/>
          <p:cNvSpPr txBox="1">
            <a:spLocks noGrp="1"/>
          </p:cNvSpPr>
          <p:nvPr>
            <p:ph type="subTitle" idx="2"/>
          </p:nvPr>
        </p:nvSpPr>
        <p:spPr>
          <a:xfrm>
            <a:off x="2595125" y="2928475"/>
            <a:ext cx="3593100" cy="29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00">
                <a:solidFill>
                  <a:schemeClr val="dk1"/>
                </a:solidFill>
              </a:defRPr>
            </a:lvl1pPr>
            <a:lvl2pPr lvl="1" algn="ctr" rtl="0">
              <a:lnSpc>
                <a:spcPct val="100000"/>
              </a:lnSpc>
              <a:spcBef>
                <a:spcPts val="0"/>
              </a:spcBef>
              <a:spcAft>
                <a:spcPts val="0"/>
              </a:spcAft>
              <a:buNone/>
              <a:defRPr sz="3000">
                <a:solidFill>
                  <a:schemeClr val="dk1"/>
                </a:solidFill>
              </a:defRPr>
            </a:lvl2pPr>
            <a:lvl3pPr lvl="2" algn="ctr" rtl="0">
              <a:lnSpc>
                <a:spcPct val="100000"/>
              </a:lnSpc>
              <a:spcBef>
                <a:spcPts val="0"/>
              </a:spcBef>
              <a:spcAft>
                <a:spcPts val="0"/>
              </a:spcAft>
              <a:buNone/>
              <a:defRPr sz="3000">
                <a:solidFill>
                  <a:schemeClr val="dk1"/>
                </a:solidFill>
              </a:defRPr>
            </a:lvl3pPr>
            <a:lvl4pPr lvl="3" algn="ctr" rtl="0">
              <a:lnSpc>
                <a:spcPct val="100000"/>
              </a:lnSpc>
              <a:spcBef>
                <a:spcPts val="0"/>
              </a:spcBef>
              <a:spcAft>
                <a:spcPts val="0"/>
              </a:spcAft>
              <a:buNone/>
              <a:defRPr sz="3000">
                <a:solidFill>
                  <a:schemeClr val="dk1"/>
                </a:solidFill>
              </a:defRPr>
            </a:lvl4pPr>
            <a:lvl5pPr lvl="4" algn="ctr" rtl="0">
              <a:lnSpc>
                <a:spcPct val="100000"/>
              </a:lnSpc>
              <a:spcBef>
                <a:spcPts val="0"/>
              </a:spcBef>
              <a:spcAft>
                <a:spcPts val="0"/>
              </a:spcAft>
              <a:buNone/>
              <a:defRPr sz="3000">
                <a:solidFill>
                  <a:schemeClr val="dk1"/>
                </a:solidFill>
              </a:defRPr>
            </a:lvl5pPr>
            <a:lvl6pPr lvl="5" algn="ctr" rtl="0">
              <a:lnSpc>
                <a:spcPct val="100000"/>
              </a:lnSpc>
              <a:spcBef>
                <a:spcPts val="0"/>
              </a:spcBef>
              <a:spcAft>
                <a:spcPts val="0"/>
              </a:spcAft>
              <a:buNone/>
              <a:defRPr sz="3000">
                <a:solidFill>
                  <a:schemeClr val="dk1"/>
                </a:solidFill>
              </a:defRPr>
            </a:lvl6pPr>
            <a:lvl7pPr lvl="6" algn="ctr" rtl="0">
              <a:lnSpc>
                <a:spcPct val="100000"/>
              </a:lnSpc>
              <a:spcBef>
                <a:spcPts val="0"/>
              </a:spcBef>
              <a:spcAft>
                <a:spcPts val="0"/>
              </a:spcAft>
              <a:buNone/>
              <a:defRPr sz="3000">
                <a:solidFill>
                  <a:schemeClr val="dk1"/>
                </a:solidFill>
              </a:defRPr>
            </a:lvl7pPr>
            <a:lvl8pPr lvl="7" algn="ctr" rtl="0">
              <a:lnSpc>
                <a:spcPct val="100000"/>
              </a:lnSpc>
              <a:spcBef>
                <a:spcPts val="0"/>
              </a:spcBef>
              <a:spcAft>
                <a:spcPts val="0"/>
              </a:spcAft>
              <a:buNone/>
              <a:defRPr sz="3000">
                <a:solidFill>
                  <a:schemeClr val="dk1"/>
                </a:solidFill>
              </a:defRPr>
            </a:lvl8pPr>
            <a:lvl9pPr lvl="8" algn="ctr" rtl="0">
              <a:lnSpc>
                <a:spcPct val="100000"/>
              </a:lnSpc>
              <a:spcBef>
                <a:spcPts val="0"/>
              </a:spcBef>
              <a:spcAft>
                <a:spcPts val="0"/>
              </a:spcAft>
              <a:buNone/>
              <a:defRPr sz="3000">
                <a:solidFill>
                  <a:schemeClr val="dk1"/>
                </a:solidFill>
              </a:defRPr>
            </a:lvl9pPr>
          </a:lstStyle>
          <a:p>
            <a:endParaRPr/>
          </a:p>
        </p:txBody>
      </p:sp>
      <p:sp>
        <p:nvSpPr>
          <p:cNvPr id="520" name="Google Shape;520;p22"/>
          <p:cNvSpPr/>
          <p:nvPr/>
        </p:nvSpPr>
        <p:spPr>
          <a:xfrm rot="-5400000">
            <a:off x="8082467" y="274055"/>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rot="-5400000">
            <a:off x="3677465" y="533271"/>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rot="-5400000">
            <a:off x="308894" y="4544500"/>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rot="-5400000">
            <a:off x="331287" y="211766"/>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rot="-5400000">
            <a:off x="5711619" y="4234461"/>
            <a:ext cx="322506" cy="314548"/>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rot="-5400000">
            <a:off x="8520320" y="4806942"/>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rot="-5400000">
            <a:off x="2828720" y="4891217"/>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22"/>
          <p:cNvGrpSpPr/>
          <p:nvPr/>
        </p:nvGrpSpPr>
        <p:grpSpPr>
          <a:xfrm rot="-5399633" flipH="1">
            <a:off x="3616480" y="-47048"/>
            <a:ext cx="2049051" cy="9659467"/>
            <a:chOff x="7936330" y="-198069"/>
            <a:chExt cx="2187989" cy="5483037"/>
          </a:xfrm>
        </p:grpSpPr>
        <p:sp>
          <p:nvSpPr>
            <p:cNvPr id="528" name="Google Shape;528;p22"/>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22"/>
          <p:cNvGrpSpPr/>
          <p:nvPr/>
        </p:nvGrpSpPr>
        <p:grpSpPr>
          <a:xfrm rot="5400367" flipH="1">
            <a:off x="3547480" y="-4440160"/>
            <a:ext cx="2049051" cy="9659467"/>
            <a:chOff x="7936330" y="-198069"/>
            <a:chExt cx="2187989" cy="5483037"/>
          </a:xfrm>
        </p:grpSpPr>
        <p:sp>
          <p:nvSpPr>
            <p:cNvPr id="536" name="Google Shape;536;p22"/>
            <p:cNvSpPr/>
            <p:nvPr/>
          </p:nvSpPr>
          <p:spPr>
            <a:xfrm rot="-5058270" flipH="1">
              <a:off x="5877738" y="2147352"/>
              <a:ext cx="5356449" cy="711357"/>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rot="-5058270" flipH="1">
              <a:off x="6036836" y="2163581"/>
              <a:ext cx="5356449" cy="711357"/>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rot="-5058270" flipH="1">
              <a:off x="6194812" y="2179319"/>
              <a:ext cx="5356449" cy="712109"/>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rot="-5058270" flipH="1">
              <a:off x="6353622" y="2195980"/>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rot="-5058270" flipH="1">
              <a:off x="6511972" y="2212132"/>
              <a:ext cx="5356449" cy="71118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rot="-5058270" flipH="1">
              <a:off x="6670322" y="2228284"/>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1FD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1pPr>
            <a:lvl2pPr lvl="1"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2pPr>
            <a:lvl3pPr lvl="2"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3pPr>
            <a:lvl4pPr lvl="3"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4pPr>
            <a:lvl5pPr lvl="4"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5pPr>
            <a:lvl6pPr lvl="5"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6pPr>
            <a:lvl7pPr lvl="6"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7pPr>
            <a:lvl8pPr lvl="7"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8pPr>
            <a:lvl9pPr lvl="8" algn="ctr">
              <a:spcBef>
                <a:spcPts val="0"/>
              </a:spcBef>
              <a:spcAft>
                <a:spcPts val="0"/>
              </a:spcAft>
              <a:buClr>
                <a:srgbClr val="434343"/>
              </a:buClr>
              <a:buSzPts val="3600"/>
              <a:buFont typeface="Gochi Hand"/>
              <a:buNone/>
              <a:defRPr sz="3600">
                <a:solidFill>
                  <a:srgbClr val="434343"/>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1pPr>
            <a:lvl2pPr marL="914400" lvl="1"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2pPr>
            <a:lvl3pPr marL="1371600" lvl="2"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3pPr>
            <a:lvl4pPr marL="1828800" lvl="3"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4pPr>
            <a:lvl5pPr marL="2286000" lvl="4"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5pPr>
            <a:lvl6pPr marL="2743200" lvl="5"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6pPr>
            <a:lvl7pPr marL="3200400" lvl="6"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7pPr>
            <a:lvl8pPr marL="3657600" lvl="7"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8pPr>
            <a:lvl9pPr marL="4114800" lvl="8" indent="-317500">
              <a:spcBef>
                <a:spcPts val="0"/>
              </a:spcBef>
              <a:spcAft>
                <a:spcPts val="0"/>
              </a:spcAft>
              <a:buClr>
                <a:srgbClr val="434343"/>
              </a:buClr>
              <a:buSzPts val="1400"/>
              <a:buFont typeface="Ubuntu"/>
              <a:buChar char="■"/>
              <a:defRPr>
                <a:solidFill>
                  <a:srgbClr val="434343"/>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5" r:id="rId4"/>
    <p:sldLayoutId id="2147483658" r:id="rId5"/>
    <p:sldLayoutId id="2147483659" r:id="rId6"/>
    <p:sldLayoutId id="2147483660" r:id="rId7"/>
    <p:sldLayoutId id="2147483664" r:id="rId8"/>
    <p:sldLayoutId id="2147483668" r:id="rId9"/>
    <p:sldLayoutId id="2147483673"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rpadres.es/familia/pareja/articulo/consejos-practicos-para-repartir-las-tareas-del-hogar-761437733466"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V4cz240O3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youtu.be/I-rj_5jHql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2" name="CuadroTexto 1">
            <a:extLst>
              <a:ext uri="{FF2B5EF4-FFF2-40B4-BE49-F238E27FC236}">
                <a16:creationId xmlns:a16="http://schemas.microsoft.com/office/drawing/2014/main" id="{70017E01-CC8F-427E-904E-FEBACEFC21CA}"/>
              </a:ext>
            </a:extLst>
          </p:cNvPr>
          <p:cNvSpPr txBox="1"/>
          <p:nvPr/>
        </p:nvSpPr>
        <p:spPr>
          <a:xfrm>
            <a:off x="180197" y="2318649"/>
            <a:ext cx="8818837" cy="252376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sz="12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Nombre de las estudiantes normalista</a:t>
            </a:r>
            <a:r>
              <a:rPr lang="es-ES" sz="1200" dirty="0">
                <a:solidFill>
                  <a:srgbClr val="000000"/>
                </a:solidFill>
                <a:latin typeface="Gill Sans Ultra Bold" panose="020B0A02020104020203" pitchFamily="34" charset="0"/>
                <a:ea typeface="Calibri" panose="020F0502020204030204" pitchFamily="34" charset="0"/>
                <a:cs typeface="Lucida Sans Unicode" panose="020B0602030504020204" pitchFamily="34" charset="0"/>
              </a:rPr>
              <a:t>s: </a:t>
            </a:r>
            <a:r>
              <a:rPr kumimoji="0" lang="es-MX" altLang="es-E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Adamary Sarahi Arizpe Alvarez, </a:t>
            </a:r>
            <a:r>
              <a:rPr lang="es-MX" altLang="es-ES" dirty="0">
                <a:latin typeface="Century Gothic" panose="020B0502020202020204" pitchFamily="34" charset="0"/>
                <a:ea typeface="Times New Roman" panose="02020603050405020304" pitchFamily="18" charset="0"/>
                <a:cs typeface="Times New Roman" panose="02020603050405020304" pitchFamily="18" charset="0"/>
              </a:rPr>
              <a:t>Jimena Sarahi Gaytan Espinosa, </a:t>
            </a:r>
            <a:r>
              <a:rPr kumimoji="0" lang="es-MX" altLang="es-E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Melissa Martínez Aldaco y </a:t>
            </a:r>
            <a:r>
              <a:rPr lang="es-MX" altLang="es-ES" dirty="0">
                <a:latin typeface="Century Gothic" panose="020B0502020202020204" pitchFamily="34" charset="0"/>
                <a:ea typeface="Times New Roman" panose="02020603050405020304" pitchFamily="18" charset="0"/>
                <a:cs typeface="Times New Roman" panose="02020603050405020304" pitchFamily="18" charset="0"/>
              </a:rPr>
              <a:t>Daisy Carolina Pérez Nuncio </a:t>
            </a:r>
            <a:endParaRPr lang="es-ES" dirty="0">
              <a:solidFill>
                <a:srgbClr val="000000"/>
              </a:solidFill>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2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Grado: </a:t>
            </a:r>
            <a:r>
              <a:rPr lang="es-ES"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Segundo semestre </a:t>
            </a:r>
            <a:r>
              <a:rPr lang="es-ES" sz="12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Sección: </a:t>
            </a:r>
            <a:r>
              <a:rPr lang="es-ES"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A”</a:t>
            </a:r>
            <a:endParaRPr lang="es-ES"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600" dirty="0">
                <a:solidFill>
                  <a:srgbClr val="000000"/>
                </a:solidFill>
                <a:effectLst/>
                <a:latin typeface="Britannic Bold" panose="020B0903060703020204" pitchFamily="34" charset="0"/>
                <a:ea typeface="Calibri" panose="020F0502020204030204" pitchFamily="34" charset="0"/>
                <a:cs typeface="Britannic Bold" panose="020B0903060703020204" pitchFamily="34" charset="0"/>
              </a:rPr>
              <a:t> </a:t>
            </a:r>
            <a:r>
              <a:rPr lang="es-ES" sz="12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Número de Lista: </a:t>
            </a:r>
            <a:r>
              <a:rPr lang="es-ES" sz="1200"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a:t>
            </a:r>
            <a:r>
              <a:rPr lang="es-ES"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2</a:t>
            </a:r>
            <a:r>
              <a:rPr lang="es-ES"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·9, ·12 y ·17 </a:t>
            </a:r>
            <a:endParaRPr lang="es-ES"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2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Curso: </a:t>
            </a:r>
            <a:r>
              <a:rPr lang="es-ES"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Forma, espacio y medida</a:t>
            </a:r>
          </a:p>
          <a:p>
            <a:pPr algn="ctr"/>
            <a:r>
              <a:rPr lang="es-ES" sz="12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Grado en el que realiza su aplicación: </a:t>
            </a:r>
            <a:r>
              <a:rPr lang="es-ES" dirty="0">
                <a:latin typeface="Century Gothic" panose="020B0502020202020204" pitchFamily="34" charset="0"/>
                <a:ea typeface="Calibri" panose="020F0502020204030204" pitchFamily="34" charset="0"/>
                <a:cs typeface="Lucida Sans Unicode" panose="020B0602030504020204" pitchFamily="34" charset="0"/>
              </a:rPr>
              <a:t>Segundo</a:t>
            </a:r>
            <a:r>
              <a:rPr lang="es-ES"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rPr>
              <a:t> </a:t>
            </a:r>
            <a:r>
              <a:rPr lang="es-ES"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grado del preescolar</a:t>
            </a:r>
            <a:endParaRPr lang="es-ES"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2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Nombre del Profesor(a) Titular del curso: </a:t>
            </a:r>
            <a:r>
              <a:rPr lang="es-ES"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Rocio Blanco Gómez</a:t>
            </a:r>
            <a:endParaRPr lang="es-ES" sz="1200" dirty="0">
              <a:solidFill>
                <a:srgbClr val="000000"/>
              </a:solidFill>
              <a:latin typeface="Britannic Bold" panose="020B0903060703020204" pitchFamily="34" charset="0"/>
              <a:ea typeface="Calibri" panose="020F0502020204030204" pitchFamily="34" charset="0"/>
              <a:cs typeface="Britannic Bold" panose="020B0903060703020204" pitchFamily="34" charset="0"/>
            </a:endParaRPr>
          </a:p>
          <a:p>
            <a:pPr algn="ctr"/>
            <a:r>
              <a:rPr lang="es-ES" sz="12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Periodo de elaboración: </a:t>
            </a:r>
            <a:r>
              <a:rPr lang="es-ES"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Domingo </a:t>
            </a:r>
            <a:r>
              <a:rPr lang="es-ES" dirty="0">
                <a:latin typeface="Century Gothic" panose="020B0502020202020204" pitchFamily="34" charset="0"/>
                <a:ea typeface="Calibri" panose="020F0502020204030204" pitchFamily="34" charset="0"/>
                <a:cs typeface="Britannic Bold" panose="020B0903060703020204" pitchFamily="34" charset="0"/>
              </a:rPr>
              <a:t>27</a:t>
            </a:r>
            <a:r>
              <a:rPr lang="es-ES" dirty="0">
                <a:solidFill>
                  <a:srgbClr val="000000"/>
                </a:solidFill>
                <a:latin typeface="Century Gothic" panose="020B0502020202020204" pitchFamily="34" charset="0"/>
                <a:ea typeface="Calibri" panose="020F0502020204030204" pitchFamily="34" charset="0"/>
                <a:cs typeface="Britannic Bold" panose="020B0903060703020204" pitchFamily="34" charset="0"/>
              </a:rPr>
              <a:t> d</a:t>
            </a:r>
            <a:r>
              <a:rPr lang="es-ES"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e </a:t>
            </a:r>
            <a:r>
              <a:rPr lang="es-ES" dirty="0">
                <a:latin typeface="Century Gothic" panose="020B0502020202020204" pitchFamily="34" charset="0"/>
                <a:ea typeface="Calibri" panose="020F0502020204030204" pitchFamily="34" charset="0"/>
                <a:cs typeface="Century Gothic" panose="020B0502020202020204" pitchFamily="34" charset="0"/>
              </a:rPr>
              <a:t>Junio</a:t>
            </a:r>
            <a:r>
              <a:rPr lang="es-ES"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rPr>
              <a:t> de 2021</a:t>
            </a:r>
            <a:endParaRPr lang="es-ES" dirty="0">
              <a:solidFill>
                <a:srgbClr val="000000"/>
              </a:solidFill>
              <a:effectLst/>
              <a:latin typeface="Century Gothic" panose="020B0502020202020204" pitchFamily="34" charset="0"/>
              <a:ea typeface="Calibri" panose="020F0502020204030204" pitchFamily="34" charset="0"/>
              <a:cs typeface="Britannic Bold" panose="020B0903060703020204" pitchFamily="34" charset="0"/>
            </a:endParaRPr>
          </a:p>
          <a:p>
            <a:pPr algn="ctr"/>
            <a:r>
              <a:rPr lang="es-ES" sz="1200" dirty="0">
                <a:solidFill>
                  <a:srgbClr val="000000"/>
                </a:solidFill>
                <a:effectLst/>
                <a:latin typeface="Gill Sans Ultra Bold" panose="020B0A02020104020203" pitchFamily="34" charset="0"/>
                <a:ea typeface="Calibri" panose="020F0502020204030204" pitchFamily="34" charset="0"/>
                <a:cs typeface="Lucida Sans Unicode" panose="020B0602030504020204" pitchFamily="34" charset="0"/>
              </a:rPr>
              <a:t>Nombre del tema /contenido: </a:t>
            </a:r>
            <a:r>
              <a:rPr lang="es-ES" dirty="0">
                <a:solidFill>
                  <a:srgbClr val="000000"/>
                </a:solidFill>
                <a:effectLst/>
                <a:latin typeface="Century Gothic" panose="020B0502020202020204" pitchFamily="34" charset="0"/>
                <a:ea typeface="Calibri" panose="020F0502020204030204" pitchFamily="34" charset="0"/>
                <a:cs typeface="Cavolini" panose="03000502040302020204" pitchFamily="66" charset="0"/>
              </a:rPr>
              <a:t>Tiempo</a:t>
            </a:r>
          </a:p>
          <a:p>
            <a:pPr algn="ctr"/>
            <a:r>
              <a:rPr lang="es-ES" sz="1200" dirty="0">
                <a:effectLst/>
                <a:latin typeface="Gill Sans Ultra Bold" panose="020B0A02020104020203" pitchFamily="34" charset="0"/>
                <a:ea typeface="Calibri" panose="020F0502020204030204" pitchFamily="34" charset="0"/>
                <a:cs typeface="Lucida Sans Unicode" panose="020B0602030504020204" pitchFamily="34" charset="0"/>
              </a:rPr>
              <a:t>Propósito: </a:t>
            </a:r>
            <a:r>
              <a:rPr lang="es-MX" dirty="0">
                <a:latin typeface="Century Gothic" panose="020B0502020202020204" pitchFamily="34" charset="0"/>
              </a:rPr>
              <a:t>Razonar para reconocer atributos, comparar objetos , así como para reconocer el orden temporal de diferentes sucesos y ubicar objetos en el espacio.</a:t>
            </a:r>
            <a:endParaRPr lang="es-ES" dirty="0">
              <a:latin typeface="Century Gothic" panose="020B0502020202020204" pitchFamily="34" charset="0"/>
            </a:endParaRPr>
          </a:p>
        </p:txBody>
      </p:sp>
      <p:sp>
        <p:nvSpPr>
          <p:cNvPr id="3" name="CuadroTexto 2">
            <a:extLst>
              <a:ext uri="{FF2B5EF4-FFF2-40B4-BE49-F238E27FC236}">
                <a16:creationId xmlns:a16="http://schemas.microsoft.com/office/drawing/2014/main" id="{089BC992-2356-4E9F-8A1F-9B72D6912C81}"/>
              </a:ext>
            </a:extLst>
          </p:cNvPr>
          <p:cNvSpPr txBox="1"/>
          <p:nvPr/>
        </p:nvSpPr>
        <p:spPr>
          <a:xfrm>
            <a:off x="673598" y="215858"/>
            <a:ext cx="7832033" cy="923330"/>
          </a:xfrm>
          <a:prstGeom prst="rect">
            <a:avLst/>
          </a:prstGeom>
          <a:noFill/>
        </p:spPr>
        <p:txBody>
          <a:bodyPr wrap="square">
            <a:spAutoFit/>
          </a:bodyPr>
          <a:lstStyle/>
          <a:p>
            <a:pPr algn="ctr"/>
            <a:r>
              <a:rPr lang="es-ES" dirty="0">
                <a:solidFill>
                  <a:srgbClr val="000000"/>
                </a:solidFill>
                <a:effectLst/>
                <a:latin typeface="Gill Sans Ultra Bold" panose="020B0A02020104020203" pitchFamily="34" charset="0"/>
                <a:ea typeface="Gadugi" panose="020B0502040204020203" pitchFamily="34" charset="0"/>
                <a:cs typeface="Lucida Sans Unicode" panose="020B0602030504020204" pitchFamily="34" charset="0"/>
              </a:rPr>
              <a:t>Secuencia didáctica</a:t>
            </a:r>
          </a:p>
          <a:p>
            <a:pPr algn="ctr"/>
            <a:r>
              <a:rPr lang="es-ES" dirty="0">
                <a:solidFill>
                  <a:srgbClr val="000000"/>
                </a:solidFill>
                <a:effectLst/>
                <a:latin typeface="Gill Sans Ultra Bold" panose="020B0A02020104020203" pitchFamily="34" charset="0"/>
                <a:ea typeface="Gadugi" panose="020B0502040204020203" pitchFamily="34" charset="0"/>
                <a:cs typeface="Lucida Sans Unicode" panose="020B0602030504020204" pitchFamily="34" charset="0"/>
              </a:rPr>
              <a:t>ESCUELA NORMAL DE EDUCACIÓN PREESCOLAR DEL ESTADO DE COAHUILA</a:t>
            </a:r>
          </a:p>
        </p:txBody>
      </p:sp>
      <p:grpSp>
        <p:nvGrpSpPr>
          <p:cNvPr id="4" name="Grupo 3">
            <a:extLst>
              <a:ext uri="{FF2B5EF4-FFF2-40B4-BE49-F238E27FC236}">
                <a16:creationId xmlns:a16="http://schemas.microsoft.com/office/drawing/2014/main" id="{4589EB0E-A281-453B-98AA-88010DF8AB23}"/>
              </a:ext>
            </a:extLst>
          </p:cNvPr>
          <p:cNvGrpSpPr/>
          <p:nvPr/>
        </p:nvGrpSpPr>
        <p:grpSpPr>
          <a:xfrm>
            <a:off x="2329509" y="1026903"/>
            <a:ext cx="4720933" cy="1157605"/>
            <a:chOff x="0" y="2"/>
            <a:chExt cx="4404993" cy="984690"/>
          </a:xfrm>
        </p:grpSpPr>
        <p:pic>
          <p:nvPicPr>
            <p:cNvPr id="5" name="2 Imagen">
              <a:extLst>
                <a:ext uri="{FF2B5EF4-FFF2-40B4-BE49-F238E27FC236}">
                  <a16:creationId xmlns:a16="http://schemas.microsoft.com/office/drawing/2014/main" id="{8843AE22-DB94-4E95-958F-AC68C0B52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2015446" cy="984690"/>
            </a:xfrm>
            <a:prstGeom prst="rect">
              <a:avLst/>
            </a:prstGeom>
          </p:spPr>
        </p:pic>
        <p:sp>
          <p:nvSpPr>
            <p:cNvPr id="6" name="1 CuadroTexto">
              <a:extLst>
                <a:ext uri="{FF2B5EF4-FFF2-40B4-BE49-F238E27FC236}">
                  <a16:creationId xmlns:a16="http://schemas.microsoft.com/office/drawing/2014/main" id="{B6EC8FAB-2402-47DF-B163-27EFB4986EE2}"/>
                </a:ext>
              </a:extLst>
            </p:cNvPr>
            <p:cNvSpPr txBox="1"/>
            <p:nvPr/>
          </p:nvSpPr>
          <p:spPr>
            <a:xfrm>
              <a:off x="2120263" y="10145"/>
              <a:ext cx="2284730" cy="737870"/>
            </a:xfrm>
            <a:prstGeom prst="rect">
              <a:avLst/>
            </a:prstGeom>
            <a:noFill/>
          </p:spPr>
          <p:txBody>
            <a:bodyPr wrap="square" rtlCol="0">
              <a:noAutofit/>
            </a:bodyPr>
            <a:lstStyle/>
            <a:p>
              <a:pPr algn="ctr"/>
              <a:r>
                <a:rPr lang="es-ES" sz="10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sz="500" b="1" kern="1200" dirty="0">
                  <a:solidFill>
                    <a:srgbClr val="939393"/>
                  </a:solidFill>
                  <a:effectLst/>
                  <a:latin typeface="Arial" panose="020B0604020202020204" pitchFamily="34"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algn="ctr"/>
              <a:r>
                <a:rPr lang="es-ES" b="1" dirty="0">
                  <a:solidFill>
                    <a:srgbClr val="939393"/>
                  </a:solidFill>
                  <a:latin typeface="Century Gothic" panose="020B0502020202020204" pitchFamily="34" charset="0"/>
                  <a:ea typeface="Times New Roman" panose="02020603050405020304" pitchFamily="18" charset="0"/>
                  <a:cs typeface="Arial" panose="020B0604020202020204" pitchFamily="34" charset="0"/>
                </a:rPr>
                <a:t>FORMA, EPACIO Y MEDIDA</a:t>
              </a:r>
              <a:endParaRPr lang="es-ES" sz="1400" dirty="0">
                <a:effectLst/>
                <a:latin typeface="Century Gothic" panose="020B0502020202020204" pitchFamily="34" charset="0"/>
                <a:ea typeface="Times New Roman" panose="02020603050405020304" pitchFamily="18" charset="0"/>
              </a:endParaRPr>
            </a:p>
          </p:txBody>
        </p:sp>
        <p:cxnSp>
          <p:nvCxnSpPr>
            <p:cNvPr id="7" name="12 Conector recto">
              <a:extLst>
                <a:ext uri="{FF2B5EF4-FFF2-40B4-BE49-F238E27FC236}">
                  <a16:creationId xmlns:a16="http://schemas.microsoft.com/office/drawing/2014/main" id="{CF1580E3-3B43-4E5F-875D-224C532A5E88}"/>
                </a:ext>
              </a:extLst>
            </p:cNvPr>
            <p:cNvCxnSpPr/>
            <p:nvPr/>
          </p:nvCxnSpPr>
          <p:spPr>
            <a:xfrm>
              <a:off x="2079312" y="3"/>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8908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graphicFrame>
        <p:nvGraphicFramePr>
          <p:cNvPr id="40" name="Table 5">
            <a:extLst>
              <a:ext uri="{FF2B5EF4-FFF2-40B4-BE49-F238E27FC236}">
                <a16:creationId xmlns:a16="http://schemas.microsoft.com/office/drawing/2014/main" id="{709EF5C3-4F0A-4542-8623-C693AB7E4040}"/>
              </a:ext>
            </a:extLst>
          </p:cNvPr>
          <p:cNvGraphicFramePr>
            <a:graphicFrameLocks noGrp="1"/>
          </p:cNvGraphicFramePr>
          <p:nvPr>
            <p:extLst>
              <p:ext uri="{D42A27DB-BD31-4B8C-83A1-F6EECF244321}">
                <p14:modId xmlns:p14="http://schemas.microsoft.com/office/powerpoint/2010/main" val="1233634571"/>
              </p:ext>
            </p:extLst>
          </p:nvPr>
        </p:nvGraphicFramePr>
        <p:xfrm>
          <a:off x="466531" y="-5696"/>
          <a:ext cx="8468583" cy="5149196"/>
        </p:xfrm>
        <a:graphic>
          <a:graphicData uri="http://schemas.openxmlformats.org/drawingml/2006/table">
            <a:tbl>
              <a:tblPr firstRow="1" bandRow="1">
                <a:tableStyleId>{5C22544A-7EE6-4342-B048-85BDC9FD1C3A}</a:tableStyleId>
              </a:tblPr>
              <a:tblGrid>
                <a:gridCol w="8468583">
                  <a:extLst>
                    <a:ext uri="{9D8B030D-6E8A-4147-A177-3AD203B41FA5}">
                      <a16:colId xmlns:a16="http://schemas.microsoft.com/office/drawing/2014/main" val="1379518370"/>
                    </a:ext>
                  </a:extLst>
                </a:gridCol>
              </a:tblGrid>
              <a:tr h="338165">
                <a:tc>
                  <a:txBody>
                    <a:bodyPr/>
                    <a:lstStyle/>
                    <a:p>
                      <a:pPr algn="ctr"/>
                      <a:r>
                        <a:rPr lang="es-MX" dirty="0"/>
                        <a:t>REFERENTES TEORICOS QUE EXPLIQUEN LOS LOGROS Y DIFICULTADES IDENTIFICADOS.</a:t>
                      </a:r>
                    </a:p>
                  </a:txBody>
                  <a:tcPr>
                    <a:solidFill>
                      <a:srgbClr val="9933FF"/>
                    </a:solidFill>
                  </a:tcPr>
                </a:tc>
                <a:extLst>
                  <a:ext uri="{0D108BD9-81ED-4DB2-BD59-A6C34878D82A}">
                    <a16:rowId xmlns:a16="http://schemas.microsoft.com/office/drawing/2014/main" val="103592917"/>
                  </a:ext>
                </a:extLst>
              </a:tr>
              <a:tr h="4811031">
                <a:tc>
                  <a:txBody>
                    <a:bodyPr/>
                    <a:lstStyle/>
                    <a:p>
                      <a:r>
                        <a:rPr lang="es-ES" sz="1100" b="0" i="0" u="none" strike="noStrike" cap="none" dirty="0">
                          <a:solidFill>
                            <a:schemeClr val="dk1"/>
                          </a:solidFill>
                          <a:effectLst/>
                          <a:latin typeface="Century Gothic" panose="020B0502020202020204" pitchFamily="34" charset="0"/>
                          <a:ea typeface="+mn-ea"/>
                          <a:cs typeface="+mn-cs"/>
                          <a:sym typeface="Arial"/>
                        </a:rPr>
                        <a:t>Sirve mucho que enfaticemos ambos momentos con unos rituales fijos (un baño y un cuento por las noches y la misma canción, por ejemplo, por las mañanas). De esta forma, por repetición, comprenden que existe un orden cronológico en el desarrollo de las cosas.</a:t>
                      </a:r>
                    </a:p>
                    <a:p>
                      <a:r>
                        <a:rPr lang="es-ES" sz="1100" b="0" i="0" u="none" strike="noStrike" cap="none" dirty="0">
                          <a:solidFill>
                            <a:schemeClr val="dk1"/>
                          </a:solidFill>
                          <a:effectLst/>
                          <a:latin typeface="Century Gothic" panose="020B0502020202020204" pitchFamily="34" charset="0"/>
                          <a:ea typeface="+mn-ea"/>
                          <a:cs typeface="+mn-cs"/>
                          <a:sym typeface="Arial"/>
                        </a:rPr>
                        <a:t>Empiezan a entender ciertas expresiones temporales relacionadas con la vida familiar como «espera un momento», «date prisa», «se va a hacer tarde»...</a:t>
                      </a:r>
                    </a:p>
                    <a:p>
                      <a:r>
                        <a:rPr lang="es-ES" sz="1100" b="0" i="0" u="none" strike="noStrike" cap="none" dirty="0">
                          <a:solidFill>
                            <a:schemeClr val="dk1"/>
                          </a:solidFill>
                          <a:effectLst/>
                          <a:latin typeface="Century Gothic" panose="020B0502020202020204" pitchFamily="34" charset="0"/>
                          <a:ea typeface="+mn-ea"/>
                          <a:cs typeface="+mn-cs"/>
                          <a:sym typeface="Arial"/>
                        </a:rPr>
                        <a:t>Es común que sepan expresar ciertas categorías temporales aunque de forma vaga y, a veces, equivocada. «Mañana» puede significar para ellos lo mismo que «el año que viene» y en ocasiones incluso dirán «ayer» queriendo decir «mañana».</a:t>
                      </a:r>
                    </a:p>
                    <a:p>
                      <a:r>
                        <a:rPr lang="es-ES" sz="1100" b="0" i="0" u="none" strike="noStrike" cap="none" dirty="0">
                          <a:solidFill>
                            <a:schemeClr val="dk1"/>
                          </a:solidFill>
                          <a:effectLst/>
                          <a:latin typeface="Century Gothic" panose="020B0502020202020204" pitchFamily="34" charset="0"/>
                          <a:ea typeface="+mn-ea"/>
                          <a:cs typeface="+mn-cs"/>
                          <a:sym typeface="Arial"/>
                        </a:rPr>
                        <a:t>Poco a poco serán capaces de controlar de forma aproximada el tiempo que transcurre entre el desayuno y la comida y entre la merienda y la cena. Las diferentes comidas y sus horarios son una importantísima referencia temporal para ellos. Mantener las rutinas diarias les permite prever qué pasará después.</a:t>
                      </a:r>
                    </a:p>
                    <a:p>
                      <a:pPr algn="ctr"/>
                      <a:r>
                        <a:rPr lang="es-ES" sz="1100" b="1" i="0" u="none" strike="noStrike" cap="none" dirty="0">
                          <a:solidFill>
                            <a:schemeClr val="dk1"/>
                          </a:solidFill>
                          <a:effectLst/>
                          <a:latin typeface="Century Gothic" panose="020B0502020202020204" pitchFamily="34" charset="0"/>
                          <a:ea typeface="+mn-ea"/>
                          <a:cs typeface="+mn-cs"/>
                          <a:sym typeface="Arial"/>
                        </a:rPr>
                        <a:t>¿Cómo podemos ayudarles?</a:t>
                      </a:r>
                    </a:p>
                    <a:p>
                      <a:r>
                        <a:rPr lang="es-ES" sz="1100" b="1" i="0" u="none" strike="noStrike" cap="none" dirty="0">
                          <a:solidFill>
                            <a:schemeClr val="dk1"/>
                          </a:solidFill>
                          <a:effectLst/>
                          <a:latin typeface="Century Gothic" panose="020B0502020202020204" pitchFamily="34" charset="0"/>
                          <a:ea typeface="+mn-ea"/>
                          <a:cs typeface="+mn-cs"/>
                          <a:sym typeface="Arial"/>
                        </a:rPr>
                        <a:t>Dejarles que nos ayuden en las </a:t>
                      </a:r>
                      <a:r>
                        <a:rPr lang="es-ES" sz="1100" b="1" i="0" u="none" strike="noStrike" cap="none" dirty="0">
                          <a:solidFill>
                            <a:schemeClr val="dk1"/>
                          </a:solidFill>
                          <a:effectLst/>
                          <a:latin typeface="Century Gothic" panose="020B0502020202020204" pitchFamily="34" charset="0"/>
                          <a:ea typeface="+mn-ea"/>
                          <a:cs typeface="+mn-cs"/>
                          <a:sym typeface="Arial"/>
                          <a:hlinkClick r:id="rId3"/>
                        </a:rPr>
                        <a:t>tareas domésticas</a:t>
                      </a:r>
                      <a:r>
                        <a:rPr lang="es-ES" sz="1100" b="1" i="0" u="none" strike="noStrike" cap="none" dirty="0">
                          <a:solidFill>
                            <a:schemeClr val="dk1"/>
                          </a:solidFill>
                          <a:effectLst/>
                          <a:latin typeface="Century Gothic" panose="020B0502020202020204" pitchFamily="34" charset="0"/>
                          <a:ea typeface="+mn-ea"/>
                          <a:cs typeface="+mn-cs"/>
                          <a:sym typeface="Arial"/>
                        </a:rPr>
                        <a:t>.</a:t>
                      </a:r>
                      <a:r>
                        <a:rPr lang="es-ES" sz="1100" b="0" i="0" u="none" strike="noStrike" cap="none" dirty="0">
                          <a:solidFill>
                            <a:schemeClr val="dk1"/>
                          </a:solidFill>
                          <a:effectLst/>
                          <a:latin typeface="Century Gothic" panose="020B0502020202020204" pitchFamily="34" charset="0"/>
                          <a:ea typeface="+mn-ea"/>
                          <a:cs typeface="+mn-cs"/>
                          <a:sym typeface="Arial"/>
                        </a:rPr>
                        <a:t> Reforzará su idea de que existe un momento para cada cosa: «Ahora recogemos el desayuno, después te llevaré al colegio y, cuando vuelvas, a la hora de la comida, mamá te ayudará a poner la mesa para comer todos juntos».</a:t>
                      </a:r>
                    </a:p>
                    <a:p>
                      <a:r>
                        <a:rPr lang="es-ES" sz="1100" b="1" i="0" u="none" strike="noStrike" cap="none" dirty="0">
                          <a:solidFill>
                            <a:schemeClr val="dk1"/>
                          </a:solidFill>
                          <a:effectLst/>
                          <a:latin typeface="Century Gothic" panose="020B0502020202020204" pitchFamily="34" charset="0"/>
                          <a:ea typeface="+mn-ea"/>
                          <a:cs typeface="+mn-cs"/>
                          <a:sym typeface="Arial"/>
                        </a:rPr>
                        <a:t>Aprovechemos también los ratos de juego para que aprendan de forma divertida.</a:t>
                      </a:r>
                      <a:r>
                        <a:rPr lang="es-ES" sz="1100" b="0" i="0" u="none" strike="noStrike" cap="none" dirty="0">
                          <a:solidFill>
                            <a:schemeClr val="dk1"/>
                          </a:solidFill>
                          <a:effectLst/>
                          <a:latin typeface="Century Gothic" panose="020B0502020202020204" pitchFamily="34" charset="0"/>
                          <a:ea typeface="+mn-ea"/>
                          <a:cs typeface="+mn-cs"/>
                          <a:sym typeface="Arial"/>
                        </a:rPr>
                        <a:t> Podemos, por ejemplo, revivir situaciones pasadas con ayuda de disfraces y pedirles que nos ayuden a describir el «guion» de lo que ha pasado. Así, aprenden a secuenciar temporalmente los hechos.</a:t>
                      </a:r>
                    </a:p>
                    <a:p>
                      <a:r>
                        <a:rPr lang="es-ES" sz="1100" b="1" i="0" u="none" strike="noStrike" cap="none" dirty="0">
                          <a:solidFill>
                            <a:schemeClr val="dk1"/>
                          </a:solidFill>
                          <a:effectLst/>
                          <a:latin typeface="Century Gothic" panose="020B0502020202020204" pitchFamily="34" charset="0"/>
                          <a:ea typeface="+mn-ea"/>
                          <a:cs typeface="+mn-cs"/>
                          <a:sym typeface="Arial"/>
                        </a:rPr>
                        <a:t>El reloj de agujas.</a:t>
                      </a:r>
                      <a:r>
                        <a:rPr lang="es-ES" sz="1100" b="0" i="0" u="none" strike="noStrike" cap="none" dirty="0">
                          <a:solidFill>
                            <a:schemeClr val="dk1"/>
                          </a:solidFill>
                          <a:effectLst/>
                          <a:latin typeface="Century Gothic" panose="020B0502020202020204" pitchFamily="34" charset="0"/>
                          <a:ea typeface="+mn-ea"/>
                          <a:cs typeface="+mn-cs"/>
                          <a:sym typeface="Arial"/>
                        </a:rPr>
                        <a:t> Cuando los niños observan el avance de las manecillas, pueden ver literalmente el paso del tiempo. Podemos contar cuánto tiempo falta para comer, irse a la cama, apagar la televisión...</a:t>
                      </a:r>
                    </a:p>
                    <a:p>
                      <a:r>
                        <a:rPr lang="es-ES" sz="1100" b="1" i="0" u="none" strike="noStrike" cap="none" dirty="0">
                          <a:solidFill>
                            <a:schemeClr val="dk1"/>
                          </a:solidFill>
                          <a:effectLst/>
                          <a:latin typeface="Century Gothic" panose="020B0502020202020204" pitchFamily="34" charset="0"/>
                          <a:ea typeface="+mn-ea"/>
                          <a:cs typeface="+mn-cs"/>
                          <a:sym typeface="Arial"/>
                        </a:rPr>
                        <a:t>Los cuentos.</a:t>
                      </a:r>
                      <a:r>
                        <a:rPr lang="es-ES" sz="1100" b="0" i="0" u="none" strike="noStrike" cap="none" dirty="0">
                          <a:solidFill>
                            <a:schemeClr val="dk1"/>
                          </a:solidFill>
                          <a:effectLst/>
                          <a:latin typeface="Century Gothic" panose="020B0502020202020204" pitchFamily="34" charset="0"/>
                          <a:ea typeface="+mn-ea"/>
                          <a:cs typeface="+mn-cs"/>
                          <a:sym typeface="Arial"/>
                        </a:rPr>
                        <a:t> Hay algunos especialmente indicados para comprender el transcurso del tiempo. Después de leerlos, les preguntaremos: «¿Qué pasa después de que la princesa besara a la rana?».</a:t>
                      </a:r>
                    </a:p>
                    <a:p>
                      <a:r>
                        <a:rPr lang="es-ES" sz="1100" b="1" i="0" u="none" strike="noStrike" cap="none" dirty="0">
                          <a:solidFill>
                            <a:schemeClr val="dk1"/>
                          </a:solidFill>
                          <a:effectLst/>
                          <a:latin typeface="Century Gothic" panose="020B0502020202020204" pitchFamily="34" charset="0"/>
                          <a:ea typeface="+mn-ea"/>
                          <a:cs typeface="+mn-cs"/>
                          <a:sym typeface="Arial"/>
                        </a:rPr>
                        <a:t>Diario hablado.</a:t>
                      </a:r>
                      <a:r>
                        <a:rPr lang="es-ES" sz="1100" b="0" i="0" u="none" strike="noStrike" cap="none" dirty="0">
                          <a:solidFill>
                            <a:schemeClr val="dk1"/>
                          </a:solidFill>
                          <a:effectLst/>
                          <a:latin typeface="Century Gothic" panose="020B0502020202020204" pitchFamily="34" charset="0"/>
                          <a:ea typeface="+mn-ea"/>
                          <a:cs typeface="+mn-cs"/>
                          <a:sym typeface="Arial"/>
                        </a:rPr>
                        <a:t> Invitemos a los niños a contarnos su día desde por la mañana hasta ese momento. Les ayuda a comprender que existe un orden cronológico en el transcurso de su día.</a:t>
                      </a:r>
                    </a:p>
                    <a:p>
                      <a:r>
                        <a:rPr lang="es-ES" sz="1100" b="1" i="0" u="none" strike="noStrike" cap="none" dirty="0">
                          <a:solidFill>
                            <a:schemeClr val="dk1"/>
                          </a:solidFill>
                          <a:effectLst/>
                          <a:latin typeface="Century Gothic" panose="020B0502020202020204" pitchFamily="34" charset="0"/>
                          <a:ea typeface="+mn-ea"/>
                          <a:cs typeface="+mn-cs"/>
                          <a:sym typeface="Arial"/>
                        </a:rPr>
                        <a:t>Las cuatro estaciones.</a:t>
                      </a:r>
                      <a:r>
                        <a:rPr lang="es-ES" sz="1100" b="0" i="0" u="none" strike="noStrike" cap="none" dirty="0">
                          <a:solidFill>
                            <a:schemeClr val="dk1"/>
                          </a:solidFill>
                          <a:effectLst/>
                          <a:latin typeface="Century Gothic" panose="020B0502020202020204" pitchFamily="34" charset="0"/>
                          <a:ea typeface="+mn-ea"/>
                          <a:cs typeface="+mn-cs"/>
                          <a:sym typeface="Arial"/>
                        </a:rPr>
                        <a:t> Aún no lo entenderán plenamente, pero hablarles sobre ellas les ayuda a comprender el transcurso del tiempo. La primavera se relaciona con las flores, el verano con el calor, el otoño con el color naranja y la caída de las hojas, el invierno con el frío...</a:t>
                      </a:r>
                    </a:p>
                    <a:p>
                      <a:pPr algn="ctr"/>
                      <a:r>
                        <a:rPr lang="es-MX" sz="1100" dirty="0">
                          <a:latin typeface="Century Gothic" panose="020B0502020202020204" pitchFamily="34" charset="0"/>
                        </a:rPr>
                        <a:t>https://www.serpadres.es/3-6-anos/educacion-desarrollo/articulo/primeras-nociones-del-tiempo</a:t>
                      </a:r>
                    </a:p>
                  </a:txBody>
                  <a:tcPr>
                    <a:solidFill>
                      <a:schemeClr val="bg1">
                        <a:lumMod val="75000"/>
                      </a:schemeClr>
                    </a:solidFill>
                  </a:tcPr>
                </a:tc>
                <a:extLst>
                  <a:ext uri="{0D108BD9-81ED-4DB2-BD59-A6C34878D82A}">
                    <a16:rowId xmlns:a16="http://schemas.microsoft.com/office/drawing/2014/main" val="70140062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pic>
        <p:nvPicPr>
          <p:cNvPr id="1028" name="Picture 4" descr="Herramienta de reloj circular - Iconos gratis de educación">
            <a:extLst>
              <a:ext uri="{FF2B5EF4-FFF2-40B4-BE49-F238E27FC236}">
                <a16:creationId xmlns:a16="http://schemas.microsoft.com/office/drawing/2014/main" id="{FA6CEB90-A218-45DB-A519-DC3536502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5573">
            <a:off x="111007" y="80108"/>
            <a:ext cx="903757" cy="90375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E2B4D819-2A1B-437E-92A1-F7BC06B08D72}"/>
              </a:ext>
            </a:extLst>
          </p:cNvPr>
          <p:cNvSpPr txBox="1">
            <a:spLocks/>
          </p:cNvSpPr>
          <p:nvPr/>
        </p:nvSpPr>
        <p:spPr>
          <a:xfrm>
            <a:off x="3053089" y="147995"/>
            <a:ext cx="3152361" cy="6287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latin typeface="Gill Sans Ultra Bold" panose="020B0A02020104020203" pitchFamily="34" charset="0"/>
                <a:cs typeface="Lucida Sans Unicode" panose="020B0602030504020204" pitchFamily="34" charset="0"/>
              </a:rPr>
              <a:t>Conclusión</a:t>
            </a:r>
            <a:r>
              <a:rPr lang="es-ES" sz="2000" b="1" dirty="0">
                <a:latin typeface="Gill Sans Ultra Bold" panose="020B0A02020104020203" pitchFamily="34" charset="0"/>
                <a:cs typeface="Lucida Sans Unicode" panose="020B0602030504020204" pitchFamily="34" charset="0"/>
              </a:rPr>
              <a:t>:</a:t>
            </a:r>
          </a:p>
        </p:txBody>
      </p:sp>
      <p:sp>
        <p:nvSpPr>
          <p:cNvPr id="7" name="Rectángulo: esquinas redondeadas 2">
            <a:extLst>
              <a:ext uri="{FF2B5EF4-FFF2-40B4-BE49-F238E27FC236}">
                <a16:creationId xmlns:a16="http://schemas.microsoft.com/office/drawing/2014/main" id="{6C74EB67-6AEC-42F3-AA89-7B9F7B7E1890}"/>
              </a:ext>
            </a:extLst>
          </p:cNvPr>
          <p:cNvSpPr/>
          <p:nvPr/>
        </p:nvSpPr>
        <p:spPr>
          <a:xfrm>
            <a:off x="319992" y="531986"/>
            <a:ext cx="7821627" cy="401163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Century Gothic" panose="020B0502020202020204" pitchFamily="34" charset="0"/>
              </a:rPr>
              <a:t>Concluimos con que los alumnos a la edad de preescolar siendo aun así tan pequeños pueden reconocer a partir de los 3 años la diferencias entre el día y la noche al igual comienzan</a:t>
            </a:r>
            <a:r>
              <a:rPr lang="es-ES" i="0" dirty="0">
                <a:solidFill>
                  <a:srgbClr val="212529"/>
                </a:solidFill>
                <a:effectLst/>
                <a:latin typeface="Century Gothic" panose="020B0502020202020204" pitchFamily="34" charset="0"/>
              </a:rPr>
              <a:t> a entender ciertas expresiones temporales relacionadas con la vida familiar y con algunas de las frases o palabras que solemos usar en el día a día como por ejemplo: dame un momento, lo vemos luego, mas tarde, despierta temprano, hasta mañana, etc. Estas palabras podríamos implementarlas un poco mas y hacer que entiendan su significado, así hacer y ayudar a nuestros pequeños que estas expresiones acerca del tiempo les sean familiares, puedan reconocerlas y aplicarlas en su vida diaria pero teniendo el conocimiento de a que se refieren, ayudando y fomentando mas el incluirlos a  ayudar en casa, contando algunos cuentos y plantear algunas preguntas sobre; ¿Qué paso después de esto? o ¿Qué paso antes de ver esto?....etc. De esta manera nuestros pequeños puedan aprender sobre estas expresiones temporales.</a:t>
            </a:r>
            <a:endParaRPr lang="es-ES" sz="2000" dirty="0">
              <a:solidFill>
                <a:schemeClr val="tx1"/>
              </a:solidFill>
              <a:latin typeface="Century Gothic" panose="020B0502020202020204" pitchFamily="34" charset="0"/>
            </a:endParaRPr>
          </a:p>
        </p:txBody>
      </p:sp>
      <p:pic>
        <p:nvPicPr>
          <p:cNvPr id="1030" name="Picture 6" descr="Download Яндекс - Фотки - Niño Pensando Png PNG Image with No Background -  PNGkey.com">
            <a:extLst>
              <a:ext uri="{FF2B5EF4-FFF2-40B4-BE49-F238E27FC236}">
                <a16:creationId xmlns:a16="http://schemas.microsoft.com/office/drawing/2014/main" id="{8493367D-B0E2-4E6D-9A4C-2B45E5708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5576" y="1657351"/>
            <a:ext cx="1392072" cy="3270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84" name="Google Shape;1484;p44"/>
          <p:cNvSpPr/>
          <p:nvPr/>
        </p:nvSpPr>
        <p:spPr>
          <a:xfrm>
            <a:off x="3707342" y="1220900"/>
            <a:ext cx="1729325" cy="991726"/>
          </a:xfrm>
          <a:custGeom>
            <a:avLst/>
            <a:gdLst/>
            <a:ahLst/>
            <a:cxnLst/>
            <a:rect l="l" t="t" r="r" b="b"/>
            <a:pathLst>
              <a:path w="24702" h="14166" extrusionOk="0">
                <a:moveTo>
                  <a:pt x="11998" y="0"/>
                </a:moveTo>
                <a:cubicBezTo>
                  <a:pt x="10027" y="28"/>
                  <a:pt x="8446" y="1665"/>
                  <a:pt x="8483" y="3636"/>
                </a:cubicBezTo>
                <a:cubicBezTo>
                  <a:pt x="8483" y="3850"/>
                  <a:pt x="8511" y="4055"/>
                  <a:pt x="8548" y="4259"/>
                </a:cubicBezTo>
                <a:cubicBezTo>
                  <a:pt x="8079" y="3748"/>
                  <a:pt x="7434" y="3485"/>
                  <a:pt x="6783" y="3485"/>
                </a:cubicBezTo>
                <a:cubicBezTo>
                  <a:pt x="6286" y="3485"/>
                  <a:pt x="5786" y="3638"/>
                  <a:pt x="5359" y="3953"/>
                </a:cubicBezTo>
                <a:cubicBezTo>
                  <a:pt x="4364" y="4678"/>
                  <a:pt x="4085" y="6026"/>
                  <a:pt x="4698" y="7086"/>
                </a:cubicBezTo>
                <a:cubicBezTo>
                  <a:pt x="4289" y="6917"/>
                  <a:pt x="3875" y="6839"/>
                  <a:pt x="3473" y="6839"/>
                </a:cubicBezTo>
                <a:cubicBezTo>
                  <a:pt x="1604" y="6839"/>
                  <a:pt x="0" y="8527"/>
                  <a:pt x="337" y="10555"/>
                </a:cubicBezTo>
                <a:cubicBezTo>
                  <a:pt x="616" y="12198"/>
                  <a:pt x="2029" y="13209"/>
                  <a:pt x="3493" y="13209"/>
                </a:cubicBezTo>
                <a:cubicBezTo>
                  <a:pt x="4224" y="13209"/>
                  <a:pt x="4969" y="12957"/>
                  <a:pt x="5591" y="12406"/>
                </a:cubicBezTo>
                <a:cubicBezTo>
                  <a:pt x="6036" y="13208"/>
                  <a:pt x="6858" y="13637"/>
                  <a:pt x="7691" y="13637"/>
                </a:cubicBezTo>
                <a:cubicBezTo>
                  <a:pt x="8269" y="13637"/>
                  <a:pt x="8852" y="13431"/>
                  <a:pt x="9320" y="13001"/>
                </a:cubicBezTo>
                <a:cubicBezTo>
                  <a:pt x="9996" y="13772"/>
                  <a:pt x="10942" y="14166"/>
                  <a:pt x="11892" y="14166"/>
                </a:cubicBezTo>
                <a:cubicBezTo>
                  <a:pt x="12706" y="14166"/>
                  <a:pt x="13522" y="13877"/>
                  <a:pt x="14174" y="13289"/>
                </a:cubicBezTo>
                <a:cubicBezTo>
                  <a:pt x="14674" y="13692"/>
                  <a:pt x="15260" y="13880"/>
                  <a:pt x="15837" y="13880"/>
                </a:cubicBezTo>
                <a:cubicBezTo>
                  <a:pt x="16872" y="13880"/>
                  <a:pt x="17879" y="13273"/>
                  <a:pt x="18303" y="12210"/>
                </a:cubicBezTo>
                <a:cubicBezTo>
                  <a:pt x="18341" y="12127"/>
                  <a:pt x="18368" y="12043"/>
                  <a:pt x="18387" y="11959"/>
                </a:cubicBezTo>
                <a:cubicBezTo>
                  <a:pt x="19026" y="12968"/>
                  <a:pt x="20123" y="13552"/>
                  <a:pt x="21273" y="13552"/>
                </a:cubicBezTo>
                <a:cubicBezTo>
                  <a:pt x="21596" y="13552"/>
                  <a:pt x="21924" y="13506"/>
                  <a:pt x="22246" y="13410"/>
                </a:cubicBezTo>
                <a:cubicBezTo>
                  <a:pt x="23706" y="12973"/>
                  <a:pt x="24701" y="11615"/>
                  <a:pt x="24683" y="10090"/>
                </a:cubicBezTo>
                <a:cubicBezTo>
                  <a:pt x="24646" y="8220"/>
                  <a:pt x="23121" y="6733"/>
                  <a:pt x="21266" y="6733"/>
                </a:cubicBezTo>
                <a:cubicBezTo>
                  <a:pt x="21248" y="6733"/>
                  <a:pt x="21231" y="6733"/>
                  <a:pt x="21214" y="6733"/>
                </a:cubicBezTo>
                <a:cubicBezTo>
                  <a:pt x="20991" y="6742"/>
                  <a:pt x="20768" y="6761"/>
                  <a:pt x="20544" y="6817"/>
                </a:cubicBezTo>
                <a:cubicBezTo>
                  <a:pt x="21130" y="5478"/>
                  <a:pt x="20637" y="3915"/>
                  <a:pt x="19391" y="3162"/>
                </a:cubicBezTo>
                <a:cubicBezTo>
                  <a:pt x="18928" y="2885"/>
                  <a:pt x="18413" y="2751"/>
                  <a:pt x="17904" y="2751"/>
                </a:cubicBezTo>
                <a:cubicBezTo>
                  <a:pt x="17044" y="2751"/>
                  <a:pt x="16197" y="3132"/>
                  <a:pt x="15625" y="3850"/>
                </a:cubicBezTo>
                <a:cubicBezTo>
                  <a:pt x="15644" y="3739"/>
                  <a:pt x="15644" y="3636"/>
                  <a:pt x="15644" y="3515"/>
                </a:cubicBezTo>
                <a:cubicBezTo>
                  <a:pt x="15607" y="1646"/>
                  <a:pt x="14147" y="121"/>
                  <a:pt x="12287" y="10"/>
                </a:cubicBezTo>
                <a:cubicBezTo>
                  <a:pt x="12194" y="0"/>
                  <a:pt x="12091" y="0"/>
                  <a:pt x="1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Título 1">
            <a:extLst>
              <a:ext uri="{FF2B5EF4-FFF2-40B4-BE49-F238E27FC236}">
                <a16:creationId xmlns:a16="http://schemas.microsoft.com/office/drawing/2014/main" id="{536C9E62-333D-4BB1-8B41-33BE24EA1A93}"/>
              </a:ext>
            </a:extLst>
          </p:cNvPr>
          <p:cNvSpPr txBox="1">
            <a:spLocks/>
          </p:cNvSpPr>
          <p:nvPr/>
        </p:nvSpPr>
        <p:spPr>
          <a:xfrm>
            <a:off x="3302525" y="45243"/>
            <a:ext cx="2538958" cy="4973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latin typeface="Gill Sans Ultra Bold" panose="020B0A02020104020203" pitchFamily="34" charset="0"/>
                <a:cs typeface="Lucida Sans Unicode" panose="020B0602030504020204" pitchFamily="34" charset="0"/>
              </a:rPr>
              <a:t>Rubrica</a:t>
            </a:r>
          </a:p>
        </p:txBody>
      </p:sp>
      <p:graphicFrame>
        <p:nvGraphicFramePr>
          <p:cNvPr id="5" name="Tabla 4">
            <a:extLst>
              <a:ext uri="{FF2B5EF4-FFF2-40B4-BE49-F238E27FC236}">
                <a16:creationId xmlns:a16="http://schemas.microsoft.com/office/drawing/2014/main" id="{0CDD811E-3229-41C8-BFD7-F9721DC23F3E}"/>
              </a:ext>
            </a:extLst>
          </p:cNvPr>
          <p:cNvGraphicFramePr>
            <a:graphicFrameLocks noGrp="1"/>
          </p:cNvGraphicFramePr>
          <p:nvPr>
            <p:extLst>
              <p:ext uri="{D42A27DB-BD31-4B8C-83A1-F6EECF244321}">
                <p14:modId xmlns:p14="http://schemas.microsoft.com/office/powerpoint/2010/main" val="3066583223"/>
              </p:ext>
            </p:extLst>
          </p:nvPr>
        </p:nvGraphicFramePr>
        <p:xfrm>
          <a:off x="0" y="435433"/>
          <a:ext cx="9144002" cy="4708067"/>
        </p:xfrm>
        <a:graphic>
          <a:graphicData uri="http://schemas.openxmlformats.org/drawingml/2006/table">
            <a:tbl>
              <a:tblPr firstRow="1" firstCol="1" bandRow="1">
                <a:tableStyleId>{5C22544A-7EE6-4342-B048-85BDC9FD1C3A}</a:tableStyleId>
              </a:tblPr>
              <a:tblGrid>
                <a:gridCol w="1538545">
                  <a:extLst>
                    <a:ext uri="{9D8B030D-6E8A-4147-A177-3AD203B41FA5}">
                      <a16:colId xmlns:a16="http://schemas.microsoft.com/office/drawing/2014/main" val="2771958570"/>
                    </a:ext>
                  </a:extLst>
                </a:gridCol>
                <a:gridCol w="2379409">
                  <a:extLst>
                    <a:ext uri="{9D8B030D-6E8A-4147-A177-3AD203B41FA5}">
                      <a16:colId xmlns:a16="http://schemas.microsoft.com/office/drawing/2014/main" val="2063192978"/>
                    </a:ext>
                  </a:extLst>
                </a:gridCol>
                <a:gridCol w="2613024">
                  <a:extLst>
                    <a:ext uri="{9D8B030D-6E8A-4147-A177-3AD203B41FA5}">
                      <a16:colId xmlns:a16="http://schemas.microsoft.com/office/drawing/2014/main" val="2253182682"/>
                    </a:ext>
                  </a:extLst>
                </a:gridCol>
                <a:gridCol w="2613024">
                  <a:extLst>
                    <a:ext uri="{9D8B030D-6E8A-4147-A177-3AD203B41FA5}">
                      <a16:colId xmlns:a16="http://schemas.microsoft.com/office/drawing/2014/main" val="3960616725"/>
                    </a:ext>
                  </a:extLst>
                </a:gridCol>
              </a:tblGrid>
              <a:tr h="132016">
                <a:tc>
                  <a:txBody>
                    <a:bodyPr/>
                    <a:lstStyle/>
                    <a:p>
                      <a:pPr>
                        <a:lnSpc>
                          <a:spcPct val="107000"/>
                        </a:lnSpc>
                        <a:spcAft>
                          <a:spcPts val="800"/>
                        </a:spcAft>
                      </a:pPr>
                      <a:r>
                        <a:rPr lang="es-MX" sz="800" dirty="0">
                          <a:effectLst/>
                        </a:rPr>
                        <a:t> </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b">
                    <a:solidFill>
                      <a:srgbClr val="CC99FF"/>
                    </a:solidFill>
                  </a:tcPr>
                </a:tc>
                <a:tc>
                  <a:txBody>
                    <a:bodyPr/>
                    <a:lstStyle/>
                    <a:p>
                      <a:pPr algn="ctr">
                        <a:lnSpc>
                          <a:spcPct val="107000"/>
                        </a:lnSpc>
                        <a:spcAft>
                          <a:spcPts val="800"/>
                        </a:spcAft>
                      </a:pPr>
                      <a:r>
                        <a:rPr lang="es-MX" sz="700">
                          <a:solidFill>
                            <a:srgbClr val="7030A0"/>
                          </a:solidFill>
                          <a:effectLst/>
                        </a:rPr>
                        <a:t>Bueno</a:t>
                      </a:r>
                      <a:endParaRPr lang="es-ES" sz="7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b">
                    <a:solidFill>
                      <a:srgbClr val="CC99FF"/>
                    </a:solidFill>
                  </a:tcPr>
                </a:tc>
                <a:tc>
                  <a:txBody>
                    <a:bodyPr/>
                    <a:lstStyle/>
                    <a:p>
                      <a:pPr algn="ctr">
                        <a:lnSpc>
                          <a:spcPct val="107000"/>
                        </a:lnSpc>
                        <a:spcAft>
                          <a:spcPts val="800"/>
                        </a:spcAft>
                      </a:pPr>
                      <a:r>
                        <a:rPr lang="es-MX" sz="700" dirty="0">
                          <a:solidFill>
                            <a:srgbClr val="7030A0"/>
                          </a:solidFill>
                          <a:effectLst/>
                        </a:rPr>
                        <a:t>Regular </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b">
                    <a:solidFill>
                      <a:srgbClr val="CC99FF"/>
                    </a:solidFill>
                  </a:tcPr>
                </a:tc>
                <a:tc>
                  <a:txBody>
                    <a:bodyPr/>
                    <a:lstStyle/>
                    <a:p>
                      <a:pPr algn="ctr">
                        <a:lnSpc>
                          <a:spcPct val="107000"/>
                        </a:lnSpc>
                        <a:spcAft>
                          <a:spcPts val="800"/>
                        </a:spcAft>
                      </a:pPr>
                      <a:r>
                        <a:rPr lang="es-MX" sz="700" dirty="0">
                          <a:solidFill>
                            <a:srgbClr val="7030A0"/>
                          </a:solidFill>
                          <a:effectLst/>
                        </a:rPr>
                        <a:t>Deficiente </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b">
                    <a:solidFill>
                      <a:srgbClr val="CC99FF"/>
                    </a:solidFill>
                  </a:tcPr>
                </a:tc>
                <a:extLst>
                  <a:ext uri="{0D108BD9-81ED-4DB2-BD59-A6C34878D82A}">
                    <a16:rowId xmlns:a16="http://schemas.microsoft.com/office/drawing/2014/main" val="178859887"/>
                  </a:ext>
                </a:extLst>
              </a:tr>
              <a:tr h="704008">
                <a:tc rowSpan="2">
                  <a:txBody>
                    <a:bodyPr/>
                    <a:lstStyle/>
                    <a:p>
                      <a:pPr algn="ctr">
                        <a:lnSpc>
                          <a:spcPct val="107000"/>
                        </a:lnSpc>
                        <a:spcAft>
                          <a:spcPts val="800"/>
                        </a:spcAft>
                      </a:pPr>
                      <a:r>
                        <a:rPr lang="es-MX" sz="700" dirty="0">
                          <a:solidFill>
                            <a:srgbClr val="7030A0"/>
                          </a:solidFill>
                          <a:effectLst/>
                        </a:rPr>
                        <a:t> </a:t>
                      </a:r>
                      <a:endParaRPr lang="es-ES" sz="700" dirty="0">
                        <a:solidFill>
                          <a:srgbClr val="7030A0"/>
                        </a:solidFill>
                        <a:effectLst/>
                      </a:endParaRPr>
                    </a:p>
                    <a:p>
                      <a:pPr algn="ctr">
                        <a:lnSpc>
                          <a:spcPct val="107000"/>
                        </a:lnSpc>
                        <a:spcAft>
                          <a:spcPts val="800"/>
                        </a:spcAft>
                      </a:pPr>
                      <a:r>
                        <a:rPr lang="es-MX" sz="700" dirty="0">
                          <a:solidFill>
                            <a:srgbClr val="7030A0"/>
                          </a:solidFill>
                          <a:effectLst/>
                        </a:rPr>
                        <a:t>Portada </a:t>
                      </a:r>
                      <a:endParaRPr lang="es-ES" sz="700" dirty="0">
                        <a:solidFill>
                          <a:srgbClr val="7030A0"/>
                        </a:solidFill>
                        <a:effectLst/>
                      </a:endParaRPr>
                    </a:p>
                    <a:p>
                      <a:pPr algn="ctr">
                        <a:lnSpc>
                          <a:spcPct val="107000"/>
                        </a:lnSpc>
                        <a:spcAft>
                          <a:spcPts val="800"/>
                        </a:spcAft>
                      </a:pPr>
                      <a:r>
                        <a:rPr lang="es-MX" sz="700" dirty="0">
                          <a:solidFill>
                            <a:srgbClr val="7030A0"/>
                          </a:solidFill>
                          <a:effectLst/>
                        </a:rPr>
                        <a:t>Presentación y Organización</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dirty="0">
                          <a:effectLst/>
                        </a:rPr>
                        <a:t>Cuenta con:</a:t>
                      </a:r>
                      <a:r>
                        <a:rPr lang="es-ES" sz="700" dirty="0">
                          <a:effectLst/>
                        </a:rPr>
                        <a:t> </a:t>
                      </a:r>
                      <a:r>
                        <a:rPr lang="es-MX" sz="700" dirty="0">
                          <a:effectLst/>
                        </a:rPr>
                        <a:t>Nombre de la escuela y logo, unidad de aprendizaje</a:t>
                      </a:r>
                      <a:r>
                        <a:rPr lang="es-ES" sz="700" dirty="0">
                          <a:effectLst/>
                        </a:rPr>
                        <a:t>, c</a:t>
                      </a:r>
                      <a:r>
                        <a:rPr lang="es-MX" sz="700" dirty="0">
                          <a:effectLst/>
                        </a:rPr>
                        <a:t>competencias de la unidad de aprendizaje, propósito de la Unidad, rasgos o competencias esperadas del perfil de egreso y datos completos de las alumnas que elaboraron el documento.</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a:effectLst/>
                        </a:rPr>
                        <a:t>Le falta alguno de los datos solicitados en la portada del documento.</a:t>
                      </a:r>
                      <a:endParaRPr lang="es-ES" sz="700">
                        <a:effectLst/>
                      </a:endParaRPr>
                    </a:p>
                    <a:p>
                      <a:pPr>
                        <a:lnSpc>
                          <a:spcPct val="107000"/>
                        </a:lnSpc>
                        <a:spcAft>
                          <a:spcPts val="800"/>
                        </a:spcAft>
                      </a:pPr>
                      <a:r>
                        <a:rPr lang="es-MX" sz="700">
                          <a:effectLst/>
                        </a:rPr>
                        <a:t> </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Falta mas de uno de los datos solicitado en el documento </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4206872999"/>
                  </a:ext>
                </a:extLst>
              </a:tr>
              <a:tr h="469338">
                <a:tc vMerge="1">
                  <a:txBody>
                    <a:bodyPr/>
                    <a:lstStyle/>
                    <a:p>
                      <a:endParaRPr lang="es-ES"/>
                    </a:p>
                  </a:txBody>
                  <a:tcPr/>
                </a:tc>
                <a:tc>
                  <a:txBody>
                    <a:bodyPr/>
                    <a:lstStyle/>
                    <a:p>
                      <a:pPr>
                        <a:lnSpc>
                          <a:spcPct val="107000"/>
                        </a:lnSpc>
                        <a:spcAft>
                          <a:spcPts val="800"/>
                        </a:spcAft>
                      </a:pPr>
                      <a:r>
                        <a:rPr lang="es-MX" sz="700" dirty="0">
                          <a:effectLst/>
                        </a:rPr>
                        <a:t> La presentación en power point es agradable a la vista. No hay errores ortográficos y la redacción es coherente y utiliza lenguaje adecuado.</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La presentación es agradable a la vista, sin embargo, contiene uno o dos errores de ortografía y pudiese tener incoherencias en la redacción.</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La presentación es poco agradable a la vista, contiene mas de tres errores ortográficos y tiene una redacción deficiente.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2727594666"/>
                  </a:ext>
                </a:extLst>
              </a:tr>
              <a:tr h="117335">
                <a:tc>
                  <a:txBody>
                    <a:bodyPr/>
                    <a:lstStyle/>
                    <a:p>
                      <a:pPr algn="ctr">
                        <a:lnSpc>
                          <a:spcPct val="107000"/>
                        </a:lnSpc>
                        <a:spcAft>
                          <a:spcPts val="800"/>
                        </a:spcAft>
                      </a:pPr>
                      <a:r>
                        <a:rPr lang="es-MX" sz="700" dirty="0">
                          <a:solidFill>
                            <a:srgbClr val="7030A0"/>
                          </a:solidFill>
                          <a:effectLst/>
                        </a:rPr>
                        <a:t>1 puntos</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dirty="0">
                          <a:effectLst/>
                        </a:rPr>
                        <a:t>1 puntos </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a:effectLst/>
                        </a:rPr>
                        <a:t>0.5 punto </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a:effectLst/>
                        </a:rPr>
                        <a:t>0 puntos </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1708388302"/>
                  </a:ext>
                </a:extLst>
              </a:tr>
              <a:tr h="469338">
                <a:tc>
                  <a:txBody>
                    <a:bodyPr/>
                    <a:lstStyle/>
                    <a:p>
                      <a:pPr algn="ctr">
                        <a:lnSpc>
                          <a:spcPct val="107000"/>
                        </a:lnSpc>
                        <a:spcAft>
                          <a:spcPts val="800"/>
                        </a:spcAft>
                      </a:pPr>
                      <a:r>
                        <a:rPr lang="es-MX" sz="700" dirty="0">
                          <a:solidFill>
                            <a:srgbClr val="7030A0"/>
                          </a:solidFill>
                          <a:effectLst/>
                        </a:rPr>
                        <a:t>Planeación </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dirty="0">
                          <a:effectLst/>
                        </a:rPr>
                        <a:t>Planea la lección de forma detallada y establece actividad específica para trabajar el tema e identifica de forma clara los objetivos del alumno y los objetivos del docente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a:effectLst/>
                        </a:rPr>
                        <a:t> Planea la lección de forma detallada y establece actividad específica para trabajar el tema e identifica los objetivos del alumno y los objetivos del docente.</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Planea la lección de forma poco detallada y establece actividad específica para trabajar el tema y/o no identifica los objetivos del alumno y los objetivos del docente.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3127574712"/>
                  </a:ext>
                </a:extLst>
              </a:tr>
              <a:tr h="117335">
                <a:tc>
                  <a:txBody>
                    <a:bodyPr/>
                    <a:lstStyle/>
                    <a:p>
                      <a:pPr algn="ctr">
                        <a:lnSpc>
                          <a:spcPct val="107000"/>
                        </a:lnSpc>
                        <a:spcAft>
                          <a:spcPts val="800"/>
                        </a:spcAft>
                      </a:pPr>
                      <a:r>
                        <a:rPr lang="es-MX" sz="700" dirty="0">
                          <a:solidFill>
                            <a:srgbClr val="7030A0"/>
                          </a:solidFill>
                          <a:effectLst/>
                        </a:rPr>
                        <a:t>1 puntos </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dirty="0">
                          <a:effectLst/>
                        </a:rPr>
                        <a:t>1 puntos </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.5 punto </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0 puntos </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369533782"/>
                  </a:ext>
                </a:extLst>
              </a:tr>
              <a:tr h="704008">
                <a:tc>
                  <a:txBody>
                    <a:bodyPr/>
                    <a:lstStyle/>
                    <a:p>
                      <a:pPr algn="ctr">
                        <a:lnSpc>
                          <a:spcPct val="107000"/>
                        </a:lnSpc>
                        <a:spcAft>
                          <a:spcPts val="800"/>
                        </a:spcAft>
                      </a:pPr>
                      <a:r>
                        <a:rPr lang="es-MX" sz="700" dirty="0">
                          <a:solidFill>
                            <a:srgbClr val="7030A0"/>
                          </a:solidFill>
                          <a:effectLst/>
                        </a:rPr>
                        <a:t>Aplicación (video)</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dirty="0">
                          <a:effectLst/>
                        </a:rPr>
                        <a:t>Ponen en práctica con al menos un alumno de educación preescolar la(s) lección(es) la lección planeada, el video permite identificar los procesos y estrategias que utiliza el alumno; así como obstáculos y dificultades que se presentaron.</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Ponen en práctica con al menos un alumno de educación preescolar la(s) lección(es) la lección planeada, el video permite identificar los procesos o las estrategias que utiliza el alumno, pero no obstáculos y dificultades que se presentaron.</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Ponen en práctica con al menos un alumno de educación preescolar la(s) lección(es) la lección planeada, el video no permite identificar los procesos o las estrategias que utiliza el alumno ni obstáculos y dificultades que se presentaron</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445984896"/>
                  </a:ext>
                </a:extLst>
              </a:tr>
              <a:tr h="117335">
                <a:tc>
                  <a:txBody>
                    <a:bodyPr/>
                    <a:lstStyle/>
                    <a:p>
                      <a:pPr algn="ctr">
                        <a:lnSpc>
                          <a:spcPct val="107000"/>
                        </a:lnSpc>
                        <a:spcAft>
                          <a:spcPts val="800"/>
                        </a:spcAft>
                      </a:pPr>
                      <a:r>
                        <a:rPr lang="es-MX" sz="700" dirty="0">
                          <a:solidFill>
                            <a:srgbClr val="7030A0"/>
                          </a:solidFill>
                          <a:effectLst/>
                        </a:rPr>
                        <a:t>3 puntos </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dirty="0">
                          <a:effectLst/>
                        </a:rPr>
                        <a:t>3 puntos </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2 punto </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a:effectLst/>
                        </a:rPr>
                        <a:t>1 puntos </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697430645"/>
                  </a:ext>
                </a:extLst>
              </a:tr>
              <a:tr h="1173346">
                <a:tc>
                  <a:txBody>
                    <a:bodyPr/>
                    <a:lstStyle/>
                    <a:p>
                      <a:pPr algn="ctr">
                        <a:lnSpc>
                          <a:spcPct val="107000"/>
                        </a:lnSpc>
                        <a:spcAft>
                          <a:spcPts val="800"/>
                        </a:spcAft>
                      </a:pPr>
                      <a:r>
                        <a:rPr lang="es-MX" sz="700" dirty="0">
                          <a:solidFill>
                            <a:srgbClr val="7030A0"/>
                          </a:solidFill>
                          <a:effectLst/>
                        </a:rPr>
                        <a:t>Matriz de analítica</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a:effectLst/>
                        </a:rPr>
                        <a:t>Establece de forma completa el referente empírico (hechos), realiza el análisis especulativo contestando a la pregunta ¿Qué pasa aquí? de forma detallada, reflexiona y contesta exhaustivamente a las preguntas ¿Qué logros tuvo el alumno al abordar las actividades?, ¿Qué logros tuvo el alumno al abordar las actividades?, establece los referentes teóricos en donde expliquen logros y dificultades identificados.</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Establece el referente empírico (hechos), realiza el análisis especulativo contestando a la pregunta ¿Qué pasa aquí?, reflexiona y contesta a las preguntas ¿Qué logros tuvo el alumno al abordar las actividades?, ¿Qué logros tuvo el alumno al abordar las actividades?, establece los referentes teóricos en donde expliquen logros y dificultades identificados.</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Establece pobremente el referente empírico (hechos), realiza el análisis especulativo contestando a la pregunta ¿Qué pasa aquí?, reflexiona y contesta a las preguntas de forma incompleta ¿Qué logros tuvo el alumno al abordar las actividades?, ¿Qué logros tuvo el alumno al abordar las actividades?, establece los referentes teóricos en donde expliquen logros y dificultades identificados desordenadamente e incompleto.</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4166217300"/>
                  </a:ext>
                </a:extLst>
              </a:tr>
              <a:tr h="117335">
                <a:tc>
                  <a:txBody>
                    <a:bodyPr/>
                    <a:lstStyle/>
                    <a:p>
                      <a:pPr algn="ctr">
                        <a:lnSpc>
                          <a:spcPct val="107000"/>
                        </a:lnSpc>
                        <a:spcAft>
                          <a:spcPts val="800"/>
                        </a:spcAft>
                      </a:pPr>
                      <a:r>
                        <a:rPr lang="es-MX" sz="700" dirty="0">
                          <a:solidFill>
                            <a:srgbClr val="7030A0"/>
                          </a:solidFill>
                          <a:effectLst/>
                        </a:rPr>
                        <a:t>3 puntos </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a:effectLst/>
                        </a:rPr>
                        <a:t>3 puntos </a:t>
                      </a: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2 punto </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1 puntos </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3416856107"/>
                  </a:ext>
                </a:extLst>
              </a:tr>
              <a:tr h="469338">
                <a:tc>
                  <a:txBody>
                    <a:bodyPr/>
                    <a:lstStyle/>
                    <a:p>
                      <a:pPr algn="ctr">
                        <a:lnSpc>
                          <a:spcPct val="107000"/>
                        </a:lnSpc>
                        <a:spcAft>
                          <a:spcPts val="800"/>
                        </a:spcAft>
                      </a:pPr>
                      <a:r>
                        <a:rPr lang="es-MX" sz="700" dirty="0">
                          <a:solidFill>
                            <a:srgbClr val="7030A0"/>
                          </a:solidFill>
                          <a:effectLst/>
                        </a:rPr>
                        <a:t>Conclusión/reflexión </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dirty="0">
                          <a:effectLst/>
                        </a:rPr>
                        <a:t>Sintetiza de manera organizada las ideas expuestas en el desarrollo de la actividad de acuerdo a las competencias y propósitos de la unidad y realiza una reflexión final completa.</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Sintetiza de manera desorganizada las ideas expuestas en el desarrollo y realiza una reflexión final breve.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No logra sintetizar las ideas expuestas en el desarrollo y la reflexión final es demasiado breve o incompleta</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3025061667"/>
                  </a:ext>
                </a:extLst>
              </a:tr>
              <a:tr h="117335">
                <a:tc>
                  <a:txBody>
                    <a:bodyPr/>
                    <a:lstStyle/>
                    <a:p>
                      <a:pPr algn="ctr">
                        <a:lnSpc>
                          <a:spcPct val="107000"/>
                        </a:lnSpc>
                        <a:spcAft>
                          <a:spcPts val="800"/>
                        </a:spcAft>
                      </a:pPr>
                      <a:r>
                        <a:rPr lang="es-MX" sz="700" dirty="0">
                          <a:solidFill>
                            <a:srgbClr val="7030A0"/>
                          </a:solidFill>
                          <a:effectLst/>
                        </a:rPr>
                        <a:t>2 puntos </a:t>
                      </a:r>
                      <a:endParaRPr lang="es-ES"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rgbClr val="CC99FF"/>
                    </a:solidFill>
                  </a:tcPr>
                </a:tc>
                <a:tc>
                  <a:txBody>
                    <a:bodyPr/>
                    <a:lstStyle/>
                    <a:p>
                      <a:pPr>
                        <a:lnSpc>
                          <a:spcPct val="107000"/>
                        </a:lnSpc>
                        <a:spcAft>
                          <a:spcPts val="800"/>
                        </a:spcAft>
                      </a:pPr>
                      <a:r>
                        <a:rPr lang="es-MX" sz="700" dirty="0">
                          <a:effectLst/>
                        </a:rPr>
                        <a:t>2 puntos</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1 punto</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tc>
                  <a:txBody>
                    <a:bodyPr/>
                    <a:lstStyle/>
                    <a:p>
                      <a:pPr>
                        <a:lnSpc>
                          <a:spcPct val="107000"/>
                        </a:lnSpc>
                        <a:spcAft>
                          <a:spcPts val="800"/>
                        </a:spcAft>
                      </a:pPr>
                      <a:r>
                        <a:rPr lang="es-MX" sz="700" dirty="0">
                          <a:effectLst/>
                        </a:rPr>
                        <a:t>0.5 puntos</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2295" marR="22295" marT="0" marB="0" anchor="ctr">
                    <a:solidFill>
                      <a:schemeClr val="bg1">
                        <a:lumMod val="95000"/>
                      </a:schemeClr>
                    </a:solidFill>
                  </a:tcPr>
                </a:tc>
                <a:extLst>
                  <a:ext uri="{0D108BD9-81ED-4DB2-BD59-A6C34878D82A}">
                    <a16:rowId xmlns:a16="http://schemas.microsoft.com/office/drawing/2014/main" val="133169549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6" name="CuadroTexto 5">
            <a:extLst>
              <a:ext uri="{FF2B5EF4-FFF2-40B4-BE49-F238E27FC236}">
                <a16:creationId xmlns:a16="http://schemas.microsoft.com/office/drawing/2014/main" id="{A35046CC-AA10-4630-B052-D756EC24C414}"/>
              </a:ext>
            </a:extLst>
          </p:cNvPr>
          <p:cNvSpPr txBox="1"/>
          <p:nvPr/>
        </p:nvSpPr>
        <p:spPr>
          <a:xfrm>
            <a:off x="-108177" y="156880"/>
            <a:ext cx="8862291" cy="584775"/>
          </a:xfrm>
          <a:prstGeom prst="rect">
            <a:avLst/>
          </a:prstGeom>
          <a:noFill/>
        </p:spPr>
        <p:txBody>
          <a:bodyPr wrap="square">
            <a:spAutoFit/>
          </a:bodyPr>
          <a:lstStyle/>
          <a:p>
            <a:pPr algn="ctr"/>
            <a:r>
              <a:rPr lang="es-MX" sz="1600" b="1" dirty="0">
                <a:solidFill>
                  <a:srgbClr val="7030A0"/>
                </a:solidFill>
                <a:latin typeface="Arial Black" panose="020B0A04020102020204" pitchFamily="34" charset="0"/>
                <a:cs typeface="Lucida Sans Unicode" panose="020B0602030504020204" pitchFamily="34" charset="0"/>
              </a:rPr>
              <a:t>Unidad IV. Estrategias de enseñanza y aprendizaje para el desarrollo de los conceptos de longitud, distancia y tiempo</a:t>
            </a:r>
            <a:endParaRPr lang="es-ES" sz="1600" b="1" dirty="0">
              <a:solidFill>
                <a:srgbClr val="7030A0"/>
              </a:solidFill>
              <a:latin typeface="Arial Black" panose="020B0A04020102020204" pitchFamily="34" charset="0"/>
              <a:cs typeface="Lucida Sans Unicode" panose="020B0602030504020204" pitchFamily="34" charset="0"/>
            </a:endParaRPr>
          </a:p>
        </p:txBody>
      </p:sp>
      <p:sp>
        <p:nvSpPr>
          <p:cNvPr id="7" name="CuadroTexto 6">
            <a:extLst>
              <a:ext uri="{FF2B5EF4-FFF2-40B4-BE49-F238E27FC236}">
                <a16:creationId xmlns:a16="http://schemas.microsoft.com/office/drawing/2014/main" id="{48ED0D25-4E4A-4203-A544-93C2CACF72DC}"/>
              </a:ext>
            </a:extLst>
          </p:cNvPr>
          <p:cNvSpPr txBox="1"/>
          <p:nvPr/>
        </p:nvSpPr>
        <p:spPr>
          <a:xfrm>
            <a:off x="1276107" y="848483"/>
            <a:ext cx="6093724" cy="307777"/>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Gill Sans Ultra Bold" panose="020B0A02020104020203" pitchFamily="34" charset="0"/>
                <a:cs typeface="Lucida Sans Unicode" panose="020B0602030504020204" pitchFamily="34" charset="0"/>
              </a:rPr>
              <a:t>Competencias de la unidad de aprendizaje:</a:t>
            </a:r>
          </a:p>
        </p:txBody>
      </p:sp>
      <p:sp>
        <p:nvSpPr>
          <p:cNvPr id="8" name="CuadroTexto 7">
            <a:extLst>
              <a:ext uri="{FF2B5EF4-FFF2-40B4-BE49-F238E27FC236}">
                <a16:creationId xmlns:a16="http://schemas.microsoft.com/office/drawing/2014/main" id="{E8E489E3-5BE2-41C3-B241-074FC40B20BE}"/>
              </a:ext>
            </a:extLst>
          </p:cNvPr>
          <p:cNvSpPr txBox="1"/>
          <p:nvPr/>
        </p:nvSpPr>
        <p:spPr>
          <a:xfrm>
            <a:off x="0" y="1233204"/>
            <a:ext cx="8073484" cy="1077218"/>
          </a:xfrm>
          <a:prstGeom prst="rect">
            <a:avLst/>
          </a:prstGeom>
          <a:noFill/>
        </p:spPr>
        <p:txBody>
          <a:bodyPr wrap="square">
            <a:spAutoFit/>
          </a:bodyPr>
          <a:lstStyle/>
          <a:p>
            <a:pPr algn="ctr"/>
            <a:r>
              <a:rPr lang="es-ES" sz="1600" dirty="0">
                <a:latin typeface="Century Gothic" panose="020B0502020202020204" pitchFamily="34" charset="0"/>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a:t>
            </a:r>
          </a:p>
        </p:txBody>
      </p:sp>
      <p:sp>
        <p:nvSpPr>
          <p:cNvPr id="9" name="CuadroTexto 8">
            <a:extLst>
              <a:ext uri="{FF2B5EF4-FFF2-40B4-BE49-F238E27FC236}">
                <a16:creationId xmlns:a16="http://schemas.microsoft.com/office/drawing/2014/main" id="{C4FAF09D-681B-45F9-87BE-371DBDCE1D31}"/>
              </a:ext>
            </a:extLst>
          </p:cNvPr>
          <p:cNvSpPr txBox="1"/>
          <p:nvPr/>
        </p:nvSpPr>
        <p:spPr>
          <a:xfrm>
            <a:off x="1276107" y="2387366"/>
            <a:ext cx="6093724" cy="307777"/>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latin typeface="Gill Sans Ultra Bold" panose="020B0A02020104020203" pitchFamily="34" charset="0"/>
                <a:cs typeface="Lucida Sans Unicode" panose="020B0602030504020204" pitchFamily="34" charset="0"/>
              </a:rPr>
              <a:t>Propósito de la unidad de aprendizaje:</a:t>
            </a:r>
          </a:p>
        </p:txBody>
      </p:sp>
      <p:sp>
        <p:nvSpPr>
          <p:cNvPr id="10" name="CuadroTexto 9">
            <a:extLst>
              <a:ext uri="{FF2B5EF4-FFF2-40B4-BE49-F238E27FC236}">
                <a16:creationId xmlns:a16="http://schemas.microsoft.com/office/drawing/2014/main" id="{78CAC785-3809-48C0-883F-7AA953164E6E}"/>
              </a:ext>
            </a:extLst>
          </p:cNvPr>
          <p:cNvSpPr txBox="1"/>
          <p:nvPr/>
        </p:nvSpPr>
        <p:spPr>
          <a:xfrm>
            <a:off x="192883" y="2966902"/>
            <a:ext cx="7880601" cy="830997"/>
          </a:xfrm>
          <a:prstGeom prst="rect">
            <a:avLst/>
          </a:prstGeom>
          <a:noFill/>
        </p:spPr>
        <p:txBody>
          <a:bodyPr wrap="square">
            <a:spAutoFit/>
          </a:bodyPr>
          <a:lstStyle/>
          <a:p>
            <a:pPr algn="ctr"/>
            <a:r>
              <a:rPr lang="es-MX" sz="1600" dirty="0">
                <a:latin typeface="Century Gothic" panose="020B0502020202020204" pitchFamily="34" charset="0"/>
              </a:rPr>
              <a:t>Desarrollarán criterios fundados para elegir las actividades más  adecuadas para la enseñanza de las nociones de longitud, distancia y tiempo con alumnos de educación preescolar. </a:t>
            </a:r>
            <a:endParaRPr lang="es-ES" sz="1600"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1" name="Google Shape;1211;p35"/>
          <p:cNvSpPr/>
          <p:nvPr/>
        </p:nvSpPr>
        <p:spPr>
          <a:xfrm>
            <a:off x="223202" y="-572250"/>
            <a:ext cx="242870" cy="237925"/>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35"/>
          <p:cNvGrpSpPr/>
          <p:nvPr/>
        </p:nvGrpSpPr>
        <p:grpSpPr>
          <a:xfrm>
            <a:off x="544598" y="764833"/>
            <a:ext cx="3512268" cy="385575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210;p35">
            <a:extLst>
              <a:ext uri="{FF2B5EF4-FFF2-40B4-BE49-F238E27FC236}">
                <a16:creationId xmlns:a16="http://schemas.microsoft.com/office/drawing/2014/main" id="{2530C51C-945A-4DEA-BBB6-C7C63F300E82}"/>
              </a:ext>
            </a:extLst>
          </p:cNvPr>
          <p:cNvSpPr txBox="1">
            <a:spLocks/>
          </p:cNvSpPr>
          <p:nvPr/>
        </p:nvSpPr>
        <p:spPr>
          <a:xfrm>
            <a:off x="3458123" y="564301"/>
            <a:ext cx="5223366" cy="25221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rgbClr val="434343"/>
              </a:buClr>
              <a:buSzPts val="3600"/>
              <a:buFont typeface="Gochi Hand"/>
              <a:buNone/>
              <a:defRPr sz="60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2pPr>
            <a:lvl3pPr marR="0" lvl="2"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3pPr>
            <a:lvl4pPr marR="0" lvl="3"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4pPr>
            <a:lvl5pPr marR="0" lvl="4"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5pPr>
            <a:lvl6pPr marR="0" lvl="5"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6pPr>
            <a:lvl7pPr marR="0" lvl="6"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7pPr>
            <a:lvl8pPr marR="0" lvl="7"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8pPr>
            <a:lvl9pPr marR="0" lvl="8" algn="ctr" rtl="0">
              <a:lnSpc>
                <a:spcPct val="100000"/>
              </a:lnSpc>
              <a:spcBef>
                <a:spcPts val="0"/>
              </a:spcBef>
              <a:spcAft>
                <a:spcPts val="0"/>
              </a:spcAft>
              <a:buClr>
                <a:srgbClr val="434343"/>
              </a:buClr>
              <a:buSzPts val="3600"/>
              <a:buFont typeface="Gochi Hand"/>
              <a:buNone/>
              <a:defRPr sz="3600" b="0" i="0" u="none" strike="noStrike" cap="none">
                <a:solidFill>
                  <a:srgbClr val="434343"/>
                </a:solidFill>
                <a:latin typeface="Roboto"/>
                <a:ea typeface="Roboto"/>
                <a:cs typeface="Roboto"/>
                <a:sym typeface="Roboto"/>
              </a:defRPr>
            </a:lvl9pPr>
          </a:lstStyle>
          <a:p>
            <a:r>
              <a:rPr lang="es-MX" dirty="0">
                <a:solidFill>
                  <a:srgbClr val="7030A0"/>
                </a:solidFill>
                <a:effectLst>
                  <a:outerShdw blurRad="38100" dist="38100" dir="2700000" algn="tl">
                    <a:srgbClr val="000000">
                      <a:alpha val="43137"/>
                    </a:srgbClr>
                  </a:outerShdw>
                </a:effectLst>
                <a:latin typeface="Gill Sans Ultra Bold" panose="020B0A02020104020203" pitchFamily="34" charset="0"/>
              </a:rPr>
              <a:t>Tiempo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aphicFrame>
        <p:nvGraphicFramePr>
          <p:cNvPr id="76" name="Tabla 75">
            <a:extLst>
              <a:ext uri="{FF2B5EF4-FFF2-40B4-BE49-F238E27FC236}">
                <a16:creationId xmlns:a16="http://schemas.microsoft.com/office/drawing/2014/main" id="{9CAAFE59-CCE4-4047-9DD6-A94BCDC4FFF3}"/>
              </a:ext>
            </a:extLst>
          </p:cNvPr>
          <p:cNvGraphicFramePr>
            <a:graphicFrameLocks noGrp="1"/>
          </p:cNvGraphicFramePr>
          <p:nvPr>
            <p:extLst>
              <p:ext uri="{D42A27DB-BD31-4B8C-83A1-F6EECF244321}">
                <p14:modId xmlns:p14="http://schemas.microsoft.com/office/powerpoint/2010/main" val="1484924838"/>
              </p:ext>
            </p:extLst>
          </p:nvPr>
        </p:nvGraphicFramePr>
        <p:xfrm>
          <a:off x="414108" y="516154"/>
          <a:ext cx="8642356" cy="2834640"/>
        </p:xfrm>
        <a:graphic>
          <a:graphicData uri="http://schemas.openxmlformats.org/drawingml/2006/table">
            <a:tbl>
              <a:tblPr firstRow="1" bandRow="1">
                <a:effectLst>
                  <a:outerShdw blurRad="50800" dist="38100" dir="5400000" algn="t" rotWithShape="0">
                    <a:prstClr val="black">
                      <a:alpha val="40000"/>
                    </a:prstClr>
                  </a:outerShdw>
                </a:effectLst>
              </a:tblPr>
              <a:tblGrid>
                <a:gridCol w="1411619">
                  <a:extLst>
                    <a:ext uri="{9D8B030D-6E8A-4147-A177-3AD203B41FA5}">
                      <a16:colId xmlns:a16="http://schemas.microsoft.com/office/drawing/2014/main" val="2901910462"/>
                    </a:ext>
                  </a:extLst>
                </a:gridCol>
                <a:gridCol w="2822473">
                  <a:extLst>
                    <a:ext uri="{9D8B030D-6E8A-4147-A177-3AD203B41FA5}">
                      <a16:colId xmlns:a16="http://schemas.microsoft.com/office/drawing/2014/main" val="4018500389"/>
                    </a:ext>
                  </a:extLst>
                </a:gridCol>
                <a:gridCol w="1815557">
                  <a:extLst>
                    <a:ext uri="{9D8B030D-6E8A-4147-A177-3AD203B41FA5}">
                      <a16:colId xmlns:a16="http://schemas.microsoft.com/office/drawing/2014/main" val="751541934"/>
                    </a:ext>
                  </a:extLst>
                </a:gridCol>
                <a:gridCol w="2592707">
                  <a:extLst>
                    <a:ext uri="{9D8B030D-6E8A-4147-A177-3AD203B41FA5}">
                      <a16:colId xmlns:a16="http://schemas.microsoft.com/office/drawing/2014/main" val="3038269294"/>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Gill Sans Ultra Bold" panose="020B0A02020104020203" pitchFamily="34" charset="0"/>
                          <a:cs typeface="Arial"/>
                          <a:sym typeface="Arial"/>
                        </a:rPr>
                        <a:t>Campo de Formación Académico: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Pensamiento Matemático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hMerge="1">
                  <a:txBody>
                    <a:bodyPr/>
                    <a:lstStyle/>
                    <a:p>
                      <a:endParaRPr lang="es-MX" dirty="0"/>
                    </a:p>
                  </a:txBody>
                  <a:tcPr>
                    <a:solidFill>
                      <a:schemeClr val="accent3"/>
                    </a:solidFill>
                  </a:tcPr>
                </a:tc>
                <a:tc hMerge="1">
                  <a:txBody>
                    <a:bodyPr/>
                    <a:lstStyle/>
                    <a:p>
                      <a:endParaRPr lang="es-MX" dirty="0"/>
                    </a:p>
                  </a:txBody>
                  <a:tcPr>
                    <a:solidFill>
                      <a:schemeClr val="accent3"/>
                    </a:solidFill>
                  </a:tcPr>
                </a:tc>
                <a:tc hMerge="1">
                  <a:txBody>
                    <a:bodyPr/>
                    <a:lstStyle/>
                    <a:p>
                      <a:endParaRPr lang="es-MX"/>
                    </a:p>
                  </a:txBody>
                  <a:tcPr/>
                </a:tc>
                <a:extLst>
                  <a:ext uri="{0D108BD9-81ED-4DB2-BD59-A6C34878D82A}">
                    <a16:rowId xmlns:a16="http://schemas.microsoft.com/office/drawing/2014/main" val="1300956170"/>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7030A0"/>
                          </a:solidFill>
                          <a:effectLst/>
                          <a:uLnTx/>
                          <a:uFillTx/>
                          <a:latin typeface="Gill Sans Ultra Bold" panose="020B0A02020104020203" pitchFamily="34" charset="0"/>
                          <a:ea typeface="+mn-ea"/>
                          <a:cs typeface="Times New Roman" panose="02020603050405020304" pitchFamily="18" charset="0"/>
                          <a:sym typeface="Arial"/>
                        </a:rPr>
                        <a:t>Aprendizaje esperado: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chemeClr val="tx1"/>
                          </a:solidFill>
                          <a:effectLst/>
                          <a:uLnTx/>
                          <a:uFillTx/>
                          <a:latin typeface="Century Gothic" panose="020B0502020202020204" pitchFamily="34" charset="0"/>
                          <a:ea typeface="+mn-ea"/>
                          <a:cs typeface="Times New Roman" panose="02020603050405020304" pitchFamily="18" charset="0"/>
                          <a:sym typeface="Arial"/>
                        </a:rPr>
                        <a:t>-Identifica varios eventos de su vida cotidiana y dice el orden en que ocurren.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chemeClr val="tx1"/>
                          </a:solidFill>
                          <a:effectLst/>
                          <a:uLnTx/>
                          <a:uFillTx/>
                          <a:latin typeface="Century Gothic" panose="020B0502020202020204" pitchFamily="34" charset="0"/>
                          <a:ea typeface="+mn-ea"/>
                          <a:cs typeface="Times New Roman" panose="02020603050405020304" pitchFamily="18" charset="0"/>
                          <a:sym typeface="Arial"/>
                        </a:rPr>
                        <a:t>-Usa expresiones temporales y representaciones gráficas para explicar la sucesión de eventos</a:t>
                      </a:r>
                      <a:r>
                        <a:rPr kumimoji="0" lang="es-MX" sz="1400" b="0" i="0" u="none" strike="noStrike" kern="0" cap="none" spc="0" normalizeH="0" baseline="0" noProof="0" dirty="0">
                          <a:ln>
                            <a:noFill/>
                          </a:ln>
                          <a:solidFill>
                            <a:srgbClr val="7030A0"/>
                          </a:solidFill>
                          <a:effectLst/>
                          <a:uLnTx/>
                          <a:uFillTx/>
                          <a:latin typeface="Century Gothic" panose="020B0502020202020204" pitchFamily="34" charset="0"/>
                          <a:ea typeface="+mn-ea"/>
                          <a:cs typeface="Times New Roman" panose="02020603050405020304" pitchFamily="18" charset="0"/>
                          <a:sym typeface="Aria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7030A0"/>
                          </a:solidFill>
                          <a:effectLst/>
                          <a:uLnTx/>
                          <a:uFillTx/>
                          <a:latin typeface="Gill Sans Ultra Bold" panose="020B0A02020104020203" pitchFamily="34" charset="0"/>
                          <a:ea typeface="+mn-ea"/>
                          <a:cs typeface="Times New Roman" panose="02020603050405020304" pitchFamily="18" charset="0"/>
                          <a:sym typeface="Arial"/>
                        </a:rPr>
                        <a:t>Organizador curricular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434343">
                              <a:lumMod val="50000"/>
                            </a:srgbClr>
                          </a:solidFill>
                          <a:effectLst/>
                          <a:uLnTx/>
                          <a:uFillTx/>
                          <a:latin typeface="Century Gothic" panose="020B0502020202020204" pitchFamily="34" charset="0"/>
                          <a:ea typeface="+mn-ea"/>
                          <a:cs typeface="Times New Roman" panose="02020603050405020304" pitchFamily="18" charset="0"/>
                          <a:sym typeface="Arial"/>
                        </a:rPr>
                        <a:t>Forma, espacio y medida</a:t>
                      </a:r>
                      <a:endParaRPr kumimoji="0" lang="es-MX" sz="1400" b="1" i="0" u="none" strike="noStrike" kern="0" cap="none" spc="0" normalizeH="0" baseline="0" noProof="0" dirty="0">
                        <a:ln>
                          <a:noFill/>
                        </a:ln>
                        <a:solidFill>
                          <a:srgbClr val="434343">
                            <a:lumMod val="50000"/>
                          </a:srgbClr>
                        </a:solidFill>
                        <a:effectLst/>
                        <a:uLnTx/>
                        <a:uFillTx/>
                        <a:latin typeface="Century Gothic" panose="020B0502020202020204" pitchFamily="34" charset="0"/>
                        <a:ea typeface="+mn-ea"/>
                        <a:cs typeface="Times New Roman" panose="02020603050405020304" pitchFamily="18"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7030A0"/>
                          </a:solidFill>
                          <a:effectLst/>
                          <a:uLnTx/>
                          <a:uFillTx/>
                          <a:latin typeface="Gill Sans Ultra Bold" panose="020B0A02020104020203" pitchFamily="34" charset="0"/>
                          <a:ea typeface="+mn-ea"/>
                          <a:cs typeface="Times New Roman" panose="02020603050405020304" pitchFamily="18" charset="0"/>
                          <a:sym typeface="Arial"/>
                        </a:rPr>
                        <a:t>Organizador curricular 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dirty="0">
                          <a:latin typeface="Century Gothic" panose="020B0502020202020204" pitchFamily="34" charset="0"/>
                        </a:rPr>
                        <a:t>Magnitudes y medidas</a:t>
                      </a:r>
                      <a:endParaRPr kumimoji="0" lang="es-MX" sz="1400" b="0" i="0" u="none" strike="noStrike" kern="0" cap="none" spc="0" normalizeH="0" baseline="0" noProof="0" dirty="0">
                        <a:ln>
                          <a:noFill/>
                        </a:ln>
                        <a:solidFill>
                          <a:srgbClr val="7030A0"/>
                        </a:solidFill>
                        <a:effectLst/>
                        <a:uLnTx/>
                        <a:uFillTx/>
                        <a:latin typeface="Century Gothic" panose="020B0502020202020204" pitchFamily="34" charset="0"/>
                        <a:ea typeface="+mn-ea"/>
                        <a:cs typeface="Times New Roman" panose="02020603050405020304" pitchFamily="18"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362193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7030A0"/>
                          </a:solidFill>
                          <a:effectLst/>
                          <a:uLnTx/>
                          <a:uFillTx/>
                          <a:latin typeface="Gill Sans Ultra Bold" panose="020B0A02020104020203" pitchFamily="34" charset="0"/>
                          <a:ea typeface="+mn-ea"/>
                          <a:cs typeface="Times New Roman" panose="02020603050405020304" pitchFamily="18" charset="0"/>
                          <a:sym typeface="Arial"/>
                        </a:rPr>
                        <a:t>Grado: </a:t>
                      </a:r>
                      <a:r>
                        <a:rPr kumimoji="0" lang="es-MX" sz="1400" b="0" i="0" u="none" strike="noStrike" kern="0" cap="none" spc="0" normalizeH="0" baseline="0" noProof="0" dirty="0">
                          <a:ln>
                            <a:noFill/>
                          </a:ln>
                          <a:solidFill>
                            <a:srgbClr val="434343">
                              <a:lumMod val="50000"/>
                            </a:srgbClr>
                          </a:solidFill>
                          <a:effectLst/>
                          <a:uLnTx/>
                          <a:uFillTx/>
                          <a:latin typeface="Century Gothic" panose="020B0502020202020204" pitchFamily="34" charset="0"/>
                          <a:ea typeface="+mn-ea"/>
                          <a:cs typeface="Times New Roman" panose="02020603050405020304" pitchFamily="18" charset="0"/>
                          <a:sym typeface="Arial"/>
                        </a:rPr>
                        <a:t>2° de preescolar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400" b="0" dirty="0">
                          <a:solidFill>
                            <a:srgbClr val="7030A0"/>
                          </a:solidFill>
                          <a:latin typeface="Gill Sans Ultra Bold" panose="020B0A02020104020203" pitchFamily="34" charset="0"/>
                          <a:cs typeface="Times New Roman" panose="02020603050405020304" pitchFamily="18" charset="0"/>
                        </a:rPr>
                        <a:t>Tema:</a:t>
                      </a:r>
                      <a:r>
                        <a:rPr lang="es-MX" sz="1400" b="0" baseline="0" dirty="0">
                          <a:solidFill>
                            <a:srgbClr val="7030A0"/>
                          </a:solidFill>
                          <a:latin typeface="Gill Sans Ultra Bold" panose="020B0A02020104020203" pitchFamily="34" charset="0"/>
                          <a:cs typeface="Times New Roman" panose="02020603050405020304" pitchFamily="18" charset="0"/>
                        </a:rPr>
                        <a:t> </a:t>
                      </a:r>
                      <a:r>
                        <a:rPr lang="es-MX" dirty="0">
                          <a:latin typeface="Century Gothic" panose="020B0502020202020204" pitchFamily="34" charset="0"/>
                        </a:rPr>
                        <a:t>Magnitudes y medidas.</a:t>
                      </a:r>
                      <a:endParaRPr lang="es-MX" sz="1400" dirty="0">
                        <a:latin typeface="Century Gothic" panose="020B0502020202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b="0" dirty="0">
                          <a:solidFill>
                            <a:srgbClr val="7030A0"/>
                          </a:solidFill>
                          <a:latin typeface="Gill Sans Ultra Bold" panose="020B0A02020104020203" pitchFamily="34" charset="0"/>
                          <a:cs typeface="Times New Roman" panose="02020603050405020304" pitchFamily="18" charset="0"/>
                        </a:rPr>
                        <a:t>Propósito: </a:t>
                      </a:r>
                      <a:r>
                        <a:rPr lang="es-MX" sz="1400" dirty="0">
                          <a:latin typeface="Century Gothic" panose="020B0502020202020204" pitchFamily="34" charset="0"/>
                        </a:rPr>
                        <a:t>Razonar para reconocer atributos, comparar objetos , así como para reconocer el orden temporal de diferentes sucesos y ubicar objetos en el espacio.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val="1431690460"/>
                  </a:ext>
                </a:extLst>
              </a:tr>
            </a:tbl>
          </a:graphicData>
        </a:graphic>
      </p:graphicFrame>
      <p:sp>
        <p:nvSpPr>
          <p:cNvPr id="77" name="CuadroTexto 76">
            <a:extLst>
              <a:ext uri="{FF2B5EF4-FFF2-40B4-BE49-F238E27FC236}">
                <a16:creationId xmlns:a16="http://schemas.microsoft.com/office/drawing/2014/main" id="{CE20CAF2-980D-4AA7-8797-17AF66D446A6}"/>
              </a:ext>
            </a:extLst>
          </p:cNvPr>
          <p:cNvSpPr txBox="1"/>
          <p:nvPr/>
        </p:nvSpPr>
        <p:spPr>
          <a:xfrm>
            <a:off x="545513" y="3874015"/>
            <a:ext cx="3765230" cy="954107"/>
          </a:xfrm>
          <a:prstGeom prst="rect">
            <a:avLst/>
          </a:prstGeom>
          <a:noFill/>
        </p:spPr>
        <p:txBody>
          <a:bodyPr wrap="square" rtlCol="0">
            <a:spAutoFit/>
          </a:bodyPr>
          <a:lstStyle/>
          <a:p>
            <a:pPr algn="ctr"/>
            <a:r>
              <a:rPr lang="es-ES" sz="1400" dirty="0">
                <a:effectLst/>
                <a:latin typeface="Century Gothic" panose="020B0502020202020204" pitchFamily="34" charset="0"/>
                <a:ea typeface="Calibri" panose="020F0502020204030204" pitchFamily="34" charset="0"/>
                <a:cs typeface="Times New Roman" panose="02020603050405020304" pitchFamily="18" charset="0"/>
              </a:rPr>
              <a:t>Crear conocimientos nuevos, aprender, desarrollar capacidades como la oralidad, el trabajo en equipo y divertirse.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8" name="CuadroTexto 77">
            <a:extLst>
              <a:ext uri="{FF2B5EF4-FFF2-40B4-BE49-F238E27FC236}">
                <a16:creationId xmlns:a16="http://schemas.microsoft.com/office/drawing/2014/main" id="{8D2B6AF0-D224-4B08-A1FE-0BA4F755930C}"/>
              </a:ext>
            </a:extLst>
          </p:cNvPr>
          <p:cNvSpPr txBox="1"/>
          <p:nvPr/>
        </p:nvSpPr>
        <p:spPr>
          <a:xfrm>
            <a:off x="4503167" y="3658572"/>
            <a:ext cx="4138863" cy="1384995"/>
          </a:xfrm>
          <a:prstGeom prst="rect">
            <a:avLst/>
          </a:prstGeom>
          <a:noFill/>
        </p:spPr>
        <p:txBody>
          <a:bodyPr wrap="square" rtlCol="0">
            <a:spAutoFit/>
          </a:bodyPr>
          <a:lstStyle/>
          <a:p>
            <a:pPr algn="ctr"/>
            <a:r>
              <a:rPr lang="es-ES" sz="1400" dirty="0">
                <a:effectLst/>
                <a:latin typeface="Century Gothic" panose="020B0502020202020204" pitchFamily="34" charset="0"/>
                <a:ea typeface="Calibri" panose="020F0502020204030204" pitchFamily="34" charset="0"/>
                <a:cs typeface="Times New Roman" panose="02020603050405020304" pitchFamily="18" charset="0"/>
              </a:rPr>
              <a:t>Brindar actividades a  los pequeños que puedan fomentar su aprendizaje, que puedan adquirir conocimientos nuevos a base al juego y desarrollar el máximo potencial de aprendizaje de cada estudiante en condiciones de equidad.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9" name="CuadroTexto 78">
            <a:extLst>
              <a:ext uri="{FF2B5EF4-FFF2-40B4-BE49-F238E27FC236}">
                <a16:creationId xmlns:a16="http://schemas.microsoft.com/office/drawing/2014/main" id="{DA3E7474-3D4C-4659-BCA5-129F7C68C5B2}"/>
              </a:ext>
            </a:extLst>
          </p:cNvPr>
          <p:cNvSpPr txBox="1"/>
          <p:nvPr/>
        </p:nvSpPr>
        <p:spPr>
          <a:xfrm>
            <a:off x="900183" y="3350794"/>
            <a:ext cx="2647507" cy="307777"/>
          </a:xfrm>
          <a:prstGeom prst="rect">
            <a:avLst/>
          </a:prstGeom>
          <a:noFill/>
        </p:spPr>
        <p:txBody>
          <a:bodyPr wrap="square" rtlCol="0">
            <a:spAutoFit/>
          </a:bodyPr>
          <a:lstStyle/>
          <a:p>
            <a:pPr algn="ctr"/>
            <a:r>
              <a:rPr lang="es-MX" sz="1400" dirty="0">
                <a:latin typeface="Gill Sans Ultra Bold Condensed" panose="020B0A06020104020203" pitchFamily="34" charset="0"/>
              </a:rPr>
              <a:t>Objetivo del alumno</a:t>
            </a:r>
            <a:r>
              <a:rPr lang="es-MX" sz="1400" dirty="0"/>
              <a:t>:</a:t>
            </a:r>
          </a:p>
        </p:txBody>
      </p:sp>
      <p:sp>
        <p:nvSpPr>
          <p:cNvPr id="80" name="CuadroTexto 79">
            <a:extLst>
              <a:ext uri="{FF2B5EF4-FFF2-40B4-BE49-F238E27FC236}">
                <a16:creationId xmlns:a16="http://schemas.microsoft.com/office/drawing/2014/main" id="{543F388F-B7D3-480C-BA50-820054F90938}"/>
              </a:ext>
            </a:extLst>
          </p:cNvPr>
          <p:cNvSpPr txBox="1"/>
          <p:nvPr/>
        </p:nvSpPr>
        <p:spPr>
          <a:xfrm>
            <a:off x="5239720" y="3350795"/>
            <a:ext cx="2980797" cy="307777"/>
          </a:xfrm>
          <a:prstGeom prst="rect">
            <a:avLst/>
          </a:prstGeom>
          <a:noFill/>
        </p:spPr>
        <p:txBody>
          <a:bodyPr wrap="square" rtlCol="0">
            <a:spAutoFit/>
          </a:bodyPr>
          <a:lstStyle/>
          <a:p>
            <a:pPr algn="ctr"/>
            <a:r>
              <a:rPr lang="es-MX" sz="1400" dirty="0">
                <a:latin typeface="Gill Sans Ultra Bold Condensed" panose="020B0A06020104020203" pitchFamily="34" charset="0"/>
              </a:rPr>
              <a:t>Objetivo del docente</a:t>
            </a:r>
            <a:r>
              <a:rPr lang="es-MX" sz="1400" dirty="0"/>
              <a:t>:</a:t>
            </a:r>
          </a:p>
        </p:txBody>
      </p:sp>
      <p:sp>
        <p:nvSpPr>
          <p:cNvPr id="81" name="CuadroTexto 80">
            <a:extLst>
              <a:ext uri="{FF2B5EF4-FFF2-40B4-BE49-F238E27FC236}">
                <a16:creationId xmlns:a16="http://schemas.microsoft.com/office/drawing/2014/main" id="{3A60D95D-B319-4B31-BD06-5C040ABFDDE0}"/>
              </a:ext>
            </a:extLst>
          </p:cNvPr>
          <p:cNvSpPr txBox="1"/>
          <p:nvPr/>
        </p:nvSpPr>
        <p:spPr>
          <a:xfrm>
            <a:off x="1595422" y="94719"/>
            <a:ext cx="6497442" cy="400110"/>
          </a:xfrm>
          <a:prstGeom prst="rect">
            <a:avLst/>
          </a:prstGeom>
          <a:noFill/>
        </p:spPr>
        <p:txBody>
          <a:bodyPr wrap="square" rtlCol="0">
            <a:spAutoFit/>
          </a:bodyPr>
          <a:lstStyle/>
          <a:p>
            <a:r>
              <a:rPr lang="es-MX" sz="2000" dirty="0">
                <a:latin typeface="Gill Sans Ultra Bold" panose="020B0A02020104020203" pitchFamily="34" charset="0"/>
              </a:rPr>
              <a:t>Secuencia #1: Tiempo.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82" name="Google Shape;1382;p42"/>
          <p:cNvSpPr/>
          <p:nvPr/>
        </p:nvSpPr>
        <p:spPr>
          <a:xfrm>
            <a:off x="1579513" y="1988396"/>
            <a:ext cx="624978" cy="580179"/>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83" name="Google Shape;1383;p42"/>
          <p:cNvGrpSpPr/>
          <p:nvPr/>
        </p:nvGrpSpPr>
        <p:grpSpPr>
          <a:xfrm>
            <a:off x="3369598" y="1971296"/>
            <a:ext cx="617868" cy="614520"/>
            <a:chOff x="1535000" y="3223325"/>
            <a:chExt cx="484450" cy="481825"/>
          </a:xfrm>
        </p:grpSpPr>
        <p:sp>
          <p:nvSpPr>
            <p:cNvPr id="1384" name="Google Shape;1384;p42"/>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5" name="Google Shape;1385;p42"/>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6" name="Google Shape;1386;p42"/>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87" name="Google Shape;1387;p42"/>
          <p:cNvGrpSpPr/>
          <p:nvPr/>
        </p:nvGrpSpPr>
        <p:grpSpPr>
          <a:xfrm>
            <a:off x="6944490" y="2035242"/>
            <a:ext cx="614520" cy="486629"/>
            <a:chOff x="2085525" y="3263750"/>
            <a:chExt cx="481825" cy="381550"/>
          </a:xfrm>
        </p:grpSpPr>
        <p:sp>
          <p:nvSpPr>
            <p:cNvPr id="1388" name="Google Shape;1388;p42"/>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9" name="Google Shape;1389;p42"/>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90" name="Google Shape;1390;p42"/>
          <p:cNvSpPr/>
          <p:nvPr/>
        </p:nvSpPr>
        <p:spPr>
          <a:xfrm>
            <a:off x="5152810" y="1971226"/>
            <a:ext cx="614615" cy="614520"/>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aphicFrame>
        <p:nvGraphicFramePr>
          <p:cNvPr id="27" name="Tabla 2">
            <a:extLst>
              <a:ext uri="{FF2B5EF4-FFF2-40B4-BE49-F238E27FC236}">
                <a16:creationId xmlns:a16="http://schemas.microsoft.com/office/drawing/2014/main" id="{6C9B75EB-CD3B-4787-9892-497B8295F9A6}"/>
              </a:ext>
            </a:extLst>
          </p:cNvPr>
          <p:cNvGraphicFramePr>
            <a:graphicFrameLocks noGrp="1"/>
          </p:cNvGraphicFramePr>
          <p:nvPr>
            <p:extLst>
              <p:ext uri="{D42A27DB-BD31-4B8C-83A1-F6EECF244321}">
                <p14:modId xmlns:p14="http://schemas.microsoft.com/office/powerpoint/2010/main" val="1869084640"/>
              </p:ext>
            </p:extLst>
          </p:nvPr>
        </p:nvGraphicFramePr>
        <p:xfrm>
          <a:off x="326571" y="-37465"/>
          <a:ext cx="8309389" cy="5212080"/>
        </p:xfrm>
        <a:graphic>
          <a:graphicData uri="http://schemas.openxmlformats.org/drawingml/2006/table">
            <a:tbl>
              <a:tblPr firstRow="1" bandRow="1"/>
              <a:tblGrid>
                <a:gridCol w="2934220">
                  <a:extLst>
                    <a:ext uri="{9D8B030D-6E8A-4147-A177-3AD203B41FA5}">
                      <a16:colId xmlns:a16="http://schemas.microsoft.com/office/drawing/2014/main" val="3615334436"/>
                    </a:ext>
                  </a:extLst>
                </a:gridCol>
                <a:gridCol w="1511567">
                  <a:extLst>
                    <a:ext uri="{9D8B030D-6E8A-4147-A177-3AD203B41FA5}">
                      <a16:colId xmlns:a16="http://schemas.microsoft.com/office/drawing/2014/main" val="930799234"/>
                    </a:ext>
                  </a:extLst>
                </a:gridCol>
                <a:gridCol w="1258328">
                  <a:extLst>
                    <a:ext uri="{9D8B030D-6E8A-4147-A177-3AD203B41FA5}">
                      <a16:colId xmlns:a16="http://schemas.microsoft.com/office/drawing/2014/main" val="3094470507"/>
                    </a:ext>
                  </a:extLst>
                </a:gridCol>
                <a:gridCol w="1741715">
                  <a:extLst>
                    <a:ext uri="{9D8B030D-6E8A-4147-A177-3AD203B41FA5}">
                      <a16:colId xmlns:a16="http://schemas.microsoft.com/office/drawing/2014/main" val="4227631751"/>
                    </a:ext>
                  </a:extLst>
                </a:gridCol>
                <a:gridCol w="863559">
                  <a:extLst>
                    <a:ext uri="{9D8B030D-6E8A-4147-A177-3AD203B41FA5}">
                      <a16:colId xmlns:a16="http://schemas.microsoft.com/office/drawing/2014/main" val="3534505241"/>
                    </a:ext>
                  </a:extLst>
                </a:gridCol>
              </a:tblGrid>
              <a:tr h="562351">
                <a:tc>
                  <a:txBody>
                    <a:bodyPr/>
                    <a:lstStyle/>
                    <a:p>
                      <a:pPr algn="ctr"/>
                      <a:r>
                        <a:rPr lang="es-MX" sz="1400" dirty="0">
                          <a:latin typeface="Gill Sans Ultra Bold" panose="020B0A02020104020203" pitchFamily="34" charset="0"/>
                        </a:rPr>
                        <a:t>Actividad/consigna </a:t>
                      </a:r>
                    </a:p>
                  </a:txBody>
                  <a:tcPr>
                    <a:solidFill>
                      <a:srgbClr val="CC99FF"/>
                    </a:solidFill>
                  </a:tcPr>
                </a:tc>
                <a:tc>
                  <a:txBody>
                    <a:bodyPr/>
                    <a:lstStyle/>
                    <a:p>
                      <a:pPr algn="ctr"/>
                      <a:r>
                        <a:rPr lang="es-MX" sz="1400" dirty="0">
                          <a:latin typeface="Gill Sans Ultra Bold" panose="020B0A02020104020203" pitchFamily="34" charset="0"/>
                        </a:rPr>
                        <a:t>Aprendizaje esperado</a:t>
                      </a:r>
                    </a:p>
                  </a:txBody>
                  <a:tcPr>
                    <a:solidFill>
                      <a:srgbClr val="CC99FF"/>
                    </a:solidFill>
                  </a:tcPr>
                </a:tc>
                <a:tc>
                  <a:txBody>
                    <a:bodyPr/>
                    <a:lstStyle/>
                    <a:p>
                      <a:pPr algn="ctr"/>
                      <a:r>
                        <a:rPr lang="es-MX" sz="1400" dirty="0">
                          <a:latin typeface="Gill Sans Ultra Bold" panose="020B0A02020104020203" pitchFamily="34" charset="0"/>
                        </a:rPr>
                        <a:t>Organización</a:t>
                      </a:r>
                    </a:p>
                  </a:txBody>
                  <a:tcPr>
                    <a:solidFill>
                      <a:srgbClr val="CC99FF"/>
                    </a:solidFill>
                  </a:tcPr>
                </a:tc>
                <a:tc>
                  <a:txBody>
                    <a:bodyPr/>
                    <a:lstStyle/>
                    <a:p>
                      <a:pPr algn="ctr"/>
                      <a:r>
                        <a:rPr lang="es-MX" sz="1400" dirty="0">
                          <a:latin typeface="Gill Sans Ultra Bold" panose="020B0A02020104020203" pitchFamily="34" charset="0"/>
                        </a:rPr>
                        <a:t>Recursos/ Materiales</a:t>
                      </a:r>
                    </a:p>
                  </a:txBody>
                  <a:tcPr>
                    <a:solidFill>
                      <a:srgbClr val="CC99FF"/>
                    </a:solidFill>
                  </a:tcPr>
                </a:tc>
                <a:tc>
                  <a:txBody>
                    <a:bodyPr/>
                    <a:lstStyle/>
                    <a:p>
                      <a:pPr algn="ctr"/>
                      <a:r>
                        <a:rPr lang="es-MX" sz="1400" dirty="0">
                          <a:latin typeface="Gill Sans Ultra Bold" panose="020B0A02020104020203" pitchFamily="34" charset="0"/>
                        </a:rPr>
                        <a:t>Tiempo/ días</a:t>
                      </a:r>
                    </a:p>
                  </a:txBody>
                  <a:tcPr>
                    <a:solidFill>
                      <a:srgbClr val="CC99FF"/>
                    </a:solidFill>
                  </a:tcPr>
                </a:tc>
                <a:extLst>
                  <a:ext uri="{0D108BD9-81ED-4DB2-BD59-A6C34878D82A}">
                    <a16:rowId xmlns:a16="http://schemas.microsoft.com/office/drawing/2014/main" val="2272529850"/>
                  </a:ext>
                </a:extLst>
              </a:tr>
              <a:tr h="3909806">
                <a:tc>
                  <a:txBody>
                    <a:bodyPr/>
                    <a:lstStyle/>
                    <a:p>
                      <a:r>
                        <a:rPr lang="es-MX" sz="1100" b="1" dirty="0">
                          <a:latin typeface="Century Gothic" panose="020B0502020202020204" pitchFamily="34" charset="0"/>
                          <a:cs typeface="Times New Roman" panose="02020603050405020304" pitchFamily="18" charset="0"/>
                        </a:rPr>
                        <a:t>Inicio</a:t>
                      </a:r>
                    </a:p>
                    <a:p>
                      <a:r>
                        <a:rPr lang="es-MX" sz="1100" dirty="0">
                          <a:latin typeface="Century Gothic" panose="020B0502020202020204" pitchFamily="34" charset="0"/>
                          <a:cs typeface="Times New Roman" panose="02020603050405020304" pitchFamily="18" charset="0"/>
                        </a:rPr>
                        <a:t>Se comenzará cuestionando a los pequeños sobre los</a:t>
                      </a:r>
                      <a:r>
                        <a:rPr lang="es-MX" sz="1100" baseline="0" dirty="0">
                          <a:latin typeface="Century Gothic" panose="020B0502020202020204" pitchFamily="34" charset="0"/>
                          <a:cs typeface="Times New Roman" panose="02020603050405020304" pitchFamily="18" charset="0"/>
                        </a:rPr>
                        <a:t> </a:t>
                      </a:r>
                      <a:r>
                        <a:rPr lang="es-MX" sz="1100" dirty="0">
                          <a:latin typeface="Century Gothic" panose="020B0502020202020204" pitchFamily="34" charset="0"/>
                          <a:cs typeface="Times New Roman" panose="02020603050405020304" pitchFamily="18" charset="0"/>
                        </a:rPr>
                        <a:t>conocimientos previos que tiene acerca del tema del</a:t>
                      </a:r>
                      <a:r>
                        <a:rPr lang="es-MX" sz="1100" baseline="0" dirty="0">
                          <a:latin typeface="Century Gothic" panose="020B0502020202020204" pitchFamily="34" charset="0"/>
                          <a:cs typeface="Times New Roman" panose="02020603050405020304" pitchFamily="18" charset="0"/>
                        </a:rPr>
                        <a:t> tiempo</a:t>
                      </a:r>
                      <a:r>
                        <a:rPr lang="es-MX" sz="1100" dirty="0">
                          <a:latin typeface="Century Gothic" panose="020B0502020202020204" pitchFamily="34" charset="0"/>
                          <a:cs typeface="Times New Roman" panose="02020603050405020304" pitchFamily="18" charset="0"/>
                        </a:rPr>
                        <a:t>, cuestionamientos como:  ¿Sabes ordenar las actividades que</a:t>
                      </a:r>
                      <a:r>
                        <a:rPr lang="es-MX" sz="1100" baseline="0" dirty="0">
                          <a:latin typeface="Century Gothic" panose="020B0502020202020204" pitchFamily="34" charset="0"/>
                          <a:cs typeface="Times New Roman" panose="02020603050405020304" pitchFamily="18" charset="0"/>
                        </a:rPr>
                        <a:t> realizas durante el día, desacuerdo al tiempo que se van haciendo, lo que realizaste primero, después y actualmente?(se deberán de mencionar las actividades), </a:t>
                      </a:r>
                      <a:r>
                        <a:rPr lang="es-MX" sz="1100" dirty="0">
                          <a:latin typeface="Century Gothic" panose="020B0502020202020204" pitchFamily="34" charset="0"/>
                          <a:cs typeface="Times New Roman" panose="02020603050405020304" pitchFamily="18" charset="0"/>
                        </a:rPr>
                        <a:t>¿Sabes</a:t>
                      </a:r>
                      <a:r>
                        <a:rPr lang="es-MX" sz="1100" baseline="0" dirty="0">
                          <a:latin typeface="Century Gothic" panose="020B0502020202020204" pitchFamily="34" charset="0"/>
                          <a:cs typeface="Times New Roman" panose="02020603050405020304" pitchFamily="18" charset="0"/>
                        </a:rPr>
                        <a:t> que es el tiempo</a:t>
                      </a:r>
                      <a:r>
                        <a:rPr lang="es-MX" sz="1100" dirty="0">
                          <a:latin typeface="Century Gothic" panose="020B0502020202020204" pitchFamily="34" charset="0"/>
                          <a:cs typeface="Times New Roman" panose="02020603050405020304" pitchFamily="18" charset="0"/>
                        </a:rPr>
                        <a:t>?,  ¿Identificas</a:t>
                      </a:r>
                      <a:r>
                        <a:rPr lang="es-MX" sz="1100" baseline="0" dirty="0">
                          <a:latin typeface="Century Gothic" panose="020B0502020202020204" pitchFamily="34" charset="0"/>
                          <a:cs typeface="Times New Roman" panose="02020603050405020304" pitchFamily="18" charset="0"/>
                        </a:rPr>
                        <a:t> como surge el tiempo en tu día?</a:t>
                      </a:r>
                      <a:r>
                        <a:rPr lang="es-MX" sz="1100" dirty="0">
                          <a:latin typeface="Century Gothic" panose="020B0502020202020204" pitchFamily="34" charset="0"/>
                          <a:cs typeface="Times New Roman" panose="02020603050405020304" pitchFamily="18" charset="0"/>
                        </a:rPr>
                        <a:t>, ¿En</a:t>
                      </a:r>
                      <a:r>
                        <a:rPr lang="es-MX" sz="1100" baseline="0" dirty="0">
                          <a:latin typeface="Century Gothic" panose="020B0502020202020204" pitchFamily="34" charset="0"/>
                          <a:cs typeface="Times New Roman" panose="02020603050405020304" pitchFamily="18" charset="0"/>
                        </a:rPr>
                        <a:t> tu día has observado como sale el sol y como es que va avanzando asta desaparecer</a:t>
                      </a:r>
                      <a:r>
                        <a:rPr lang="es-MX" sz="1100" dirty="0">
                          <a:latin typeface="Century Gothic" panose="020B0502020202020204" pitchFamily="34" charset="0"/>
                          <a:cs typeface="Times New Roman" panose="02020603050405020304" pitchFamily="18" charset="0"/>
                        </a:rPr>
                        <a:t>? ¿Crees</a:t>
                      </a:r>
                      <a:r>
                        <a:rPr lang="es-MX" sz="1100" baseline="0" dirty="0">
                          <a:latin typeface="Century Gothic" panose="020B0502020202020204" pitchFamily="34" charset="0"/>
                          <a:cs typeface="Times New Roman" panose="02020603050405020304" pitchFamily="18" charset="0"/>
                        </a:rPr>
                        <a:t> que se deba a que el tiempo va avanzando? ¿Por qué?.</a:t>
                      </a:r>
                    </a:p>
                    <a:p>
                      <a:r>
                        <a:rPr lang="es-MX" sz="1100" dirty="0">
                          <a:latin typeface="Century Gothic" panose="020B0502020202020204" pitchFamily="34" charset="0"/>
                          <a:cs typeface="Times New Roman" panose="02020603050405020304" pitchFamily="18" charset="0"/>
                        </a:rPr>
                        <a:t>Después de este cuestionario mostrar a los alumnos un</a:t>
                      </a:r>
                      <a:r>
                        <a:rPr lang="es-MX" sz="1100" baseline="0" dirty="0">
                          <a:latin typeface="Century Gothic" panose="020B0502020202020204" pitchFamily="34" charset="0"/>
                          <a:cs typeface="Times New Roman" panose="02020603050405020304" pitchFamily="18" charset="0"/>
                        </a:rPr>
                        <a:t> video sobre “Nociones Temporales”: </a:t>
                      </a:r>
                      <a:r>
                        <a:rPr lang="es-MX" sz="1100" baseline="0" dirty="0">
                          <a:latin typeface="Century Gothic" panose="020B0502020202020204" pitchFamily="34" charset="0"/>
                          <a:cs typeface="Times New Roman" panose="02020603050405020304" pitchFamily="18" charset="0"/>
                          <a:hlinkClick r:id="rId3"/>
                        </a:rPr>
                        <a:t>https://www.youtube.com/watch?v=DV4cz240O3U</a:t>
                      </a:r>
                      <a:endParaRPr lang="es-MX" sz="1100" baseline="0" dirty="0">
                        <a:latin typeface="Century Gothic" panose="020B0502020202020204" pitchFamily="34" charset="0"/>
                        <a:cs typeface="Times New Roman" panose="02020603050405020304" pitchFamily="18" charset="0"/>
                      </a:endParaRPr>
                    </a:p>
                    <a:p>
                      <a:r>
                        <a:rPr lang="es-MX" sz="1100" baseline="0" dirty="0">
                          <a:latin typeface="Century Gothic" panose="020B0502020202020204" pitchFamily="34" charset="0"/>
                          <a:cs typeface="Times New Roman" panose="02020603050405020304" pitchFamily="18" charset="0"/>
                        </a:rPr>
                        <a:t>Para que los alumnos puedan comprender mas sobre el tema y tengan un mayor conocimiento.</a:t>
                      </a:r>
                    </a:p>
                    <a:p>
                      <a:endParaRPr lang="es-MX" sz="13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tc>
                  <a:txBody>
                    <a:bodyPr/>
                    <a:lstStyle/>
                    <a:p>
                      <a:r>
                        <a:rPr lang="es-MX" sz="1400" dirty="0">
                          <a:latin typeface="Century Gothic" panose="020B0502020202020204" pitchFamily="34" charset="0"/>
                          <a:cs typeface="Times New Roman" panose="02020603050405020304" pitchFamily="18" charset="0"/>
                        </a:rPr>
                        <a:t>-Identifica varios eventos de su vida cotidiana y dice el orden en que ocurren.</a:t>
                      </a:r>
                    </a:p>
                    <a:p>
                      <a:endParaRPr lang="es-MX" sz="14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tc>
                  <a:txBody>
                    <a:bodyPr/>
                    <a:lstStyle/>
                    <a:p>
                      <a:pPr algn="ctr"/>
                      <a:r>
                        <a:rPr lang="es-MX" sz="1400" dirty="0">
                          <a:latin typeface="Century Gothic" panose="020B0502020202020204" pitchFamily="34" charset="0"/>
                          <a:cs typeface="Times New Roman" panose="02020603050405020304" pitchFamily="18" charset="0"/>
                        </a:rPr>
                        <a:t>Grupal </a:t>
                      </a:r>
                    </a:p>
                  </a:txBody>
                  <a:tcPr>
                    <a:solidFill>
                      <a:schemeClr val="accent3">
                        <a:lumMod val="40000"/>
                        <a:lumOff val="60000"/>
                      </a:schemeClr>
                    </a:solidFill>
                  </a:tcPr>
                </a:tc>
                <a:tc>
                  <a:txBody>
                    <a:bodyPr/>
                    <a:lstStyle/>
                    <a:p>
                      <a:r>
                        <a:rPr lang="es-MX" sz="1400" dirty="0">
                          <a:latin typeface="Century Gothic" panose="020B0502020202020204" pitchFamily="34" charset="0"/>
                          <a:cs typeface="Times New Roman" panose="02020603050405020304" pitchFamily="18" charset="0"/>
                        </a:rPr>
                        <a:t>-Cuestionamiento</a:t>
                      </a:r>
                      <a:r>
                        <a:rPr lang="es-MX" sz="1400" baseline="0" dirty="0">
                          <a:latin typeface="Century Gothic" panose="020B0502020202020204" pitchFamily="34" charset="0"/>
                          <a:cs typeface="Times New Roman" panose="02020603050405020304" pitchFamily="18" charset="0"/>
                        </a:rPr>
                        <a:t> </a:t>
                      </a:r>
                    </a:p>
                    <a:p>
                      <a:r>
                        <a:rPr lang="es-MX" sz="1400" baseline="0" dirty="0">
                          <a:latin typeface="Century Gothic" panose="020B0502020202020204" pitchFamily="34" charset="0"/>
                          <a:cs typeface="Times New Roman" panose="02020603050405020304" pitchFamily="18" charset="0"/>
                        </a:rPr>
                        <a:t>-Link del video</a:t>
                      </a:r>
                    </a:p>
                    <a:p>
                      <a:r>
                        <a:rPr lang="es-MX" sz="1400" baseline="0" dirty="0">
                          <a:latin typeface="Century Gothic" panose="020B0502020202020204" pitchFamily="34" charset="0"/>
                          <a:cs typeface="Times New Roman" panose="02020603050405020304" pitchFamily="18" charset="0"/>
                        </a:rPr>
                        <a:t>-Televisión </a:t>
                      </a:r>
                    </a:p>
                    <a:p>
                      <a:r>
                        <a:rPr lang="es-MX" sz="1400" baseline="0" dirty="0">
                          <a:latin typeface="Century Gothic" panose="020B0502020202020204" pitchFamily="34" charset="0"/>
                          <a:cs typeface="Times New Roman" panose="02020603050405020304" pitchFamily="18" charset="0"/>
                        </a:rPr>
                        <a:t>-Internet </a:t>
                      </a:r>
                      <a:endParaRPr lang="es-MX" sz="14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tc>
                  <a:txBody>
                    <a:bodyPr/>
                    <a:lstStyle/>
                    <a:p>
                      <a:r>
                        <a:rPr lang="es-MX" sz="1400" dirty="0">
                          <a:latin typeface="Century Gothic" panose="020B0502020202020204" pitchFamily="34" charset="0"/>
                          <a:cs typeface="Times New Roman" panose="02020603050405020304" pitchFamily="18" charset="0"/>
                        </a:rPr>
                        <a:t>15</a:t>
                      </a:r>
                      <a:r>
                        <a:rPr lang="es-MX" sz="1400" baseline="0" dirty="0">
                          <a:latin typeface="Century Gothic" panose="020B0502020202020204" pitchFamily="34" charset="0"/>
                          <a:cs typeface="Times New Roman" panose="02020603050405020304" pitchFamily="18" charset="0"/>
                        </a:rPr>
                        <a:t> minutos </a:t>
                      </a:r>
                      <a:endParaRPr lang="es-MX" sz="14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410625745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82" name="Google Shape;1382;p42"/>
          <p:cNvSpPr/>
          <p:nvPr/>
        </p:nvSpPr>
        <p:spPr>
          <a:xfrm>
            <a:off x="1579513" y="1988396"/>
            <a:ext cx="624978" cy="580179"/>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83" name="Google Shape;1383;p42"/>
          <p:cNvGrpSpPr/>
          <p:nvPr/>
        </p:nvGrpSpPr>
        <p:grpSpPr>
          <a:xfrm>
            <a:off x="3369598" y="1971296"/>
            <a:ext cx="617868" cy="614520"/>
            <a:chOff x="1535000" y="3223325"/>
            <a:chExt cx="484450" cy="481825"/>
          </a:xfrm>
        </p:grpSpPr>
        <p:sp>
          <p:nvSpPr>
            <p:cNvPr id="1384" name="Google Shape;1384;p42"/>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5" name="Google Shape;1385;p42"/>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6" name="Google Shape;1386;p42"/>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87" name="Google Shape;1387;p42"/>
          <p:cNvGrpSpPr/>
          <p:nvPr/>
        </p:nvGrpSpPr>
        <p:grpSpPr>
          <a:xfrm>
            <a:off x="6944490" y="2035242"/>
            <a:ext cx="614520" cy="486629"/>
            <a:chOff x="2085525" y="3263750"/>
            <a:chExt cx="481825" cy="381550"/>
          </a:xfrm>
        </p:grpSpPr>
        <p:sp>
          <p:nvSpPr>
            <p:cNvPr id="1388" name="Google Shape;1388;p42"/>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9" name="Google Shape;1389;p42"/>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90" name="Google Shape;1390;p42"/>
          <p:cNvSpPr/>
          <p:nvPr/>
        </p:nvSpPr>
        <p:spPr>
          <a:xfrm>
            <a:off x="5152810" y="1971226"/>
            <a:ext cx="614615" cy="614520"/>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aphicFrame>
        <p:nvGraphicFramePr>
          <p:cNvPr id="27" name="Tabla 2">
            <a:extLst>
              <a:ext uri="{FF2B5EF4-FFF2-40B4-BE49-F238E27FC236}">
                <a16:creationId xmlns:a16="http://schemas.microsoft.com/office/drawing/2014/main" id="{6C9B75EB-CD3B-4787-9892-497B8295F9A6}"/>
              </a:ext>
            </a:extLst>
          </p:cNvPr>
          <p:cNvGraphicFramePr>
            <a:graphicFrameLocks noGrp="1"/>
          </p:cNvGraphicFramePr>
          <p:nvPr>
            <p:extLst>
              <p:ext uri="{D42A27DB-BD31-4B8C-83A1-F6EECF244321}">
                <p14:modId xmlns:p14="http://schemas.microsoft.com/office/powerpoint/2010/main" val="638017307"/>
              </p:ext>
            </p:extLst>
          </p:nvPr>
        </p:nvGraphicFramePr>
        <p:xfrm>
          <a:off x="315685" y="265083"/>
          <a:ext cx="8309389" cy="4770120"/>
        </p:xfrm>
        <a:graphic>
          <a:graphicData uri="http://schemas.openxmlformats.org/drawingml/2006/table">
            <a:tbl>
              <a:tblPr firstRow="1" bandRow="1"/>
              <a:tblGrid>
                <a:gridCol w="2934220">
                  <a:extLst>
                    <a:ext uri="{9D8B030D-6E8A-4147-A177-3AD203B41FA5}">
                      <a16:colId xmlns:a16="http://schemas.microsoft.com/office/drawing/2014/main" val="3615334436"/>
                    </a:ext>
                  </a:extLst>
                </a:gridCol>
                <a:gridCol w="1511567">
                  <a:extLst>
                    <a:ext uri="{9D8B030D-6E8A-4147-A177-3AD203B41FA5}">
                      <a16:colId xmlns:a16="http://schemas.microsoft.com/office/drawing/2014/main" val="930799234"/>
                    </a:ext>
                  </a:extLst>
                </a:gridCol>
                <a:gridCol w="1258328">
                  <a:extLst>
                    <a:ext uri="{9D8B030D-6E8A-4147-A177-3AD203B41FA5}">
                      <a16:colId xmlns:a16="http://schemas.microsoft.com/office/drawing/2014/main" val="3094470507"/>
                    </a:ext>
                  </a:extLst>
                </a:gridCol>
                <a:gridCol w="1741715">
                  <a:extLst>
                    <a:ext uri="{9D8B030D-6E8A-4147-A177-3AD203B41FA5}">
                      <a16:colId xmlns:a16="http://schemas.microsoft.com/office/drawing/2014/main" val="4227631751"/>
                    </a:ext>
                  </a:extLst>
                </a:gridCol>
                <a:gridCol w="863559">
                  <a:extLst>
                    <a:ext uri="{9D8B030D-6E8A-4147-A177-3AD203B41FA5}">
                      <a16:colId xmlns:a16="http://schemas.microsoft.com/office/drawing/2014/main" val="3534505241"/>
                    </a:ext>
                  </a:extLst>
                </a:gridCol>
              </a:tblGrid>
              <a:tr h="562351">
                <a:tc>
                  <a:txBody>
                    <a:bodyPr/>
                    <a:lstStyle/>
                    <a:p>
                      <a:pPr algn="ctr"/>
                      <a:r>
                        <a:rPr lang="es-MX" sz="1400" dirty="0">
                          <a:latin typeface="Gill Sans Ultra Bold" panose="020B0A02020104020203" pitchFamily="34" charset="0"/>
                        </a:rPr>
                        <a:t>Actividad/consigna </a:t>
                      </a:r>
                    </a:p>
                  </a:txBody>
                  <a:tcPr>
                    <a:solidFill>
                      <a:srgbClr val="CC99FF"/>
                    </a:solidFill>
                  </a:tcPr>
                </a:tc>
                <a:tc>
                  <a:txBody>
                    <a:bodyPr/>
                    <a:lstStyle/>
                    <a:p>
                      <a:pPr algn="ctr"/>
                      <a:r>
                        <a:rPr lang="es-MX" sz="1400" dirty="0">
                          <a:latin typeface="Gill Sans Ultra Bold" panose="020B0A02020104020203" pitchFamily="34" charset="0"/>
                        </a:rPr>
                        <a:t>Aprendizaje esperado</a:t>
                      </a:r>
                    </a:p>
                  </a:txBody>
                  <a:tcPr>
                    <a:solidFill>
                      <a:srgbClr val="CC99FF"/>
                    </a:solidFill>
                  </a:tcPr>
                </a:tc>
                <a:tc>
                  <a:txBody>
                    <a:bodyPr/>
                    <a:lstStyle/>
                    <a:p>
                      <a:pPr algn="ctr"/>
                      <a:r>
                        <a:rPr lang="es-MX" sz="1400" dirty="0">
                          <a:latin typeface="Gill Sans Ultra Bold" panose="020B0A02020104020203" pitchFamily="34" charset="0"/>
                        </a:rPr>
                        <a:t>Organización</a:t>
                      </a:r>
                    </a:p>
                  </a:txBody>
                  <a:tcPr>
                    <a:solidFill>
                      <a:srgbClr val="CC99FF"/>
                    </a:solidFill>
                  </a:tcPr>
                </a:tc>
                <a:tc>
                  <a:txBody>
                    <a:bodyPr/>
                    <a:lstStyle/>
                    <a:p>
                      <a:pPr algn="ctr"/>
                      <a:r>
                        <a:rPr lang="es-MX" sz="1400" dirty="0">
                          <a:latin typeface="Gill Sans Ultra Bold" panose="020B0A02020104020203" pitchFamily="34" charset="0"/>
                        </a:rPr>
                        <a:t>Recursos/ Materiales</a:t>
                      </a:r>
                    </a:p>
                  </a:txBody>
                  <a:tcPr>
                    <a:solidFill>
                      <a:srgbClr val="CC99FF"/>
                    </a:solidFill>
                  </a:tcPr>
                </a:tc>
                <a:tc>
                  <a:txBody>
                    <a:bodyPr/>
                    <a:lstStyle/>
                    <a:p>
                      <a:pPr algn="ctr"/>
                      <a:r>
                        <a:rPr lang="es-MX" sz="1400" dirty="0">
                          <a:latin typeface="Gill Sans Ultra Bold" panose="020B0A02020104020203" pitchFamily="34" charset="0"/>
                        </a:rPr>
                        <a:t>Tiempo/ días</a:t>
                      </a:r>
                    </a:p>
                  </a:txBody>
                  <a:tcPr>
                    <a:solidFill>
                      <a:srgbClr val="CC99FF"/>
                    </a:solidFill>
                  </a:tcPr>
                </a:tc>
                <a:extLst>
                  <a:ext uri="{0D108BD9-81ED-4DB2-BD59-A6C34878D82A}">
                    <a16:rowId xmlns:a16="http://schemas.microsoft.com/office/drawing/2014/main" val="2272529850"/>
                  </a:ext>
                </a:extLst>
              </a:tr>
              <a:tr h="390980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200" b="1" dirty="0">
                          <a:latin typeface="Century Gothic" panose="020B0502020202020204" pitchFamily="34" charset="0"/>
                          <a:cs typeface="Times New Roman" panose="02020603050405020304" pitchFamily="18" charset="0"/>
                        </a:rPr>
                        <a:t>Desarrollo:</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dirty="0">
                          <a:latin typeface="Century Gothic" panose="020B0502020202020204" pitchFamily="34" charset="0"/>
                          <a:cs typeface="Times New Roman" panose="02020603050405020304" pitchFamily="18" charset="0"/>
                        </a:rPr>
                        <a:t>Explicar de una manera comprensible para los niños, el concepto de tiempo. Al finalizar la explicación presentar a los pequeños la actividad la cual consta en repartir </a:t>
                      </a:r>
                      <a:r>
                        <a:rPr lang="es-MX" sz="1400" baseline="0" dirty="0">
                          <a:latin typeface="Century Gothic" panose="020B0502020202020204" pitchFamily="34" charset="0"/>
                          <a:cs typeface="Times New Roman" panose="02020603050405020304" pitchFamily="18" charset="0"/>
                        </a:rPr>
                        <a:t> dos hojas con imágenes a cada niño, después se explicara  que debe de ordenar las imágenes que observara en la hoja según lo que pase al principio hasta el final, con números de 1,2,3,4…..</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300" baseline="0" dirty="0">
                          <a:latin typeface="Century Gothic" panose="020B0502020202020204" pitchFamily="34" charset="0"/>
                          <a:cs typeface="Times New Roman" panose="02020603050405020304" pitchFamily="18" charset="0"/>
                        </a:rPr>
                        <a:t>Durante la actividad se ayudara a resolver dudas que se presenten durante la realización de la  actividad y se ayudara a corregir ideas erróneas. </a:t>
                      </a:r>
                      <a:endParaRPr lang="es-MX" sz="1200" baseline="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tc>
                  <a:txBody>
                    <a:bodyPr/>
                    <a:lstStyle/>
                    <a:p>
                      <a:r>
                        <a:rPr lang="es-MX" sz="1400" dirty="0">
                          <a:latin typeface="Century Gothic" panose="020B0502020202020204" pitchFamily="34" charset="0"/>
                          <a:cs typeface="Times New Roman" panose="02020603050405020304" pitchFamily="18" charset="0"/>
                        </a:rPr>
                        <a:t>-Usa expresiones temporales y representaciones gráficas para explicar la sucesión de eventos. </a:t>
                      </a:r>
                    </a:p>
                    <a:p>
                      <a:endParaRPr lang="es-MX" sz="14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tc>
                  <a:txBody>
                    <a:bodyPr/>
                    <a:lstStyle/>
                    <a:p>
                      <a:pPr algn="ctr"/>
                      <a:r>
                        <a:rPr lang="es-MX" sz="1400" dirty="0">
                          <a:latin typeface="Century Gothic" panose="020B0502020202020204" pitchFamily="34" charset="0"/>
                          <a:cs typeface="Times New Roman" panose="02020603050405020304" pitchFamily="18" charset="0"/>
                        </a:rPr>
                        <a:t>Individual</a:t>
                      </a:r>
                      <a:r>
                        <a:rPr lang="es-MX" sz="1400" baseline="0" dirty="0">
                          <a:latin typeface="Century Gothic" panose="020B0502020202020204" pitchFamily="34" charset="0"/>
                          <a:cs typeface="Times New Roman" panose="02020603050405020304" pitchFamily="18" charset="0"/>
                        </a:rPr>
                        <a:t> </a:t>
                      </a:r>
                      <a:endParaRPr lang="es-MX" sz="14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tc>
                  <a:txBody>
                    <a:bodyPr/>
                    <a:lstStyle/>
                    <a:p>
                      <a:r>
                        <a:rPr lang="es-MX" sz="1400" dirty="0">
                          <a:latin typeface="Century Gothic" panose="020B0502020202020204" pitchFamily="34" charset="0"/>
                          <a:cs typeface="Times New Roman" panose="02020603050405020304" pitchFamily="18" charset="0"/>
                        </a:rPr>
                        <a:t>-Lápiz.</a:t>
                      </a:r>
                    </a:p>
                    <a:p>
                      <a:r>
                        <a:rPr lang="es-MX" sz="1400" dirty="0">
                          <a:latin typeface="Century Gothic" panose="020B0502020202020204" pitchFamily="34" charset="0"/>
                          <a:cs typeface="Times New Roman" panose="02020603050405020304" pitchFamily="18" charset="0"/>
                        </a:rPr>
                        <a:t>-Borrador.</a:t>
                      </a:r>
                    </a:p>
                    <a:p>
                      <a:r>
                        <a:rPr lang="es-MX" sz="1400" dirty="0">
                          <a:latin typeface="Century Gothic" panose="020B0502020202020204" pitchFamily="34" charset="0"/>
                          <a:cs typeface="Times New Roman" panose="02020603050405020304" pitchFamily="18" charset="0"/>
                        </a:rPr>
                        <a:t>-Sacapuntas.</a:t>
                      </a:r>
                    </a:p>
                    <a:p>
                      <a:r>
                        <a:rPr lang="es-MX" sz="1400" dirty="0">
                          <a:latin typeface="Century Gothic" panose="020B0502020202020204" pitchFamily="34" charset="0"/>
                          <a:cs typeface="Times New Roman" panose="02020603050405020304" pitchFamily="18" charset="0"/>
                        </a:rPr>
                        <a:t>-Hoja</a:t>
                      </a:r>
                      <a:r>
                        <a:rPr lang="es-MX" sz="1400" baseline="0" dirty="0">
                          <a:latin typeface="Century Gothic" panose="020B0502020202020204" pitchFamily="34" charset="0"/>
                          <a:cs typeface="Times New Roman" panose="02020603050405020304" pitchFamily="18" charset="0"/>
                        </a:rPr>
                        <a:t> con imágenes impresa.</a:t>
                      </a:r>
                      <a:endParaRPr lang="es-MX" sz="14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tc>
                  <a:txBody>
                    <a:bodyPr/>
                    <a:lstStyle/>
                    <a:p>
                      <a:r>
                        <a:rPr lang="es-MX" sz="1400" dirty="0">
                          <a:latin typeface="Century Gothic" panose="020B0502020202020204" pitchFamily="34" charset="0"/>
                          <a:cs typeface="Times New Roman" panose="02020603050405020304" pitchFamily="18" charset="0"/>
                        </a:rPr>
                        <a:t>15</a:t>
                      </a:r>
                      <a:endParaRPr lang="es-MX" sz="1400" baseline="0" dirty="0">
                        <a:latin typeface="Century Gothic" panose="020B0502020202020204" pitchFamily="34" charset="0"/>
                        <a:cs typeface="Times New Roman" panose="02020603050405020304" pitchFamily="18" charset="0"/>
                      </a:endParaRPr>
                    </a:p>
                    <a:p>
                      <a:r>
                        <a:rPr lang="es-MX" sz="1400" baseline="0" dirty="0">
                          <a:latin typeface="Century Gothic" panose="020B0502020202020204" pitchFamily="34" charset="0"/>
                          <a:cs typeface="Times New Roman" panose="02020603050405020304" pitchFamily="18" charset="0"/>
                        </a:rPr>
                        <a:t>minutos </a:t>
                      </a:r>
                      <a:endParaRPr lang="es-MX" sz="14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4106257451"/>
                  </a:ext>
                </a:extLst>
              </a:tr>
            </a:tbl>
          </a:graphicData>
        </a:graphic>
      </p:graphicFrame>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489" y="2521871"/>
            <a:ext cx="1450521" cy="70485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394" y="3346894"/>
            <a:ext cx="1285011" cy="1004669"/>
          </a:xfrm>
          <a:prstGeom prst="rect">
            <a:avLst/>
          </a:prstGeom>
        </p:spPr>
      </p:pic>
    </p:spTree>
    <p:extLst>
      <p:ext uri="{BB962C8B-B14F-4D97-AF65-F5344CB8AC3E}">
        <p14:creationId xmlns:p14="http://schemas.microsoft.com/office/powerpoint/2010/main" val="251660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82" name="Google Shape;1382;p42"/>
          <p:cNvSpPr/>
          <p:nvPr/>
        </p:nvSpPr>
        <p:spPr>
          <a:xfrm>
            <a:off x="1579513" y="1988396"/>
            <a:ext cx="624978" cy="580179"/>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383" name="Google Shape;1383;p42"/>
          <p:cNvGrpSpPr/>
          <p:nvPr/>
        </p:nvGrpSpPr>
        <p:grpSpPr>
          <a:xfrm>
            <a:off x="3369598" y="1971296"/>
            <a:ext cx="617868" cy="614520"/>
            <a:chOff x="1535000" y="3223325"/>
            <a:chExt cx="484450" cy="481825"/>
          </a:xfrm>
        </p:grpSpPr>
        <p:sp>
          <p:nvSpPr>
            <p:cNvPr id="1384" name="Google Shape;1384;p42"/>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5" name="Google Shape;1385;p42"/>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6" name="Google Shape;1386;p42"/>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87" name="Google Shape;1387;p42"/>
          <p:cNvGrpSpPr/>
          <p:nvPr/>
        </p:nvGrpSpPr>
        <p:grpSpPr>
          <a:xfrm>
            <a:off x="6944490" y="2035242"/>
            <a:ext cx="614520" cy="486629"/>
            <a:chOff x="2085525" y="3263750"/>
            <a:chExt cx="481825" cy="381550"/>
          </a:xfrm>
        </p:grpSpPr>
        <p:sp>
          <p:nvSpPr>
            <p:cNvPr id="1388" name="Google Shape;1388;p42"/>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89" name="Google Shape;1389;p42"/>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90" name="Google Shape;1390;p42"/>
          <p:cNvSpPr/>
          <p:nvPr/>
        </p:nvSpPr>
        <p:spPr>
          <a:xfrm>
            <a:off x="5152810" y="1971226"/>
            <a:ext cx="614615" cy="614520"/>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aphicFrame>
        <p:nvGraphicFramePr>
          <p:cNvPr id="27" name="Tabla 2">
            <a:extLst>
              <a:ext uri="{FF2B5EF4-FFF2-40B4-BE49-F238E27FC236}">
                <a16:creationId xmlns:a16="http://schemas.microsoft.com/office/drawing/2014/main" id="{6C9B75EB-CD3B-4787-9892-497B8295F9A6}"/>
              </a:ext>
            </a:extLst>
          </p:cNvPr>
          <p:cNvGraphicFramePr>
            <a:graphicFrameLocks noGrp="1"/>
          </p:cNvGraphicFramePr>
          <p:nvPr>
            <p:extLst>
              <p:ext uri="{D42A27DB-BD31-4B8C-83A1-F6EECF244321}">
                <p14:modId xmlns:p14="http://schemas.microsoft.com/office/powerpoint/2010/main" val="2205088674"/>
              </p:ext>
            </p:extLst>
          </p:nvPr>
        </p:nvGraphicFramePr>
        <p:xfrm>
          <a:off x="326571" y="190151"/>
          <a:ext cx="8309389" cy="4641326"/>
        </p:xfrm>
        <a:graphic>
          <a:graphicData uri="http://schemas.openxmlformats.org/drawingml/2006/table">
            <a:tbl>
              <a:tblPr firstRow="1" bandRow="1"/>
              <a:tblGrid>
                <a:gridCol w="2934220">
                  <a:extLst>
                    <a:ext uri="{9D8B030D-6E8A-4147-A177-3AD203B41FA5}">
                      <a16:colId xmlns:a16="http://schemas.microsoft.com/office/drawing/2014/main" val="3615334436"/>
                    </a:ext>
                  </a:extLst>
                </a:gridCol>
                <a:gridCol w="1511567">
                  <a:extLst>
                    <a:ext uri="{9D8B030D-6E8A-4147-A177-3AD203B41FA5}">
                      <a16:colId xmlns:a16="http://schemas.microsoft.com/office/drawing/2014/main" val="930799234"/>
                    </a:ext>
                  </a:extLst>
                </a:gridCol>
                <a:gridCol w="1258328">
                  <a:extLst>
                    <a:ext uri="{9D8B030D-6E8A-4147-A177-3AD203B41FA5}">
                      <a16:colId xmlns:a16="http://schemas.microsoft.com/office/drawing/2014/main" val="3094470507"/>
                    </a:ext>
                  </a:extLst>
                </a:gridCol>
                <a:gridCol w="1741715">
                  <a:extLst>
                    <a:ext uri="{9D8B030D-6E8A-4147-A177-3AD203B41FA5}">
                      <a16:colId xmlns:a16="http://schemas.microsoft.com/office/drawing/2014/main" val="4227631751"/>
                    </a:ext>
                  </a:extLst>
                </a:gridCol>
                <a:gridCol w="863559">
                  <a:extLst>
                    <a:ext uri="{9D8B030D-6E8A-4147-A177-3AD203B41FA5}">
                      <a16:colId xmlns:a16="http://schemas.microsoft.com/office/drawing/2014/main" val="3534505241"/>
                    </a:ext>
                  </a:extLst>
                </a:gridCol>
              </a:tblGrid>
              <a:tr h="562351">
                <a:tc>
                  <a:txBody>
                    <a:bodyPr/>
                    <a:lstStyle/>
                    <a:p>
                      <a:pPr algn="ctr"/>
                      <a:r>
                        <a:rPr lang="es-MX" sz="1400" dirty="0">
                          <a:latin typeface="Gill Sans Ultra Bold" panose="020B0A02020104020203" pitchFamily="34" charset="0"/>
                        </a:rPr>
                        <a:t>Actividad/consigna </a:t>
                      </a:r>
                    </a:p>
                  </a:txBody>
                  <a:tcPr>
                    <a:solidFill>
                      <a:srgbClr val="CC99FF"/>
                    </a:solidFill>
                  </a:tcPr>
                </a:tc>
                <a:tc>
                  <a:txBody>
                    <a:bodyPr/>
                    <a:lstStyle/>
                    <a:p>
                      <a:pPr algn="ctr"/>
                      <a:r>
                        <a:rPr lang="es-MX" sz="1400" dirty="0">
                          <a:latin typeface="Gill Sans Ultra Bold" panose="020B0A02020104020203" pitchFamily="34" charset="0"/>
                        </a:rPr>
                        <a:t>Aprendizaje esperado</a:t>
                      </a:r>
                    </a:p>
                  </a:txBody>
                  <a:tcPr>
                    <a:solidFill>
                      <a:srgbClr val="CC99FF"/>
                    </a:solidFill>
                  </a:tcPr>
                </a:tc>
                <a:tc>
                  <a:txBody>
                    <a:bodyPr/>
                    <a:lstStyle/>
                    <a:p>
                      <a:pPr algn="ctr"/>
                      <a:r>
                        <a:rPr lang="es-MX" sz="1400" dirty="0">
                          <a:latin typeface="Gill Sans Ultra Bold" panose="020B0A02020104020203" pitchFamily="34" charset="0"/>
                        </a:rPr>
                        <a:t>Organización</a:t>
                      </a:r>
                    </a:p>
                  </a:txBody>
                  <a:tcPr>
                    <a:solidFill>
                      <a:srgbClr val="CC99FF"/>
                    </a:solidFill>
                  </a:tcPr>
                </a:tc>
                <a:tc>
                  <a:txBody>
                    <a:bodyPr/>
                    <a:lstStyle/>
                    <a:p>
                      <a:pPr algn="ctr"/>
                      <a:r>
                        <a:rPr lang="es-MX" sz="1400" dirty="0">
                          <a:latin typeface="Gill Sans Ultra Bold" panose="020B0A02020104020203" pitchFamily="34" charset="0"/>
                        </a:rPr>
                        <a:t>Recursos/ Materiales</a:t>
                      </a:r>
                    </a:p>
                  </a:txBody>
                  <a:tcPr>
                    <a:solidFill>
                      <a:srgbClr val="CC99FF"/>
                    </a:solidFill>
                  </a:tcPr>
                </a:tc>
                <a:tc>
                  <a:txBody>
                    <a:bodyPr/>
                    <a:lstStyle/>
                    <a:p>
                      <a:pPr algn="ctr"/>
                      <a:r>
                        <a:rPr lang="es-MX" sz="1400" dirty="0">
                          <a:latin typeface="Gill Sans Ultra Bold" panose="020B0A02020104020203" pitchFamily="34" charset="0"/>
                        </a:rPr>
                        <a:t>Tiempo/ días</a:t>
                      </a:r>
                    </a:p>
                  </a:txBody>
                  <a:tcPr>
                    <a:solidFill>
                      <a:srgbClr val="CC99FF"/>
                    </a:solidFill>
                  </a:tcPr>
                </a:tc>
                <a:extLst>
                  <a:ext uri="{0D108BD9-81ED-4DB2-BD59-A6C34878D82A}">
                    <a16:rowId xmlns:a16="http://schemas.microsoft.com/office/drawing/2014/main" val="2272529850"/>
                  </a:ext>
                </a:extLst>
              </a:tr>
              <a:tr h="3909806">
                <a:tc>
                  <a:txBody>
                    <a:bodyPr/>
                    <a:lstStyle/>
                    <a:p>
                      <a:r>
                        <a:rPr lang="es-MX" sz="1200" b="1" dirty="0">
                          <a:latin typeface="Century Gothic" panose="020B0502020202020204" pitchFamily="34" charset="0"/>
                          <a:cs typeface="Times New Roman" panose="02020603050405020304" pitchFamily="18" charset="0"/>
                        </a:rPr>
                        <a:t>Cierre</a:t>
                      </a:r>
                      <a:r>
                        <a:rPr lang="es-MX" sz="1200" b="1" baseline="0" dirty="0">
                          <a:latin typeface="Century Gothic" panose="020B0502020202020204" pitchFamily="34" charset="0"/>
                          <a:cs typeface="Times New Roman" panose="02020603050405020304" pitchFamily="18" charset="0"/>
                        </a:rPr>
                        <a:t>.</a:t>
                      </a:r>
                    </a:p>
                    <a:p>
                      <a:r>
                        <a:rPr lang="es-MX" sz="1200" b="0" baseline="0" dirty="0">
                          <a:latin typeface="Century Gothic" panose="020B0502020202020204" pitchFamily="34" charset="0"/>
                          <a:cs typeface="Times New Roman" panose="02020603050405020304" pitchFamily="18" charset="0"/>
                        </a:rPr>
                        <a:t>Al terminar de enumerar el orden de las imágenes, los niños en su cuadernillo dibujaran una secuencia de actividades que realizan en la mañana, antes de llegar al jardín de niños (máximo 4 dibujos).</a:t>
                      </a:r>
                    </a:p>
                    <a:p>
                      <a:r>
                        <a:rPr lang="es-MX" sz="1200" b="0" baseline="0" dirty="0">
                          <a:latin typeface="Century Gothic" panose="020B0502020202020204" pitchFamily="34" charset="0"/>
                          <a:cs typeface="Times New Roman" panose="02020603050405020304" pitchFamily="18" charset="0"/>
                        </a:rPr>
                        <a:t>Después deberá de explicar la secuencia de actividades dibujadas que realizo.</a:t>
                      </a:r>
                    </a:p>
                    <a:p>
                      <a:r>
                        <a:rPr lang="es-MX" sz="1200" b="0" baseline="0" dirty="0">
                          <a:latin typeface="Century Gothic" panose="020B0502020202020204" pitchFamily="34" charset="0"/>
                          <a:cs typeface="Times New Roman" panose="02020603050405020304" pitchFamily="18" charset="0"/>
                        </a:rPr>
                        <a:t>Para finalizar se cuestionara ¿Lo que logramos hacer y observar durante nuestra actividad les ayudo a conocer que mientras el tiempo pasa, realizamos muchas actividades?, ¿Las actividades llevan un orden según en el tiempo en el que pasan?, y que ¿El tiempo nos puede ayudar a saber que paso antes, durante y después?</a:t>
                      </a:r>
                      <a:endParaRPr lang="es-MX" sz="1200" b="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tc>
                  <a:txBody>
                    <a:bodyPr/>
                    <a:lstStyle/>
                    <a:p>
                      <a:r>
                        <a:rPr lang="es-MX" sz="1400" dirty="0">
                          <a:latin typeface="Century Gothic" panose="020B0502020202020204" pitchFamily="34" charset="0"/>
                          <a:cs typeface="Times New Roman" panose="02020603050405020304" pitchFamily="18" charset="0"/>
                        </a:rPr>
                        <a:t>-Usa expresiones temporales y representaciones gráficas para explicar la sucesión de eventos. </a:t>
                      </a:r>
                    </a:p>
                    <a:p>
                      <a:endParaRPr lang="es-MX" sz="14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tc>
                  <a:txBody>
                    <a:bodyPr/>
                    <a:lstStyle/>
                    <a:p>
                      <a:pPr algn="ctr"/>
                      <a:r>
                        <a:rPr lang="es-MX" sz="1400" dirty="0">
                          <a:latin typeface="Century Gothic" panose="020B0502020202020204" pitchFamily="34" charset="0"/>
                          <a:cs typeface="Times New Roman" panose="02020603050405020304" pitchFamily="18" charset="0"/>
                        </a:rPr>
                        <a:t>Grupal </a:t>
                      </a:r>
                    </a:p>
                  </a:txBody>
                  <a:tcPr>
                    <a:solidFill>
                      <a:schemeClr val="accent3">
                        <a:lumMod val="40000"/>
                        <a:lumOff val="60000"/>
                      </a:schemeClr>
                    </a:solidFill>
                  </a:tcPr>
                </a:tc>
                <a:tc>
                  <a:txBody>
                    <a:bodyPr/>
                    <a:lstStyle/>
                    <a:p>
                      <a:r>
                        <a:rPr lang="es-MX" sz="1400" dirty="0">
                          <a:latin typeface="Century Gothic" panose="020B0502020202020204" pitchFamily="34" charset="0"/>
                          <a:cs typeface="Times New Roman" panose="02020603050405020304" pitchFamily="18" charset="0"/>
                        </a:rPr>
                        <a:t>-Cuadernillo</a:t>
                      </a:r>
                      <a:endParaRPr lang="es-MX" sz="1400" baseline="0" dirty="0">
                        <a:latin typeface="Century Gothic" panose="020B0502020202020204" pitchFamily="34" charset="0"/>
                        <a:cs typeface="Times New Roman" panose="02020603050405020304" pitchFamily="18" charset="0"/>
                      </a:endParaRPr>
                    </a:p>
                    <a:p>
                      <a:r>
                        <a:rPr lang="es-MX" sz="1400" baseline="0" dirty="0">
                          <a:latin typeface="Century Gothic" panose="020B0502020202020204" pitchFamily="34" charset="0"/>
                          <a:cs typeface="Times New Roman" panose="02020603050405020304" pitchFamily="18" charset="0"/>
                        </a:rPr>
                        <a:t>-Lápiz</a:t>
                      </a:r>
                    </a:p>
                    <a:p>
                      <a:r>
                        <a:rPr lang="es-MX" sz="1400" baseline="0" dirty="0">
                          <a:latin typeface="Century Gothic" panose="020B0502020202020204" pitchFamily="34" charset="0"/>
                          <a:cs typeface="Times New Roman" panose="02020603050405020304" pitchFamily="18" charset="0"/>
                        </a:rPr>
                        <a:t>-Sacapuntas</a:t>
                      </a:r>
                    </a:p>
                    <a:p>
                      <a:r>
                        <a:rPr lang="es-MX" sz="1400" baseline="0" dirty="0">
                          <a:latin typeface="Century Gothic" panose="020B0502020202020204" pitchFamily="34" charset="0"/>
                          <a:cs typeface="Times New Roman" panose="02020603050405020304" pitchFamily="18" charset="0"/>
                        </a:rPr>
                        <a:t>-Borrador</a:t>
                      </a:r>
                    </a:p>
                    <a:p>
                      <a:r>
                        <a:rPr lang="es-MX" sz="1400" baseline="0" dirty="0">
                          <a:latin typeface="Century Gothic" panose="020B0502020202020204" pitchFamily="34" charset="0"/>
                          <a:cs typeface="Times New Roman" panose="02020603050405020304" pitchFamily="18" charset="0"/>
                        </a:rPr>
                        <a:t>-Colores</a:t>
                      </a:r>
                      <a:endParaRPr lang="es-MX" sz="1400" dirty="0">
                        <a:latin typeface="Century Gothic" panose="020B0502020202020204" pitchFamily="34" charset="0"/>
                        <a:cs typeface="Times New Roman" panose="02020603050405020304" pitchFamily="18" charset="0"/>
                      </a:endParaRPr>
                    </a:p>
                    <a:p>
                      <a:r>
                        <a:rPr lang="es-MX" sz="1400" dirty="0">
                          <a:latin typeface="Century Gothic" panose="020B0502020202020204" pitchFamily="34" charset="0"/>
                          <a:cs typeface="Times New Roman" panose="02020603050405020304" pitchFamily="18" charset="0"/>
                        </a:rPr>
                        <a:t>-Cuestionamiento</a:t>
                      </a:r>
                      <a:r>
                        <a:rPr lang="es-MX" sz="1400" baseline="0" dirty="0">
                          <a:latin typeface="Century Gothic" panose="020B0502020202020204" pitchFamily="34" charset="0"/>
                          <a:cs typeface="Times New Roman" panose="02020603050405020304" pitchFamily="18" charset="0"/>
                        </a:rPr>
                        <a:t> </a:t>
                      </a:r>
                    </a:p>
                  </a:txBody>
                  <a:tcPr>
                    <a:solidFill>
                      <a:schemeClr val="accent3">
                        <a:lumMod val="40000"/>
                        <a:lumOff val="60000"/>
                      </a:schemeClr>
                    </a:solidFill>
                  </a:tcPr>
                </a:tc>
                <a:tc>
                  <a:txBody>
                    <a:bodyPr/>
                    <a:lstStyle/>
                    <a:p>
                      <a:r>
                        <a:rPr lang="es-MX" sz="1400" baseline="0" dirty="0">
                          <a:latin typeface="Century Gothic" panose="020B0502020202020204" pitchFamily="34" charset="0"/>
                          <a:cs typeface="Times New Roman" panose="02020603050405020304" pitchFamily="18" charset="0"/>
                        </a:rPr>
                        <a:t>20 minutos </a:t>
                      </a:r>
                      <a:endParaRPr lang="es-MX" sz="1400" dirty="0">
                        <a:latin typeface="Century Gothic" panose="020B0502020202020204" pitchFamily="34"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4106257451"/>
                  </a:ext>
                </a:extLst>
              </a:tr>
            </a:tbl>
          </a:graphicData>
        </a:graphic>
      </p:graphicFrame>
    </p:spTree>
    <p:extLst>
      <p:ext uri="{BB962C8B-B14F-4D97-AF65-F5344CB8AC3E}">
        <p14:creationId xmlns:p14="http://schemas.microsoft.com/office/powerpoint/2010/main" val="120932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pSp>
        <p:nvGrpSpPr>
          <p:cNvPr id="1397" name="Google Shape;1397;p43"/>
          <p:cNvGrpSpPr/>
          <p:nvPr/>
        </p:nvGrpSpPr>
        <p:grpSpPr>
          <a:xfrm>
            <a:off x="160175" y="226999"/>
            <a:ext cx="3337250" cy="3048420"/>
            <a:chOff x="1464313" y="1750063"/>
            <a:chExt cx="3337250" cy="3048420"/>
          </a:xfrm>
        </p:grpSpPr>
        <p:sp>
          <p:nvSpPr>
            <p:cNvPr id="1398" name="Google Shape;1398;p43"/>
            <p:cNvSpPr/>
            <p:nvPr/>
          </p:nvSpPr>
          <p:spPr>
            <a:xfrm>
              <a:off x="1464313" y="1750063"/>
              <a:ext cx="3337250" cy="3022382"/>
            </a:xfrm>
            <a:custGeom>
              <a:avLst/>
              <a:gdLst/>
              <a:ahLst/>
              <a:cxnLst/>
              <a:rect l="l" t="t" r="r" b="b"/>
              <a:pathLst>
                <a:path w="166053" h="110447" extrusionOk="0">
                  <a:moveTo>
                    <a:pt x="83027" y="1"/>
                  </a:moveTo>
                  <a:cubicBezTo>
                    <a:pt x="37161" y="1"/>
                    <a:pt x="1" y="24719"/>
                    <a:pt x="1" y="55241"/>
                  </a:cubicBezTo>
                  <a:cubicBezTo>
                    <a:pt x="1" y="85729"/>
                    <a:pt x="37161" y="110447"/>
                    <a:pt x="83027" y="110447"/>
                  </a:cubicBezTo>
                  <a:cubicBezTo>
                    <a:pt x="128893" y="110447"/>
                    <a:pt x="166053" y="85729"/>
                    <a:pt x="166053" y="55241"/>
                  </a:cubicBezTo>
                  <a:cubicBezTo>
                    <a:pt x="166053" y="24719"/>
                    <a:pt x="128893" y="1"/>
                    <a:pt x="83027" y="1"/>
                  </a:cubicBezTo>
                  <a:close/>
                </a:path>
              </a:pathLst>
            </a:custGeom>
            <a:solidFill>
              <a:srgbClr val="00E8ED">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1717727" y="3983213"/>
              <a:ext cx="2460952" cy="502533"/>
            </a:xfrm>
            <a:custGeom>
              <a:avLst/>
              <a:gdLst/>
              <a:ahLst/>
              <a:cxnLst/>
              <a:rect l="l" t="t" r="r" b="b"/>
              <a:pathLst>
                <a:path w="108412" h="22138" extrusionOk="0">
                  <a:moveTo>
                    <a:pt x="32316" y="0"/>
                  </a:moveTo>
                  <a:cubicBezTo>
                    <a:pt x="32227" y="0"/>
                    <a:pt x="32162" y="7"/>
                    <a:pt x="32123" y="22"/>
                  </a:cubicBezTo>
                  <a:cubicBezTo>
                    <a:pt x="31089" y="456"/>
                    <a:pt x="16479" y="13799"/>
                    <a:pt x="16479" y="13799"/>
                  </a:cubicBezTo>
                  <a:cubicBezTo>
                    <a:pt x="16479" y="13799"/>
                    <a:pt x="14361" y="13273"/>
                    <a:pt x="12698" y="13273"/>
                  </a:cubicBezTo>
                  <a:cubicBezTo>
                    <a:pt x="12027" y="13273"/>
                    <a:pt x="11430" y="13359"/>
                    <a:pt x="11075" y="13598"/>
                  </a:cubicBezTo>
                  <a:cubicBezTo>
                    <a:pt x="9808" y="14432"/>
                    <a:pt x="1" y="22138"/>
                    <a:pt x="1" y="22138"/>
                  </a:cubicBezTo>
                  <a:lnTo>
                    <a:pt x="108411" y="18802"/>
                  </a:lnTo>
                  <a:cubicBezTo>
                    <a:pt x="108411" y="18802"/>
                    <a:pt x="87997" y="4425"/>
                    <a:pt x="86329" y="4425"/>
                  </a:cubicBezTo>
                  <a:cubicBezTo>
                    <a:pt x="84661" y="4425"/>
                    <a:pt x="80691" y="7327"/>
                    <a:pt x="80691" y="7327"/>
                  </a:cubicBezTo>
                  <a:cubicBezTo>
                    <a:pt x="80691" y="7327"/>
                    <a:pt x="61311" y="22"/>
                    <a:pt x="60277" y="22"/>
                  </a:cubicBezTo>
                  <a:cubicBezTo>
                    <a:pt x="59209" y="22"/>
                    <a:pt x="53605" y="4826"/>
                    <a:pt x="53605" y="4826"/>
                  </a:cubicBezTo>
                  <a:cubicBezTo>
                    <a:pt x="53605" y="4826"/>
                    <a:pt x="34644" y="0"/>
                    <a:pt x="32316"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3026177" y="4002553"/>
              <a:ext cx="518536" cy="172861"/>
            </a:xfrm>
            <a:custGeom>
              <a:avLst/>
              <a:gdLst/>
              <a:ahLst/>
              <a:cxnLst/>
              <a:rect l="l" t="t" r="r" b="b"/>
              <a:pathLst>
                <a:path w="22843" h="7615" extrusionOk="0">
                  <a:moveTo>
                    <a:pt x="2387" y="0"/>
                  </a:moveTo>
                  <a:cubicBezTo>
                    <a:pt x="2356" y="0"/>
                    <a:pt x="2328" y="1"/>
                    <a:pt x="2302" y="4"/>
                  </a:cubicBezTo>
                  <a:cubicBezTo>
                    <a:pt x="868" y="171"/>
                    <a:pt x="1" y="1905"/>
                    <a:pt x="334" y="2206"/>
                  </a:cubicBezTo>
                  <a:cubicBezTo>
                    <a:pt x="365" y="2237"/>
                    <a:pt x="409" y="2250"/>
                    <a:pt x="462" y="2250"/>
                  </a:cubicBezTo>
                  <a:cubicBezTo>
                    <a:pt x="844" y="2250"/>
                    <a:pt x="1741" y="1558"/>
                    <a:pt x="2315" y="1558"/>
                  </a:cubicBezTo>
                  <a:cubicBezTo>
                    <a:pt x="2440" y="1558"/>
                    <a:pt x="2550" y="1591"/>
                    <a:pt x="2636" y="1672"/>
                  </a:cubicBezTo>
                  <a:cubicBezTo>
                    <a:pt x="3136" y="2206"/>
                    <a:pt x="2936" y="6175"/>
                    <a:pt x="3470" y="6475"/>
                  </a:cubicBezTo>
                  <a:cubicBezTo>
                    <a:pt x="3507" y="6498"/>
                    <a:pt x="3553" y="6508"/>
                    <a:pt x="3607" y="6508"/>
                  </a:cubicBezTo>
                  <a:cubicBezTo>
                    <a:pt x="4255" y="6508"/>
                    <a:pt x="5999" y="5004"/>
                    <a:pt x="6437" y="5004"/>
                  </a:cubicBezTo>
                  <a:cubicBezTo>
                    <a:pt x="6450" y="5004"/>
                    <a:pt x="6462" y="5005"/>
                    <a:pt x="6472" y="5008"/>
                  </a:cubicBezTo>
                  <a:cubicBezTo>
                    <a:pt x="6895" y="5105"/>
                    <a:pt x="20867" y="7614"/>
                    <a:pt x="22144" y="7614"/>
                  </a:cubicBezTo>
                  <a:cubicBezTo>
                    <a:pt x="22177" y="7614"/>
                    <a:pt x="22201" y="7613"/>
                    <a:pt x="22217" y="7609"/>
                  </a:cubicBezTo>
                  <a:cubicBezTo>
                    <a:pt x="22842" y="7511"/>
                    <a:pt x="4776" y="0"/>
                    <a:pt x="2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2452185" y="3995289"/>
              <a:ext cx="390781" cy="176220"/>
            </a:xfrm>
            <a:custGeom>
              <a:avLst/>
              <a:gdLst/>
              <a:ahLst/>
              <a:cxnLst/>
              <a:rect l="l" t="t" r="r" b="b"/>
              <a:pathLst>
                <a:path w="17215" h="7763" extrusionOk="0">
                  <a:moveTo>
                    <a:pt x="487" y="0"/>
                  </a:moveTo>
                  <a:cubicBezTo>
                    <a:pt x="175" y="0"/>
                    <a:pt x="0" y="56"/>
                    <a:pt x="35" y="191"/>
                  </a:cubicBezTo>
                  <a:cubicBezTo>
                    <a:pt x="302" y="1158"/>
                    <a:pt x="2404" y="1025"/>
                    <a:pt x="2604" y="1391"/>
                  </a:cubicBezTo>
                  <a:cubicBezTo>
                    <a:pt x="2804" y="1725"/>
                    <a:pt x="1503" y="2225"/>
                    <a:pt x="1703" y="2492"/>
                  </a:cubicBezTo>
                  <a:cubicBezTo>
                    <a:pt x="1903" y="2759"/>
                    <a:pt x="9275" y="4927"/>
                    <a:pt x="9342" y="5628"/>
                  </a:cubicBezTo>
                  <a:cubicBezTo>
                    <a:pt x="9409" y="6328"/>
                    <a:pt x="8508" y="7763"/>
                    <a:pt x="8808" y="7763"/>
                  </a:cubicBezTo>
                  <a:cubicBezTo>
                    <a:pt x="9075" y="7763"/>
                    <a:pt x="16781" y="7696"/>
                    <a:pt x="16981" y="7229"/>
                  </a:cubicBezTo>
                  <a:cubicBezTo>
                    <a:pt x="17214" y="6729"/>
                    <a:pt x="12211" y="3059"/>
                    <a:pt x="11077" y="2826"/>
                  </a:cubicBezTo>
                  <a:cubicBezTo>
                    <a:pt x="9976" y="2626"/>
                    <a:pt x="4072" y="2626"/>
                    <a:pt x="4572" y="2225"/>
                  </a:cubicBezTo>
                  <a:cubicBezTo>
                    <a:pt x="5139" y="1825"/>
                    <a:pt x="5773" y="1492"/>
                    <a:pt x="6440" y="1225"/>
                  </a:cubicBezTo>
                  <a:cubicBezTo>
                    <a:pt x="6440" y="1225"/>
                    <a:pt x="195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1581436" y="4216932"/>
              <a:ext cx="3024298" cy="581551"/>
            </a:xfrm>
            <a:custGeom>
              <a:avLst/>
              <a:gdLst/>
              <a:ahLst/>
              <a:cxnLst/>
              <a:rect l="l" t="t" r="r" b="b"/>
              <a:pathLst>
                <a:path w="133229" h="25619" extrusionOk="0">
                  <a:moveTo>
                    <a:pt x="66614" y="0"/>
                  </a:moveTo>
                  <a:cubicBezTo>
                    <a:pt x="29822" y="0"/>
                    <a:pt x="0" y="12809"/>
                    <a:pt x="0" y="12809"/>
                  </a:cubicBezTo>
                  <a:cubicBezTo>
                    <a:pt x="0" y="12809"/>
                    <a:pt x="29822" y="25618"/>
                    <a:pt x="66614" y="25618"/>
                  </a:cubicBezTo>
                  <a:cubicBezTo>
                    <a:pt x="103407" y="25618"/>
                    <a:pt x="133229" y="12809"/>
                    <a:pt x="133229" y="12809"/>
                  </a:cubicBezTo>
                  <a:cubicBezTo>
                    <a:pt x="133229" y="12809"/>
                    <a:pt x="103407" y="0"/>
                    <a:pt x="66614" y="0"/>
                  </a:cubicBezTo>
                  <a:close/>
                </a:path>
              </a:pathLst>
            </a:custGeom>
            <a:solidFill>
              <a:srgbClr val="41D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3"/>
            <p:cNvSpPr/>
            <p:nvPr/>
          </p:nvSpPr>
          <p:spPr>
            <a:xfrm>
              <a:off x="1581436" y="4280537"/>
              <a:ext cx="3024298" cy="517946"/>
            </a:xfrm>
            <a:custGeom>
              <a:avLst/>
              <a:gdLst/>
              <a:ahLst/>
              <a:cxnLst/>
              <a:rect l="l" t="t" r="r" b="b"/>
              <a:pathLst>
                <a:path w="133229" h="22817" extrusionOk="0">
                  <a:moveTo>
                    <a:pt x="66815" y="0"/>
                  </a:moveTo>
                  <a:cubicBezTo>
                    <a:pt x="30022" y="0"/>
                    <a:pt x="0" y="10007"/>
                    <a:pt x="0" y="10007"/>
                  </a:cubicBezTo>
                  <a:cubicBezTo>
                    <a:pt x="0" y="10007"/>
                    <a:pt x="29822" y="22816"/>
                    <a:pt x="66614" y="22816"/>
                  </a:cubicBezTo>
                  <a:cubicBezTo>
                    <a:pt x="103407" y="22816"/>
                    <a:pt x="133229" y="10007"/>
                    <a:pt x="133229" y="10007"/>
                  </a:cubicBezTo>
                  <a:cubicBezTo>
                    <a:pt x="133229" y="10007"/>
                    <a:pt x="103608" y="0"/>
                    <a:pt x="66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3"/>
            <p:cNvSpPr/>
            <p:nvPr/>
          </p:nvSpPr>
          <p:spPr>
            <a:xfrm>
              <a:off x="3550933" y="4096872"/>
              <a:ext cx="148095" cy="98155"/>
            </a:xfrm>
            <a:custGeom>
              <a:avLst/>
              <a:gdLst/>
              <a:ahLst/>
              <a:cxnLst/>
              <a:rect l="l" t="t" r="r" b="b"/>
              <a:pathLst>
                <a:path w="6524" h="4324" extrusionOk="0">
                  <a:moveTo>
                    <a:pt x="5617" y="0"/>
                  </a:moveTo>
                  <a:cubicBezTo>
                    <a:pt x="4631" y="0"/>
                    <a:pt x="2653" y="880"/>
                    <a:pt x="2869" y="1220"/>
                  </a:cubicBezTo>
                  <a:cubicBezTo>
                    <a:pt x="3069" y="1553"/>
                    <a:pt x="4036" y="1420"/>
                    <a:pt x="4036" y="1687"/>
                  </a:cubicBezTo>
                  <a:cubicBezTo>
                    <a:pt x="4036" y="1837"/>
                    <a:pt x="3586" y="1853"/>
                    <a:pt x="3090" y="1853"/>
                  </a:cubicBezTo>
                  <a:cubicBezTo>
                    <a:pt x="2948" y="1853"/>
                    <a:pt x="2803" y="1852"/>
                    <a:pt x="2663" y="1852"/>
                  </a:cubicBezTo>
                  <a:cubicBezTo>
                    <a:pt x="2313" y="1852"/>
                    <a:pt x="1999" y="1860"/>
                    <a:pt x="1868" y="1920"/>
                  </a:cubicBezTo>
                  <a:cubicBezTo>
                    <a:pt x="1535" y="2053"/>
                    <a:pt x="0" y="4255"/>
                    <a:pt x="434" y="4322"/>
                  </a:cubicBezTo>
                  <a:cubicBezTo>
                    <a:pt x="441" y="4323"/>
                    <a:pt x="449" y="4324"/>
                    <a:pt x="457" y="4324"/>
                  </a:cubicBezTo>
                  <a:cubicBezTo>
                    <a:pt x="882" y="4324"/>
                    <a:pt x="2181" y="2587"/>
                    <a:pt x="2836" y="2587"/>
                  </a:cubicBezTo>
                  <a:cubicBezTo>
                    <a:pt x="3147" y="2587"/>
                    <a:pt x="3939" y="2614"/>
                    <a:pt x="4694" y="2614"/>
                  </a:cubicBezTo>
                  <a:cubicBezTo>
                    <a:pt x="5638" y="2614"/>
                    <a:pt x="6523" y="2572"/>
                    <a:pt x="6338" y="2387"/>
                  </a:cubicBezTo>
                  <a:cubicBezTo>
                    <a:pt x="5971" y="2053"/>
                    <a:pt x="4503" y="1220"/>
                    <a:pt x="5070" y="919"/>
                  </a:cubicBezTo>
                  <a:cubicBezTo>
                    <a:pt x="5638" y="652"/>
                    <a:pt x="6205" y="85"/>
                    <a:pt x="5838" y="19"/>
                  </a:cubicBezTo>
                  <a:cubicBezTo>
                    <a:pt x="5772" y="6"/>
                    <a:pt x="5698" y="0"/>
                    <a:pt x="5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3144308" y="3696716"/>
              <a:ext cx="243094" cy="660320"/>
            </a:xfrm>
            <a:custGeom>
              <a:avLst/>
              <a:gdLst/>
              <a:ahLst/>
              <a:cxnLst/>
              <a:rect l="l" t="t" r="r" b="b"/>
              <a:pathLst>
                <a:path w="10709" h="29089" extrusionOk="0">
                  <a:moveTo>
                    <a:pt x="9874" y="1"/>
                  </a:moveTo>
                  <a:lnTo>
                    <a:pt x="0" y="501"/>
                  </a:lnTo>
                  <a:cubicBezTo>
                    <a:pt x="834" y="10008"/>
                    <a:pt x="2302" y="19515"/>
                    <a:pt x="2169" y="29055"/>
                  </a:cubicBezTo>
                  <a:lnTo>
                    <a:pt x="9841" y="29088"/>
                  </a:lnTo>
                  <a:cubicBezTo>
                    <a:pt x="9974" y="19415"/>
                    <a:pt x="10708" y="9641"/>
                    <a:pt x="9874" y="1"/>
                  </a:cubicBezTo>
                  <a:close/>
                </a:path>
              </a:pathLst>
            </a:custGeom>
            <a:solidFill>
              <a:srgbClr val="FBA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3159449" y="4182859"/>
              <a:ext cx="241573" cy="208681"/>
            </a:xfrm>
            <a:custGeom>
              <a:avLst/>
              <a:gdLst/>
              <a:ahLst/>
              <a:cxnLst/>
              <a:rect l="l" t="t" r="r" b="b"/>
              <a:pathLst>
                <a:path w="10642" h="9193" extrusionOk="0">
                  <a:moveTo>
                    <a:pt x="1502" y="0"/>
                  </a:moveTo>
                  <a:cubicBezTo>
                    <a:pt x="1502" y="0"/>
                    <a:pt x="1" y="767"/>
                    <a:pt x="1" y="1835"/>
                  </a:cubicBezTo>
                  <a:cubicBezTo>
                    <a:pt x="1" y="2935"/>
                    <a:pt x="768" y="3136"/>
                    <a:pt x="768" y="3136"/>
                  </a:cubicBezTo>
                  <a:lnTo>
                    <a:pt x="1035" y="8840"/>
                  </a:lnTo>
                  <a:cubicBezTo>
                    <a:pt x="1035" y="8840"/>
                    <a:pt x="2727" y="9193"/>
                    <a:pt x="4803" y="9193"/>
                  </a:cubicBezTo>
                  <a:cubicBezTo>
                    <a:pt x="6162" y="9193"/>
                    <a:pt x="7687" y="9041"/>
                    <a:pt x="9007" y="8539"/>
                  </a:cubicBezTo>
                  <a:lnTo>
                    <a:pt x="9507" y="3469"/>
                  </a:lnTo>
                  <a:cubicBezTo>
                    <a:pt x="10074" y="3302"/>
                    <a:pt x="10441" y="2835"/>
                    <a:pt x="10475" y="2268"/>
                  </a:cubicBezTo>
                  <a:cubicBezTo>
                    <a:pt x="10641" y="1201"/>
                    <a:pt x="9240" y="300"/>
                    <a:pt x="9240" y="300"/>
                  </a:cubicBezTo>
                  <a:cubicBezTo>
                    <a:pt x="9240" y="300"/>
                    <a:pt x="8807" y="1134"/>
                    <a:pt x="5971" y="1134"/>
                  </a:cubicBezTo>
                  <a:lnTo>
                    <a:pt x="5304" y="1134"/>
                  </a:lnTo>
                  <a:cubicBezTo>
                    <a:pt x="5037" y="1134"/>
                    <a:pt x="4737" y="1101"/>
                    <a:pt x="4437" y="1101"/>
                  </a:cubicBezTo>
                  <a:lnTo>
                    <a:pt x="4637" y="1101"/>
                  </a:lnTo>
                  <a:cubicBezTo>
                    <a:pt x="1835" y="834"/>
                    <a:pt x="1502" y="0"/>
                    <a:pt x="1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3"/>
            <p:cNvSpPr/>
            <p:nvPr/>
          </p:nvSpPr>
          <p:spPr>
            <a:xfrm>
              <a:off x="3154183" y="4263853"/>
              <a:ext cx="458449" cy="253264"/>
            </a:xfrm>
            <a:custGeom>
              <a:avLst/>
              <a:gdLst/>
              <a:ahLst/>
              <a:cxnLst/>
              <a:rect l="l" t="t" r="r" b="b"/>
              <a:pathLst>
                <a:path w="20196" h="11157" extrusionOk="0">
                  <a:moveTo>
                    <a:pt x="1021" y="1"/>
                  </a:moveTo>
                  <a:cubicBezTo>
                    <a:pt x="0" y="1"/>
                    <a:pt x="168" y="8446"/>
                    <a:pt x="733" y="9775"/>
                  </a:cubicBezTo>
                  <a:cubicBezTo>
                    <a:pt x="1025" y="10461"/>
                    <a:pt x="6182" y="11157"/>
                    <a:pt x="11107" y="11157"/>
                  </a:cubicBezTo>
                  <a:cubicBezTo>
                    <a:pt x="15754" y="11157"/>
                    <a:pt x="20195" y="10538"/>
                    <a:pt x="20147" y="8707"/>
                  </a:cubicBezTo>
                  <a:cubicBezTo>
                    <a:pt x="20080" y="5639"/>
                    <a:pt x="10340" y="5072"/>
                    <a:pt x="10340" y="5072"/>
                  </a:cubicBezTo>
                  <a:cubicBezTo>
                    <a:pt x="10340" y="5072"/>
                    <a:pt x="10907" y="68"/>
                    <a:pt x="9773" y="68"/>
                  </a:cubicBezTo>
                  <a:cubicBezTo>
                    <a:pt x="6796" y="68"/>
                    <a:pt x="6536" y="169"/>
                    <a:pt x="5322" y="169"/>
                  </a:cubicBezTo>
                  <a:cubicBezTo>
                    <a:pt x="4563" y="169"/>
                    <a:pt x="3432" y="130"/>
                    <a:pt x="1033" y="1"/>
                  </a:cubicBezTo>
                  <a:cubicBezTo>
                    <a:pt x="1029" y="1"/>
                    <a:pt x="1025" y="1"/>
                    <a:pt x="1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3188233" y="4317629"/>
              <a:ext cx="111321" cy="126053"/>
            </a:xfrm>
            <a:custGeom>
              <a:avLst/>
              <a:gdLst/>
              <a:ahLst/>
              <a:cxnLst/>
              <a:rect l="l" t="t" r="r" b="b"/>
              <a:pathLst>
                <a:path w="4904" h="5553" extrusionOk="0">
                  <a:moveTo>
                    <a:pt x="1701" y="1"/>
                  </a:moveTo>
                  <a:cubicBezTo>
                    <a:pt x="1268" y="1"/>
                    <a:pt x="867" y="167"/>
                    <a:pt x="601" y="501"/>
                  </a:cubicBezTo>
                  <a:cubicBezTo>
                    <a:pt x="367" y="801"/>
                    <a:pt x="234" y="1135"/>
                    <a:pt x="200" y="1468"/>
                  </a:cubicBezTo>
                  <a:cubicBezTo>
                    <a:pt x="33" y="2302"/>
                    <a:pt x="0" y="3170"/>
                    <a:pt x="134" y="4037"/>
                  </a:cubicBezTo>
                  <a:cubicBezTo>
                    <a:pt x="167" y="4437"/>
                    <a:pt x="334" y="4837"/>
                    <a:pt x="634" y="5138"/>
                  </a:cubicBezTo>
                  <a:cubicBezTo>
                    <a:pt x="1060" y="5394"/>
                    <a:pt x="1535" y="5553"/>
                    <a:pt x="2018" y="5553"/>
                  </a:cubicBezTo>
                  <a:cubicBezTo>
                    <a:pt x="2101" y="5553"/>
                    <a:pt x="2185" y="5548"/>
                    <a:pt x="2268" y="5538"/>
                  </a:cubicBezTo>
                  <a:cubicBezTo>
                    <a:pt x="2835" y="5471"/>
                    <a:pt x="3403" y="5338"/>
                    <a:pt x="3936" y="5138"/>
                  </a:cubicBezTo>
                  <a:cubicBezTo>
                    <a:pt x="4203" y="5071"/>
                    <a:pt x="4470" y="4937"/>
                    <a:pt x="4703" y="4771"/>
                  </a:cubicBezTo>
                  <a:cubicBezTo>
                    <a:pt x="4904" y="4604"/>
                    <a:pt x="4870" y="4304"/>
                    <a:pt x="4637" y="4170"/>
                  </a:cubicBezTo>
                  <a:cubicBezTo>
                    <a:pt x="4536" y="4120"/>
                    <a:pt x="4426" y="4103"/>
                    <a:pt x="4311" y="4103"/>
                  </a:cubicBezTo>
                  <a:cubicBezTo>
                    <a:pt x="4075" y="4103"/>
                    <a:pt x="3816" y="4174"/>
                    <a:pt x="3565" y="4174"/>
                  </a:cubicBezTo>
                  <a:cubicBezTo>
                    <a:pt x="3533" y="4174"/>
                    <a:pt x="3501" y="4173"/>
                    <a:pt x="3469" y="4170"/>
                  </a:cubicBezTo>
                  <a:cubicBezTo>
                    <a:pt x="3202" y="4137"/>
                    <a:pt x="2969" y="3970"/>
                    <a:pt x="2802" y="3737"/>
                  </a:cubicBezTo>
                  <a:cubicBezTo>
                    <a:pt x="2735" y="3536"/>
                    <a:pt x="2669" y="3303"/>
                    <a:pt x="2669" y="3103"/>
                  </a:cubicBezTo>
                  <a:cubicBezTo>
                    <a:pt x="2669" y="2402"/>
                    <a:pt x="2602" y="1702"/>
                    <a:pt x="2602" y="968"/>
                  </a:cubicBezTo>
                  <a:cubicBezTo>
                    <a:pt x="2602" y="534"/>
                    <a:pt x="2569" y="1"/>
                    <a:pt x="1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3353284" y="4358194"/>
              <a:ext cx="104533" cy="58725"/>
            </a:xfrm>
            <a:custGeom>
              <a:avLst/>
              <a:gdLst/>
              <a:ahLst/>
              <a:cxnLst/>
              <a:rect l="l" t="t" r="r" b="b"/>
              <a:pathLst>
                <a:path w="4605" h="2587" extrusionOk="0">
                  <a:moveTo>
                    <a:pt x="3434" y="1"/>
                  </a:moveTo>
                  <a:cubicBezTo>
                    <a:pt x="2836" y="1"/>
                    <a:pt x="2249" y="168"/>
                    <a:pt x="1736" y="482"/>
                  </a:cubicBezTo>
                  <a:cubicBezTo>
                    <a:pt x="1269" y="782"/>
                    <a:pt x="1" y="2483"/>
                    <a:pt x="1235" y="2583"/>
                  </a:cubicBezTo>
                  <a:cubicBezTo>
                    <a:pt x="1259" y="2585"/>
                    <a:pt x="1282" y="2586"/>
                    <a:pt x="1306" y="2586"/>
                  </a:cubicBezTo>
                  <a:cubicBezTo>
                    <a:pt x="2181" y="2586"/>
                    <a:pt x="3023" y="1409"/>
                    <a:pt x="3770" y="1149"/>
                  </a:cubicBezTo>
                  <a:cubicBezTo>
                    <a:pt x="4071" y="1016"/>
                    <a:pt x="4471" y="916"/>
                    <a:pt x="4571" y="682"/>
                  </a:cubicBezTo>
                  <a:cubicBezTo>
                    <a:pt x="4604" y="515"/>
                    <a:pt x="4504" y="315"/>
                    <a:pt x="4337" y="215"/>
                  </a:cubicBezTo>
                  <a:cubicBezTo>
                    <a:pt x="4171" y="115"/>
                    <a:pt x="3970" y="48"/>
                    <a:pt x="3737" y="15"/>
                  </a:cubicBezTo>
                  <a:cubicBezTo>
                    <a:pt x="3636" y="5"/>
                    <a:pt x="3535" y="1"/>
                    <a:pt x="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3326044" y="4327594"/>
              <a:ext cx="104511" cy="58271"/>
            </a:xfrm>
            <a:custGeom>
              <a:avLst/>
              <a:gdLst/>
              <a:ahLst/>
              <a:cxnLst/>
              <a:rect l="l" t="t" r="r" b="b"/>
              <a:pathLst>
                <a:path w="4604" h="2567" extrusionOk="0">
                  <a:moveTo>
                    <a:pt x="3368" y="0"/>
                  </a:moveTo>
                  <a:cubicBezTo>
                    <a:pt x="2796" y="0"/>
                    <a:pt x="2228" y="171"/>
                    <a:pt x="1768" y="496"/>
                  </a:cubicBezTo>
                  <a:cubicBezTo>
                    <a:pt x="1301" y="796"/>
                    <a:pt x="0" y="2464"/>
                    <a:pt x="1234" y="2564"/>
                  </a:cubicBezTo>
                  <a:cubicBezTo>
                    <a:pt x="1258" y="2566"/>
                    <a:pt x="1282" y="2566"/>
                    <a:pt x="1305" y="2566"/>
                  </a:cubicBezTo>
                  <a:cubicBezTo>
                    <a:pt x="2180" y="2566"/>
                    <a:pt x="3022" y="1389"/>
                    <a:pt x="3769" y="1129"/>
                  </a:cubicBezTo>
                  <a:cubicBezTo>
                    <a:pt x="4103" y="1029"/>
                    <a:pt x="4470" y="929"/>
                    <a:pt x="4570" y="662"/>
                  </a:cubicBezTo>
                  <a:cubicBezTo>
                    <a:pt x="4603" y="496"/>
                    <a:pt x="4537" y="329"/>
                    <a:pt x="4370" y="229"/>
                  </a:cubicBezTo>
                  <a:cubicBezTo>
                    <a:pt x="4203" y="129"/>
                    <a:pt x="3970" y="29"/>
                    <a:pt x="3769" y="29"/>
                  </a:cubicBezTo>
                  <a:cubicBezTo>
                    <a:pt x="3637" y="10"/>
                    <a:pt x="3502" y="0"/>
                    <a:pt x="3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3306341" y="4290276"/>
              <a:ext cx="118154" cy="46603"/>
            </a:xfrm>
            <a:custGeom>
              <a:avLst/>
              <a:gdLst/>
              <a:ahLst/>
              <a:cxnLst/>
              <a:rect l="l" t="t" r="r" b="b"/>
              <a:pathLst>
                <a:path w="5205" h="2053" extrusionOk="0">
                  <a:moveTo>
                    <a:pt x="3517" y="0"/>
                  </a:moveTo>
                  <a:cubicBezTo>
                    <a:pt x="3171" y="0"/>
                    <a:pt x="2825" y="59"/>
                    <a:pt x="2503" y="172"/>
                  </a:cubicBezTo>
                  <a:cubicBezTo>
                    <a:pt x="1936" y="338"/>
                    <a:pt x="1" y="1639"/>
                    <a:pt x="1102" y="2006"/>
                  </a:cubicBezTo>
                  <a:cubicBezTo>
                    <a:pt x="1206" y="2038"/>
                    <a:pt x="1318" y="2053"/>
                    <a:pt x="1434" y="2053"/>
                  </a:cubicBezTo>
                  <a:cubicBezTo>
                    <a:pt x="2284" y="2053"/>
                    <a:pt x="3404" y="1298"/>
                    <a:pt x="4137" y="1239"/>
                  </a:cubicBezTo>
                  <a:cubicBezTo>
                    <a:pt x="4504" y="1206"/>
                    <a:pt x="4904" y="1206"/>
                    <a:pt x="5104" y="1005"/>
                  </a:cubicBezTo>
                  <a:cubicBezTo>
                    <a:pt x="5205" y="839"/>
                    <a:pt x="5205" y="672"/>
                    <a:pt x="5104" y="538"/>
                  </a:cubicBezTo>
                  <a:cubicBezTo>
                    <a:pt x="4971" y="372"/>
                    <a:pt x="4804" y="238"/>
                    <a:pt x="4604" y="205"/>
                  </a:cubicBezTo>
                  <a:cubicBezTo>
                    <a:pt x="4259" y="67"/>
                    <a:pt x="3888"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3163989" y="4419847"/>
              <a:ext cx="448643" cy="96974"/>
            </a:xfrm>
            <a:custGeom>
              <a:avLst/>
              <a:gdLst/>
              <a:ahLst/>
              <a:cxnLst/>
              <a:rect l="l" t="t" r="r" b="b"/>
              <a:pathLst>
                <a:path w="19764" h="4272" extrusionOk="0">
                  <a:moveTo>
                    <a:pt x="17613" y="1"/>
                  </a:moveTo>
                  <a:cubicBezTo>
                    <a:pt x="17647" y="134"/>
                    <a:pt x="17680" y="301"/>
                    <a:pt x="17647" y="434"/>
                  </a:cubicBezTo>
                  <a:cubicBezTo>
                    <a:pt x="17547" y="1035"/>
                    <a:pt x="16979" y="1535"/>
                    <a:pt x="16279" y="1835"/>
                  </a:cubicBezTo>
                  <a:cubicBezTo>
                    <a:pt x="15545" y="2102"/>
                    <a:pt x="14778" y="2269"/>
                    <a:pt x="14011" y="2302"/>
                  </a:cubicBezTo>
                  <a:cubicBezTo>
                    <a:pt x="12710" y="2469"/>
                    <a:pt x="11676" y="2536"/>
                    <a:pt x="10775" y="2569"/>
                  </a:cubicBezTo>
                  <a:cubicBezTo>
                    <a:pt x="9474" y="2202"/>
                    <a:pt x="8340" y="1502"/>
                    <a:pt x="6972" y="1435"/>
                  </a:cubicBezTo>
                  <a:cubicBezTo>
                    <a:pt x="6919" y="1433"/>
                    <a:pt x="6866" y="1432"/>
                    <a:pt x="6813" y="1432"/>
                  </a:cubicBezTo>
                  <a:cubicBezTo>
                    <a:pt x="5423" y="1432"/>
                    <a:pt x="3994" y="2106"/>
                    <a:pt x="2628" y="2106"/>
                  </a:cubicBezTo>
                  <a:cubicBezTo>
                    <a:pt x="2339" y="2106"/>
                    <a:pt x="2052" y="2076"/>
                    <a:pt x="1769" y="2002"/>
                  </a:cubicBezTo>
                  <a:cubicBezTo>
                    <a:pt x="1001" y="1802"/>
                    <a:pt x="768" y="1268"/>
                    <a:pt x="167" y="968"/>
                  </a:cubicBezTo>
                  <a:lnTo>
                    <a:pt x="167" y="968"/>
                  </a:lnTo>
                  <a:cubicBezTo>
                    <a:pt x="1" y="1635"/>
                    <a:pt x="67" y="2302"/>
                    <a:pt x="301" y="2903"/>
                  </a:cubicBezTo>
                  <a:cubicBezTo>
                    <a:pt x="592" y="3587"/>
                    <a:pt x="5719" y="4272"/>
                    <a:pt x="10631" y="4272"/>
                  </a:cubicBezTo>
                  <a:cubicBezTo>
                    <a:pt x="15295" y="4272"/>
                    <a:pt x="19764" y="3655"/>
                    <a:pt x="19715" y="1835"/>
                  </a:cubicBezTo>
                  <a:cubicBezTo>
                    <a:pt x="19715" y="1102"/>
                    <a:pt x="18847" y="501"/>
                    <a:pt x="17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2817950" y="3695967"/>
              <a:ext cx="256714" cy="658799"/>
            </a:xfrm>
            <a:custGeom>
              <a:avLst/>
              <a:gdLst/>
              <a:ahLst/>
              <a:cxnLst/>
              <a:rect l="l" t="t" r="r" b="b"/>
              <a:pathLst>
                <a:path w="11309" h="29022" extrusionOk="0">
                  <a:moveTo>
                    <a:pt x="868" y="0"/>
                  </a:moveTo>
                  <a:cubicBezTo>
                    <a:pt x="0" y="9674"/>
                    <a:pt x="1035" y="19348"/>
                    <a:pt x="1168" y="29021"/>
                  </a:cubicBezTo>
                  <a:lnTo>
                    <a:pt x="8807" y="28988"/>
                  </a:lnTo>
                  <a:cubicBezTo>
                    <a:pt x="8707" y="19448"/>
                    <a:pt x="10475" y="10141"/>
                    <a:pt x="11309" y="634"/>
                  </a:cubicBezTo>
                  <a:lnTo>
                    <a:pt x="868" y="0"/>
                  </a:lnTo>
                  <a:close/>
                </a:path>
              </a:pathLst>
            </a:custGeom>
            <a:solidFill>
              <a:srgbClr val="FBA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2810368" y="4180566"/>
              <a:ext cx="242345" cy="208704"/>
            </a:xfrm>
            <a:custGeom>
              <a:avLst/>
              <a:gdLst/>
              <a:ahLst/>
              <a:cxnLst/>
              <a:rect l="l" t="t" r="r" b="b"/>
              <a:pathLst>
                <a:path w="10676" h="9194" extrusionOk="0">
                  <a:moveTo>
                    <a:pt x="9141" y="1"/>
                  </a:moveTo>
                  <a:cubicBezTo>
                    <a:pt x="9141" y="1"/>
                    <a:pt x="8841" y="835"/>
                    <a:pt x="6005" y="1102"/>
                  </a:cubicBezTo>
                  <a:lnTo>
                    <a:pt x="6205" y="1102"/>
                  </a:lnTo>
                  <a:cubicBezTo>
                    <a:pt x="5905" y="1102"/>
                    <a:pt x="5638" y="1135"/>
                    <a:pt x="5338" y="1135"/>
                  </a:cubicBezTo>
                  <a:lnTo>
                    <a:pt x="4704" y="1135"/>
                  </a:lnTo>
                  <a:cubicBezTo>
                    <a:pt x="1836" y="1135"/>
                    <a:pt x="1402" y="301"/>
                    <a:pt x="1402" y="301"/>
                  </a:cubicBezTo>
                  <a:cubicBezTo>
                    <a:pt x="1402" y="301"/>
                    <a:pt x="1" y="1202"/>
                    <a:pt x="168" y="2269"/>
                  </a:cubicBezTo>
                  <a:cubicBezTo>
                    <a:pt x="201" y="2836"/>
                    <a:pt x="601" y="3303"/>
                    <a:pt x="1135" y="3470"/>
                  </a:cubicBezTo>
                  <a:lnTo>
                    <a:pt x="1635" y="8540"/>
                  </a:lnTo>
                  <a:cubicBezTo>
                    <a:pt x="2956" y="9042"/>
                    <a:pt x="4480" y="9194"/>
                    <a:pt x="5840" y="9194"/>
                  </a:cubicBezTo>
                  <a:cubicBezTo>
                    <a:pt x="7915" y="9194"/>
                    <a:pt x="9608" y="8841"/>
                    <a:pt x="9608" y="8841"/>
                  </a:cubicBezTo>
                  <a:lnTo>
                    <a:pt x="9875" y="3137"/>
                  </a:lnTo>
                  <a:cubicBezTo>
                    <a:pt x="9875" y="3137"/>
                    <a:pt x="10642" y="2936"/>
                    <a:pt x="10642" y="1836"/>
                  </a:cubicBezTo>
                  <a:cubicBezTo>
                    <a:pt x="10675" y="768"/>
                    <a:pt x="9141" y="1"/>
                    <a:pt x="9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a:off x="2599145" y="4261583"/>
              <a:ext cx="458086" cy="253264"/>
            </a:xfrm>
            <a:custGeom>
              <a:avLst/>
              <a:gdLst/>
              <a:ahLst/>
              <a:cxnLst/>
              <a:rect l="l" t="t" r="r" b="b"/>
              <a:pathLst>
                <a:path w="20180" h="11157" extrusionOk="0">
                  <a:moveTo>
                    <a:pt x="19158" y="1"/>
                  </a:moveTo>
                  <a:cubicBezTo>
                    <a:pt x="19154" y="1"/>
                    <a:pt x="19150" y="1"/>
                    <a:pt x="19146" y="1"/>
                  </a:cubicBezTo>
                  <a:cubicBezTo>
                    <a:pt x="16760" y="129"/>
                    <a:pt x="15632" y="169"/>
                    <a:pt x="14872" y="169"/>
                  </a:cubicBezTo>
                  <a:cubicBezTo>
                    <a:pt x="13656" y="169"/>
                    <a:pt x="13383" y="68"/>
                    <a:pt x="10407" y="68"/>
                  </a:cubicBezTo>
                  <a:cubicBezTo>
                    <a:pt x="9273" y="68"/>
                    <a:pt x="9840" y="5071"/>
                    <a:pt x="9840" y="5071"/>
                  </a:cubicBezTo>
                  <a:cubicBezTo>
                    <a:pt x="9840" y="5071"/>
                    <a:pt x="133" y="5639"/>
                    <a:pt x="33" y="8707"/>
                  </a:cubicBezTo>
                  <a:cubicBezTo>
                    <a:pt x="0" y="10537"/>
                    <a:pt x="4442" y="11157"/>
                    <a:pt x="9086" y="11157"/>
                  </a:cubicBezTo>
                  <a:cubicBezTo>
                    <a:pt x="14007" y="11157"/>
                    <a:pt x="19155" y="10461"/>
                    <a:pt x="19446" y="9775"/>
                  </a:cubicBezTo>
                  <a:cubicBezTo>
                    <a:pt x="20011" y="8446"/>
                    <a:pt x="20179" y="1"/>
                    <a:pt x="19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p:cNvSpPr/>
            <p:nvPr/>
          </p:nvSpPr>
          <p:spPr>
            <a:xfrm>
              <a:off x="2912609" y="4315359"/>
              <a:ext cx="110572" cy="126053"/>
            </a:xfrm>
            <a:custGeom>
              <a:avLst/>
              <a:gdLst/>
              <a:ahLst/>
              <a:cxnLst/>
              <a:rect l="l" t="t" r="r" b="b"/>
              <a:pathLst>
                <a:path w="4871" h="5553" extrusionOk="0">
                  <a:moveTo>
                    <a:pt x="3169" y="1"/>
                  </a:moveTo>
                  <a:cubicBezTo>
                    <a:pt x="2335" y="1"/>
                    <a:pt x="2302" y="534"/>
                    <a:pt x="2268" y="1001"/>
                  </a:cubicBezTo>
                  <a:cubicBezTo>
                    <a:pt x="2268" y="1702"/>
                    <a:pt x="2235" y="2402"/>
                    <a:pt x="2202" y="3103"/>
                  </a:cubicBezTo>
                  <a:cubicBezTo>
                    <a:pt x="2202" y="3303"/>
                    <a:pt x="2168" y="3536"/>
                    <a:pt x="2068" y="3737"/>
                  </a:cubicBezTo>
                  <a:cubicBezTo>
                    <a:pt x="1935" y="3970"/>
                    <a:pt x="1701" y="4137"/>
                    <a:pt x="1401" y="4170"/>
                  </a:cubicBezTo>
                  <a:cubicBezTo>
                    <a:pt x="1369" y="4173"/>
                    <a:pt x="1337" y="4174"/>
                    <a:pt x="1305" y="4174"/>
                  </a:cubicBezTo>
                  <a:cubicBezTo>
                    <a:pt x="1055" y="4174"/>
                    <a:pt x="796" y="4103"/>
                    <a:pt x="559" y="4103"/>
                  </a:cubicBezTo>
                  <a:cubicBezTo>
                    <a:pt x="444" y="4103"/>
                    <a:pt x="334" y="4120"/>
                    <a:pt x="234" y="4170"/>
                  </a:cubicBezTo>
                  <a:cubicBezTo>
                    <a:pt x="0" y="4304"/>
                    <a:pt x="0" y="4604"/>
                    <a:pt x="200" y="4771"/>
                  </a:cubicBezTo>
                  <a:cubicBezTo>
                    <a:pt x="400" y="4937"/>
                    <a:pt x="667" y="5071"/>
                    <a:pt x="934" y="5138"/>
                  </a:cubicBezTo>
                  <a:cubicBezTo>
                    <a:pt x="1501" y="5338"/>
                    <a:pt x="2035" y="5471"/>
                    <a:pt x="2602" y="5538"/>
                  </a:cubicBezTo>
                  <a:cubicBezTo>
                    <a:pt x="2686" y="5548"/>
                    <a:pt x="2770" y="5552"/>
                    <a:pt x="2855" y="5552"/>
                  </a:cubicBezTo>
                  <a:cubicBezTo>
                    <a:pt x="3343" y="5552"/>
                    <a:pt x="3838" y="5393"/>
                    <a:pt x="4236" y="5138"/>
                  </a:cubicBezTo>
                  <a:cubicBezTo>
                    <a:pt x="4537" y="4837"/>
                    <a:pt x="4737" y="4437"/>
                    <a:pt x="4737" y="4037"/>
                  </a:cubicBezTo>
                  <a:cubicBezTo>
                    <a:pt x="4870" y="3203"/>
                    <a:pt x="4870" y="2336"/>
                    <a:pt x="4703" y="1502"/>
                  </a:cubicBezTo>
                  <a:cubicBezTo>
                    <a:pt x="4637" y="1135"/>
                    <a:pt x="4503" y="834"/>
                    <a:pt x="4303" y="534"/>
                  </a:cubicBezTo>
                  <a:cubicBezTo>
                    <a:pt x="4003" y="201"/>
                    <a:pt x="3603" y="34"/>
                    <a:pt x="3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p:cNvSpPr/>
            <p:nvPr/>
          </p:nvSpPr>
          <p:spPr>
            <a:xfrm>
              <a:off x="2754345" y="4356355"/>
              <a:ext cx="104511" cy="58271"/>
            </a:xfrm>
            <a:custGeom>
              <a:avLst/>
              <a:gdLst/>
              <a:ahLst/>
              <a:cxnLst/>
              <a:rect l="l" t="t" r="r" b="b"/>
              <a:pathLst>
                <a:path w="4604" h="2567" extrusionOk="0">
                  <a:moveTo>
                    <a:pt x="1241" y="1"/>
                  </a:moveTo>
                  <a:cubicBezTo>
                    <a:pt x="1105" y="1"/>
                    <a:pt x="969" y="10"/>
                    <a:pt x="834" y="29"/>
                  </a:cubicBezTo>
                  <a:cubicBezTo>
                    <a:pt x="634" y="29"/>
                    <a:pt x="434" y="96"/>
                    <a:pt x="234" y="229"/>
                  </a:cubicBezTo>
                  <a:cubicBezTo>
                    <a:pt x="101" y="296"/>
                    <a:pt x="0" y="496"/>
                    <a:pt x="34" y="663"/>
                  </a:cubicBezTo>
                  <a:cubicBezTo>
                    <a:pt x="134" y="896"/>
                    <a:pt x="534" y="997"/>
                    <a:pt x="834" y="1130"/>
                  </a:cubicBezTo>
                  <a:cubicBezTo>
                    <a:pt x="1582" y="1358"/>
                    <a:pt x="2425" y="2567"/>
                    <a:pt x="3300" y="2567"/>
                  </a:cubicBezTo>
                  <a:cubicBezTo>
                    <a:pt x="3323" y="2567"/>
                    <a:pt x="3346" y="2566"/>
                    <a:pt x="3370" y="2564"/>
                  </a:cubicBezTo>
                  <a:cubicBezTo>
                    <a:pt x="4604" y="2464"/>
                    <a:pt x="3303" y="763"/>
                    <a:pt x="2869" y="463"/>
                  </a:cubicBezTo>
                  <a:cubicBezTo>
                    <a:pt x="2384" y="166"/>
                    <a:pt x="1812"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2780836" y="4325324"/>
              <a:ext cx="104533" cy="58271"/>
            </a:xfrm>
            <a:custGeom>
              <a:avLst/>
              <a:gdLst/>
              <a:ahLst/>
              <a:cxnLst/>
              <a:rect l="l" t="t" r="r" b="b"/>
              <a:pathLst>
                <a:path w="4605" h="2567" extrusionOk="0">
                  <a:moveTo>
                    <a:pt x="1266" y="0"/>
                  </a:moveTo>
                  <a:cubicBezTo>
                    <a:pt x="1134" y="0"/>
                    <a:pt x="1001" y="10"/>
                    <a:pt x="868" y="29"/>
                  </a:cubicBezTo>
                  <a:cubicBezTo>
                    <a:pt x="635" y="29"/>
                    <a:pt x="435" y="129"/>
                    <a:pt x="234" y="229"/>
                  </a:cubicBezTo>
                  <a:cubicBezTo>
                    <a:pt x="101" y="329"/>
                    <a:pt x="1" y="496"/>
                    <a:pt x="34" y="662"/>
                  </a:cubicBezTo>
                  <a:cubicBezTo>
                    <a:pt x="134" y="929"/>
                    <a:pt x="535" y="1029"/>
                    <a:pt x="835" y="1129"/>
                  </a:cubicBezTo>
                  <a:cubicBezTo>
                    <a:pt x="1582" y="1389"/>
                    <a:pt x="2424" y="2566"/>
                    <a:pt x="3299" y="2566"/>
                  </a:cubicBezTo>
                  <a:cubicBezTo>
                    <a:pt x="3323" y="2566"/>
                    <a:pt x="3346" y="2565"/>
                    <a:pt x="3370" y="2564"/>
                  </a:cubicBezTo>
                  <a:cubicBezTo>
                    <a:pt x="4604" y="2464"/>
                    <a:pt x="3337" y="796"/>
                    <a:pt x="2870" y="496"/>
                  </a:cubicBezTo>
                  <a:cubicBezTo>
                    <a:pt x="2383" y="171"/>
                    <a:pt x="1831"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a:off x="2786897" y="4287892"/>
              <a:ext cx="118153" cy="46944"/>
            </a:xfrm>
            <a:custGeom>
              <a:avLst/>
              <a:gdLst/>
              <a:ahLst/>
              <a:cxnLst/>
              <a:rect l="l" t="t" r="r" b="b"/>
              <a:pathLst>
                <a:path w="5205" h="2068" extrusionOk="0">
                  <a:moveTo>
                    <a:pt x="1741" y="0"/>
                  </a:moveTo>
                  <a:cubicBezTo>
                    <a:pt x="1362" y="0"/>
                    <a:pt x="977" y="67"/>
                    <a:pt x="601" y="210"/>
                  </a:cubicBezTo>
                  <a:cubicBezTo>
                    <a:pt x="434" y="243"/>
                    <a:pt x="268" y="377"/>
                    <a:pt x="134" y="543"/>
                  </a:cubicBezTo>
                  <a:cubicBezTo>
                    <a:pt x="1" y="677"/>
                    <a:pt x="1" y="844"/>
                    <a:pt x="134" y="1010"/>
                  </a:cubicBezTo>
                  <a:cubicBezTo>
                    <a:pt x="301" y="1211"/>
                    <a:pt x="735" y="1211"/>
                    <a:pt x="1068" y="1244"/>
                  </a:cubicBezTo>
                  <a:cubicBezTo>
                    <a:pt x="1823" y="1302"/>
                    <a:pt x="2931" y="2067"/>
                    <a:pt x="3756" y="2067"/>
                  </a:cubicBezTo>
                  <a:cubicBezTo>
                    <a:pt x="3879" y="2067"/>
                    <a:pt x="3995" y="2050"/>
                    <a:pt x="4104" y="2011"/>
                  </a:cubicBezTo>
                  <a:cubicBezTo>
                    <a:pt x="5205" y="1644"/>
                    <a:pt x="3270" y="343"/>
                    <a:pt x="2703" y="143"/>
                  </a:cubicBezTo>
                  <a:cubicBezTo>
                    <a:pt x="2393" y="50"/>
                    <a:pt x="2069" y="0"/>
                    <a:pt x="1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p:cNvSpPr/>
            <p:nvPr/>
          </p:nvSpPr>
          <p:spPr>
            <a:xfrm>
              <a:off x="2599145" y="4417577"/>
              <a:ext cx="448257" cy="96974"/>
            </a:xfrm>
            <a:custGeom>
              <a:avLst/>
              <a:gdLst/>
              <a:ahLst/>
              <a:cxnLst/>
              <a:rect l="l" t="t" r="r" b="b"/>
              <a:pathLst>
                <a:path w="19747" h="4272" extrusionOk="0">
                  <a:moveTo>
                    <a:pt x="2167" y="1"/>
                  </a:moveTo>
                  <a:cubicBezTo>
                    <a:pt x="900" y="501"/>
                    <a:pt x="66" y="1102"/>
                    <a:pt x="33" y="1835"/>
                  </a:cubicBezTo>
                  <a:cubicBezTo>
                    <a:pt x="0" y="3655"/>
                    <a:pt x="4469" y="4272"/>
                    <a:pt x="9129" y="4272"/>
                  </a:cubicBezTo>
                  <a:cubicBezTo>
                    <a:pt x="14037" y="4272"/>
                    <a:pt x="19156" y="3587"/>
                    <a:pt x="19446" y="2903"/>
                  </a:cubicBezTo>
                  <a:cubicBezTo>
                    <a:pt x="19680" y="2302"/>
                    <a:pt x="19747" y="1635"/>
                    <a:pt x="19613" y="968"/>
                  </a:cubicBezTo>
                  <a:lnTo>
                    <a:pt x="19613" y="968"/>
                  </a:lnTo>
                  <a:cubicBezTo>
                    <a:pt x="19013" y="1268"/>
                    <a:pt x="18779" y="1802"/>
                    <a:pt x="18012" y="2002"/>
                  </a:cubicBezTo>
                  <a:cubicBezTo>
                    <a:pt x="17723" y="2076"/>
                    <a:pt x="17433" y="2106"/>
                    <a:pt x="17141" y="2106"/>
                  </a:cubicBezTo>
                  <a:cubicBezTo>
                    <a:pt x="15764" y="2106"/>
                    <a:pt x="14356" y="1432"/>
                    <a:pt x="12967" y="1432"/>
                  </a:cubicBezTo>
                  <a:cubicBezTo>
                    <a:pt x="12914" y="1432"/>
                    <a:pt x="12861" y="1433"/>
                    <a:pt x="12808" y="1435"/>
                  </a:cubicBezTo>
                  <a:cubicBezTo>
                    <a:pt x="11441" y="1502"/>
                    <a:pt x="10273" y="2202"/>
                    <a:pt x="9006" y="2569"/>
                  </a:cubicBezTo>
                  <a:cubicBezTo>
                    <a:pt x="8105" y="2536"/>
                    <a:pt x="7071" y="2469"/>
                    <a:pt x="5770" y="2302"/>
                  </a:cubicBezTo>
                  <a:cubicBezTo>
                    <a:pt x="4969" y="2269"/>
                    <a:pt x="4202" y="2102"/>
                    <a:pt x="3468" y="1835"/>
                  </a:cubicBezTo>
                  <a:cubicBezTo>
                    <a:pt x="2801" y="1535"/>
                    <a:pt x="2201" y="1035"/>
                    <a:pt x="2101" y="434"/>
                  </a:cubicBezTo>
                  <a:cubicBezTo>
                    <a:pt x="2101" y="301"/>
                    <a:pt x="2101" y="134"/>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2805079" y="3703526"/>
              <a:ext cx="593355" cy="332827"/>
            </a:xfrm>
            <a:custGeom>
              <a:avLst/>
              <a:gdLst/>
              <a:ahLst/>
              <a:cxnLst/>
              <a:rect l="l" t="t" r="r" b="b"/>
              <a:pathLst>
                <a:path w="26139" h="14662" extrusionOk="0">
                  <a:moveTo>
                    <a:pt x="23817" y="1"/>
                  </a:moveTo>
                  <a:lnTo>
                    <a:pt x="701" y="1669"/>
                  </a:lnTo>
                  <a:cubicBezTo>
                    <a:pt x="701" y="1669"/>
                    <a:pt x="201" y="10475"/>
                    <a:pt x="67" y="12944"/>
                  </a:cubicBezTo>
                  <a:cubicBezTo>
                    <a:pt x="0" y="14161"/>
                    <a:pt x="2978" y="14661"/>
                    <a:pt x="5992" y="14661"/>
                  </a:cubicBezTo>
                  <a:cubicBezTo>
                    <a:pt x="9007" y="14661"/>
                    <a:pt x="12059" y="14161"/>
                    <a:pt x="12142" y="13377"/>
                  </a:cubicBezTo>
                  <a:cubicBezTo>
                    <a:pt x="12276" y="11809"/>
                    <a:pt x="12876" y="7039"/>
                    <a:pt x="13443" y="6873"/>
                  </a:cubicBezTo>
                  <a:cubicBezTo>
                    <a:pt x="13977" y="7039"/>
                    <a:pt x="14577" y="11809"/>
                    <a:pt x="14744" y="13377"/>
                  </a:cubicBezTo>
                  <a:cubicBezTo>
                    <a:pt x="14809" y="14138"/>
                    <a:pt x="17515" y="14608"/>
                    <a:pt x="20264" y="14608"/>
                  </a:cubicBezTo>
                  <a:cubicBezTo>
                    <a:pt x="23177" y="14608"/>
                    <a:pt x="26138" y="14080"/>
                    <a:pt x="26052" y="12810"/>
                  </a:cubicBezTo>
                  <a:cubicBezTo>
                    <a:pt x="25919" y="10342"/>
                    <a:pt x="23817" y="1"/>
                    <a:pt x="23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2800539" y="3665685"/>
              <a:ext cx="536129" cy="204936"/>
            </a:xfrm>
            <a:custGeom>
              <a:avLst/>
              <a:gdLst/>
              <a:ahLst/>
              <a:cxnLst/>
              <a:rect l="l" t="t" r="r" b="b"/>
              <a:pathLst>
                <a:path w="23618" h="9028" extrusionOk="0">
                  <a:moveTo>
                    <a:pt x="1768" y="0"/>
                  </a:moveTo>
                  <a:lnTo>
                    <a:pt x="1768" y="0"/>
                  </a:lnTo>
                  <a:cubicBezTo>
                    <a:pt x="0" y="2402"/>
                    <a:pt x="801" y="6171"/>
                    <a:pt x="3403" y="7772"/>
                  </a:cubicBezTo>
                  <a:cubicBezTo>
                    <a:pt x="5004" y="8740"/>
                    <a:pt x="7005" y="8906"/>
                    <a:pt x="8907" y="8973"/>
                  </a:cubicBezTo>
                  <a:cubicBezTo>
                    <a:pt x="9828" y="9009"/>
                    <a:pt x="10750" y="9028"/>
                    <a:pt x="11672" y="9028"/>
                  </a:cubicBezTo>
                  <a:cubicBezTo>
                    <a:pt x="13319" y="9028"/>
                    <a:pt x="14965" y="8968"/>
                    <a:pt x="16612" y="8840"/>
                  </a:cubicBezTo>
                  <a:cubicBezTo>
                    <a:pt x="18680" y="8706"/>
                    <a:pt x="20949" y="8373"/>
                    <a:pt x="22249" y="6872"/>
                  </a:cubicBezTo>
                  <a:cubicBezTo>
                    <a:pt x="23617" y="5237"/>
                    <a:pt x="23384" y="2902"/>
                    <a:pt x="23083" y="834"/>
                  </a:cubicBezTo>
                  <a:lnTo>
                    <a:pt x="17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2784627" y="3135935"/>
              <a:ext cx="614126" cy="609836"/>
            </a:xfrm>
            <a:custGeom>
              <a:avLst/>
              <a:gdLst/>
              <a:ahLst/>
              <a:cxnLst/>
              <a:rect l="l" t="t" r="r" b="b"/>
              <a:pathLst>
                <a:path w="27054" h="26865" extrusionOk="0">
                  <a:moveTo>
                    <a:pt x="12788" y="1"/>
                  </a:moveTo>
                  <a:cubicBezTo>
                    <a:pt x="8267" y="1"/>
                    <a:pt x="3771" y="1313"/>
                    <a:pt x="468" y="3556"/>
                  </a:cubicBezTo>
                  <a:cubicBezTo>
                    <a:pt x="1" y="10028"/>
                    <a:pt x="1102" y="18667"/>
                    <a:pt x="601" y="25172"/>
                  </a:cubicBezTo>
                  <a:cubicBezTo>
                    <a:pt x="1456" y="26378"/>
                    <a:pt x="6645" y="26864"/>
                    <a:pt x="12059" y="26864"/>
                  </a:cubicBezTo>
                  <a:cubicBezTo>
                    <a:pt x="18472" y="26864"/>
                    <a:pt x="25202" y="26182"/>
                    <a:pt x="25419" y="25205"/>
                  </a:cubicBezTo>
                  <a:cubicBezTo>
                    <a:pt x="25219" y="19334"/>
                    <a:pt x="27053" y="10461"/>
                    <a:pt x="26853" y="4590"/>
                  </a:cubicBezTo>
                  <a:cubicBezTo>
                    <a:pt x="23651" y="1922"/>
                    <a:pt x="18547" y="187"/>
                    <a:pt x="13744" y="20"/>
                  </a:cubicBezTo>
                  <a:cubicBezTo>
                    <a:pt x="13425" y="7"/>
                    <a:pt x="13106" y="1"/>
                    <a:pt x="12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2781607" y="3121997"/>
              <a:ext cx="300639" cy="716616"/>
            </a:xfrm>
            <a:custGeom>
              <a:avLst/>
              <a:gdLst/>
              <a:ahLst/>
              <a:cxnLst/>
              <a:rect l="l" t="t" r="r" b="b"/>
              <a:pathLst>
                <a:path w="13244" h="31569" extrusionOk="0">
                  <a:moveTo>
                    <a:pt x="10408" y="1"/>
                  </a:moveTo>
                  <a:lnTo>
                    <a:pt x="9707" y="34"/>
                  </a:lnTo>
                  <a:cubicBezTo>
                    <a:pt x="9707" y="34"/>
                    <a:pt x="3970" y="835"/>
                    <a:pt x="401" y="3470"/>
                  </a:cubicBezTo>
                  <a:lnTo>
                    <a:pt x="234" y="5104"/>
                  </a:lnTo>
                  <a:lnTo>
                    <a:pt x="301" y="13677"/>
                  </a:lnTo>
                  <a:lnTo>
                    <a:pt x="0" y="29922"/>
                  </a:lnTo>
                  <a:cubicBezTo>
                    <a:pt x="0" y="29922"/>
                    <a:pt x="3657" y="31569"/>
                    <a:pt x="10995" y="31569"/>
                  </a:cubicBezTo>
                  <a:cubicBezTo>
                    <a:pt x="11679" y="31569"/>
                    <a:pt x="12395" y="31554"/>
                    <a:pt x="13143" y="31523"/>
                  </a:cubicBezTo>
                  <a:lnTo>
                    <a:pt x="13243" y="28221"/>
                  </a:lnTo>
                  <a:cubicBezTo>
                    <a:pt x="13010" y="20515"/>
                    <a:pt x="10841" y="12977"/>
                    <a:pt x="6939" y="6338"/>
                  </a:cubicBezTo>
                  <a:cubicBezTo>
                    <a:pt x="6405" y="5471"/>
                    <a:pt x="6138" y="4604"/>
                    <a:pt x="6472" y="3837"/>
                  </a:cubicBezTo>
                  <a:cubicBezTo>
                    <a:pt x="7572" y="1535"/>
                    <a:pt x="10508" y="1001"/>
                    <a:pt x="10508" y="1001"/>
                  </a:cubicBezTo>
                  <a:lnTo>
                    <a:pt x="104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3132186" y="3121248"/>
              <a:ext cx="307449" cy="722836"/>
            </a:xfrm>
            <a:custGeom>
              <a:avLst/>
              <a:gdLst/>
              <a:ahLst/>
              <a:cxnLst/>
              <a:rect l="l" t="t" r="r" b="b"/>
              <a:pathLst>
                <a:path w="13544" h="31843" extrusionOk="0">
                  <a:moveTo>
                    <a:pt x="34" y="0"/>
                  </a:moveTo>
                  <a:lnTo>
                    <a:pt x="1" y="934"/>
                  </a:lnTo>
                  <a:cubicBezTo>
                    <a:pt x="1" y="934"/>
                    <a:pt x="5638" y="968"/>
                    <a:pt x="6806" y="3970"/>
                  </a:cubicBezTo>
                  <a:cubicBezTo>
                    <a:pt x="7106" y="4737"/>
                    <a:pt x="6872" y="5604"/>
                    <a:pt x="6372" y="6472"/>
                  </a:cubicBezTo>
                  <a:cubicBezTo>
                    <a:pt x="2469" y="13143"/>
                    <a:pt x="268" y="20648"/>
                    <a:pt x="34" y="28387"/>
                  </a:cubicBezTo>
                  <a:lnTo>
                    <a:pt x="167" y="31790"/>
                  </a:lnTo>
                  <a:cubicBezTo>
                    <a:pt x="1034" y="31826"/>
                    <a:pt x="1857" y="31842"/>
                    <a:pt x="2638" y="31842"/>
                  </a:cubicBezTo>
                  <a:cubicBezTo>
                    <a:pt x="9737" y="31842"/>
                    <a:pt x="13310" y="30489"/>
                    <a:pt x="13310" y="30489"/>
                  </a:cubicBezTo>
                  <a:lnTo>
                    <a:pt x="12977" y="13810"/>
                  </a:lnTo>
                  <a:cubicBezTo>
                    <a:pt x="13477" y="8340"/>
                    <a:pt x="11409" y="7939"/>
                    <a:pt x="12476" y="7072"/>
                  </a:cubicBezTo>
                  <a:cubicBezTo>
                    <a:pt x="13544" y="6205"/>
                    <a:pt x="13077" y="5271"/>
                    <a:pt x="13077" y="5271"/>
                  </a:cubicBezTo>
                  <a:lnTo>
                    <a:pt x="12877" y="3603"/>
                  </a:lnTo>
                  <a:cubicBezTo>
                    <a:pt x="11776" y="2836"/>
                    <a:pt x="10575" y="2202"/>
                    <a:pt x="9307" y="1735"/>
                  </a:cubicBezTo>
                  <a:cubicBezTo>
                    <a:pt x="6705" y="734"/>
                    <a:pt x="3970" y="200"/>
                    <a:pt x="1202" y="67"/>
                  </a:cubicBez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3132958" y="3161382"/>
              <a:ext cx="202189" cy="683020"/>
            </a:xfrm>
            <a:custGeom>
              <a:avLst/>
              <a:gdLst/>
              <a:ahLst/>
              <a:cxnLst/>
              <a:rect l="l" t="t" r="r" b="b"/>
              <a:pathLst>
                <a:path w="8907" h="30089" extrusionOk="0">
                  <a:moveTo>
                    <a:pt x="4270" y="0"/>
                  </a:moveTo>
                  <a:lnTo>
                    <a:pt x="4270" y="0"/>
                  </a:lnTo>
                  <a:cubicBezTo>
                    <a:pt x="5371" y="434"/>
                    <a:pt x="6338" y="1134"/>
                    <a:pt x="6772" y="2202"/>
                  </a:cubicBezTo>
                  <a:cubicBezTo>
                    <a:pt x="7072" y="2969"/>
                    <a:pt x="6838" y="3836"/>
                    <a:pt x="6305" y="4704"/>
                  </a:cubicBezTo>
                  <a:cubicBezTo>
                    <a:pt x="2402" y="11375"/>
                    <a:pt x="234" y="18880"/>
                    <a:pt x="0" y="26586"/>
                  </a:cubicBezTo>
                  <a:lnTo>
                    <a:pt x="100" y="30022"/>
                  </a:lnTo>
                  <a:cubicBezTo>
                    <a:pt x="734" y="30055"/>
                    <a:pt x="1334" y="30055"/>
                    <a:pt x="1901" y="30088"/>
                  </a:cubicBezTo>
                  <a:lnTo>
                    <a:pt x="1835" y="27120"/>
                  </a:lnTo>
                  <a:cubicBezTo>
                    <a:pt x="2068" y="19414"/>
                    <a:pt x="4236" y="11909"/>
                    <a:pt x="8173" y="5237"/>
                  </a:cubicBezTo>
                  <a:cubicBezTo>
                    <a:pt x="8673" y="4370"/>
                    <a:pt x="8906" y="3503"/>
                    <a:pt x="8606" y="2735"/>
                  </a:cubicBezTo>
                  <a:cubicBezTo>
                    <a:pt x="7939" y="1068"/>
                    <a:pt x="5938" y="334"/>
                    <a:pt x="4270" y="0"/>
                  </a:cubicBez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2880035" y="3156070"/>
              <a:ext cx="202212" cy="683792"/>
            </a:xfrm>
            <a:custGeom>
              <a:avLst/>
              <a:gdLst/>
              <a:ahLst/>
              <a:cxnLst/>
              <a:rect l="l" t="t" r="r" b="b"/>
              <a:pathLst>
                <a:path w="8908" h="30123" extrusionOk="0">
                  <a:moveTo>
                    <a:pt x="4637" y="1"/>
                  </a:moveTo>
                  <a:lnTo>
                    <a:pt x="4637" y="1"/>
                  </a:lnTo>
                  <a:cubicBezTo>
                    <a:pt x="2970" y="368"/>
                    <a:pt x="968" y="1101"/>
                    <a:pt x="301" y="2769"/>
                  </a:cubicBezTo>
                  <a:cubicBezTo>
                    <a:pt x="1" y="3537"/>
                    <a:pt x="234" y="4404"/>
                    <a:pt x="768" y="5271"/>
                  </a:cubicBezTo>
                  <a:cubicBezTo>
                    <a:pt x="4671" y="11943"/>
                    <a:pt x="6839" y="19448"/>
                    <a:pt x="7106" y="27153"/>
                  </a:cubicBezTo>
                  <a:lnTo>
                    <a:pt x="7006" y="30122"/>
                  </a:lnTo>
                  <a:cubicBezTo>
                    <a:pt x="7573" y="30089"/>
                    <a:pt x="8173" y="30089"/>
                    <a:pt x="8807" y="30056"/>
                  </a:cubicBezTo>
                  <a:lnTo>
                    <a:pt x="8907" y="26620"/>
                  </a:lnTo>
                  <a:cubicBezTo>
                    <a:pt x="8674" y="18914"/>
                    <a:pt x="6505" y="11409"/>
                    <a:pt x="2603" y="4737"/>
                  </a:cubicBezTo>
                  <a:cubicBezTo>
                    <a:pt x="2102" y="3870"/>
                    <a:pt x="1869" y="3003"/>
                    <a:pt x="2136" y="2236"/>
                  </a:cubicBezTo>
                  <a:cubicBezTo>
                    <a:pt x="2569" y="1168"/>
                    <a:pt x="3570" y="468"/>
                    <a:pt x="4637" y="1"/>
                  </a:cubicBez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3457795" y="3417302"/>
              <a:ext cx="269585" cy="475565"/>
            </a:xfrm>
            <a:custGeom>
              <a:avLst/>
              <a:gdLst/>
              <a:ahLst/>
              <a:cxnLst/>
              <a:rect l="l" t="t" r="r" b="b"/>
              <a:pathLst>
                <a:path w="11876" h="20950" extrusionOk="0">
                  <a:moveTo>
                    <a:pt x="6338" y="1"/>
                  </a:moveTo>
                  <a:lnTo>
                    <a:pt x="0" y="2136"/>
                  </a:lnTo>
                  <a:cubicBezTo>
                    <a:pt x="3603" y="8907"/>
                    <a:pt x="4570" y="13811"/>
                    <a:pt x="6338" y="20949"/>
                  </a:cubicBezTo>
                  <a:lnTo>
                    <a:pt x="11875" y="20249"/>
                  </a:lnTo>
                  <a:cubicBezTo>
                    <a:pt x="10074" y="12910"/>
                    <a:pt x="10041" y="6973"/>
                    <a:pt x="6338" y="1"/>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3251838" y="3199245"/>
              <a:ext cx="376343" cy="305156"/>
            </a:xfrm>
            <a:custGeom>
              <a:avLst/>
              <a:gdLst/>
              <a:ahLst/>
              <a:cxnLst/>
              <a:rect l="l" t="t" r="r" b="b"/>
              <a:pathLst>
                <a:path w="16579" h="13443" extrusionOk="0">
                  <a:moveTo>
                    <a:pt x="7239" y="0"/>
                  </a:moveTo>
                  <a:lnTo>
                    <a:pt x="7239" y="0"/>
                  </a:lnTo>
                  <a:cubicBezTo>
                    <a:pt x="0" y="1768"/>
                    <a:pt x="9307" y="13443"/>
                    <a:pt x="9307" y="13443"/>
                  </a:cubicBezTo>
                  <a:lnTo>
                    <a:pt x="16579" y="10841"/>
                  </a:lnTo>
                  <a:cubicBezTo>
                    <a:pt x="13510" y="3036"/>
                    <a:pt x="7239" y="0"/>
                    <a:pt x="7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2831570" y="3483949"/>
              <a:ext cx="152998" cy="93569"/>
            </a:xfrm>
            <a:custGeom>
              <a:avLst/>
              <a:gdLst/>
              <a:ahLst/>
              <a:cxnLst/>
              <a:rect l="l" t="t" r="r" b="b"/>
              <a:pathLst>
                <a:path w="6740" h="4122" extrusionOk="0">
                  <a:moveTo>
                    <a:pt x="6339" y="0"/>
                  </a:moveTo>
                  <a:lnTo>
                    <a:pt x="1" y="234"/>
                  </a:lnTo>
                  <a:cubicBezTo>
                    <a:pt x="1" y="234"/>
                    <a:pt x="1" y="2769"/>
                    <a:pt x="168" y="3136"/>
                  </a:cubicBezTo>
                  <a:cubicBezTo>
                    <a:pt x="368" y="3503"/>
                    <a:pt x="1902" y="3970"/>
                    <a:pt x="3136" y="4103"/>
                  </a:cubicBezTo>
                  <a:cubicBezTo>
                    <a:pt x="3250" y="4116"/>
                    <a:pt x="3370" y="4121"/>
                    <a:pt x="3495" y="4121"/>
                  </a:cubicBezTo>
                  <a:cubicBezTo>
                    <a:pt x="4724" y="4121"/>
                    <a:pt x="6391" y="3560"/>
                    <a:pt x="6572" y="3136"/>
                  </a:cubicBezTo>
                  <a:cubicBezTo>
                    <a:pt x="6739" y="2669"/>
                    <a:pt x="6339" y="0"/>
                    <a:pt x="6339" y="0"/>
                  </a:cubicBez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2836133" y="3477139"/>
              <a:ext cx="135542" cy="82991"/>
            </a:xfrm>
            <a:custGeom>
              <a:avLst/>
              <a:gdLst/>
              <a:ahLst/>
              <a:cxnLst/>
              <a:rect l="l" t="t" r="r" b="b"/>
              <a:pathLst>
                <a:path w="5971" h="3656" extrusionOk="0">
                  <a:moveTo>
                    <a:pt x="5604" y="0"/>
                  </a:moveTo>
                  <a:lnTo>
                    <a:pt x="0" y="200"/>
                  </a:lnTo>
                  <a:cubicBezTo>
                    <a:pt x="0" y="200"/>
                    <a:pt x="0" y="2469"/>
                    <a:pt x="167" y="2802"/>
                  </a:cubicBezTo>
                  <a:cubicBezTo>
                    <a:pt x="300" y="3102"/>
                    <a:pt x="1701" y="3536"/>
                    <a:pt x="2769" y="3636"/>
                  </a:cubicBezTo>
                  <a:cubicBezTo>
                    <a:pt x="2881" y="3650"/>
                    <a:pt x="2999" y="3656"/>
                    <a:pt x="3123" y="3656"/>
                  </a:cubicBezTo>
                  <a:cubicBezTo>
                    <a:pt x="4212" y="3656"/>
                    <a:pt x="5654" y="3162"/>
                    <a:pt x="5804" y="2802"/>
                  </a:cubicBezTo>
                  <a:cubicBezTo>
                    <a:pt x="5971" y="2368"/>
                    <a:pt x="560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2827802" y="3471078"/>
              <a:ext cx="147663" cy="76862"/>
            </a:xfrm>
            <a:custGeom>
              <a:avLst/>
              <a:gdLst/>
              <a:ahLst/>
              <a:cxnLst/>
              <a:rect l="l" t="t" r="r" b="b"/>
              <a:pathLst>
                <a:path w="6505" h="3386" extrusionOk="0">
                  <a:moveTo>
                    <a:pt x="6438" y="0"/>
                  </a:moveTo>
                  <a:lnTo>
                    <a:pt x="0" y="234"/>
                  </a:lnTo>
                  <a:lnTo>
                    <a:pt x="167" y="801"/>
                  </a:lnTo>
                  <a:lnTo>
                    <a:pt x="867" y="701"/>
                  </a:lnTo>
                  <a:lnTo>
                    <a:pt x="867" y="701"/>
                  </a:lnTo>
                  <a:cubicBezTo>
                    <a:pt x="867" y="701"/>
                    <a:pt x="801" y="2635"/>
                    <a:pt x="1101" y="2802"/>
                  </a:cubicBezTo>
                  <a:cubicBezTo>
                    <a:pt x="1370" y="2964"/>
                    <a:pt x="2159" y="3385"/>
                    <a:pt x="2630" y="3385"/>
                  </a:cubicBezTo>
                  <a:cubicBezTo>
                    <a:pt x="2743" y="3385"/>
                    <a:pt x="2838" y="3361"/>
                    <a:pt x="2902" y="3303"/>
                  </a:cubicBezTo>
                  <a:cubicBezTo>
                    <a:pt x="3202" y="3002"/>
                    <a:pt x="2902" y="601"/>
                    <a:pt x="2902" y="601"/>
                  </a:cubicBezTo>
                  <a:lnTo>
                    <a:pt x="6505" y="567"/>
                  </a:lnTo>
                  <a:lnTo>
                    <a:pt x="6438"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3220035" y="3662643"/>
              <a:ext cx="152975" cy="94318"/>
            </a:xfrm>
            <a:custGeom>
              <a:avLst/>
              <a:gdLst/>
              <a:ahLst/>
              <a:cxnLst/>
              <a:rect l="l" t="t" r="r" b="b"/>
              <a:pathLst>
                <a:path w="6739" h="4155" extrusionOk="0">
                  <a:moveTo>
                    <a:pt x="400" y="1"/>
                  </a:moveTo>
                  <a:cubicBezTo>
                    <a:pt x="400" y="1"/>
                    <a:pt x="0" y="2669"/>
                    <a:pt x="167" y="3170"/>
                  </a:cubicBezTo>
                  <a:cubicBezTo>
                    <a:pt x="349" y="3594"/>
                    <a:pt x="2015" y="4155"/>
                    <a:pt x="3244" y="4155"/>
                  </a:cubicBezTo>
                  <a:cubicBezTo>
                    <a:pt x="3369" y="4155"/>
                    <a:pt x="3489" y="4149"/>
                    <a:pt x="3603" y="4137"/>
                  </a:cubicBezTo>
                  <a:cubicBezTo>
                    <a:pt x="4837" y="4003"/>
                    <a:pt x="6371" y="3536"/>
                    <a:pt x="6571" y="3170"/>
                  </a:cubicBezTo>
                  <a:cubicBezTo>
                    <a:pt x="6738" y="2803"/>
                    <a:pt x="6738" y="234"/>
                    <a:pt x="6738" y="234"/>
                  </a:cubicBezTo>
                  <a:lnTo>
                    <a:pt x="40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3232134" y="3655833"/>
              <a:ext cx="136336" cy="83581"/>
            </a:xfrm>
            <a:custGeom>
              <a:avLst/>
              <a:gdLst/>
              <a:ahLst/>
              <a:cxnLst/>
              <a:rect l="l" t="t" r="r" b="b"/>
              <a:pathLst>
                <a:path w="6006" h="3682" extrusionOk="0">
                  <a:moveTo>
                    <a:pt x="368" y="0"/>
                  </a:moveTo>
                  <a:cubicBezTo>
                    <a:pt x="368" y="0"/>
                    <a:pt x="1" y="2369"/>
                    <a:pt x="168" y="2802"/>
                  </a:cubicBezTo>
                  <a:cubicBezTo>
                    <a:pt x="321" y="3171"/>
                    <a:pt x="1833" y="3681"/>
                    <a:pt x="2931" y="3681"/>
                  </a:cubicBezTo>
                  <a:cubicBezTo>
                    <a:pt x="3025" y="3681"/>
                    <a:pt x="3116" y="3678"/>
                    <a:pt x="3203" y="3670"/>
                  </a:cubicBezTo>
                  <a:cubicBezTo>
                    <a:pt x="4304" y="3536"/>
                    <a:pt x="5672" y="3136"/>
                    <a:pt x="5838" y="2802"/>
                  </a:cubicBezTo>
                  <a:cubicBezTo>
                    <a:pt x="6005" y="2469"/>
                    <a:pt x="6005" y="201"/>
                    <a:pt x="6005" y="201"/>
                  </a:cubicBez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a:off x="3229115" y="3649772"/>
              <a:ext cx="146914" cy="77543"/>
            </a:xfrm>
            <a:custGeom>
              <a:avLst/>
              <a:gdLst/>
              <a:ahLst/>
              <a:cxnLst/>
              <a:rect l="l" t="t" r="r" b="b"/>
              <a:pathLst>
                <a:path w="6472" h="3416" extrusionOk="0">
                  <a:moveTo>
                    <a:pt x="34" y="1"/>
                  </a:moveTo>
                  <a:lnTo>
                    <a:pt x="0" y="568"/>
                  </a:lnTo>
                  <a:lnTo>
                    <a:pt x="3603" y="601"/>
                  </a:lnTo>
                  <a:cubicBezTo>
                    <a:pt x="3603" y="601"/>
                    <a:pt x="3303" y="3036"/>
                    <a:pt x="3603" y="3336"/>
                  </a:cubicBezTo>
                  <a:cubicBezTo>
                    <a:pt x="3659" y="3392"/>
                    <a:pt x="3745" y="3416"/>
                    <a:pt x="3849" y="3416"/>
                  </a:cubicBezTo>
                  <a:cubicBezTo>
                    <a:pt x="4308" y="3416"/>
                    <a:pt x="5127" y="2965"/>
                    <a:pt x="5371" y="2803"/>
                  </a:cubicBezTo>
                  <a:cubicBezTo>
                    <a:pt x="5704" y="2636"/>
                    <a:pt x="5604" y="701"/>
                    <a:pt x="5604" y="701"/>
                  </a:cubicBezTo>
                  <a:lnTo>
                    <a:pt x="5604" y="701"/>
                  </a:lnTo>
                  <a:lnTo>
                    <a:pt x="6338" y="801"/>
                  </a:lnTo>
                  <a:lnTo>
                    <a:pt x="6472" y="267"/>
                  </a:lnTo>
                  <a:lnTo>
                    <a:pt x="3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a:off x="3223054" y="3478637"/>
              <a:ext cx="152975" cy="94341"/>
            </a:xfrm>
            <a:custGeom>
              <a:avLst/>
              <a:gdLst/>
              <a:ahLst/>
              <a:cxnLst/>
              <a:rect l="l" t="t" r="r" b="b"/>
              <a:pathLst>
                <a:path w="6739" h="4156" extrusionOk="0">
                  <a:moveTo>
                    <a:pt x="401" y="1"/>
                  </a:moveTo>
                  <a:cubicBezTo>
                    <a:pt x="401" y="1"/>
                    <a:pt x="1" y="2703"/>
                    <a:pt x="167" y="3170"/>
                  </a:cubicBezTo>
                  <a:cubicBezTo>
                    <a:pt x="349" y="3594"/>
                    <a:pt x="2015" y="4155"/>
                    <a:pt x="3244" y="4155"/>
                  </a:cubicBezTo>
                  <a:cubicBezTo>
                    <a:pt x="3369" y="4155"/>
                    <a:pt x="3489" y="4149"/>
                    <a:pt x="3603" y="4137"/>
                  </a:cubicBezTo>
                  <a:cubicBezTo>
                    <a:pt x="4837" y="4004"/>
                    <a:pt x="6372" y="3537"/>
                    <a:pt x="6572" y="3170"/>
                  </a:cubicBezTo>
                  <a:cubicBezTo>
                    <a:pt x="6739" y="2803"/>
                    <a:pt x="6739" y="234"/>
                    <a:pt x="6739" y="234"/>
                  </a:cubicBezTo>
                  <a:lnTo>
                    <a:pt x="401"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3235925" y="3471827"/>
              <a:ext cx="135564" cy="83604"/>
            </a:xfrm>
            <a:custGeom>
              <a:avLst/>
              <a:gdLst/>
              <a:ahLst/>
              <a:cxnLst/>
              <a:rect l="l" t="t" r="r" b="b"/>
              <a:pathLst>
                <a:path w="5972" h="3683" extrusionOk="0">
                  <a:moveTo>
                    <a:pt x="334" y="1"/>
                  </a:moveTo>
                  <a:cubicBezTo>
                    <a:pt x="334" y="1"/>
                    <a:pt x="1" y="2402"/>
                    <a:pt x="134" y="2803"/>
                  </a:cubicBezTo>
                  <a:cubicBezTo>
                    <a:pt x="287" y="3200"/>
                    <a:pt x="1815" y="3682"/>
                    <a:pt x="2890" y="3682"/>
                  </a:cubicBezTo>
                  <a:cubicBezTo>
                    <a:pt x="2987" y="3682"/>
                    <a:pt x="3081" y="3678"/>
                    <a:pt x="3170" y="3670"/>
                  </a:cubicBezTo>
                  <a:cubicBezTo>
                    <a:pt x="4270" y="3536"/>
                    <a:pt x="5638" y="3136"/>
                    <a:pt x="5805" y="2803"/>
                  </a:cubicBezTo>
                  <a:cubicBezTo>
                    <a:pt x="5972" y="2469"/>
                    <a:pt x="5972" y="234"/>
                    <a:pt x="5972" y="234"/>
                  </a:cubicBezTo>
                  <a:lnTo>
                    <a:pt x="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3232134" y="3465766"/>
              <a:ext cx="147686" cy="77566"/>
            </a:xfrm>
            <a:custGeom>
              <a:avLst/>
              <a:gdLst/>
              <a:ahLst/>
              <a:cxnLst/>
              <a:rect l="l" t="t" r="r" b="b"/>
              <a:pathLst>
                <a:path w="6506" h="3417" extrusionOk="0">
                  <a:moveTo>
                    <a:pt x="68" y="1"/>
                  </a:moveTo>
                  <a:lnTo>
                    <a:pt x="1" y="568"/>
                  </a:lnTo>
                  <a:lnTo>
                    <a:pt x="3637" y="601"/>
                  </a:lnTo>
                  <a:cubicBezTo>
                    <a:pt x="3637" y="601"/>
                    <a:pt x="3303" y="3036"/>
                    <a:pt x="3637" y="3336"/>
                  </a:cubicBezTo>
                  <a:cubicBezTo>
                    <a:pt x="3693" y="3393"/>
                    <a:pt x="3779" y="3416"/>
                    <a:pt x="3885" y="3416"/>
                  </a:cubicBezTo>
                  <a:cubicBezTo>
                    <a:pt x="4343" y="3416"/>
                    <a:pt x="5161" y="2972"/>
                    <a:pt x="5405" y="2836"/>
                  </a:cubicBezTo>
                  <a:cubicBezTo>
                    <a:pt x="5705" y="2636"/>
                    <a:pt x="5638" y="701"/>
                    <a:pt x="5638" y="701"/>
                  </a:cubicBezTo>
                  <a:lnTo>
                    <a:pt x="5638" y="701"/>
                  </a:lnTo>
                  <a:lnTo>
                    <a:pt x="6372" y="801"/>
                  </a:lnTo>
                  <a:lnTo>
                    <a:pt x="6505" y="268"/>
                  </a:lnTo>
                  <a:lnTo>
                    <a:pt x="68"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2523395" y="3432465"/>
              <a:ext cx="369533" cy="333191"/>
            </a:xfrm>
            <a:custGeom>
              <a:avLst/>
              <a:gdLst/>
              <a:ahLst/>
              <a:cxnLst/>
              <a:rect l="l" t="t" r="r" b="b"/>
              <a:pathLst>
                <a:path w="16279" h="14678" extrusionOk="0">
                  <a:moveTo>
                    <a:pt x="2602" y="0"/>
                  </a:moveTo>
                  <a:cubicBezTo>
                    <a:pt x="1035" y="3102"/>
                    <a:pt x="1" y="6905"/>
                    <a:pt x="1568" y="8806"/>
                  </a:cubicBezTo>
                  <a:cubicBezTo>
                    <a:pt x="3303" y="10874"/>
                    <a:pt x="5138" y="11842"/>
                    <a:pt x="8940" y="12676"/>
                  </a:cubicBezTo>
                  <a:cubicBezTo>
                    <a:pt x="10275" y="12976"/>
                    <a:pt x="13110" y="14344"/>
                    <a:pt x="14177" y="14677"/>
                  </a:cubicBezTo>
                  <a:lnTo>
                    <a:pt x="16279" y="10474"/>
                  </a:lnTo>
                  <a:cubicBezTo>
                    <a:pt x="15045" y="10107"/>
                    <a:pt x="13644" y="9807"/>
                    <a:pt x="12276" y="9507"/>
                  </a:cubicBezTo>
                  <a:cubicBezTo>
                    <a:pt x="10341" y="9140"/>
                    <a:pt x="8573" y="8072"/>
                    <a:pt x="7339" y="6538"/>
                  </a:cubicBezTo>
                  <a:cubicBezTo>
                    <a:pt x="6939" y="5838"/>
                    <a:pt x="8040" y="3503"/>
                    <a:pt x="8840" y="1968"/>
                  </a:cubicBezTo>
                  <a:lnTo>
                    <a:pt x="7473" y="1334"/>
                  </a:lnTo>
                  <a:lnTo>
                    <a:pt x="3370" y="234"/>
                  </a:lnTo>
                  <a:lnTo>
                    <a:pt x="2602" y="0"/>
                  </a:ln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2784625" y="3642576"/>
              <a:ext cx="200669" cy="165118"/>
            </a:xfrm>
            <a:custGeom>
              <a:avLst/>
              <a:gdLst/>
              <a:ahLst/>
              <a:cxnLst/>
              <a:rect l="l" t="t" r="r" b="b"/>
              <a:pathLst>
                <a:path w="8841" h="6001" extrusionOk="0">
                  <a:moveTo>
                    <a:pt x="5609" y="0"/>
                  </a:moveTo>
                  <a:cubicBezTo>
                    <a:pt x="4828" y="0"/>
                    <a:pt x="4046" y="120"/>
                    <a:pt x="3303" y="368"/>
                  </a:cubicBezTo>
                  <a:cubicBezTo>
                    <a:pt x="3203" y="401"/>
                    <a:pt x="3136" y="435"/>
                    <a:pt x="3069" y="501"/>
                  </a:cubicBezTo>
                  <a:cubicBezTo>
                    <a:pt x="2936" y="535"/>
                    <a:pt x="2769" y="568"/>
                    <a:pt x="2636" y="635"/>
                  </a:cubicBezTo>
                  <a:cubicBezTo>
                    <a:pt x="734" y="1369"/>
                    <a:pt x="1" y="3070"/>
                    <a:pt x="1001" y="4471"/>
                  </a:cubicBezTo>
                  <a:cubicBezTo>
                    <a:pt x="1698" y="5446"/>
                    <a:pt x="3040" y="6001"/>
                    <a:pt x="4433" y="6001"/>
                  </a:cubicBezTo>
                  <a:cubicBezTo>
                    <a:pt x="5042" y="6001"/>
                    <a:pt x="5660" y="5895"/>
                    <a:pt x="6238" y="5672"/>
                  </a:cubicBezTo>
                  <a:cubicBezTo>
                    <a:pt x="8106" y="4938"/>
                    <a:pt x="8840" y="3237"/>
                    <a:pt x="7873" y="1836"/>
                  </a:cubicBezTo>
                  <a:cubicBezTo>
                    <a:pt x="8173" y="1736"/>
                    <a:pt x="8407" y="1435"/>
                    <a:pt x="8407" y="1102"/>
                  </a:cubicBezTo>
                  <a:cubicBezTo>
                    <a:pt x="8373" y="835"/>
                    <a:pt x="8206" y="568"/>
                    <a:pt x="7940" y="468"/>
                  </a:cubicBezTo>
                  <a:cubicBezTo>
                    <a:pt x="7673" y="301"/>
                    <a:pt x="7372" y="201"/>
                    <a:pt x="7039" y="135"/>
                  </a:cubicBezTo>
                  <a:cubicBezTo>
                    <a:pt x="6569" y="46"/>
                    <a:pt x="6089" y="0"/>
                    <a:pt x="5609" y="0"/>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2565049" y="3199995"/>
              <a:ext cx="388465" cy="303658"/>
            </a:xfrm>
            <a:custGeom>
              <a:avLst/>
              <a:gdLst/>
              <a:ahLst/>
              <a:cxnLst/>
              <a:rect l="l" t="t" r="r" b="b"/>
              <a:pathLst>
                <a:path w="17113" h="13377" extrusionOk="0">
                  <a:moveTo>
                    <a:pt x="10007" y="0"/>
                  </a:moveTo>
                  <a:lnTo>
                    <a:pt x="10007" y="0"/>
                  </a:lnTo>
                  <a:cubicBezTo>
                    <a:pt x="5571" y="2269"/>
                    <a:pt x="2068" y="5971"/>
                    <a:pt x="0" y="10508"/>
                  </a:cubicBezTo>
                  <a:lnTo>
                    <a:pt x="7105" y="13377"/>
                  </a:lnTo>
                  <a:cubicBezTo>
                    <a:pt x="7105" y="13377"/>
                    <a:pt x="17112" y="2035"/>
                    <a:pt x="10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3416550" y="3858963"/>
              <a:ext cx="466462" cy="332828"/>
            </a:xfrm>
            <a:custGeom>
              <a:avLst/>
              <a:gdLst/>
              <a:ahLst/>
              <a:cxnLst/>
              <a:rect l="l" t="t" r="r" b="b"/>
              <a:pathLst>
                <a:path w="20549" h="10179" extrusionOk="0">
                  <a:moveTo>
                    <a:pt x="11224" y="1"/>
                  </a:moveTo>
                  <a:cubicBezTo>
                    <a:pt x="10575" y="1"/>
                    <a:pt x="9933" y="200"/>
                    <a:pt x="9407" y="571"/>
                  </a:cubicBezTo>
                  <a:cubicBezTo>
                    <a:pt x="8806" y="972"/>
                    <a:pt x="8106" y="1172"/>
                    <a:pt x="7405" y="1172"/>
                  </a:cubicBezTo>
                  <a:lnTo>
                    <a:pt x="1801" y="1005"/>
                  </a:lnTo>
                  <a:lnTo>
                    <a:pt x="1768" y="1339"/>
                  </a:lnTo>
                  <a:lnTo>
                    <a:pt x="867" y="1272"/>
                  </a:lnTo>
                  <a:lnTo>
                    <a:pt x="734" y="2406"/>
                  </a:lnTo>
                  <a:lnTo>
                    <a:pt x="1635" y="2473"/>
                  </a:lnTo>
                  <a:lnTo>
                    <a:pt x="1601" y="2740"/>
                  </a:lnTo>
                  <a:lnTo>
                    <a:pt x="3102" y="2840"/>
                  </a:lnTo>
                  <a:cubicBezTo>
                    <a:pt x="3636" y="2873"/>
                    <a:pt x="4003" y="3207"/>
                    <a:pt x="3936" y="3607"/>
                  </a:cubicBezTo>
                  <a:lnTo>
                    <a:pt x="3936" y="3774"/>
                  </a:lnTo>
                  <a:cubicBezTo>
                    <a:pt x="3669" y="3840"/>
                    <a:pt x="3469" y="4040"/>
                    <a:pt x="3403" y="4307"/>
                  </a:cubicBezTo>
                  <a:cubicBezTo>
                    <a:pt x="3369" y="4541"/>
                    <a:pt x="3536" y="4808"/>
                    <a:pt x="3769" y="4908"/>
                  </a:cubicBezTo>
                  <a:lnTo>
                    <a:pt x="3769" y="4974"/>
                  </a:lnTo>
                  <a:cubicBezTo>
                    <a:pt x="3655" y="5347"/>
                    <a:pt x="3319" y="5596"/>
                    <a:pt x="2952" y="5596"/>
                  </a:cubicBezTo>
                  <a:cubicBezTo>
                    <a:pt x="2892" y="5596"/>
                    <a:pt x="2830" y="5589"/>
                    <a:pt x="2769" y="5575"/>
                  </a:cubicBezTo>
                  <a:lnTo>
                    <a:pt x="1234" y="5475"/>
                  </a:lnTo>
                  <a:lnTo>
                    <a:pt x="1201" y="5775"/>
                  </a:lnTo>
                  <a:lnTo>
                    <a:pt x="134" y="5708"/>
                  </a:lnTo>
                  <a:lnTo>
                    <a:pt x="0" y="6842"/>
                  </a:lnTo>
                  <a:lnTo>
                    <a:pt x="1068" y="6909"/>
                  </a:lnTo>
                  <a:lnTo>
                    <a:pt x="1034" y="7209"/>
                  </a:lnTo>
                  <a:lnTo>
                    <a:pt x="6571" y="7810"/>
                  </a:lnTo>
                  <a:cubicBezTo>
                    <a:pt x="7239" y="7877"/>
                    <a:pt x="7872" y="8177"/>
                    <a:pt x="8373" y="8677"/>
                  </a:cubicBezTo>
                  <a:cubicBezTo>
                    <a:pt x="8840" y="9144"/>
                    <a:pt x="9474" y="9444"/>
                    <a:pt x="10174" y="9478"/>
                  </a:cubicBezTo>
                  <a:lnTo>
                    <a:pt x="12943" y="9745"/>
                  </a:lnTo>
                  <a:lnTo>
                    <a:pt x="19347" y="10178"/>
                  </a:lnTo>
                  <a:lnTo>
                    <a:pt x="19781" y="6742"/>
                  </a:lnTo>
                  <a:lnTo>
                    <a:pt x="12509" y="5508"/>
                  </a:lnTo>
                  <a:lnTo>
                    <a:pt x="12676" y="4274"/>
                  </a:lnTo>
                  <a:lnTo>
                    <a:pt x="20114" y="4007"/>
                  </a:lnTo>
                  <a:lnTo>
                    <a:pt x="20548" y="605"/>
                  </a:lnTo>
                  <a:lnTo>
                    <a:pt x="12809" y="104"/>
                  </a:lnTo>
                  <a:lnTo>
                    <a:pt x="11375" y="4"/>
                  </a:lnTo>
                  <a:cubicBezTo>
                    <a:pt x="11325" y="2"/>
                    <a:pt x="11274" y="1"/>
                    <a:pt x="11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3685402" y="3883028"/>
              <a:ext cx="174132" cy="68861"/>
            </a:xfrm>
            <a:custGeom>
              <a:avLst/>
              <a:gdLst/>
              <a:ahLst/>
              <a:cxnLst/>
              <a:rect l="l" t="t" r="r" b="b"/>
              <a:pathLst>
                <a:path w="7671" h="2106" extrusionOk="0">
                  <a:moveTo>
                    <a:pt x="1223" y="0"/>
                  </a:moveTo>
                  <a:cubicBezTo>
                    <a:pt x="556" y="0"/>
                    <a:pt x="0" y="421"/>
                    <a:pt x="65" y="903"/>
                  </a:cubicBezTo>
                  <a:cubicBezTo>
                    <a:pt x="160" y="1350"/>
                    <a:pt x="593" y="1705"/>
                    <a:pt x="1069" y="1705"/>
                  </a:cubicBezTo>
                  <a:cubicBezTo>
                    <a:pt x="1090" y="1705"/>
                    <a:pt x="1111" y="1705"/>
                    <a:pt x="1132" y="1703"/>
                  </a:cubicBezTo>
                  <a:lnTo>
                    <a:pt x="6369" y="2104"/>
                  </a:lnTo>
                  <a:cubicBezTo>
                    <a:pt x="6397" y="2105"/>
                    <a:pt x="6425" y="2106"/>
                    <a:pt x="6453" y="2106"/>
                  </a:cubicBezTo>
                  <a:cubicBezTo>
                    <a:pt x="7083" y="2106"/>
                    <a:pt x="7605" y="1750"/>
                    <a:pt x="7637" y="1303"/>
                  </a:cubicBezTo>
                  <a:lnTo>
                    <a:pt x="7637" y="1136"/>
                  </a:lnTo>
                  <a:cubicBezTo>
                    <a:pt x="7670" y="669"/>
                    <a:pt x="7170" y="269"/>
                    <a:pt x="6536" y="236"/>
                  </a:cubicBezTo>
                  <a:lnTo>
                    <a:pt x="1299" y="2"/>
                  </a:lnTo>
                  <a:cubicBezTo>
                    <a:pt x="1273" y="1"/>
                    <a:pt x="1248" y="0"/>
                    <a:pt x="1223"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3467283" y="3903791"/>
              <a:ext cx="107530" cy="41591"/>
            </a:xfrm>
            <a:custGeom>
              <a:avLst/>
              <a:gdLst/>
              <a:ahLst/>
              <a:cxnLst/>
              <a:rect l="l" t="t" r="r" b="b"/>
              <a:pathLst>
                <a:path w="4737" h="1272" extrusionOk="0">
                  <a:moveTo>
                    <a:pt x="801" y="1"/>
                  </a:moveTo>
                  <a:cubicBezTo>
                    <a:pt x="367" y="1"/>
                    <a:pt x="0" y="234"/>
                    <a:pt x="33" y="535"/>
                  </a:cubicBezTo>
                  <a:cubicBezTo>
                    <a:pt x="96" y="816"/>
                    <a:pt x="334" y="1038"/>
                    <a:pt x="610" y="1038"/>
                  </a:cubicBezTo>
                  <a:cubicBezTo>
                    <a:pt x="629" y="1038"/>
                    <a:pt x="648" y="1037"/>
                    <a:pt x="667" y="1035"/>
                  </a:cubicBezTo>
                  <a:lnTo>
                    <a:pt x="3903" y="1268"/>
                  </a:lnTo>
                  <a:cubicBezTo>
                    <a:pt x="3931" y="1271"/>
                    <a:pt x="3958" y="1272"/>
                    <a:pt x="3985" y="1272"/>
                  </a:cubicBezTo>
                  <a:cubicBezTo>
                    <a:pt x="4378" y="1272"/>
                    <a:pt x="4672" y="1049"/>
                    <a:pt x="4703" y="768"/>
                  </a:cubicBezTo>
                  <a:lnTo>
                    <a:pt x="4703" y="701"/>
                  </a:lnTo>
                  <a:cubicBezTo>
                    <a:pt x="4737" y="401"/>
                    <a:pt x="4437" y="168"/>
                    <a:pt x="4036" y="134"/>
                  </a:cubicBezTo>
                  <a:lnTo>
                    <a:pt x="801" y="1"/>
                  </a:ln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3452892" y="4056030"/>
              <a:ext cx="108302" cy="44534"/>
            </a:xfrm>
            <a:custGeom>
              <a:avLst/>
              <a:gdLst/>
              <a:ahLst/>
              <a:cxnLst/>
              <a:rect l="l" t="t" r="r" b="b"/>
              <a:pathLst>
                <a:path w="4771" h="1362" extrusionOk="0">
                  <a:moveTo>
                    <a:pt x="689" y="0"/>
                  </a:moveTo>
                  <a:cubicBezTo>
                    <a:pt x="416" y="0"/>
                    <a:pt x="181" y="159"/>
                    <a:pt x="67" y="415"/>
                  </a:cubicBezTo>
                  <a:cubicBezTo>
                    <a:pt x="0" y="715"/>
                    <a:pt x="300" y="1016"/>
                    <a:pt x="701" y="1049"/>
                  </a:cubicBezTo>
                  <a:lnTo>
                    <a:pt x="3936" y="1349"/>
                  </a:lnTo>
                  <a:cubicBezTo>
                    <a:pt x="3979" y="1358"/>
                    <a:pt x="4023" y="1362"/>
                    <a:pt x="4065" y="1362"/>
                  </a:cubicBezTo>
                  <a:cubicBezTo>
                    <a:pt x="4353" y="1362"/>
                    <a:pt x="4621" y="1173"/>
                    <a:pt x="4737" y="882"/>
                  </a:cubicBezTo>
                  <a:lnTo>
                    <a:pt x="4737" y="815"/>
                  </a:lnTo>
                  <a:cubicBezTo>
                    <a:pt x="4770" y="515"/>
                    <a:pt x="4470" y="215"/>
                    <a:pt x="4070" y="215"/>
                  </a:cubicBezTo>
                  <a:lnTo>
                    <a:pt x="834" y="15"/>
                  </a:lnTo>
                  <a:cubicBezTo>
                    <a:pt x="785" y="5"/>
                    <a:pt x="737" y="0"/>
                    <a:pt x="689"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3664904" y="4092912"/>
              <a:ext cx="176447" cy="71673"/>
            </a:xfrm>
            <a:custGeom>
              <a:avLst/>
              <a:gdLst/>
              <a:ahLst/>
              <a:cxnLst/>
              <a:rect l="l" t="t" r="r" b="b"/>
              <a:pathLst>
                <a:path w="7773" h="2192" extrusionOk="0">
                  <a:moveTo>
                    <a:pt x="1178" y="0"/>
                  </a:moveTo>
                  <a:cubicBezTo>
                    <a:pt x="732" y="0"/>
                    <a:pt x="334" y="254"/>
                    <a:pt x="134" y="655"/>
                  </a:cubicBezTo>
                  <a:cubicBezTo>
                    <a:pt x="0" y="1155"/>
                    <a:pt x="467" y="1656"/>
                    <a:pt x="1168" y="1722"/>
                  </a:cubicBezTo>
                  <a:lnTo>
                    <a:pt x="6371" y="2189"/>
                  </a:lnTo>
                  <a:cubicBezTo>
                    <a:pt x="6404" y="2191"/>
                    <a:pt x="6436" y="2192"/>
                    <a:pt x="6467" y="2192"/>
                  </a:cubicBezTo>
                  <a:cubicBezTo>
                    <a:pt x="7062" y="2192"/>
                    <a:pt x="7577" y="1899"/>
                    <a:pt x="7672" y="1455"/>
                  </a:cubicBezTo>
                  <a:lnTo>
                    <a:pt x="7706" y="1289"/>
                  </a:lnTo>
                  <a:cubicBezTo>
                    <a:pt x="7772" y="822"/>
                    <a:pt x="7305" y="388"/>
                    <a:pt x="6638" y="355"/>
                  </a:cubicBezTo>
                  <a:lnTo>
                    <a:pt x="1401" y="21"/>
                  </a:lnTo>
                  <a:cubicBezTo>
                    <a:pt x="1326" y="7"/>
                    <a:pt x="1252" y="0"/>
                    <a:pt x="1178"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a:off x="3615692" y="3976706"/>
              <a:ext cx="25764" cy="58496"/>
            </a:xfrm>
            <a:custGeom>
              <a:avLst/>
              <a:gdLst/>
              <a:ahLst/>
              <a:cxnLst/>
              <a:rect l="l" t="t" r="r" b="b"/>
              <a:pathLst>
                <a:path w="1135" h="1789" extrusionOk="0">
                  <a:moveTo>
                    <a:pt x="629" y="1"/>
                  </a:moveTo>
                  <a:cubicBezTo>
                    <a:pt x="421" y="1"/>
                    <a:pt x="227" y="130"/>
                    <a:pt x="167" y="339"/>
                  </a:cubicBezTo>
                  <a:lnTo>
                    <a:pt x="33" y="1407"/>
                  </a:lnTo>
                  <a:cubicBezTo>
                    <a:pt x="0" y="1607"/>
                    <a:pt x="200" y="1774"/>
                    <a:pt x="467" y="1774"/>
                  </a:cubicBezTo>
                  <a:cubicBezTo>
                    <a:pt x="503" y="1784"/>
                    <a:pt x="538" y="1789"/>
                    <a:pt x="574" y="1789"/>
                  </a:cubicBezTo>
                  <a:cubicBezTo>
                    <a:pt x="768" y="1789"/>
                    <a:pt x="944" y="1643"/>
                    <a:pt x="1001" y="1474"/>
                  </a:cubicBezTo>
                  <a:lnTo>
                    <a:pt x="1134" y="406"/>
                  </a:lnTo>
                  <a:cubicBezTo>
                    <a:pt x="1134" y="206"/>
                    <a:pt x="967" y="39"/>
                    <a:pt x="701" y="6"/>
                  </a:cubicBezTo>
                  <a:cubicBezTo>
                    <a:pt x="677" y="2"/>
                    <a:pt x="653" y="1"/>
                    <a:pt x="629" y="1"/>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3592198" y="3974548"/>
              <a:ext cx="25787" cy="58169"/>
            </a:xfrm>
            <a:custGeom>
              <a:avLst/>
              <a:gdLst/>
              <a:ahLst/>
              <a:cxnLst/>
              <a:rect l="l" t="t" r="r" b="b"/>
              <a:pathLst>
                <a:path w="1136" h="1779" extrusionOk="0">
                  <a:moveTo>
                    <a:pt x="630" y="0"/>
                  </a:moveTo>
                  <a:cubicBezTo>
                    <a:pt x="422" y="0"/>
                    <a:pt x="228" y="129"/>
                    <a:pt x="168" y="339"/>
                  </a:cubicBezTo>
                  <a:lnTo>
                    <a:pt x="34" y="1406"/>
                  </a:lnTo>
                  <a:cubicBezTo>
                    <a:pt x="1" y="1606"/>
                    <a:pt x="201" y="1773"/>
                    <a:pt x="468" y="1773"/>
                  </a:cubicBezTo>
                  <a:cubicBezTo>
                    <a:pt x="492" y="1776"/>
                    <a:pt x="516" y="1778"/>
                    <a:pt x="539" y="1778"/>
                  </a:cubicBezTo>
                  <a:cubicBezTo>
                    <a:pt x="741" y="1778"/>
                    <a:pt x="909" y="1652"/>
                    <a:pt x="968" y="1473"/>
                  </a:cubicBezTo>
                  <a:lnTo>
                    <a:pt x="1102" y="405"/>
                  </a:lnTo>
                  <a:cubicBezTo>
                    <a:pt x="1135" y="205"/>
                    <a:pt x="935" y="38"/>
                    <a:pt x="701" y="5"/>
                  </a:cubicBezTo>
                  <a:cubicBezTo>
                    <a:pt x="678" y="2"/>
                    <a:pt x="654" y="0"/>
                    <a:pt x="630"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3568727" y="3972357"/>
              <a:ext cx="25787" cy="58169"/>
            </a:xfrm>
            <a:custGeom>
              <a:avLst/>
              <a:gdLst/>
              <a:ahLst/>
              <a:cxnLst/>
              <a:rect l="l" t="t" r="r" b="b"/>
              <a:pathLst>
                <a:path w="1136" h="1779" extrusionOk="0">
                  <a:moveTo>
                    <a:pt x="630" y="0"/>
                  </a:moveTo>
                  <a:cubicBezTo>
                    <a:pt x="422" y="0"/>
                    <a:pt x="228" y="129"/>
                    <a:pt x="168" y="339"/>
                  </a:cubicBezTo>
                  <a:lnTo>
                    <a:pt x="34" y="1406"/>
                  </a:lnTo>
                  <a:cubicBezTo>
                    <a:pt x="1" y="1573"/>
                    <a:pt x="168" y="1773"/>
                    <a:pt x="435" y="1773"/>
                  </a:cubicBezTo>
                  <a:cubicBezTo>
                    <a:pt x="459" y="1777"/>
                    <a:pt x="483" y="1778"/>
                    <a:pt x="507" y="1778"/>
                  </a:cubicBezTo>
                  <a:cubicBezTo>
                    <a:pt x="714" y="1778"/>
                    <a:pt x="908" y="1653"/>
                    <a:pt x="968" y="1473"/>
                  </a:cubicBezTo>
                  <a:lnTo>
                    <a:pt x="1102" y="406"/>
                  </a:lnTo>
                  <a:cubicBezTo>
                    <a:pt x="1135" y="206"/>
                    <a:pt x="935" y="39"/>
                    <a:pt x="701" y="5"/>
                  </a:cubicBezTo>
                  <a:cubicBezTo>
                    <a:pt x="678" y="2"/>
                    <a:pt x="654" y="0"/>
                    <a:pt x="630" y="0"/>
                  </a:cubicBezTo>
                  <a:close/>
                </a:path>
              </a:pathLst>
            </a:custGeom>
            <a:solidFill>
              <a:srgbClr val="00000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3552431" y="3846354"/>
              <a:ext cx="230019" cy="128959"/>
            </a:xfrm>
            <a:custGeom>
              <a:avLst/>
              <a:gdLst/>
              <a:ahLst/>
              <a:cxnLst/>
              <a:rect l="l" t="t" r="r" b="b"/>
              <a:pathLst>
                <a:path w="10133" h="5681" extrusionOk="0">
                  <a:moveTo>
                    <a:pt x="5197" y="1"/>
                  </a:moveTo>
                  <a:cubicBezTo>
                    <a:pt x="4969" y="1"/>
                    <a:pt x="4737" y="16"/>
                    <a:pt x="4504" y="47"/>
                  </a:cubicBezTo>
                  <a:cubicBezTo>
                    <a:pt x="4371" y="47"/>
                    <a:pt x="4204" y="80"/>
                    <a:pt x="4037" y="114"/>
                  </a:cubicBezTo>
                  <a:lnTo>
                    <a:pt x="3770" y="114"/>
                  </a:lnTo>
                  <a:cubicBezTo>
                    <a:pt x="2603" y="280"/>
                    <a:pt x="1502" y="781"/>
                    <a:pt x="601" y="1615"/>
                  </a:cubicBezTo>
                  <a:cubicBezTo>
                    <a:pt x="268" y="1948"/>
                    <a:pt x="1" y="2315"/>
                    <a:pt x="201" y="2815"/>
                  </a:cubicBezTo>
                  <a:cubicBezTo>
                    <a:pt x="468" y="3182"/>
                    <a:pt x="902" y="3349"/>
                    <a:pt x="1335" y="3349"/>
                  </a:cubicBezTo>
                  <a:cubicBezTo>
                    <a:pt x="1671" y="4712"/>
                    <a:pt x="3312" y="5680"/>
                    <a:pt x="5164" y="5680"/>
                  </a:cubicBezTo>
                  <a:cubicBezTo>
                    <a:pt x="6257" y="5680"/>
                    <a:pt x="7425" y="5343"/>
                    <a:pt x="8440" y="4550"/>
                  </a:cubicBezTo>
                  <a:cubicBezTo>
                    <a:pt x="10133" y="2119"/>
                    <a:pt x="7908" y="1"/>
                    <a:pt x="5197" y="1"/>
                  </a:cubicBezTo>
                  <a:close/>
                </a:path>
              </a:pathLst>
            </a:custGeom>
            <a:solidFill>
              <a:srgbClr val="FAB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a:off x="2215220" y="2304048"/>
              <a:ext cx="353076" cy="190044"/>
            </a:xfrm>
            <a:custGeom>
              <a:avLst/>
              <a:gdLst/>
              <a:ahLst/>
              <a:cxnLst/>
              <a:rect l="l" t="t" r="r" b="b"/>
              <a:pathLst>
                <a:path w="15554" h="8372" extrusionOk="0">
                  <a:moveTo>
                    <a:pt x="13866" y="1"/>
                  </a:moveTo>
                  <a:cubicBezTo>
                    <a:pt x="12311" y="1"/>
                    <a:pt x="5254" y="419"/>
                    <a:pt x="0" y="7680"/>
                  </a:cubicBezTo>
                  <a:cubicBezTo>
                    <a:pt x="0" y="7680"/>
                    <a:pt x="2785" y="8372"/>
                    <a:pt x="5906" y="8372"/>
                  </a:cubicBezTo>
                  <a:cubicBezTo>
                    <a:pt x="10384" y="8372"/>
                    <a:pt x="15553" y="6947"/>
                    <a:pt x="14177" y="8"/>
                  </a:cubicBezTo>
                  <a:cubicBezTo>
                    <a:pt x="14177" y="8"/>
                    <a:pt x="14068" y="1"/>
                    <a:pt x="13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a:off x="2212178" y="2178381"/>
              <a:ext cx="333191" cy="203846"/>
            </a:xfrm>
            <a:custGeom>
              <a:avLst/>
              <a:gdLst/>
              <a:ahLst/>
              <a:cxnLst/>
              <a:rect l="l" t="t" r="r" b="b"/>
              <a:pathLst>
                <a:path w="14678" h="8980" extrusionOk="0">
                  <a:moveTo>
                    <a:pt x="5994" y="0"/>
                  </a:moveTo>
                  <a:cubicBezTo>
                    <a:pt x="4310" y="0"/>
                    <a:pt x="2327" y="564"/>
                    <a:pt x="1" y="1975"/>
                  </a:cubicBezTo>
                  <a:cubicBezTo>
                    <a:pt x="1" y="1975"/>
                    <a:pt x="3170" y="8312"/>
                    <a:pt x="14678" y="8980"/>
                  </a:cubicBezTo>
                  <a:cubicBezTo>
                    <a:pt x="14678" y="8980"/>
                    <a:pt x="12716" y="0"/>
                    <a:pt x="5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2465101" y="1948203"/>
              <a:ext cx="1304683" cy="752800"/>
            </a:xfrm>
            <a:custGeom>
              <a:avLst/>
              <a:gdLst/>
              <a:ahLst/>
              <a:cxnLst/>
              <a:rect l="l" t="t" r="r" b="b"/>
              <a:pathLst>
                <a:path w="57475" h="33163" extrusionOk="0">
                  <a:moveTo>
                    <a:pt x="28866" y="0"/>
                  </a:moveTo>
                  <a:cubicBezTo>
                    <a:pt x="28201" y="0"/>
                    <a:pt x="27550" y="13"/>
                    <a:pt x="26919" y="39"/>
                  </a:cubicBezTo>
                  <a:cubicBezTo>
                    <a:pt x="21082" y="306"/>
                    <a:pt x="11742" y="2241"/>
                    <a:pt x="7806" y="5810"/>
                  </a:cubicBezTo>
                  <a:cubicBezTo>
                    <a:pt x="0" y="12915"/>
                    <a:pt x="2435" y="28193"/>
                    <a:pt x="3302" y="33163"/>
                  </a:cubicBezTo>
                  <a:lnTo>
                    <a:pt x="56807" y="33163"/>
                  </a:lnTo>
                  <a:cubicBezTo>
                    <a:pt x="56407" y="30194"/>
                    <a:pt x="55807" y="27192"/>
                    <a:pt x="55673" y="24190"/>
                  </a:cubicBezTo>
                  <a:cubicBezTo>
                    <a:pt x="55340" y="17719"/>
                    <a:pt x="57474" y="11347"/>
                    <a:pt x="51837" y="6377"/>
                  </a:cubicBezTo>
                  <a:cubicBezTo>
                    <a:pt x="46700" y="1855"/>
                    <a:pt x="36741" y="0"/>
                    <a:pt x="2886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2944412" y="3138659"/>
              <a:ext cx="308198" cy="94682"/>
            </a:xfrm>
            <a:custGeom>
              <a:avLst/>
              <a:gdLst/>
              <a:ahLst/>
              <a:cxnLst/>
              <a:rect l="l" t="t" r="r" b="b"/>
              <a:pathLst>
                <a:path w="13577" h="4171" extrusionOk="0">
                  <a:moveTo>
                    <a:pt x="6772" y="0"/>
                  </a:moveTo>
                  <a:cubicBezTo>
                    <a:pt x="3036" y="0"/>
                    <a:pt x="0" y="1168"/>
                    <a:pt x="0" y="2602"/>
                  </a:cubicBezTo>
                  <a:cubicBezTo>
                    <a:pt x="0" y="4037"/>
                    <a:pt x="6772" y="4170"/>
                    <a:pt x="6772" y="4170"/>
                  </a:cubicBezTo>
                  <a:cubicBezTo>
                    <a:pt x="6772" y="4170"/>
                    <a:pt x="13576" y="4037"/>
                    <a:pt x="13576" y="2602"/>
                  </a:cubicBezTo>
                  <a:cubicBezTo>
                    <a:pt x="13576" y="1168"/>
                    <a:pt x="10541" y="0"/>
                    <a:pt x="6772" y="0"/>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3018618" y="2937991"/>
              <a:ext cx="165846" cy="293080"/>
            </a:xfrm>
            <a:custGeom>
              <a:avLst/>
              <a:gdLst/>
              <a:ahLst/>
              <a:cxnLst/>
              <a:rect l="l" t="t" r="r" b="b"/>
              <a:pathLst>
                <a:path w="7306" h="12911" extrusionOk="0">
                  <a:moveTo>
                    <a:pt x="0" y="1"/>
                  </a:moveTo>
                  <a:lnTo>
                    <a:pt x="234" y="10442"/>
                  </a:lnTo>
                  <a:cubicBezTo>
                    <a:pt x="267" y="11809"/>
                    <a:pt x="1601" y="12877"/>
                    <a:pt x="3236" y="12910"/>
                  </a:cubicBezTo>
                  <a:lnTo>
                    <a:pt x="3302" y="12910"/>
                  </a:lnTo>
                  <a:cubicBezTo>
                    <a:pt x="3326" y="12910"/>
                    <a:pt x="3349" y="12911"/>
                    <a:pt x="3372" y="12911"/>
                  </a:cubicBezTo>
                  <a:cubicBezTo>
                    <a:pt x="5007" y="12911"/>
                    <a:pt x="6305" y="11757"/>
                    <a:pt x="6305" y="10408"/>
                  </a:cubicBezTo>
                  <a:lnTo>
                    <a:pt x="6271" y="5405"/>
                  </a:lnTo>
                  <a:cubicBezTo>
                    <a:pt x="6271" y="3870"/>
                    <a:pt x="7305" y="201"/>
                    <a:pt x="4670" y="134"/>
                  </a:cubicBezTo>
                  <a:lnTo>
                    <a:pt x="0" y="1"/>
                  </a:ln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2457477" y="2576875"/>
              <a:ext cx="202212" cy="237037"/>
            </a:xfrm>
            <a:custGeom>
              <a:avLst/>
              <a:gdLst/>
              <a:ahLst/>
              <a:cxnLst/>
              <a:rect l="l" t="t" r="r" b="b"/>
              <a:pathLst>
                <a:path w="11175" h="10441" extrusionOk="0">
                  <a:moveTo>
                    <a:pt x="5670" y="1"/>
                  </a:moveTo>
                  <a:cubicBezTo>
                    <a:pt x="5312" y="1"/>
                    <a:pt x="4954" y="32"/>
                    <a:pt x="4603" y="97"/>
                  </a:cubicBezTo>
                  <a:cubicBezTo>
                    <a:pt x="2102" y="564"/>
                    <a:pt x="234" y="2533"/>
                    <a:pt x="100" y="4667"/>
                  </a:cubicBezTo>
                  <a:cubicBezTo>
                    <a:pt x="0" y="6802"/>
                    <a:pt x="1568" y="8837"/>
                    <a:pt x="3870" y="9804"/>
                  </a:cubicBezTo>
                  <a:cubicBezTo>
                    <a:pt x="4947" y="10229"/>
                    <a:pt x="6080" y="10440"/>
                    <a:pt x="7211" y="10440"/>
                  </a:cubicBezTo>
                  <a:cubicBezTo>
                    <a:pt x="8567" y="10440"/>
                    <a:pt x="9920" y="10138"/>
                    <a:pt x="11175" y="9538"/>
                  </a:cubicBezTo>
                  <a:lnTo>
                    <a:pt x="10741" y="2899"/>
                  </a:lnTo>
                  <a:cubicBezTo>
                    <a:pt x="10053" y="1179"/>
                    <a:pt x="7861" y="1"/>
                    <a:pt x="5670" y="1"/>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3581973" y="2576875"/>
              <a:ext cx="217343" cy="237037"/>
            </a:xfrm>
            <a:custGeom>
              <a:avLst/>
              <a:gdLst/>
              <a:ahLst/>
              <a:cxnLst/>
              <a:rect l="l" t="t" r="r" b="b"/>
              <a:pathLst>
                <a:path w="11209" h="10441" extrusionOk="0">
                  <a:moveTo>
                    <a:pt x="5508" y="1"/>
                  </a:moveTo>
                  <a:cubicBezTo>
                    <a:pt x="3324" y="1"/>
                    <a:pt x="1156" y="1179"/>
                    <a:pt x="468" y="2899"/>
                  </a:cubicBezTo>
                  <a:lnTo>
                    <a:pt x="1" y="9538"/>
                  </a:lnTo>
                  <a:cubicBezTo>
                    <a:pt x="1255" y="10138"/>
                    <a:pt x="2619" y="10440"/>
                    <a:pt x="3983" y="10440"/>
                  </a:cubicBezTo>
                  <a:cubicBezTo>
                    <a:pt x="5122" y="10440"/>
                    <a:pt x="6262" y="10229"/>
                    <a:pt x="7339" y="9804"/>
                  </a:cubicBezTo>
                  <a:cubicBezTo>
                    <a:pt x="9641" y="8837"/>
                    <a:pt x="11209" y="6802"/>
                    <a:pt x="11075" y="4667"/>
                  </a:cubicBezTo>
                  <a:cubicBezTo>
                    <a:pt x="10975" y="2533"/>
                    <a:pt x="9074" y="564"/>
                    <a:pt x="6572" y="97"/>
                  </a:cubicBezTo>
                  <a:cubicBezTo>
                    <a:pt x="6221" y="32"/>
                    <a:pt x="5864" y="1"/>
                    <a:pt x="5508" y="1"/>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2581711" y="2147259"/>
              <a:ext cx="1122197" cy="980822"/>
            </a:xfrm>
            <a:custGeom>
              <a:avLst/>
              <a:gdLst/>
              <a:ahLst/>
              <a:cxnLst/>
              <a:rect l="l" t="t" r="r" b="b"/>
              <a:pathLst>
                <a:path w="49436" h="43208" extrusionOk="0">
                  <a:moveTo>
                    <a:pt x="24558" y="1"/>
                  </a:moveTo>
                  <a:cubicBezTo>
                    <a:pt x="23043" y="1"/>
                    <a:pt x="21523" y="86"/>
                    <a:pt x="20014" y="243"/>
                  </a:cubicBezTo>
                  <a:cubicBezTo>
                    <a:pt x="14877" y="744"/>
                    <a:pt x="9574" y="2178"/>
                    <a:pt x="6338" y="5480"/>
                  </a:cubicBezTo>
                  <a:cubicBezTo>
                    <a:pt x="3202" y="8649"/>
                    <a:pt x="2468" y="12952"/>
                    <a:pt x="1868" y="16989"/>
                  </a:cubicBezTo>
                  <a:cubicBezTo>
                    <a:pt x="734" y="24227"/>
                    <a:pt x="0" y="32500"/>
                    <a:pt x="5971" y="37837"/>
                  </a:cubicBezTo>
                  <a:cubicBezTo>
                    <a:pt x="9707" y="41206"/>
                    <a:pt x="15411" y="42640"/>
                    <a:pt x="20948" y="43074"/>
                  </a:cubicBezTo>
                  <a:cubicBezTo>
                    <a:pt x="22085" y="43161"/>
                    <a:pt x="23237" y="43208"/>
                    <a:pt x="24392" y="43208"/>
                  </a:cubicBezTo>
                  <a:cubicBezTo>
                    <a:pt x="29877" y="43208"/>
                    <a:pt x="35418" y="42155"/>
                    <a:pt x="39662" y="39371"/>
                  </a:cubicBezTo>
                  <a:cubicBezTo>
                    <a:pt x="44498" y="36169"/>
                    <a:pt x="47034" y="31099"/>
                    <a:pt x="47868" y="26062"/>
                  </a:cubicBezTo>
                  <a:cubicBezTo>
                    <a:pt x="49435" y="16155"/>
                    <a:pt x="47467" y="5781"/>
                    <a:pt x="35092" y="1611"/>
                  </a:cubicBezTo>
                  <a:cubicBezTo>
                    <a:pt x="31755" y="483"/>
                    <a:pt x="28170" y="1"/>
                    <a:pt x="24558" y="1"/>
                  </a:cubicBezTo>
                  <a:close/>
                </a:path>
              </a:pathLst>
            </a:custGeom>
            <a:solidFill>
              <a:srgbClr val="FFC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2540760" y="2291336"/>
              <a:ext cx="168184" cy="461922"/>
            </a:xfrm>
            <a:custGeom>
              <a:avLst/>
              <a:gdLst/>
              <a:ahLst/>
              <a:cxnLst/>
              <a:rect l="l" t="t" r="r" b="b"/>
              <a:pathLst>
                <a:path w="7409" h="20349" extrusionOk="0">
                  <a:moveTo>
                    <a:pt x="7408" y="1"/>
                  </a:moveTo>
                  <a:cubicBezTo>
                    <a:pt x="7408" y="1"/>
                    <a:pt x="737" y="1369"/>
                    <a:pt x="3" y="12610"/>
                  </a:cubicBezTo>
                  <a:cubicBezTo>
                    <a:pt x="0" y="12627"/>
                    <a:pt x="9" y="12634"/>
                    <a:pt x="26" y="12634"/>
                  </a:cubicBezTo>
                  <a:cubicBezTo>
                    <a:pt x="106" y="12634"/>
                    <a:pt x="381" y="12486"/>
                    <a:pt x="714" y="12486"/>
                  </a:cubicBezTo>
                  <a:cubicBezTo>
                    <a:pt x="1295" y="12486"/>
                    <a:pt x="2055" y="12937"/>
                    <a:pt x="2271" y="15412"/>
                  </a:cubicBezTo>
                  <a:cubicBezTo>
                    <a:pt x="2371" y="16546"/>
                    <a:pt x="2204" y="18914"/>
                    <a:pt x="2638" y="20182"/>
                  </a:cubicBezTo>
                  <a:lnTo>
                    <a:pt x="2671" y="20148"/>
                  </a:lnTo>
                  <a:cubicBezTo>
                    <a:pt x="2671" y="20215"/>
                    <a:pt x="2705" y="20282"/>
                    <a:pt x="2738" y="20349"/>
                  </a:cubicBezTo>
                  <a:lnTo>
                    <a:pt x="2871" y="20182"/>
                  </a:lnTo>
                  <a:cubicBezTo>
                    <a:pt x="3305" y="19815"/>
                    <a:pt x="3672" y="19415"/>
                    <a:pt x="4072" y="19048"/>
                  </a:cubicBezTo>
                  <a:cubicBezTo>
                    <a:pt x="3439" y="16412"/>
                    <a:pt x="4106" y="13444"/>
                    <a:pt x="4406" y="10708"/>
                  </a:cubicBezTo>
                  <a:cubicBezTo>
                    <a:pt x="4739" y="7473"/>
                    <a:pt x="4806" y="2703"/>
                    <a:pt x="7408"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3566074" y="2292108"/>
              <a:ext cx="167413" cy="480831"/>
            </a:xfrm>
            <a:custGeom>
              <a:avLst/>
              <a:gdLst/>
              <a:ahLst/>
              <a:cxnLst/>
              <a:rect l="l" t="t" r="r" b="b"/>
              <a:pathLst>
                <a:path w="7375" h="21182" extrusionOk="0">
                  <a:moveTo>
                    <a:pt x="0" y="0"/>
                  </a:moveTo>
                  <a:lnTo>
                    <a:pt x="0" y="0"/>
                  </a:lnTo>
                  <a:cubicBezTo>
                    <a:pt x="2202" y="2335"/>
                    <a:pt x="3036" y="9774"/>
                    <a:pt x="3336" y="15144"/>
                  </a:cubicBezTo>
                  <a:cubicBezTo>
                    <a:pt x="3403" y="16612"/>
                    <a:pt x="3236" y="18113"/>
                    <a:pt x="2836" y="19514"/>
                  </a:cubicBezTo>
                  <a:cubicBezTo>
                    <a:pt x="3436" y="20048"/>
                    <a:pt x="4070" y="20615"/>
                    <a:pt x="4637" y="21182"/>
                  </a:cubicBezTo>
                  <a:cubicBezTo>
                    <a:pt x="4737" y="20114"/>
                    <a:pt x="4837" y="19114"/>
                    <a:pt x="4904" y="18213"/>
                  </a:cubicBezTo>
                  <a:cubicBezTo>
                    <a:pt x="4904" y="18113"/>
                    <a:pt x="4937" y="18013"/>
                    <a:pt x="4937" y="17913"/>
                  </a:cubicBezTo>
                  <a:cubicBezTo>
                    <a:pt x="4971" y="17613"/>
                    <a:pt x="5004" y="17346"/>
                    <a:pt x="5037" y="17079"/>
                  </a:cubicBezTo>
                  <a:lnTo>
                    <a:pt x="5004" y="17079"/>
                  </a:lnTo>
                  <a:cubicBezTo>
                    <a:pt x="5071" y="16412"/>
                    <a:pt x="5071" y="15811"/>
                    <a:pt x="5104" y="15411"/>
                  </a:cubicBezTo>
                  <a:cubicBezTo>
                    <a:pt x="5340" y="12929"/>
                    <a:pt x="6100" y="12471"/>
                    <a:pt x="6676" y="12471"/>
                  </a:cubicBezTo>
                  <a:cubicBezTo>
                    <a:pt x="7013" y="12471"/>
                    <a:pt x="7286" y="12627"/>
                    <a:pt x="7356" y="12627"/>
                  </a:cubicBezTo>
                  <a:cubicBezTo>
                    <a:pt x="7369" y="12627"/>
                    <a:pt x="7374" y="12622"/>
                    <a:pt x="7372" y="12609"/>
                  </a:cubicBezTo>
                  <a:cubicBezTo>
                    <a:pt x="6638" y="1368"/>
                    <a:pt x="1" y="0"/>
                    <a:pt x="0"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2505984" y="2627432"/>
              <a:ext cx="54548" cy="131887"/>
            </a:xfrm>
            <a:custGeom>
              <a:avLst/>
              <a:gdLst/>
              <a:ahLst/>
              <a:cxnLst/>
              <a:rect l="l" t="t" r="r" b="b"/>
              <a:pathLst>
                <a:path w="2403" h="5810" extrusionOk="0">
                  <a:moveTo>
                    <a:pt x="389" y="1"/>
                  </a:moveTo>
                  <a:cubicBezTo>
                    <a:pt x="303" y="1"/>
                    <a:pt x="221" y="34"/>
                    <a:pt x="167" y="105"/>
                  </a:cubicBezTo>
                  <a:cubicBezTo>
                    <a:pt x="34" y="205"/>
                    <a:pt x="67" y="406"/>
                    <a:pt x="200" y="472"/>
                  </a:cubicBezTo>
                  <a:cubicBezTo>
                    <a:pt x="934" y="1006"/>
                    <a:pt x="1435" y="1807"/>
                    <a:pt x="1601" y="2707"/>
                  </a:cubicBezTo>
                  <a:cubicBezTo>
                    <a:pt x="1668" y="3108"/>
                    <a:pt x="1702" y="3541"/>
                    <a:pt x="1702" y="3941"/>
                  </a:cubicBezTo>
                  <a:cubicBezTo>
                    <a:pt x="1568" y="3841"/>
                    <a:pt x="1435" y="3741"/>
                    <a:pt x="1235" y="3708"/>
                  </a:cubicBezTo>
                  <a:cubicBezTo>
                    <a:pt x="1179" y="3700"/>
                    <a:pt x="1122" y="3696"/>
                    <a:pt x="1064" y="3696"/>
                  </a:cubicBezTo>
                  <a:cubicBezTo>
                    <a:pt x="877" y="3696"/>
                    <a:pt x="679" y="3739"/>
                    <a:pt x="501" y="3841"/>
                  </a:cubicBezTo>
                  <a:cubicBezTo>
                    <a:pt x="234" y="3975"/>
                    <a:pt x="67" y="4242"/>
                    <a:pt x="0" y="4542"/>
                  </a:cubicBezTo>
                  <a:cubicBezTo>
                    <a:pt x="0" y="4942"/>
                    <a:pt x="100" y="5309"/>
                    <a:pt x="334" y="5643"/>
                  </a:cubicBezTo>
                  <a:cubicBezTo>
                    <a:pt x="401" y="5743"/>
                    <a:pt x="534" y="5809"/>
                    <a:pt x="634" y="5809"/>
                  </a:cubicBezTo>
                  <a:lnTo>
                    <a:pt x="801" y="5809"/>
                  </a:lnTo>
                  <a:cubicBezTo>
                    <a:pt x="934" y="5743"/>
                    <a:pt x="1001" y="5576"/>
                    <a:pt x="934" y="5443"/>
                  </a:cubicBezTo>
                  <a:cubicBezTo>
                    <a:pt x="768" y="5176"/>
                    <a:pt x="667" y="4909"/>
                    <a:pt x="667" y="4609"/>
                  </a:cubicBezTo>
                  <a:cubicBezTo>
                    <a:pt x="701" y="4475"/>
                    <a:pt x="768" y="4342"/>
                    <a:pt x="901" y="4275"/>
                  </a:cubicBezTo>
                  <a:cubicBezTo>
                    <a:pt x="934" y="4242"/>
                    <a:pt x="1001" y="4242"/>
                    <a:pt x="1101" y="4242"/>
                  </a:cubicBezTo>
                  <a:cubicBezTo>
                    <a:pt x="1268" y="4275"/>
                    <a:pt x="1368" y="4509"/>
                    <a:pt x="1401" y="4675"/>
                  </a:cubicBezTo>
                  <a:cubicBezTo>
                    <a:pt x="1435" y="4742"/>
                    <a:pt x="1435" y="4809"/>
                    <a:pt x="1435" y="4875"/>
                  </a:cubicBezTo>
                  <a:cubicBezTo>
                    <a:pt x="1468" y="5109"/>
                    <a:pt x="1568" y="5342"/>
                    <a:pt x="1702" y="5543"/>
                  </a:cubicBezTo>
                  <a:cubicBezTo>
                    <a:pt x="1756" y="5625"/>
                    <a:pt x="1856" y="5685"/>
                    <a:pt x="1965" y="5685"/>
                  </a:cubicBezTo>
                  <a:cubicBezTo>
                    <a:pt x="1988" y="5685"/>
                    <a:pt x="2011" y="5682"/>
                    <a:pt x="2035" y="5676"/>
                  </a:cubicBezTo>
                  <a:cubicBezTo>
                    <a:pt x="2169" y="5643"/>
                    <a:pt x="2269" y="5543"/>
                    <a:pt x="2302" y="5409"/>
                  </a:cubicBezTo>
                  <a:cubicBezTo>
                    <a:pt x="2402" y="4475"/>
                    <a:pt x="2402" y="3541"/>
                    <a:pt x="2235" y="2607"/>
                  </a:cubicBezTo>
                  <a:cubicBezTo>
                    <a:pt x="2035" y="1573"/>
                    <a:pt x="1468" y="672"/>
                    <a:pt x="601" y="72"/>
                  </a:cubicBezTo>
                  <a:cubicBezTo>
                    <a:pt x="539" y="26"/>
                    <a:pt x="463" y="1"/>
                    <a:pt x="389" y="1"/>
                  </a:cubicBezTo>
                  <a:close/>
                </a:path>
              </a:pathLst>
            </a:custGeom>
            <a:solidFill>
              <a:srgbClr val="5C3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a:off x="3701616" y="2626933"/>
              <a:ext cx="55297" cy="132386"/>
            </a:xfrm>
            <a:custGeom>
              <a:avLst/>
              <a:gdLst/>
              <a:ahLst/>
              <a:cxnLst/>
              <a:rect l="l" t="t" r="r" b="b"/>
              <a:pathLst>
                <a:path w="2436" h="5832" extrusionOk="0">
                  <a:moveTo>
                    <a:pt x="1995" y="0"/>
                  </a:moveTo>
                  <a:cubicBezTo>
                    <a:pt x="1925" y="0"/>
                    <a:pt x="1857" y="19"/>
                    <a:pt x="1802" y="61"/>
                  </a:cubicBezTo>
                  <a:cubicBezTo>
                    <a:pt x="968" y="661"/>
                    <a:pt x="367" y="1595"/>
                    <a:pt x="167" y="2629"/>
                  </a:cubicBezTo>
                  <a:cubicBezTo>
                    <a:pt x="34" y="3530"/>
                    <a:pt x="0" y="4497"/>
                    <a:pt x="134" y="5431"/>
                  </a:cubicBezTo>
                  <a:cubicBezTo>
                    <a:pt x="134" y="5565"/>
                    <a:pt x="234" y="5665"/>
                    <a:pt x="367" y="5665"/>
                  </a:cubicBezTo>
                  <a:cubicBezTo>
                    <a:pt x="401" y="5673"/>
                    <a:pt x="434" y="5677"/>
                    <a:pt x="467" y="5677"/>
                  </a:cubicBezTo>
                  <a:cubicBezTo>
                    <a:pt x="565" y="5677"/>
                    <a:pt x="659" y="5640"/>
                    <a:pt x="734" y="5565"/>
                  </a:cubicBezTo>
                  <a:cubicBezTo>
                    <a:pt x="868" y="5331"/>
                    <a:pt x="934" y="5131"/>
                    <a:pt x="968" y="4897"/>
                  </a:cubicBezTo>
                  <a:cubicBezTo>
                    <a:pt x="1001" y="4797"/>
                    <a:pt x="1001" y="4731"/>
                    <a:pt x="1001" y="4664"/>
                  </a:cubicBezTo>
                  <a:cubicBezTo>
                    <a:pt x="1068" y="4497"/>
                    <a:pt x="1168" y="4297"/>
                    <a:pt x="1335" y="4264"/>
                  </a:cubicBezTo>
                  <a:cubicBezTo>
                    <a:pt x="1354" y="4254"/>
                    <a:pt x="1374" y="4250"/>
                    <a:pt x="1393" y="4250"/>
                  </a:cubicBezTo>
                  <a:cubicBezTo>
                    <a:pt x="1440" y="4250"/>
                    <a:pt x="1488" y="4273"/>
                    <a:pt x="1535" y="4297"/>
                  </a:cubicBezTo>
                  <a:cubicBezTo>
                    <a:pt x="1635" y="4364"/>
                    <a:pt x="1735" y="4464"/>
                    <a:pt x="1768" y="4597"/>
                  </a:cubicBezTo>
                  <a:cubicBezTo>
                    <a:pt x="1768" y="4897"/>
                    <a:pt x="1668" y="5198"/>
                    <a:pt x="1468" y="5431"/>
                  </a:cubicBezTo>
                  <a:cubicBezTo>
                    <a:pt x="1401" y="5565"/>
                    <a:pt x="1468" y="5765"/>
                    <a:pt x="1635" y="5798"/>
                  </a:cubicBezTo>
                  <a:cubicBezTo>
                    <a:pt x="1668" y="5831"/>
                    <a:pt x="1735" y="5831"/>
                    <a:pt x="1768" y="5831"/>
                  </a:cubicBezTo>
                  <a:cubicBezTo>
                    <a:pt x="1902" y="5831"/>
                    <a:pt x="2002" y="5765"/>
                    <a:pt x="2068" y="5665"/>
                  </a:cubicBezTo>
                  <a:cubicBezTo>
                    <a:pt x="2302" y="5331"/>
                    <a:pt x="2435" y="4931"/>
                    <a:pt x="2402" y="4531"/>
                  </a:cubicBezTo>
                  <a:cubicBezTo>
                    <a:pt x="2369" y="4230"/>
                    <a:pt x="2168" y="3997"/>
                    <a:pt x="1902" y="3830"/>
                  </a:cubicBezTo>
                  <a:cubicBezTo>
                    <a:pt x="1733" y="3758"/>
                    <a:pt x="1565" y="3703"/>
                    <a:pt x="1384" y="3703"/>
                  </a:cubicBezTo>
                  <a:cubicBezTo>
                    <a:pt x="1314" y="3703"/>
                    <a:pt x="1242" y="3711"/>
                    <a:pt x="1168" y="3730"/>
                  </a:cubicBezTo>
                  <a:cubicBezTo>
                    <a:pt x="1001" y="3763"/>
                    <a:pt x="834" y="3830"/>
                    <a:pt x="701" y="3963"/>
                  </a:cubicBezTo>
                  <a:cubicBezTo>
                    <a:pt x="701" y="3530"/>
                    <a:pt x="734" y="3130"/>
                    <a:pt x="834" y="2696"/>
                  </a:cubicBezTo>
                  <a:cubicBezTo>
                    <a:pt x="1001" y="1829"/>
                    <a:pt x="1501" y="1028"/>
                    <a:pt x="2235" y="494"/>
                  </a:cubicBezTo>
                  <a:cubicBezTo>
                    <a:pt x="2369" y="394"/>
                    <a:pt x="2402" y="194"/>
                    <a:pt x="2269" y="94"/>
                  </a:cubicBezTo>
                  <a:cubicBezTo>
                    <a:pt x="2191" y="36"/>
                    <a:pt x="2091" y="0"/>
                    <a:pt x="1995" y="0"/>
                  </a:cubicBezTo>
                  <a:close/>
                </a:path>
              </a:pathLst>
            </a:custGeom>
            <a:solidFill>
              <a:srgbClr val="5C3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a:off x="2519604" y="1939078"/>
              <a:ext cx="1226708" cy="477267"/>
            </a:xfrm>
            <a:custGeom>
              <a:avLst/>
              <a:gdLst/>
              <a:ahLst/>
              <a:cxnLst/>
              <a:rect l="l" t="t" r="r" b="b"/>
              <a:pathLst>
                <a:path w="54040" h="21025" extrusionOk="0">
                  <a:moveTo>
                    <a:pt x="26891" y="1"/>
                  </a:moveTo>
                  <a:cubicBezTo>
                    <a:pt x="26205" y="1"/>
                    <a:pt x="25535" y="14"/>
                    <a:pt x="24885" y="41"/>
                  </a:cubicBezTo>
                  <a:cubicBezTo>
                    <a:pt x="19048" y="274"/>
                    <a:pt x="8907" y="2109"/>
                    <a:pt x="4971" y="5678"/>
                  </a:cubicBezTo>
                  <a:cubicBezTo>
                    <a:pt x="1402" y="8947"/>
                    <a:pt x="401" y="14451"/>
                    <a:pt x="1" y="19355"/>
                  </a:cubicBezTo>
                  <a:cubicBezTo>
                    <a:pt x="8574" y="20422"/>
                    <a:pt x="17213" y="20989"/>
                    <a:pt x="25886" y="21023"/>
                  </a:cubicBezTo>
                  <a:cubicBezTo>
                    <a:pt x="26141" y="21024"/>
                    <a:pt x="26396" y="21024"/>
                    <a:pt x="26651" y="21024"/>
                  </a:cubicBezTo>
                  <a:cubicBezTo>
                    <a:pt x="35569" y="21024"/>
                    <a:pt x="44485" y="20457"/>
                    <a:pt x="53339" y="19355"/>
                  </a:cubicBezTo>
                  <a:cubicBezTo>
                    <a:pt x="54039" y="14985"/>
                    <a:pt x="53973" y="9948"/>
                    <a:pt x="49870" y="6312"/>
                  </a:cubicBezTo>
                  <a:cubicBezTo>
                    <a:pt x="44745" y="1802"/>
                    <a:pt x="34766" y="1"/>
                    <a:pt x="26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a:off x="2461310" y="2265753"/>
              <a:ext cx="112842" cy="134361"/>
            </a:xfrm>
            <a:custGeom>
              <a:avLst/>
              <a:gdLst/>
              <a:ahLst/>
              <a:cxnLst/>
              <a:rect l="l" t="t" r="r" b="b"/>
              <a:pathLst>
                <a:path w="4971" h="5919" extrusionOk="0">
                  <a:moveTo>
                    <a:pt x="3083" y="1"/>
                  </a:moveTo>
                  <a:cubicBezTo>
                    <a:pt x="2250" y="1"/>
                    <a:pt x="1296" y="611"/>
                    <a:pt x="767" y="1395"/>
                  </a:cubicBezTo>
                  <a:cubicBezTo>
                    <a:pt x="167" y="2295"/>
                    <a:pt x="0" y="3396"/>
                    <a:pt x="300" y="4430"/>
                  </a:cubicBezTo>
                  <a:cubicBezTo>
                    <a:pt x="401" y="5097"/>
                    <a:pt x="868" y="5664"/>
                    <a:pt x="1501" y="5898"/>
                  </a:cubicBezTo>
                  <a:cubicBezTo>
                    <a:pt x="1599" y="5912"/>
                    <a:pt x="1697" y="5919"/>
                    <a:pt x="1795" y="5919"/>
                  </a:cubicBezTo>
                  <a:cubicBezTo>
                    <a:pt x="2393" y="5919"/>
                    <a:pt x="2968" y="5661"/>
                    <a:pt x="3369" y="5231"/>
                  </a:cubicBezTo>
                  <a:cubicBezTo>
                    <a:pt x="4537" y="4197"/>
                    <a:pt x="4970" y="2529"/>
                    <a:pt x="4470" y="1061"/>
                  </a:cubicBezTo>
                  <a:cubicBezTo>
                    <a:pt x="4195" y="303"/>
                    <a:pt x="3669" y="1"/>
                    <a:pt x="3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a:off x="2240190" y="2194362"/>
              <a:ext cx="242345" cy="103807"/>
            </a:xfrm>
            <a:custGeom>
              <a:avLst/>
              <a:gdLst/>
              <a:ahLst/>
              <a:cxnLst/>
              <a:rect l="l" t="t" r="r" b="b"/>
              <a:pathLst>
                <a:path w="10676" h="4573" extrusionOk="0">
                  <a:moveTo>
                    <a:pt x="1" y="1137"/>
                  </a:moveTo>
                  <a:cubicBezTo>
                    <a:pt x="1" y="1138"/>
                    <a:pt x="2" y="1138"/>
                    <a:pt x="3" y="1139"/>
                  </a:cubicBezTo>
                  <a:lnTo>
                    <a:pt x="3" y="1139"/>
                  </a:lnTo>
                  <a:cubicBezTo>
                    <a:pt x="2" y="1138"/>
                    <a:pt x="2" y="1138"/>
                    <a:pt x="1" y="1137"/>
                  </a:cubicBezTo>
                  <a:close/>
                  <a:moveTo>
                    <a:pt x="4392" y="0"/>
                  </a:moveTo>
                  <a:cubicBezTo>
                    <a:pt x="4041" y="0"/>
                    <a:pt x="3689" y="23"/>
                    <a:pt x="3337" y="70"/>
                  </a:cubicBezTo>
                  <a:cubicBezTo>
                    <a:pt x="2954" y="134"/>
                    <a:pt x="343" y="1144"/>
                    <a:pt x="29" y="1144"/>
                  </a:cubicBezTo>
                  <a:cubicBezTo>
                    <a:pt x="16" y="1144"/>
                    <a:pt x="8" y="1142"/>
                    <a:pt x="3" y="1139"/>
                  </a:cubicBezTo>
                  <a:lnTo>
                    <a:pt x="3" y="1139"/>
                  </a:lnTo>
                  <a:cubicBezTo>
                    <a:pt x="1370" y="2272"/>
                    <a:pt x="3438" y="2572"/>
                    <a:pt x="5338" y="2838"/>
                  </a:cubicBezTo>
                  <a:cubicBezTo>
                    <a:pt x="7273" y="3105"/>
                    <a:pt x="9341" y="3405"/>
                    <a:pt x="10675" y="4573"/>
                  </a:cubicBezTo>
                  <a:cubicBezTo>
                    <a:pt x="10408" y="2838"/>
                    <a:pt x="9007" y="1237"/>
                    <a:pt x="7073" y="470"/>
                  </a:cubicBezTo>
                  <a:cubicBezTo>
                    <a:pt x="6205" y="157"/>
                    <a:pt x="5303" y="0"/>
                    <a:pt x="4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a:off x="2490911" y="2285026"/>
              <a:ext cx="64309" cy="79836"/>
            </a:xfrm>
            <a:custGeom>
              <a:avLst/>
              <a:gdLst/>
              <a:ahLst/>
              <a:cxnLst/>
              <a:rect l="l" t="t" r="r" b="b"/>
              <a:pathLst>
                <a:path w="2833" h="3517" extrusionOk="0">
                  <a:moveTo>
                    <a:pt x="1420" y="1"/>
                  </a:moveTo>
                  <a:cubicBezTo>
                    <a:pt x="214" y="1"/>
                    <a:pt x="1" y="2403"/>
                    <a:pt x="97" y="2981"/>
                  </a:cubicBezTo>
                  <a:cubicBezTo>
                    <a:pt x="161" y="3234"/>
                    <a:pt x="314" y="3517"/>
                    <a:pt x="586" y="3517"/>
                  </a:cubicBezTo>
                  <a:cubicBezTo>
                    <a:pt x="600" y="3517"/>
                    <a:pt x="616" y="3516"/>
                    <a:pt x="631" y="3514"/>
                  </a:cubicBezTo>
                  <a:cubicBezTo>
                    <a:pt x="798" y="3481"/>
                    <a:pt x="965" y="3348"/>
                    <a:pt x="1031" y="3181"/>
                  </a:cubicBezTo>
                  <a:cubicBezTo>
                    <a:pt x="1398" y="2680"/>
                    <a:pt x="2833" y="179"/>
                    <a:pt x="1565" y="12"/>
                  </a:cubicBezTo>
                  <a:cubicBezTo>
                    <a:pt x="1515" y="4"/>
                    <a:pt x="1467" y="1"/>
                    <a:pt x="1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a:off x="3307112" y="2613324"/>
              <a:ext cx="281208" cy="237283"/>
            </a:xfrm>
            <a:custGeom>
              <a:avLst/>
              <a:gdLst/>
              <a:ahLst/>
              <a:cxnLst/>
              <a:rect l="l" t="t" r="r" b="b"/>
              <a:pathLst>
                <a:path w="12388" h="10453" extrusionOk="0">
                  <a:moveTo>
                    <a:pt x="6862" y="0"/>
                  </a:moveTo>
                  <a:cubicBezTo>
                    <a:pt x="6700" y="0"/>
                    <a:pt x="6536" y="8"/>
                    <a:pt x="6371" y="23"/>
                  </a:cubicBezTo>
                  <a:cubicBezTo>
                    <a:pt x="1735" y="490"/>
                    <a:pt x="0" y="6294"/>
                    <a:pt x="3569" y="9263"/>
                  </a:cubicBezTo>
                  <a:cubicBezTo>
                    <a:pt x="4579" y="10086"/>
                    <a:pt x="5724" y="10452"/>
                    <a:pt x="6841" y="10452"/>
                  </a:cubicBezTo>
                  <a:cubicBezTo>
                    <a:pt x="9710" y="10452"/>
                    <a:pt x="12388" y="8031"/>
                    <a:pt x="12075" y="4693"/>
                  </a:cubicBezTo>
                  <a:cubicBezTo>
                    <a:pt x="11793" y="2021"/>
                    <a:pt x="9524" y="0"/>
                    <a:pt x="6862"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a:off x="3269249" y="2544260"/>
              <a:ext cx="84830" cy="112070"/>
            </a:xfrm>
            <a:custGeom>
              <a:avLst/>
              <a:gdLst/>
              <a:ahLst/>
              <a:cxnLst/>
              <a:rect l="l" t="t" r="r" b="b"/>
              <a:pathLst>
                <a:path w="3737" h="4937" extrusionOk="0">
                  <a:moveTo>
                    <a:pt x="1802" y="0"/>
                  </a:moveTo>
                  <a:cubicBezTo>
                    <a:pt x="768" y="0"/>
                    <a:pt x="0" y="1134"/>
                    <a:pt x="34" y="2502"/>
                  </a:cubicBezTo>
                  <a:cubicBezTo>
                    <a:pt x="67" y="3869"/>
                    <a:pt x="901" y="4937"/>
                    <a:pt x="1935" y="4937"/>
                  </a:cubicBezTo>
                  <a:cubicBezTo>
                    <a:pt x="2969" y="4937"/>
                    <a:pt x="3736" y="3803"/>
                    <a:pt x="3736" y="2435"/>
                  </a:cubicBezTo>
                  <a:cubicBezTo>
                    <a:pt x="3703" y="1101"/>
                    <a:pt x="2836" y="0"/>
                    <a:pt x="1802"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a:off x="2950450" y="2535293"/>
              <a:ext cx="96203" cy="112047"/>
            </a:xfrm>
            <a:custGeom>
              <a:avLst/>
              <a:gdLst/>
              <a:ahLst/>
              <a:cxnLst/>
              <a:rect l="l" t="t" r="r" b="b"/>
              <a:pathLst>
                <a:path w="4238" h="4936" extrusionOk="0">
                  <a:moveTo>
                    <a:pt x="2421" y="0"/>
                  </a:moveTo>
                  <a:cubicBezTo>
                    <a:pt x="1509" y="0"/>
                    <a:pt x="607" y="853"/>
                    <a:pt x="335" y="2063"/>
                  </a:cubicBezTo>
                  <a:cubicBezTo>
                    <a:pt x="1" y="3397"/>
                    <a:pt x="568" y="4665"/>
                    <a:pt x="1569" y="4898"/>
                  </a:cubicBezTo>
                  <a:cubicBezTo>
                    <a:pt x="1675" y="4923"/>
                    <a:pt x="1783" y="4935"/>
                    <a:pt x="1890" y="4935"/>
                  </a:cubicBezTo>
                  <a:cubicBezTo>
                    <a:pt x="2788" y="4935"/>
                    <a:pt x="3669" y="4089"/>
                    <a:pt x="3937" y="2897"/>
                  </a:cubicBezTo>
                  <a:cubicBezTo>
                    <a:pt x="4237" y="1563"/>
                    <a:pt x="3670" y="262"/>
                    <a:pt x="2703" y="28"/>
                  </a:cubicBezTo>
                  <a:cubicBezTo>
                    <a:pt x="2609" y="9"/>
                    <a:pt x="2515" y="0"/>
                    <a:pt x="2421" y="0"/>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a:off x="2994624" y="2802835"/>
              <a:ext cx="180964" cy="117246"/>
            </a:xfrm>
            <a:custGeom>
              <a:avLst/>
              <a:gdLst/>
              <a:ahLst/>
              <a:cxnLst/>
              <a:rect l="l" t="t" r="r" b="b"/>
              <a:pathLst>
                <a:path w="7972" h="5165" extrusionOk="0">
                  <a:moveTo>
                    <a:pt x="486" y="1"/>
                  </a:moveTo>
                  <a:cubicBezTo>
                    <a:pt x="348" y="1"/>
                    <a:pt x="207" y="84"/>
                    <a:pt x="190" y="251"/>
                  </a:cubicBezTo>
                  <a:cubicBezTo>
                    <a:pt x="1" y="3135"/>
                    <a:pt x="2341" y="5164"/>
                    <a:pt x="4813" y="5164"/>
                  </a:cubicBezTo>
                  <a:cubicBezTo>
                    <a:pt x="5829" y="5164"/>
                    <a:pt x="6868" y="4821"/>
                    <a:pt x="7762" y="4053"/>
                  </a:cubicBezTo>
                  <a:cubicBezTo>
                    <a:pt x="7972" y="3870"/>
                    <a:pt x="7789" y="3582"/>
                    <a:pt x="7572" y="3582"/>
                  </a:cubicBezTo>
                  <a:cubicBezTo>
                    <a:pt x="7513" y="3582"/>
                    <a:pt x="7452" y="3603"/>
                    <a:pt x="7395" y="3653"/>
                  </a:cubicBezTo>
                  <a:cubicBezTo>
                    <a:pt x="6602" y="4339"/>
                    <a:pt x="5684" y="4645"/>
                    <a:pt x="4787" y="4645"/>
                  </a:cubicBezTo>
                  <a:cubicBezTo>
                    <a:pt x="2588" y="4645"/>
                    <a:pt x="520" y="2809"/>
                    <a:pt x="757" y="251"/>
                  </a:cubicBezTo>
                  <a:cubicBezTo>
                    <a:pt x="757" y="84"/>
                    <a:pt x="623" y="1"/>
                    <a:pt x="486" y="1"/>
                  </a:cubicBezTo>
                  <a:close/>
                </a:path>
              </a:pathLst>
            </a:custGeom>
            <a:solidFill>
              <a:srgbClr val="281C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a:off x="3109464" y="2660552"/>
              <a:ext cx="136336" cy="103512"/>
            </a:xfrm>
            <a:custGeom>
              <a:avLst/>
              <a:gdLst/>
              <a:ahLst/>
              <a:cxnLst/>
              <a:rect l="l" t="t" r="r" b="b"/>
              <a:pathLst>
                <a:path w="6006" h="4560" extrusionOk="0">
                  <a:moveTo>
                    <a:pt x="4337" y="0"/>
                  </a:moveTo>
                  <a:cubicBezTo>
                    <a:pt x="3917" y="0"/>
                    <a:pt x="3496" y="112"/>
                    <a:pt x="3137" y="314"/>
                  </a:cubicBezTo>
                  <a:cubicBezTo>
                    <a:pt x="2205" y="675"/>
                    <a:pt x="1327" y="1063"/>
                    <a:pt x="333" y="1063"/>
                  </a:cubicBezTo>
                  <a:cubicBezTo>
                    <a:pt x="224" y="1063"/>
                    <a:pt x="113" y="1058"/>
                    <a:pt x="1" y="1048"/>
                  </a:cubicBezTo>
                  <a:lnTo>
                    <a:pt x="1" y="1048"/>
                  </a:lnTo>
                  <a:cubicBezTo>
                    <a:pt x="383" y="1191"/>
                    <a:pt x="786" y="1249"/>
                    <a:pt x="1192" y="1249"/>
                  </a:cubicBezTo>
                  <a:cubicBezTo>
                    <a:pt x="1921" y="1249"/>
                    <a:pt x="2660" y="1062"/>
                    <a:pt x="3303" y="848"/>
                  </a:cubicBezTo>
                  <a:cubicBezTo>
                    <a:pt x="3644" y="741"/>
                    <a:pt x="3971" y="662"/>
                    <a:pt x="4259" y="662"/>
                  </a:cubicBezTo>
                  <a:cubicBezTo>
                    <a:pt x="4422" y="662"/>
                    <a:pt x="4572" y="688"/>
                    <a:pt x="4704" y="748"/>
                  </a:cubicBezTo>
                  <a:cubicBezTo>
                    <a:pt x="5071" y="915"/>
                    <a:pt x="5305" y="1315"/>
                    <a:pt x="5271" y="1715"/>
                  </a:cubicBezTo>
                  <a:cubicBezTo>
                    <a:pt x="5238" y="2182"/>
                    <a:pt x="5005" y="2616"/>
                    <a:pt x="4671" y="2949"/>
                  </a:cubicBezTo>
                  <a:cubicBezTo>
                    <a:pt x="4337" y="3316"/>
                    <a:pt x="3904" y="3583"/>
                    <a:pt x="3437" y="3817"/>
                  </a:cubicBezTo>
                  <a:cubicBezTo>
                    <a:pt x="2829" y="4080"/>
                    <a:pt x="2184" y="4208"/>
                    <a:pt x="1539" y="4208"/>
                  </a:cubicBezTo>
                  <a:cubicBezTo>
                    <a:pt x="1123" y="4208"/>
                    <a:pt x="707" y="4155"/>
                    <a:pt x="301" y="4050"/>
                  </a:cubicBezTo>
                  <a:lnTo>
                    <a:pt x="301" y="4050"/>
                  </a:lnTo>
                  <a:cubicBezTo>
                    <a:pt x="916" y="4387"/>
                    <a:pt x="1590" y="4559"/>
                    <a:pt x="2266" y="4559"/>
                  </a:cubicBezTo>
                  <a:cubicBezTo>
                    <a:pt x="2728" y="4559"/>
                    <a:pt x="3191" y="4479"/>
                    <a:pt x="3637" y="4317"/>
                  </a:cubicBezTo>
                  <a:cubicBezTo>
                    <a:pt x="4204" y="4117"/>
                    <a:pt x="4738" y="3817"/>
                    <a:pt x="5171" y="3416"/>
                  </a:cubicBezTo>
                  <a:cubicBezTo>
                    <a:pt x="5638" y="2983"/>
                    <a:pt x="5939" y="2382"/>
                    <a:pt x="6005" y="1749"/>
                  </a:cubicBezTo>
                  <a:cubicBezTo>
                    <a:pt x="6005" y="1382"/>
                    <a:pt x="5905" y="1048"/>
                    <a:pt x="5738" y="748"/>
                  </a:cubicBezTo>
                  <a:cubicBezTo>
                    <a:pt x="5572" y="448"/>
                    <a:pt x="5305" y="214"/>
                    <a:pt x="4938" y="81"/>
                  </a:cubicBezTo>
                  <a:cubicBezTo>
                    <a:pt x="4742" y="26"/>
                    <a:pt x="4540" y="0"/>
                    <a:pt x="4337"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a:off x="2669538" y="2613619"/>
              <a:ext cx="281752" cy="236693"/>
            </a:xfrm>
            <a:custGeom>
              <a:avLst/>
              <a:gdLst/>
              <a:ahLst/>
              <a:cxnLst/>
              <a:rect l="l" t="t" r="r" b="b"/>
              <a:pathLst>
                <a:path w="12412" h="10427" extrusionOk="0">
                  <a:moveTo>
                    <a:pt x="6917" y="1"/>
                  </a:moveTo>
                  <a:cubicBezTo>
                    <a:pt x="6737" y="1"/>
                    <a:pt x="6555" y="10"/>
                    <a:pt x="6372" y="29"/>
                  </a:cubicBezTo>
                  <a:cubicBezTo>
                    <a:pt x="1735" y="496"/>
                    <a:pt x="0" y="6334"/>
                    <a:pt x="3603" y="9236"/>
                  </a:cubicBezTo>
                  <a:cubicBezTo>
                    <a:pt x="4604" y="10059"/>
                    <a:pt x="5747" y="10426"/>
                    <a:pt x="6862" y="10426"/>
                  </a:cubicBezTo>
                  <a:cubicBezTo>
                    <a:pt x="9725" y="10426"/>
                    <a:pt x="12412" y="8012"/>
                    <a:pt x="12076" y="4699"/>
                  </a:cubicBezTo>
                  <a:cubicBezTo>
                    <a:pt x="11826" y="2014"/>
                    <a:pt x="9559" y="1"/>
                    <a:pt x="6917"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CuadroTexto 81">
            <a:extLst>
              <a:ext uri="{FF2B5EF4-FFF2-40B4-BE49-F238E27FC236}">
                <a16:creationId xmlns:a16="http://schemas.microsoft.com/office/drawing/2014/main" id="{44270841-286A-44E6-BAF7-D98320387962}"/>
              </a:ext>
            </a:extLst>
          </p:cNvPr>
          <p:cNvSpPr txBox="1"/>
          <p:nvPr/>
        </p:nvSpPr>
        <p:spPr>
          <a:xfrm>
            <a:off x="2407329" y="496565"/>
            <a:ext cx="6612835" cy="400110"/>
          </a:xfrm>
          <a:prstGeom prst="rect">
            <a:avLst/>
          </a:prstGeom>
          <a:noFill/>
        </p:spPr>
        <p:txBody>
          <a:bodyPr wrap="square">
            <a:spAutoFit/>
          </a:bodyPr>
          <a:lstStyle/>
          <a:p>
            <a:pPr algn="ctr"/>
            <a:r>
              <a:rPr lang="es-ES" sz="2000" dirty="0">
                <a:latin typeface="Gill Sans Ultra Bold" panose="020B0A02020104020203" pitchFamily="34" charset="0"/>
                <a:cs typeface="Lucida Sans Unicode" panose="020B0602030504020204" pitchFamily="34" charset="0"/>
              </a:rPr>
              <a:t>Enlace a video de evidencia:</a:t>
            </a:r>
          </a:p>
        </p:txBody>
      </p:sp>
      <p:pic>
        <p:nvPicPr>
          <p:cNvPr id="83" name="Picture 2" descr="Youtube Kids para Android renueva su interfaz y explica cómo funciona su  control parental">
            <a:extLst>
              <a:ext uri="{FF2B5EF4-FFF2-40B4-BE49-F238E27FC236}">
                <a16:creationId xmlns:a16="http://schemas.microsoft.com/office/drawing/2014/main" id="{1379DA2C-823B-47C9-864F-1D568E930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889" y="2715567"/>
            <a:ext cx="1875714" cy="187571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989BB0A-3928-4C7D-A41D-F24BA8C36D06}"/>
              </a:ext>
            </a:extLst>
          </p:cNvPr>
          <p:cNvSpPr txBox="1"/>
          <p:nvPr/>
        </p:nvSpPr>
        <p:spPr>
          <a:xfrm>
            <a:off x="3399465" y="1681714"/>
            <a:ext cx="4628561" cy="338554"/>
          </a:xfrm>
          <a:prstGeom prst="rect">
            <a:avLst/>
          </a:prstGeom>
          <a:noFill/>
        </p:spPr>
        <p:txBody>
          <a:bodyPr wrap="square" rtlCol="0">
            <a:spAutoFit/>
          </a:bodyPr>
          <a:lstStyle/>
          <a:p>
            <a:pPr algn="ctr"/>
            <a:r>
              <a:rPr lang="es-MX" sz="1600" b="1" dirty="0">
                <a:latin typeface="Century Gothic" panose="020B0502020202020204" pitchFamily="34" charset="0"/>
                <a:hlinkClick r:id="rId4"/>
              </a:rPr>
              <a:t>https://youtu.be/I-rj_5jHqlY</a:t>
            </a:r>
            <a:r>
              <a:rPr lang="es-MX" sz="1600" b="1" dirty="0">
                <a:latin typeface="Century Gothic" panose="020B0502020202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graphicFrame>
        <p:nvGraphicFramePr>
          <p:cNvPr id="6" name="Tabla 3">
            <a:extLst>
              <a:ext uri="{FF2B5EF4-FFF2-40B4-BE49-F238E27FC236}">
                <a16:creationId xmlns:a16="http://schemas.microsoft.com/office/drawing/2014/main" id="{D85C2ED3-1CD2-44EF-91EC-6AB07B62848A}"/>
              </a:ext>
            </a:extLst>
          </p:cNvPr>
          <p:cNvGraphicFramePr>
            <a:graphicFrameLocks noGrp="1"/>
          </p:cNvGraphicFramePr>
          <p:nvPr>
            <p:extLst>
              <p:ext uri="{D42A27DB-BD31-4B8C-83A1-F6EECF244321}">
                <p14:modId xmlns:p14="http://schemas.microsoft.com/office/powerpoint/2010/main" val="200208564"/>
              </p:ext>
            </p:extLst>
          </p:nvPr>
        </p:nvGraphicFramePr>
        <p:xfrm>
          <a:off x="0" y="-17854"/>
          <a:ext cx="9144000" cy="5161354"/>
        </p:xfrm>
        <a:graphic>
          <a:graphicData uri="http://schemas.openxmlformats.org/drawingml/2006/table">
            <a:tbl>
              <a:tblPr firstRow="1" bandRow="1">
                <a:tableStyleId>{F5AB1C69-6EDB-4FF4-983F-18BD219EF322}</a:tableStyleId>
              </a:tblPr>
              <a:tblGrid>
                <a:gridCol w="1600199">
                  <a:extLst>
                    <a:ext uri="{9D8B030D-6E8A-4147-A177-3AD203B41FA5}">
                      <a16:colId xmlns:a16="http://schemas.microsoft.com/office/drawing/2014/main" val="2437011999"/>
                    </a:ext>
                  </a:extLst>
                </a:gridCol>
                <a:gridCol w="1839686">
                  <a:extLst>
                    <a:ext uri="{9D8B030D-6E8A-4147-A177-3AD203B41FA5}">
                      <a16:colId xmlns:a16="http://schemas.microsoft.com/office/drawing/2014/main" val="627448694"/>
                    </a:ext>
                  </a:extLst>
                </a:gridCol>
                <a:gridCol w="1850571">
                  <a:extLst>
                    <a:ext uri="{9D8B030D-6E8A-4147-A177-3AD203B41FA5}">
                      <a16:colId xmlns:a16="http://schemas.microsoft.com/office/drawing/2014/main" val="545054373"/>
                    </a:ext>
                  </a:extLst>
                </a:gridCol>
                <a:gridCol w="2024744">
                  <a:extLst>
                    <a:ext uri="{9D8B030D-6E8A-4147-A177-3AD203B41FA5}">
                      <a16:colId xmlns:a16="http://schemas.microsoft.com/office/drawing/2014/main" val="2804080231"/>
                    </a:ext>
                  </a:extLst>
                </a:gridCol>
                <a:gridCol w="1828800">
                  <a:extLst>
                    <a:ext uri="{9D8B030D-6E8A-4147-A177-3AD203B41FA5}">
                      <a16:colId xmlns:a16="http://schemas.microsoft.com/office/drawing/2014/main" val="3884607065"/>
                    </a:ext>
                  </a:extLst>
                </a:gridCol>
              </a:tblGrid>
              <a:tr h="927026">
                <a:tc>
                  <a:txBody>
                    <a:bodyPr/>
                    <a:lstStyle/>
                    <a:p>
                      <a:pPr algn="ctr"/>
                      <a:r>
                        <a:rPr lang="es-ES" sz="1200" b="1" dirty="0">
                          <a:solidFill>
                            <a:schemeClr val="tx1"/>
                          </a:solidFill>
                          <a:latin typeface="Century Gothic" panose="020B0502020202020204" pitchFamily="34" charset="0"/>
                        </a:rPr>
                        <a:t>Referente empírico:</a:t>
                      </a:r>
                    </a:p>
                    <a:p>
                      <a:pPr algn="ctr"/>
                      <a:r>
                        <a:rPr lang="es-ES" sz="1200" b="1" dirty="0">
                          <a:solidFill>
                            <a:schemeClr val="tx1"/>
                          </a:solidFill>
                          <a:latin typeface="Century Gothic" panose="020B0502020202020204" pitchFamily="34" charset="0"/>
                        </a:rPr>
                        <a:t>Hechos</a:t>
                      </a:r>
                    </a:p>
                  </a:txBody>
                  <a:tcP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schemeClr val="tx1"/>
                          </a:solidFill>
                          <a:latin typeface="Century Gothic" panose="020B0502020202020204" pitchFamily="34" charset="0"/>
                          <a:cs typeface="Lucida Sans Unicode" panose="020B0602030504020204" pitchFamily="34" charset="0"/>
                        </a:rPr>
                        <a:t>Análisis especulativo ¿Qué pasa aquí?</a:t>
                      </a:r>
                    </a:p>
                    <a:p>
                      <a:pPr algn="ctr"/>
                      <a:endParaRPr lang="es-ES" sz="1400" b="1" dirty="0">
                        <a:solidFill>
                          <a:schemeClr val="tx1"/>
                        </a:solidFill>
                        <a:latin typeface="Century Gothic" panose="020B0502020202020204" pitchFamily="34" charset="0"/>
                      </a:endParaRPr>
                    </a:p>
                  </a:txBody>
                  <a:tcP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b="1" dirty="0">
                          <a:solidFill>
                            <a:schemeClr val="tx1"/>
                          </a:solidFill>
                          <a:latin typeface="Century Gothic" panose="020B0502020202020204" pitchFamily="34" charset="0"/>
                          <a:cs typeface="Lucida Sans Unicode" panose="020B0602030504020204" pitchFamily="34" charset="0"/>
                        </a:rPr>
                        <a:t>Primera pregunta para reflexionar: ¿Qué</a:t>
                      </a:r>
                      <a:r>
                        <a:rPr lang="es-ES" sz="1100" b="1" baseline="0" dirty="0">
                          <a:solidFill>
                            <a:schemeClr val="tx1"/>
                          </a:solidFill>
                          <a:latin typeface="Century Gothic" panose="020B0502020202020204" pitchFamily="34" charset="0"/>
                          <a:cs typeface="Lucida Sans Unicode" panose="020B0602030504020204" pitchFamily="34" charset="0"/>
                        </a:rPr>
                        <a:t> logros</a:t>
                      </a:r>
                      <a:r>
                        <a:rPr lang="es-ES" sz="1100" b="1" dirty="0">
                          <a:solidFill>
                            <a:schemeClr val="tx1"/>
                          </a:solidFill>
                          <a:latin typeface="Century Gothic" panose="020B0502020202020204" pitchFamily="34" charset="0"/>
                          <a:cs typeface="Lucida Sans Unicode" panose="020B0602030504020204" pitchFamily="34" charset="0"/>
                        </a:rPr>
                        <a:t> tuvo el alumno al abordar las actividades?</a:t>
                      </a:r>
                    </a:p>
                  </a:txBody>
                  <a:tcP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100" b="1" dirty="0">
                          <a:solidFill>
                            <a:schemeClr val="tx1"/>
                          </a:solidFill>
                          <a:latin typeface="Century Gothic" panose="020B0502020202020204" pitchFamily="34" charset="0"/>
                          <a:cs typeface="Lucida Sans Unicode" panose="020B0602030504020204" pitchFamily="34" charset="0"/>
                        </a:rPr>
                        <a:t>Segunda pregunta para reflexionar: ¿Qué dificultades tuvo el alumno al abordar las actividades?</a:t>
                      </a:r>
                    </a:p>
                  </a:txBody>
                  <a:tcPr>
                    <a:solidFill>
                      <a:srgbClr val="CC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Century Gothic" panose="020B0502020202020204" pitchFamily="34" charset="0"/>
                          <a:cs typeface="Lucida Sans Unicode" panose="020B0602030504020204" pitchFamily="34" charset="0"/>
                        </a:rPr>
                        <a:t>Referentes teóricos que expliquen logros y dificultades identificados </a:t>
                      </a:r>
                    </a:p>
                  </a:txBody>
                  <a:tcPr>
                    <a:solidFill>
                      <a:srgbClr val="CC99FF"/>
                    </a:solidFill>
                  </a:tcPr>
                </a:tc>
                <a:extLst>
                  <a:ext uri="{0D108BD9-81ED-4DB2-BD59-A6C34878D82A}">
                    <a16:rowId xmlns:a16="http://schemas.microsoft.com/office/drawing/2014/main" val="2667856258"/>
                  </a:ext>
                </a:extLst>
              </a:tr>
              <a:tr h="4216474">
                <a:tc>
                  <a:txBody>
                    <a:bodyPr/>
                    <a:lstStyle/>
                    <a:p>
                      <a:r>
                        <a:rPr lang="es-ES" sz="1200" dirty="0">
                          <a:latin typeface="Century Gothic" panose="020B0502020202020204" pitchFamily="34" charset="0"/>
                        </a:rPr>
                        <a:t>Se espera que la niña logre comprender y utilizar expresiones temporales para explicar actividades en su vida diaria.</a:t>
                      </a:r>
                    </a:p>
                  </a:txBody>
                  <a:tcPr>
                    <a:solidFill>
                      <a:schemeClr val="bg1">
                        <a:lumMod val="75000"/>
                      </a:schemeClr>
                    </a:solidFill>
                  </a:tcPr>
                </a:tc>
                <a:tc>
                  <a:txBody>
                    <a:bodyPr/>
                    <a:lstStyle/>
                    <a:p>
                      <a:r>
                        <a:rPr lang="es-ES" sz="1200" dirty="0">
                          <a:latin typeface="Century Gothic" panose="020B0502020202020204" pitchFamily="34" charset="0"/>
                        </a:rPr>
                        <a:t>Al momento de realizar la actividad, se observa que la niña sabe que es el tiempo, sin embargo, no sabe explicarlo de manera correcta, pues ella menciona que es algo que “crece muy grande”</a:t>
                      </a:r>
                    </a:p>
                    <a:p>
                      <a:r>
                        <a:rPr lang="es-ES" sz="1200" dirty="0">
                          <a:latin typeface="Century Gothic" panose="020B0502020202020204" pitchFamily="34" charset="0"/>
                        </a:rPr>
                        <a:t>Por otro lado, comprende que todas las acciones realizadas llevan un orden, solo que hasta que se le menciona, no logra identificarlo conscientemente.</a:t>
                      </a:r>
                    </a:p>
                  </a:txBody>
                  <a:tcPr>
                    <a:solidFill>
                      <a:schemeClr val="bg1">
                        <a:lumMod val="90000"/>
                      </a:schemeClr>
                    </a:solidFill>
                  </a:tcPr>
                </a:tc>
                <a:tc>
                  <a:txBody>
                    <a:bodyPr/>
                    <a:lstStyle/>
                    <a:p>
                      <a:r>
                        <a:rPr lang="es-ES" sz="1200" dirty="0">
                          <a:latin typeface="Century Gothic" panose="020B0502020202020204" pitchFamily="34" charset="0"/>
                        </a:rPr>
                        <a:t>Reconoce y comprende el concepto “secuencia de tiempo” (esto lo dijo después de terminar de grabar)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200" noProof="0" dirty="0">
                          <a:latin typeface="Century Gothic" panose="020B0502020202020204" pitchFamily="34" charset="0"/>
                          <a:sym typeface="Arial"/>
                        </a:rPr>
                        <a:t>Identifica varios eventos de su vida cotidiana y dice el orden en que ocurren.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200" noProof="0" dirty="0">
                          <a:latin typeface="Century Gothic" panose="020B0502020202020204" pitchFamily="34" charset="0"/>
                          <a:sym typeface="Arial"/>
                        </a:rPr>
                        <a:t>Usa expresiones temporales como primero, y después.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200" noProof="0" dirty="0">
                        <a:latin typeface="Century Gothic" panose="020B0502020202020204" pitchFamily="34" charset="0"/>
                        <a:sym typeface="Arial"/>
                      </a:endParaRPr>
                    </a:p>
                    <a:p>
                      <a:endParaRPr lang="es-ES" sz="1200" dirty="0">
                        <a:latin typeface="Century Gothic" panose="020B0502020202020204" pitchFamily="34" charset="0"/>
                      </a:endParaRPr>
                    </a:p>
                  </a:txBody>
                  <a:tcPr>
                    <a:solidFill>
                      <a:schemeClr val="bg1">
                        <a:lumMod val="75000"/>
                      </a:schemeClr>
                    </a:solidFill>
                  </a:tcPr>
                </a:tc>
                <a:tc>
                  <a:txBody>
                    <a:bodyPr/>
                    <a:lstStyle/>
                    <a:p>
                      <a:r>
                        <a:rPr lang="es-ES" sz="1200" baseline="0" dirty="0">
                          <a:latin typeface="Century Gothic" panose="020B0502020202020204" pitchFamily="34" charset="0"/>
                        </a:rPr>
                        <a:t>Al principio estaba muy nerviosa, ya que no le gusta que la vean mientras trabaja, esto se nota al momento de realizar las pregunta, puesto que se mueve mucho y responde con la voz muy baja.</a:t>
                      </a:r>
                    </a:p>
                    <a:p>
                      <a:r>
                        <a:rPr lang="es-ES" sz="1200" baseline="0" dirty="0">
                          <a:latin typeface="Century Gothic" panose="020B0502020202020204" pitchFamily="34" charset="0"/>
                        </a:rPr>
                        <a:t>Al realizar la primera actividad tuvo problemas al principio en decidir que iba primero, ya que ella seleccionaba la niña como primero, y en la segunda hoja, colocó el número 3 al revés, lo borró un par de veces para corregirlo, pero al repetir el error, así lo dejó.</a:t>
                      </a:r>
                    </a:p>
                  </a:txBody>
                  <a:tcPr>
                    <a:solidFill>
                      <a:schemeClr val="bg1">
                        <a:lumMod val="90000"/>
                      </a:schemeClr>
                    </a:solidFill>
                  </a:tcPr>
                </a:tc>
                <a:tc>
                  <a:txBody>
                    <a:bodyPr/>
                    <a:lstStyle/>
                    <a:p>
                      <a:pPr algn="ctr"/>
                      <a:r>
                        <a:rPr lang="es-ES" sz="1200" b="1" i="0" u="none" strike="noStrike" cap="none" dirty="0">
                          <a:solidFill>
                            <a:schemeClr val="dk1"/>
                          </a:solidFill>
                          <a:effectLst/>
                          <a:latin typeface="Century Gothic" panose="020B0502020202020204" pitchFamily="34" charset="0"/>
                          <a:ea typeface="+mn-ea"/>
                          <a:cs typeface="+mn-cs"/>
                          <a:sym typeface="Arial"/>
                        </a:rPr>
                        <a:t>¿Qué pueden entender?</a:t>
                      </a:r>
                    </a:p>
                    <a:p>
                      <a:r>
                        <a:rPr lang="es-ES" sz="1200" b="0" i="0" u="none" strike="noStrike" cap="none" dirty="0">
                          <a:solidFill>
                            <a:schemeClr val="dk1"/>
                          </a:solidFill>
                          <a:effectLst/>
                          <a:latin typeface="Century Gothic" panose="020B0502020202020204" pitchFamily="34" charset="0"/>
                          <a:ea typeface="+mn-ea"/>
                          <a:cs typeface="+mn-cs"/>
                          <a:sym typeface="Arial"/>
                        </a:rPr>
                        <a:t>Debemos conformarnos con que nuestro niño responda a cuestiones sencillas usando el antes y el después correctamente.</a:t>
                      </a:r>
                    </a:p>
                    <a:p>
                      <a:r>
                        <a:rPr lang="es-ES" sz="1200" b="0" i="0" u="none" strike="noStrike" cap="none" dirty="0">
                          <a:solidFill>
                            <a:schemeClr val="dk1"/>
                          </a:solidFill>
                          <a:effectLst/>
                          <a:latin typeface="Century Gothic" panose="020B0502020202020204" pitchFamily="34" charset="0"/>
                          <a:ea typeface="+mn-ea"/>
                          <a:cs typeface="+mn-cs"/>
                          <a:sym typeface="Arial"/>
                        </a:rPr>
                        <a:t>La primera noción temporal que adquieren es la diferencia entre el día y la noche. </a:t>
                      </a:r>
                      <a:endParaRPr lang="es-ES" sz="1000" b="0" dirty="0">
                        <a:latin typeface="Century Gothic" panose="020B0502020202020204" pitchFamily="34" charset="0"/>
                      </a:endParaRPr>
                    </a:p>
                  </a:txBody>
                  <a:tcPr>
                    <a:solidFill>
                      <a:schemeClr val="bg1">
                        <a:lumMod val="75000"/>
                      </a:schemeClr>
                    </a:solidFill>
                  </a:tcPr>
                </a:tc>
                <a:extLst>
                  <a:ext uri="{0D108BD9-81ED-4DB2-BD59-A6C34878D82A}">
                    <a16:rowId xmlns:a16="http://schemas.microsoft.com/office/drawing/2014/main" val="2522770097"/>
                  </a:ext>
                </a:extLst>
              </a:tr>
            </a:tbl>
          </a:graphicData>
        </a:graphic>
      </p:graphicFrame>
    </p:spTree>
  </p:cSld>
  <p:clrMapOvr>
    <a:masterClrMapping/>
  </p:clrMapOvr>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TotalTime>
  <Words>2582</Words>
  <Application>Microsoft Office PowerPoint</Application>
  <PresentationFormat>On-screen Show (16:9)</PresentationFormat>
  <Paragraphs>172</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Times New Roman</vt:lpstr>
      <vt:lpstr>Arial</vt:lpstr>
      <vt:lpstr>Century Gothic</vt:lpstr>
      <vt:lpstr>Gill Sans Ultra Bold</vt:lpstr>
      <vt:lpstr>Roboto</vt:lpstr>
      <vt:lpstr>Gill Sans Ultra Bold Condensed</vt:lpstr>
      <vt:lpstr>Ubuntu</vt:lpstr>
      <vt:lpstr>Arial Black</vt:lpstr>
      <vt:lpstr>Gochi Hand</vt:lpstr>
      <vt:lpstr>Calibri</vt:lpstr>
      <vt:lpstr>Britannic Bold</vt:lpstr>
      <vt:lpstr>Signika</vt:lpstr>
      <vt:lpstr>Find a Rainbow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melissa</dc:creator>
  <cp:lastModifiedBy>JESUS EMMANUEL PEREZ NUNCIO</cp:lastModifiedBy>
  <cp:revision>34</cp:revision>
  <dcterms:modified xsi:type="dcterms:W3CDTF">2021-06-26T00:40:17Z</dcterms:modified>
</cp:coreProperties>
</file>