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1" r:id="rId1"/>
  </p:sldMasterIdLst>
  <p:sldIdLst>
    <p:sldId id="256" r:id="rId2"/>
    <p:sldId id="257" r:id="rId3"/>
    <p:sldId id="261" r:id="rId4"/>
    <p:sldId id="258" r:id="rId5"/>
    <p:sldId id="259" r:id="rId6"/>
    <p:sldId id="260" r:id="rId7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3615D"/>
    <a:srgbClr val="00FF99"/>
    <a:srgbClr val="00FFCC"/>
    <a:srgbClr val="047A7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17" autoAdjust="0"/>
    <p:restoredTop sz="94660"/>
  </p:normalViewPr>
  <p:slideViewPr>
    <p:cSldViewPr snapToGrid="0">
      <p:cViewPr varScale="1">
        <p:scale>
          <a:sx n="58" d="100"/>
          <a:sy n="58" d="100"/>
        </p:scale>
        <p:origin x="78" y="5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 descr="Tag=AccentColor&#10;Flavor=Light&#10;Target=FillAndLine">
            <a:extLst>
              <a:ext uri="{FF2B5EF4-FFF2-40B4-BE49-F238E27FC236}">
                <a16:creationId xmlns:a16="http://schemas.microsoft.com/office/drawing/2014/main" id="{DA381740-063A-41A4-836D-85D14980EEF0}"/>
              </a:ext>
            </a:extLst>
          </p:cNvPr>
          <p:cNvSpPr/>
          <p:nvPr/>
        </p:nvSpPr>
        <p:spPr>
          <a:xfrm>
            <a:off x="838200" y="4736883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4EF9DF8-704A-44AE-8850-307DDACC93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41248" y="448056"/>
            <a:ext cx="10515600" cy="4069080"/>
          </a:xfrm>
        </p:spPr>
        <p:txBody>
          <a:bodyPr anchor="b">
            <a:noAutofit/>
          </a:bodyPr>
          <a:lstStyle>
            <a:lvl1pPr algn="l">
              <a:defRPr sz="9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CC72E09-06F3-48B9-9B95-DE15EC98017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41248" y="4983480"/>
            <a:ext cx="10515600" cy="1124712"/>
          </a:xfrm>
        </p:spPr>
        <p:txBody>
          <a:bodyPr>
            <a:normAutofit/>
          </a:bodyPr>
          <a:lstStyle>
            <a:lvl1pPr marL="0" indent="0" algn="l">
              <a:buNone/>
              <a:defRPr sz="2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1CD474-E5E1-4D01-97F6-0C9FC09332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6/22/2021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36BBC7-EB9B-4B36-88E9-DBF65D270E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8786C7-DD8D-492F-9A9A-A7B3EBE27F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34324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07CF8D-FF51-4FD8-B968-A2C8507347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661A953-02EA-491B-A215-AF8420D74D3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084D1E-BC98-44E4-8D2C-89CCDC2933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6/22/2021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3019EB-9C2B-4833-B72A-1476941597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F6E764-5688-45F5-94ED-A7357D2F56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98855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20E3CB6-3025-40BF-A04B-A7B0CB4C01F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EDD5CB3-8B24-48C7-89D3-8DCAD36A453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0BC931-E2BF-4C1D-91AA-89F82F8268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6/22/2021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48A135-AEE9-4483-957E-3D143318DD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8DEFD4-A052-46B3-B2AE-F3091D8A2F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06728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5D02BC-5A24-47F7-A4DF-B93FBC0C51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E9219E-EE74-4093-94D6-F663E059C5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29384"/>
            <a:ext cx="10515600" cy="4251960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A61642-BFBA-48AE-A29C-C2AA7386AE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6/22/2021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D2029B-6646-4DBF-A302-76A513FC64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6D4DFD-766F-4E45-A00C-2B5E8CE9A9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‹Nº›</a:t>
            </a:fld>
            <a:endParaRPr lang="en-US"/>
          </a:p>
        </p:txBody>
      </p:sp>
      <p:sp>
        <p:nvSpPr>
          <p:cNvPr id="8" name="Rectangle 7" descr="Tag=AccentColor&#10;Flavor=Light&#10;Target=FillAndLine">
            <a:extLst>
              <a:ext uri="{FF2B5EF4-FFF2-40B4-BE49-F238E27FC236}">
                <a16:creationId xmlns:a16="http://schemas.microsoft.com/office/drawing/2014/main" id="{EBDD1931-9E86-4402-9A68-33A2D9EFB198}"/>
              </a:ext>
            </a:extLst>
          </p:cNvPr>
          <p:cNvSpPr/>
          <p:nvPr/>
        </p:nvSpPr>
        <p:spPr>
          <a:xfrm>
            <a:off x="838199" y="1709928"/>
            <a:ext cx="10515600" cy="27432"/>
          </a:xfrm>
          <a:custGeom>
            <a:avLst/>
            <a:gdLst>
              <a:gd name="connsiteX0" fmla="*/ 0 w 10515600"/>
              <a:gd name="connsiteY0" fmla="*/ 0 h 27432"/>
              <a:gd name="connsiteX1" fmla="*/ 446913 w 10515600"/>
              <a:gd name="connsiteY1" fmla="*/ 0 h 27432"/>
              <a:gd name="connsiteX2" fmla="*/ 1104138 w 10515600"/>
              <a:gd name="connsiteY2" fmla="*/ 0 h 27432"/>
              <a:gd name="connsiteX3" fmla="*/ 1866519 w 10515600"/>
              <a:gd name="connsiteY3" fmla="*/ 0 h 27432"/>
              <a:gd name="connsiteX4" fmla="*/ 2208276 w 10515600"/>
              <a:gd name="connsiteY4" fmla="*/ 0 h 27432"/>
              <a:gd name="connsiteX5" fmla="*/ 2550033 w 10515600"/>
              <a:gd name="connsiteY5" fmla="*/ 0 h 27432"/>
              <a:gd name="connsiteX6" fmla="*/ 3417570 w 10515600"/>
              <a:gd name="connsiteY6" fmla="*/ 0 h 27432"/>
              <a:gd name="connsiteX7" fmla="*/ 4074795 w 10515600"/>
              <a:gd name="connsiteY7" fmla="*/ 0 h 27432"/>
              <a:gd name="connsiteX8" fmla="*/ 4416552 w 10515600"/>
              <a:gd name="connsiteY8" fmla="*/ 0 h 27432"/>
              <a:gd name="connsiteX9" fmla="*/ 5073777 w 10515600"/>
              <a:gd name="connsiteY9" fmla="*/ 0 h 27432"/>
              <a:gd name="connsiteX10" fmla="*/ 5941314 w 10515600"/>
              <a:gd name="connsiteY10" fmla="*/ 0 h 27432"/>
              <a:gd name="connsiteX11" fmla="*/ 6493383 w 10515600"/>
              <a:gd name="connsiteY11" fmla="*/ 0 h 27432"/>
              <a:gd name="connsiteX12" fmla="*/ 7045452 w 10515600"/>
              <a:gd name="connsiteY12" fmla="*/ 0 h 27432"/>
              <a:gd name="connsiteX13" fmla="*/ 7702677 w 10515600"/>
              <a:gd name="connsiteY13" fmla="*/ 0 h 27432"/>
              <a:gd name="connsiteX14" fmla="*/ 8465058 w 10515600"/>
              <a:gd name="connsiteY14" fmla="*/ 0 h 27432"/>
              <a:gd name="connsiteX15" fmla="*/ 9227439 w 10515600"/>
              <a:gd name="connsiteY15" fmla="*/ 0 h 27432"/>
              <a:gd name="connsiteX16" fmla="*/ 10515600 w 10515600"/>
              <a:gd name="connsiteY16" fmla="*/ 0 h 27432"/>
              <a:gd name="connsiteX17" fmla="*/ 10515600 w 10515600"/>
              <a:gd name="connsiteY17" fmla="*/ 27432 h 27432"/>
              <a:gd name="connsiteX18" fmla="*/ 10068687 w 10515600"/>
              <a:gd name="connsiteY18" fmla="*/ 27432 h 27432"/>
              <a:gd name="connsiteX19" fmla="*/ 9201150 w 10515600"/>
              <a:gd name="connsiteY19" fmla="*/ 27432 h 27432"/>
              <a:gd name="connsiteX20" fmla="*/ 8543925 w 10515600"/>
              <a:gd name="connsiteY20" fmla="*/ 27432 h 27432"/>
              <a:gd name="connsiteX21" fmla="*/ 8202168 w 10515600"/>
              <a:gd name="connsiteY21" fmla="*/ 27432 h 27432"/>
              <a:gd name="connsiteX22" fmla="*/ 7544943 w 10515600"/>
              <a:gd name="connsiteY22" fmla="*/ 27432 h 27432"/>
              <a:gd name="connsiteX23" fmla="*/ 6992874 w 10515600"/>
              <a:gd name="connsiteY23" fmla="*/ 27432 h 27432"/>
              <a:gd name="connsiteX24" fmla="*/ 6440805 w 10515600"/>
              <a:gd name="connsiteY24" fmla="*/ 27432 h 27432"/>
              <a:gd name="connsiteX25" fmla="*/ 5888736 w 10515600"/>
              <a:gd name="connsiteY25" fmla="*/ 27432 h 27432"/>
              <a:gd name="connsiteX26" fmla="*/ 5336667 w 10515600"/>
              <a:gd name="connsiteY26" fmla="*/ 27432 h 27432"/>
              <a:gd name="connsiteX27" fmla="*/ 4574286 w 10515600"/>
              <a:gd name="connsiteY27" fmla="*/ 27432 h 27432"/>
              <a:gd name="connsiteX28" fmla="*/ 3917061 w 10515600"/>
              <a:gd name="connsiteY28" fmla="*/ 27432 h 27432"/>
              <a:gd name="connsiteX29" fmla="*/ 3575304 w 10515600"/>
              <a:gd name="connsiteY29" fmla="*/ 27432 h 27432"/>
              <a:gd name="connsiteX30" fmla="*/ 3023235 w 10515600"/>
              <a:gd name="connsiteY30" fmla="*/ 27432 h 27432"/>
              <a:gd name="connsiteX31" fmla="*/ 2260854 w 10515600"/>
              <a:gd name="connsiteY31" fmla="*/ 27432 h 27432"/>
              <a:gd name="connsiteX32" fmla="*/ 1813941 w 10515600"/>
              <a:gd name="connsiteY32" fmla="*/ 27432 h 27432"/>
              <a:gd name="connsiteX33" fmla="*/ 946404 w 10515600"/>
              <a:gd name="connsiteY33" fmla="*/ 27432 h 27432"/>
              <a:gd name="connsiteX34" fmla="*/ 0 w 10515600"/>
              <a:gd name="connsiteY34" fmla="*/ 27432 h 27432"/>
              <a:gd name="connsiteX35" fmla="*/ 0 w 10515600"/>
              <a:gd name="connsiteY35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515600" h="27432" fill="none" extrusionOk="0">
                <a:moveTo>
                  <a:pt x="0" y="0"/>
                </a:moveTo>
                <a:cubicBezTo>
                  <a:pt x="119693" y="-14343"/>
                  <a:pt x="253007" y="-7583"/>
                  <a:pt x="446913" y="0"/>
                </a:cubicBezTo>
                <a:cubicBezTo>
                  <a:pt x="640819" y="7583"/>
                  <a:pt x="841419" y="-7067"/>
                  <a:pt x="1104138" y="0"/>
                </a:cubicBezTo>
                <a:cubicBezTo>
                  <a:pt x="1366858" y="7067"/>
                  <a:pt x="1495525" y="1255"/>
                  <a:pt x="1866519" y="0"/>
                </a:cubicBezTo>
                <a:cubicBezTo>
                  <a:pt x="2237513" y="-1255"/>
                  <a:pt x="2043820" y="12003"/>
                  <a:pt x="2208276" y="0"/>
                </a:cubicBezTo>
                <a:cubicBezTo>
                  <a:pt x="2372732" y="-12003"/>
                  <a:pt x="2419452" y="9887"/>
                  <a:pt x="2550033" y="0"/>
                </a:cubicBezTo>
                <a:cubicBezTo>
                  <a:pt x="2680614" y="-9887"/>
                  <a:pt x="3098156" y="3827"/>
                  <a:pt x="3417570" y="0"/>
                </a:cubicBezTo>
                <a:cubicBezTo>
                  <a:pt x="3736984" y="-3827"/>
                  <a:pt x="3916040" y="-6233"/>
                  <a:pt x="4074795" y="0"/>
                </a:cubicBezTo>
                <a:cubicBezTo>
                  <a:pt x="4233551" y="6233"/>
                  <a:pt x="4279253" y="5661"/>
                  <a:pt x="4416552" y="0"/>
                </a:cubicBezTo>
                <a:cubicBezTo>
                  <a:pt x="4553851" y="-5661"/>
                  <a:pt x="4915758" y="26022"/>
                  <a:pt x="5073777" y="0"/>
                </a:cubicBezTo>
                <a:cubicBezTo>
                  <a:pt x="5231797" y="-26022"/>
                  <a:pt x="5612089" y="32230"/>
                  <a:pt x="5941314" y="0"/>
                </a:cubicBezTo>
                <a:cubicBezTo>
                  <a:pt x="6270539" y="-32230"/>
                  <a:pt x="6313600" y="3064"/>
                  <a:pt x="6493383" y="0"/>
                </a:cubicBezTo>
                <a:cubicBezTo>
                  <a:pt x="6673166" y="-3064"/>
                  <a:pt x="6902474" y="-21096"/>
                  <a:pt x="7045452" y="0"/>
                </a:cubicBezTo>
                <a:cubicBezTo>
                  <a:pt x="7188430" y="21096"/>
                  <a:pt x="7478162" y="17386"/>
                  <a:pt x="7702677" y="0"/>
                </a:cubicBezTo>
                <a:cubicBezTo>
                  <a:pt x="7927192" y="-17386"/>
                  <a:pt x="8295683" y="-35143"/>
                  <a:pt x="8465058" y="0"/>
                </a:cubicBezTo>
                <a:cubicBezTo>
                  <a:pt x="8634433" y="35143"/>
                  <a:pt x="8927835" y="4103"/>
                  <a:pt x="9227439" y="0"/>
                </a:cubicBezTo>
                <a:cubicBezTo>
                  <a:pt x="9527043" y="-4103"/>
                  <a:pt x="10105355" y="-17535"/>
                  <a:pt x="10515600" y="0"/>
                </a:cubicBezTo>
                <a:cubicBezTo>
                  <a:pt x="10515789" y="12323"/>
                  <a:pt x="10515633" y="14639"/>
                  <a:pt x="10515600" y="27432"/>
                </a:cubicBezTo>
                <a:cubicBezTo>
                  <a:pt x="10343646" y="15282"/>
                  <a:pt x="10223667" y="31057"/>
                  <a:pt x="10068687" y="27432"/>
                </a:cubicBezTo>
                <a:cubicBezTo>
                  <a:pt x="9913707" y="23807"/>
                  <a:pt x="9512455" y="4101"/>
                  <a:pt x="9201150" y="27432"/>
                </a:cubicBezTo>
                <a:cubicBezTo>
                  <a:pt x="8889845" y="50763"/>
                  <a:pt x="8866277" y="3158"/>
                  <a:pt x="8543925" y="27432"/>
                </a:cubicBezTo>
                <a:cubicBezTo>
                  <a:pt x="8221573" y="51706"/>
                  <a:pt x="8288348" y="37286"/>
                  <a:pt x="8202168" y="27432"/>
                </a:cubicBezTo>
                <a:cubicBezTo>
                  <a:pt x="8115988" y="17578"/>
                  <a:pt x="7797033" y="6631"/>
                  <a:pt x="7544943" y="27432"/>
                </a:cubicBezTo>
                <a:cubicBezTo>
                  <a:pt x="7292854" y="48233"/>
                  <a:pt x="7108060" y="41767"/>
                  <a:pt x="6992874" y="27432"/>
                </a:cubicBezTo>
                <a:cubicBezTo>
                  <a:pt x="6877688" y="13097"/>
                  <a:pt x="6668930" y="7947"/>
                  <a:pt x="6440805" y="27432"/>
                </a:cubicBezTo>
                <a:cubicBezTo>
                  <a:pt x="6212680" y="46917"/>
                  <a:pt x="6027476" y="35225"/>
                  <a:pt x="5888736" y="27432"/>
                </a:cubicBezTo>
                <a:cubicBezTo>
                  <a:pt x="5749996" y="19639"/>
                  <a:pt x="5574559" y="43627"/>
                  <a:pt x="5336667" y="27432"/>
                </a:cubicBezTo>
                <a:cubicBezTo>
                  <a:pt x="5098775" y="11237"/>
                  <a:pt x="4837534" y="41882"/>
                  <a:pt x="4574286" y="27432"/>
                </a:cubicBezTo>
                <a:cubicBezTo>
                  <a:pt x="4311038" y="12982"/>
                  <a:pt x="4126419" y="26678"/>
                  <a:pt x="3917061" y="27432"/>
                </a:cubicBezTo>
                <a:cubicBezTo>
                  <a:pt x="3707704" y="28186"/>
                  <a:pt x="3657291" y="40087"/>
                  <a:pt x="3575304" y="27432"/>
                </a:cubicBezTo>
                <a:cubicBezTo>
                  <a:pt x="3493317" y="14777"/>
                  <a:pt x="3185226" y="45867"/>
                  <a:pt x="3023235" y="27432"/>
                </a:cubicBezTo>
                <a:cubicBezTo>
                  <a:pt x="2861244" y="8997"/>
                  <a:pt x="2597085" y="35801"/>
                  <a:pt x="2260854" y="27432"/>
                </a:cubicBezTo>
                <a:cubicBezTo>
                  <a:pt x="1924623" y="19063"/>
                  <a:pt x="1996678" y="15705"/>
                  <a:pt x="1813941" y="27432"/>
                </a:cubicBezTo>
                <a:cubicBezTo>
                  <a:pt x="1631204" y="39159"/>
                  <a:pt x="1187542" y="49167"/>
                  <a:pt x="946404" y="27432"/>
                </a:cubicBezTo>
                <a:cubicBezTo>
                  <a:pt x="705266" y="5697"/>
                  <a:pt x="404743" y="28229"/>
                  <a:pt x="0" y="27432"/>
                </a:cubicBezTo>
                <a:cubicBezTo>
                  <a:pt x="244" y="15297"/>
                  <a:pt x="645" y="7129"/>
                  <a:pt x="0" y="0"/>
                </a:cubicBezTo>
                <a:close/>
              </a:path>
              <a:path w="10515600" h="27432" stroke="0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02176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C218C0-6540-400C-BB51-353D5FD5CB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448056"/>
            <a:ext cx="10515600" cy="4069080"/>
          </a:xfrm>
        </p:spPr>
        <p:txBody>
          <a:bodyPr anchor="b">
            <a:normAutofit/>
          </a:bodyPr>
          <a:lstStyle>
            <a:lvl1pPr>
              <a:defRPr sz="8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81CD69-43B3-4FF7-AA41-30C36C957E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1248" y="4983480"/>
            <a:ext cx="10515600" cy="1124712"/>
          </a:xfrm>
        </p:spPr>
        <p:txBody>
          <a:bodyPr>
            <a:normAutofit/>
          </a:bodyPr>
          <a:lstStyle>
            <a:lvl1pPr marL="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BF300D-5CBE-47E9-A193-E23C8314D0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6/22/2021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E7DF3F-C51A-4DB1-9FCE-E3E0D8E925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269CF4-FAAB-44EF-A2A5-8352B4AA38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‹Nº›</a:t>
            </a:fld>
            <a:endParaRPr lang="en-US"/>
          </a:p>
        </p:txBody>
      </p:sp>
      <p:sp>
        <p:nvSpPr>
          <p:cNvPr id="7" name="Rectangle 6" descr="Tag=AccentColor&#10;Flavor=Light&#10;Target=FillAndLine">
            <a:extLst>
              <a:ext uri="{FF2B5EF4-FFF2-40B4-BE49-F238E27FC236}">
                <a16:creationId xmlns:a16="http://schemas.microsoft.com/office/drawing/2014/main" id="{417A8947-4521-4FE1-8E44-27363435CE1B}"/>
              </a:ext>
            </a:extLst>
          </p:cNvPr>
          <p:cNvSpPr/>
          <p:nvPr/>
        </p:nvSpPr>
        <p:spPr>
          <a:xfrm>
            <a:off x="838200" y="4736883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1251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ADE264-531D-49C1-A8AF-2B4C1D218F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B9A1B8-2F1B-46AA-858A-CFFF5AF7CEB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929384"/>
            <a:ext cx="5181600" cy="425196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E6B9631-18C0-43BD-8AF3-9137D6D4C2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929384"/>
            <a:ext cx="5181600" cy="42519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9032FCA-14C6-4497-9C27-3F58062442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6/22/2021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61E5057-693B-4E10-958E-0ABE79FEC7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70CECB1-0A35-4C10-9D3D-FE44042830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‹Nº›</a:t>
            </a:fld>
            <a:endParaRPr lang="en-US"/>
          </a:p>
        </p:txBody>
      </p:sp>
      <p:sp>
        <p:nvSpPr>
          <p:cNvPr id="9" name="Rectangle 8" descr="Tag=AccentColor&#10;Flavor=Light&#10;Target=FillAndLine">
            <a:extLst>
              <a:ext uri="{FF2B5EF4-FFF2-40B4-BE49-F238E27FC236}">
                <a16:creationId xmlns:a16="http://schemas.microsoft.com/office/drawing/2014/main" id="{2FAAC677-2D37-4F63-9C4B-711A2988EE02}"/>
              </a:ext>
            </a:extLst>
          </p:cNvPr>
          <p:cNvSpPr/>
          <p:nvPr/>
        </p:nvSpPr>
        <p:spPr>
          <a:xfrm>
            <a:off x="838199" y="1709928"/>
            <a:ext cx="10515600" cy="27432"/>
          </a:xfrm>
          <a:custGeom>
            <a:avLst/>
            <a:gdLst>
              <a:gd name="connsiteX0" fmla="*/ 0 w 10515600"/>
              <a:gd name="connsiteY0" fmla="*/ 0 h 27432"/>
              <a:gd name="connsiteX1" fmla="*/ 446913 w 10515600"/>
              <a:gd name="connsiteY1" fmla="*/ 0 h 27432"/>
              <a:gd name="connsiteX2" fmla="*/ 1104138 w 10515600"/>
              <a:gd name="connsiteY2" fmla="*/ 0 h 27432"/>
              <a:gd name="connsiteX3" fmla="*/ 1866519 w 10515600"/>
              <a:gd name="connsiteY3" fmla="*/ 0 h 27432"/>
              <a:gd name="connsiteX4" fmla="*/ 2208276 w 10515600"/>
              <a:gd name="connsiteY4" fmla="*/ 0 h 27432"/>
              <a:gd name="connsiteX5" fmla="*/ 2550033 w 10515600"/>
              <a:gd name="connsiteY5" fmla="*/ 0 h 27432"/>
              <a:gd name="connsiteX6" fmla="*/ 3417570 w 10515600"/>
              <a:gd name="connsiteY6" fmla="*/ 0 h 27432"/>
              <a:gd name="connsiteX7" fmla="*/ 4074795 w 10515600"/>
              <a:gd name="connsiteY7" fmla="*/ 0 h 27432"/>
              <a:gd name="connsiteX8" fmla="*/ 4416552 w 10515600"/>
              <a:gd name="connsiteY8" fmla="*/ 0 h 27432"/>
              <a:gd name="connsiteX9" fmla="*/ 5073777 w 10515600"/>
              <a:gd name="connsiteY9" fmla="*/ 0 h 27432"/>
              <a:gd name="connsiteX10" fmla="*/ 5941314 w 10515600"/>
              <a:gd name="connsiteY10" fmla="*/ 0 h 27432"/>
              <a:gd name="connsiteX11" fmla="*/ 6493383 w 10515600"/>
              <a:gd name="connsiteY11" fmla="*/ 0 h 27432"/>
              <a:gd name="connsiteX12" fmla="*/ 7045452 w 10515600"/>
              <a:gd name="connsiteY12" fmla="*/ 0 h 27432"/>
              <a:gd name="connsiteX13" fmla="*/ 7702677 w 10515600"/>
              <a:gd name="connsiteY13" fmla="*/ 0 h 27432"/>
              <a:gd name="connsiteX14" fmla="*/ 8465058 w 10515600"/>
              <a:gd name="connsiteY14" fmla="*/ 0 h 27432"/>
              <a:gd name="connsiteX15" fmla="*/ 9227439 w 10515600"/>
              <a:gd name="connsiteY15" fmla="*/ 0 h 27432"/>
              <a:gd name="connsiteX16" fmla="*/ 10515600 w 10515600"/>
              <a:gd name="connsiteY16" fmla="*/ 0 h 27432"/>
              <a:gd name="connsiteX17" fmla="*/ 10515600 w 10515600"/>
              <a:gd name="connsiteY17" fmla="*/ 27432 h 27432"/>
              <a:gd name="connsiteX18" fmla="*/ 10068687 w 10515600"/>
              <a:gd name="connsiteY18" fmla="*/ 27432 h 27432"/>
              <a:gd name="connsiteX19" fmla="*/ 9201150 w 10515600"/>
              <a:gd name="connsiteY19" fmla="*/ 27432 h 27432"/>
              <a:gd name="connsiteX20" fmla="*/ 8543925 w 10515600"/>
              <a:gd name="connsiteY20" fmla="*/ 27432 h 27432"/>
              <a:gd name="connsiteX21" fmla="*/ 8202168 w 10515600"/>
              <a:gd name="connsiteY21" fmla="*/ 27432 h 27432"/>
              <a:gd name="connsiteX22" fmla="*/ 7544943 w 10515600"/>
              <a:gd name="connsiteY22" fmla="*/ 27432 h 27432"/>
              <a:gd name="connsiteX23" fmla="*/ 6992874 w 10515600"/>
              <a:gd name="connsiteY23" fmla="*/ 27432 h 27432"/>
              <a:gd name="connsiteX24" fmla="*/ 6440805 w 10515600"/>
              <a:gd name="connsiteY24" fmla="*/ 27432 h 27432"/>
              <a:gd name="connsiteX25" fmla="*/ 5888736 w 10515600"/>
              <a:gd name="connsiteY25" fmla="*/ 27432 h 27432"/>
              <a:gd name="connsiteX26" fmla="*/ 5336667 w 10515600"/>
              <a:gd name="connsiteY26" fmla="*/ 27432 h 27432"/>
              <a:gd name="connsiteX27" fmla="*/ 4574286 w 10515600"/>
              <a:gd name="connsiteY27" fmla="*/ 27432 h 27432"/>
              <a:gd name="connsiteX28" fmla="*/ 3917061 w 10515600"/>
              <a:gd name="connsiteY28" fmla="*/ 27432 h 27432"/>
              <a:gd name="connsiteX29" fmla="*/ 3575304 w 10515600"/>
              <a:gd name="connsiteY29" fmla="*/ 27432 h 27432"/>
              <a:gd name="connsiteX30" fmla="*/ 3023235 w 10515600"/>
              <a:gd name="connsiteY30" fmla="*/ 27432 h 27432"/>
              <a:gd name="connsiteX31" fmla="*/ 2260854 w 10515600"/>
              <a:gd name="connsiteY31" fmla="*/ 27432 h 27432"/>
              <a:gd name="connsiteX32" fmla="*/ 1813941 w 10515600"/>
              <a:gd name="connsiteY32" fmla="*/ 27432 h 27432"/>
              <a:gd name="connsiteX33" fmla="*/ 946404 w 10515600"/>
              <a:gd name="connsiteY33" fmla="*/ 27432 h 27432"/>
              <a:gd name="connsiteX34" fmla="*/ 0 w 10515600"/>
              <a:gd name="connsiteY34" fmla="*/ 27432 h 27432"/>
              <a:gd name="connsiteX35" fmla="*/ 0 w 10515600"/>
              <a:gd name="connsiteY35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515600" h="27432" fill="none" extrusionOk="0">
                <a:moveTo>
                  <a:pt x="0" y="0"/>
                </a:moveTo>
                <a:cubicBezTo>
                  <a:pt x="119693" y="-14343"/>
                  <a:pt x="253007" y="-7583"/>
                  <a:pt x="446913" y="0"/>
                </a:cubicBezTo>
                <a:cubicBezTo>
                  <a:pt x="640819" y="7583"/>
                  <a:pt x="841419" y="-7067"/>
                  <a:pt x="1104138" y="0"/>
                </a:cubicBezTo>
                <a:cubicBezTo>
                  <a:pt x="1366858" y="7067"/>
                  <a:pt x="1495525" y="1255"/>
                  <a:pt x="1866519" y="0"/>
                </a:cubicBezTo>
                <a:cubicBezTo>
                  <a:pt x="2237513" y="-1255"/>
                  <a:pt x="2043820" y="12003"/>
                  <a:pt x="2208276" y="0"/>
                </a:cubicBezTo>
                <a:cubicBezTo>
                  <a:pt x="2372732" y="-12003"/>
                  <a:pt x="2419452" y="9887"/>
                  <a:pt x="2550033" y="0"/>
                </a:cubicBezTo>
                <a:cubicBezTo>
                  <a:pt x="2680614" y="-9887"/>
                  <a:pt x="3098156" y="3827"/>
                  <a:pt x="3417570" y="0"/>
                </a:cubicBezTo>
                <a:cubicBezTo>
                  <a:pt x="3736984" y="-3827"/>
                  <a:pt x="3916040" y="-6233"/>
                  <a:pt x="4074795" y="0"/>
                </a:cubicBezTo>
                <a:cubicBezTo>
                  <a:pt x="4233551" y="6233"/>
                  <a:pt x="4279253" y="5661"/>
                  <a:pt x="4416552" y="0"/>
                </a:cubicBezTo>
                <a:cubicBezTo>
                  <a:pt x="4553851" y="-5661"/>
                  <a:pt x="4915758" y="26022"/>
                  <a:pt x="5073777" y="0"/>
                </a:cubicBezTo>
                <a:cubicBezTo>
                  <a:pt x="5231797" y="-26022"/>
                  <a:pt x="5612089" y="32230"/>
                  <a:pt x="5941314" y="0"/>
                </a:cubicBezTo>
                <a:cubicBezTo>
                  <a:pt x="6270539" y="-32230"/>
                  <a:pt x="6313600" y="3064"/>
                  <a:pt x="6493383" y="0"/>
                </a:cubicBezTo>
                <a:cubicBezTo>
                  <a:pt x="6673166" y="-3064"/>
                  <a:pt x="6902474" y="-21096"/>
                  <a:pt x="7045452" y="0"/>
                </a:cubicBezTo>
                <a:cubicBezTo>
                  <a:pt x="7188430" y="21096"/>
                  <a:pt x="7478162" y="17386"/>
                  <a:pt x="7702677" y="0"/>
                </a:cubicBezTo>
                <a:cubicBezTo>
                  <a:pt x="7927192" y="-17386"/>
                  <a:pt x="8295683" y="-35143"/>
                  <a:pt x="8465058" y="0"/>
                </a:cubicBezTo>
                <a:cubicBezTo>
                  <a:pt x="8634433" y="35143"/>
                  <a:pt x="8927835" y="4103"/>
                  <a:pt x="9227439" y="0"/>
                </a:cubicBezTo>
                <a:cubicBezTo>
                  <a:pt x="9527043" y="-4103"/>
                  <a:pt x="10105355" y="-17535"/>
                  <a:pt x="10515600" y="0"/>
                </a:cubicBezTo>
                <a:cubicBezTo>
                  <a:pt x="10515789" y="12323"/>
                  <a:pt x="10515633" y="14639"/>
                  <a:pt x="10515600" y="27432"/>
                </a:cubicBezTo>
                <a:cubicBezTo>
                  <a:pt x="10343646" y="15282"/>
                  <a:pt x="10223667" y="31057"/>
                  <a:pt x="10068687" y="27432"/>
                </a:cubicBezTo>
                <a:cubicBezTo>
                  <a:pt x="9913707" y="23807"/>
                  <a:pt x="9512455" y="4101"/>
                  <a:pt x="9201150" y="27432"/>
                </a:cubicBezTo>
                <a:cubicBezTo>
                  <a:pt x="8889845" y="50763"/>
                  <a:pt x="8866277" y="3158"/>
                  <a:pt x="8543925" y="27432"/>
                </a:cubicBezTo>
                <a:cubicBezTo>
                  <a:pt x="8221573" y="51706"/>
                  <a:pt x="8288348" y="37286"/>
                  <a:pt x="8202168" y="27432"/>
                </a:cubicBezTo>
                <a:cubicBezTo>
                  <a:pt x="8115988" y="17578"/>
                  <a:pt x="7797033" y="6631"/>
                  <a:pt x="7544943" y="27432"/>
                </a:cubicBezTo>
                <a:cubicBezTo>
                  <a:pt x="7292854" y="48233"/>
                  <a:pt x="7108060" y="41767"/>
                  <a:pt x="6992874" y="27432"/>
                </a:cubicBezTo>
                <a:cubicBezTo>
                  <a:pt x="6877688" y="13097"/>
                  <a:pt x="6668930" y="7947"/>
                  <a:pt x="6440805" y="27432"/>
                </a:cubicBezTo>
                <a:cubicBezTo>
                  <a:pt x="6212680" y="46917"/>
                  <a:pt x="6027476" y="35225"/>
                  <a:pt x="5888736" y="27432"/>
                </a:cubicBezTo>
                <a:cubicBezTo>
                  <a:pt x="5749996" y="19639"/>
                  <a:pt x="5574559" y="43627"/>
                  <a:pt x="5336667" y="27432"/>
                </a:cubicBezTo>
                <a:cubicBezTo>
                  <a:pt x="5098775" y="11237"/>
                  <a:pt x="4837534" y="41882"/>
                  <a:pt x="4574286" y="27432"/>
                </a:cubicBezTo>
                <a:cubicBezTo>
                  <a:pt x="4311038" y="12982"/>
                  <a:pt x="4126419" y="26678"/>
                  <a:pt x="3917061" y="27432"/>
                </a:cubicBezTo>
                <a:cubicBezTo>
                  <a:pt x="3707704" y="28186"/>
                  <a:pt x="3657291" y="40087"/>
                  <a:pt x="3575304" y="27432"/>
                </a:cubicBezTo>
                <a:cubicBezTo>
                  <a:pt x="3493317" y="14777"/>
                  <a:pt x="3185226" y="45867"/>
                  <a:pt x="3023235" y="27432"/>
                </a:cubicBezTo>
                <a:cubicBezTo>
                  <a:pt x="2861244" y="8997"/>
                  <a:pt x="2597085" y="35801"/>
                  <a:pt x="2260854" y="27432"/>
                </a:cubicBezTo>
                <a:cubicBezTo>
                  <a:pt x="1924623" y="19063"/>
                  <a:pt x="1996678" y="15705"/>
                  <a:pt x="1813941" y="27432"/>
                </a:cubicBezTo>
                <a:cubicBezTo>
                  <a:pt x="1631204" y="39159"/>
                  <a:pt x="1187542" y="49167"/>
                  <a:pt x="946404" y="27432"/>
                </a:cubicBezTo>
                <a:cubicBezTo>
                  <a:pt x="705266" y="5697"/>
                  <a:pt x="404743" y="28229"/>
                  <a:pt x="0" y="27432"/>
                </a:cubicBezTo>
                <a:cubicBezTo>
                  <a:pt x="244" y="15297"/>
                  <a:pt x="645" y="7129"/>
                  <a:pt x="0" y="0"/>
                </a:cubicBezTo>
                <a:close/>
              </a:path>
              <a:path w="10515600" h="27432" stroke="0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98409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8AE282-8875-4F49-AB21-E1C2BCAEA1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1712EA2-EF8C-4F18-BECF-AD121F7281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938528"/>
            <a:ext cx="5157787" cy="823912"/>
          </a:xfrm>
        </p:spPr>
        <p:txBody>
          <a:bodyPr anchor="b">
            <a:normAutofit/>
          </a:bodyPr>
          <a:lstStyle>
            <a:lvl1pPr marL="0" indent="0">
              <a:buNone/>
              <a:defRPr sz="36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D7B59D4-E93F-40C1-A1A2-F1867830C6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926080"/>
            <a:ext cx="5157787" cy="326440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E810616-1C77-42AE-8449-D0B64E2B847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938528"/>
            <a:ext cx="5183188" cy="823912"/>
          </a:xfrm>
        </p:spPr>
        <p:txBody>
          <a:bodyPr anchor="b">
            <a:normAutofit/>
          </a:bodyPr>
          <a:lstStyle>
            <a:lvl1pPr marL="0" indent="0">
              <a:buNone/>
              <a:defRPr sz="36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A74E172-AFE8-48E4-BBB0-CA6D4EC1127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926080"/>
            <a:ext cx="5183188" cy="326440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C9407CC-270D-4C98-B95C-7AE67D2E19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6/22/2021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54070D5-9B7B-47FC-9F75-F6AD960745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28EAC17-33BE-4265-8C06-644C2D34FD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‹Nº›</a:t>
            </a:fld>
            <a:endParaRPr lang="en-US"/>
          </a:p>
        </p:txBody>
      </p:sp>
      <p:sp>
        <p:nvSpPr>
          <p:cNvPr id="11" name="Rectangle 10" descr="Tag=AccentColor&#10;Flavor=Light&#10;Target=FillAndLine">
            <a:extLst>
              <a:ext uri="{FF2B5EF4-FFF2-40B4-BE49-F238E27FC236}">
                <a16:creationId xmlns:a16="http://schemas.microsoft.com/office/drawing/2014/main" id="{F634C457-AEBF-47D7-9200-BAD05D138B12}"/>
              </a:ext>
            </a:extLst>
          </p:cNvPr>
          <p:cNvSpPr/>
          <p:nvPr/>
        </p:nvSpPr>
        <p:spPr>
          <a:xfrm>
            <a:off x="838199" y="1709928"/>
            <a:ext cx="10515600" cy="27432"/>
          </a:xfrm>
          <a:custGeom>
            <a:avLst/>
            <a:gdLst>
              <a:gd name="connsiteX0" fmla="*/ 0 w 10515600"/>
              <a:gd name="connsiteY0" fmla="*/ 0 h 27432"/>
              <a:gd name="connsiteX1" fmla="*/ 446913 w 10515600"/>
              <a:gd name="connsiteY1" fmla="*/ 0 h 27432"/>
              <a:gd name="connsiteX2" fmla="*/ 1104138 w 10515600"/>
              <a:gd name="connsiteY2" fmla="*/ 0 h 27432"/>
              <a:gd name="connsiteX3" fmla="*/ 1866519 w 10515600"/>
              <a:gd name="connsiteY3" fmla="*/ 0 h 27432"/>
              <a:gd name="connsiteX4" fmla="*/ 2208276 w 10515600"/>
              <a:gd name="connsiteY4" fmla="*/ 0 h 27432"/>
              <a:gd name="connsiteX5" fmla="*/ 2550033 w 10515600"/>
              <a:gd name="connsiteY5" fmla="*/ 0 h 27432"/>
              <a:gd name="connsiteX6" fmla="*/ 3417570 w 10515600"/>
              <a:gd name="connsiteY6" fmla="*/ 0 h 27432"/>
              <a:gd name="connsiteX7" fmla="*/ 4074795 w 10515600"/>
              <a:gd name="connsiteY7" fmla="*/ 0 h 27432"/>
              <a:gd name="connsiteX8" fmla="*/ 4416552 w 10515600"/>
              <a:gd name="connsiteY8" fmla="*/ 0 h 27432"/>
              <a:gd name="connsiteX9" fmla="*/ 5073777 w 10515600"/>
              <a:gd name="connsiteY9" fmla="*/ 0 h 27432"/>
              <a:gd name="connsiteX10" fmla="*/ 5941314 w 10515600"/>
              <a:gd name="connsiteY10" fmla="*/ 0 h 27432"/>
              <a:gd name="connsiteX11" fmla="*/ 6493383 w 10515600"/>
              <a:gd name="connsiteY11" fmla="*/ 0 h 27432"/>
              <a:gd name="connsiteX12" fmla="*/ 7045452 w 10515600"/>
              <a:gd name="connsiteY12" fmla="*/ 0 h 27432"/>
              <a:gd name="connsiteX13" fmla="*/ 7702677 w 10515600"/>
              <a:gd name="connsiteY13" fmla="*/ 0 h 27432"/>
              <a:gd name="connsiteX14" fmla="*/ 8465058 w 10515600"/>
              <a:gd name="connsiteY14" fmla="*/ 0 h 27432"/>
              <a:gd name="connsiteX15" fmla="*/ 9227439 w 10515600"/>
              <a:gd name="connsiteY15" fmla="*/ 0 h 27432"/>
              <a:gd name="connsiteX16" fmla="*/ 10515600 w 10515600"/>
              <a:gd name="connsiteY16" fmla="*/ 0 h 27432"/>
              <a:gd name="connsiteX17" fmla="*/ 10515600 w 10515600"/>
              <a:gd name="connsiteY17" fmla="*/ 27432 h 27432"/>
              <a:gd name="connsiteX18" fmla="*/ 10068687 w 10515600"/>
              <a:gd name="connsiteY18" fmla="*/ 27432 h 27432"/>
              <a:gd name="connsiteX19" fmla="*/ 9201150 w 10515600"/>
              <a:gd name="connsiteY19" fmla="*/ 27432 h 27432"/>
              <a:gd name="connsiteX20" fmla="*/ 8543925 w 10515600"/>
              <a:gd name="connsiteY20" fmla="*/ 27432 h 27432"/>
              <a:gd name="connsiteX21" fmla="*/ 8202168 w 10515600"/>
              <a:gd name="connsiteY21" fmla="*/ 27432 h 27432"/>
              <a:gd name="connsiteX22" fmla="*/ 7544943 w 10515600"/>
              <a:gd name="connsiteY22" fmla="*/ 27432 h 27432"/>
              <a:gd name="connsiteX23" fmla="*/ 6992874 w 10515600"/>
              <a:gd name="connsiteY23" fmla="*/ 27432 h 27432"/>
              <a:gd name="connsiteX24" fmla="*/ 6440805 w 10515600"/>
              <a:gd name="connsiteY24" fmla="*/ 27432 h 27432"/>
              <a:gd name="connsiteX25" fmla="*/ 5888736 w 10515600"/>
              <a:gd name="connsiteY25" fmla="*/ 27432 h 27432"/>
              <a:gd name="connsiteX26" fmla="*/ 5336667 w 10515600"/>
              <a:gd name="connsiteY26" fmla="*/ 27432 h 27432"/>
              <a:gd name="connsiteX27" fmla="*/ 4574286 w 10515600"/>
              <a:gd name="connsiteY27" fmla="*/ 27432 h 27432"/>
              <a:gd name="connsiteX28" fmla="*/ 3917061 w 10515600"/>
              <a:gd name="connsiteY28" fmla="*/ 27432 h 27432"/>
              <a:gd name="connsiteX29" fmla="*/ 3575304 w 10515600"/>
              <a:gd name="connsiteY29" fmla="*/ 27432 h 27432"/>
              <a:gd name="connsiteX30" fmla="*/ 3023235 w 10515600"/>
              <a:gd name="connsiteY30" fmla="*/ 27432 h 27432"/>
              <a:gd name="connsiteX31" fmla="*/ 2260854 w 10515600"/>
              <a:gd name="connsiteY31" fmla="*/ 27432 h 27432"/>
              <a:gd name="connsiteX32" fmla="*/ 1813941 w 10515600"/>
              <a:gd name="connsiteY32" fmla="*/ 27432 h 27432"/>
              <a:gd name="connsiteX33" fmla="*/ 946404 w 10515600"/>
              <a:gd name="connsiteY33" fmla="*/ 27432 h 27432"/>
              <a:gd name="connsiteX34" fmla="*/ 0 w 10515600"/>
              <a:gd name="connsiteY34" fmla="*/ 27432 h 27432"/>
              <a:gd name="connsiteX35" fmla="*/ 0 w 10515600"/>
              <a:gd name="connsiteY35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515600" h="27432" fill="none" extrusionOk="0">
                <a:moveTo>
                  <a:pt x="0" y="0"/>
                </a:moveTo>
                <a:cubicBezTo>
                  <a:pt x="119693" y="-14343"/>
                  <a:pt x="253007" y="-7583"/>
                  <a:pt x="446913" y="0"/>
                </a:cubicBezTo>
                <a:cubicBezTo>
                  <a:pt x="640819" y="7583"/>
                  <a:pt x="841419" y="-7067"/>
                  <a:pt x="1104138" y="0"/>
                </a:cubicBezTo>
                <a:cubicBezTo>
                  <a:pt x="1366858" y="7067"/>
                  <a:pt x="1495525" y="1255"/>
                  <a:pt x="1866519" y="0"/>
                </a:cubicBezTo>
                <a:cubicBezTo>
                  <a:pt x="2237513" y="-1255"/>
                  <a:pt x="2043820" y="12003"/>
                  <a:pt x="2208276" y="0"/>
                </a:cubicBezTo>
                <a:cubicBezTo>
                  <a:pt x="2372732" y="-12003"/>
                  <a:pt x="2419452" y="9887"/>
                  <a:pt x="2550033" y="0"/>
                </a:cubicBezTo>
                <a:cubicBezTo>
                  <a:pt x="2680614" y="-9887"/>
                  <a:pt x="3098156" y="3827"/>
                  <a:pt x="3417570" y="0"/>
                </a:cubicBezTo>
                <a:cubicBezTo>
                  <a:pt x="3736984" y="-3827"/>
                  <a:pt x="3916040" y="-6233"/>
                  <a:pt x="4074795" y="0"/>
                </a:cubicBezTo>
                <a:cubicBezTo>
                  <a:pt x="4233551" y="6233"/>
                  <a:pt x="4279253" y="5661"/>
                  <a:pt x="4416552" y="0"/>
                </a:cubicBezTo>
                <a:cubicBezTo>
                  <a:pt x="4553851" y="-5661"/>
                  <a:pt x="4915758" y="26022"/>
                  <a:pt x="5073777" y="0"/>
                </a:cubicBezTo>
                <a:cubicBezTo>
                  <a:pt x="5231797" y="-26022"/>
                  <a:pt x="5612089" y="32230"/>
                  <a:pt x="5941314" y="0"/>
                </a:cubicBezTo>
                <a:cubicBezTo>
                  <a:pt x="6270539" y="-32230"/>
                  <a:pt x="6313600" y="3064"/>
                  <a:pt x="6493383" y="0"/>
                </a:cubicBezTo>
                <a:cubicBezTo>
                  <a:pt x="6673166" y="-3064"/>
                  <a:pt x="6902474" y="-21096"/>
                  <a:pt x="7045452" y="0"/>
                </a:cubicBezTo>
                <a:cubicBezTo>
                  <a:pt x="7188430" y="21096"/>
                  <a:pt x="7478162" y="17386"/>
                  <a:pt x="7702677" y="0"/>
                </a:cubicBezTo>
                <a:cubicBezTo>
                  <a:pt x="7927192" y="-17386"/>
                  <a:pt x="8295683" y="-35143"/>
                  <a:pt x="8465058" y="0"/>
                </a:cubicBezTo>
                <a:cubicBezTo>
                  <a:pt x="8634433" y="35143"/>
                  <a:pt x="8927835" y="4103"/>
                  <a:pt x="9227439" y="0"/>
                </a:cubicBezTo>
                <a:cubicBezTo>
                  <a:pt x="9527043" y="-4103"/>
                  <a:pt x="10105355" y="-17535"/>
                  <a:pt x="10515600" y="0"/>
                </a:cubicBezTo>
                <a:cubicBezTo>
                  <a:pt x="10515789" y="12323"/>
                  <a:pt x="10515633" y="14639"/>
                  <a:pt x="10515600" y="27432"/>
                </a:cubicBezTo>
                <a:cubicBezTo>
                  <a:pt x="10343646" y="15282"/>
                  <a:pt x="10223667" y="31057"/>
                  <a:pt x="10068687" y="27432"/>
                </a:cubicBezTo>
                <a:cubicBezTo>
                  <a:pt x="9913707" y="23807"/>
                  <a:pt x="9512455" y="4101"/>
                  <a:pt x="9201150" y="27432"/>
                </a:cubicBezTo>
                <a:cubicBezTo>
                  <a:pt x="8889845" y="50763"/>
                  <a:pt x="8866277" y="3158"/>
                  <a:pt x="8543925" y="27432"/>
                </a:cubicBezTo>
                <a:cubicBezTo>
                  <a:pt x="8221573" y="51706"/>
                  <a:pt x="8288348" y="37286"/>
                  <a:pt x="8202168" y="27432"/>
                </a:cubicBezTo>
                <a:cubicBezTo>
                  <a:pt x="8115988" y="17578"/>
                  <a:pt x="7797033" y="6631"/>
                  <a:pt x="7544943" y="27432"/>
                </a:cubicBezTo>
                <a:cubicBezTo>
                  <a:pt x="7292854" y="48233"/>
                  <a:pt x="7108060" y="41767"/>
                  <a:pt x="6992874" y="27432"/>
                </a:cubicBezTo>
                <a:cubicBezTo>
                  <a:pt x="6877688" y="13097"/>
                  <a:pt x="6668930" y="7947"/>
                  <a:pt x="6440805" y="27432"/>
                </a:cubicBezTo>
                <a:cubicBezTo>
                  <a:pt x="6212680" y="46917"/>
                  <a:pt x="6027476" y="35225"/>
                  <a:pt x="5888736" y="27432"/>
                </a:cubicBezTo>
                <a:cubicBezTo>
                  <a:pt x="5749996" y="19639"/>
                  <a:pt x="5574559" y="43627"/>
                  <a:pt x="5336667" y="27432"/>
                </a:cubicBezTo>
                <a:cubicBezTo>
                  <a:pt x="5098775" y="11237"/>
                  <a:pt x="4837534" y="41882"/>
                  <a:pt x="4574286" y="27432"/>
                </a:cubicBezTo>
                <a:cubicBezTo>
                  <a:pt x="4311038" y="12982"/>
                  <a:pt x="4126419" y="26678"/>
                  <a:pt x="3917061" y="27432"/>
                </a:cubicBezTo>
                <a:cubicBezTo>
                  <a:pt x="3707704" y="28186"/>
                  <a:pt x="3657291" y="40087"/>
                  <a:pt x="3575304" y="27432"/>
                </a:cubicBezTo>
                <a:cubicBezTo>
                  <a:pt x="3493317" y="14777"/>
                  <a:pt x="3185226" y="45867"/>
                  <a:pt x="3023235" y="27432"/>
                </a:cubicBezTo>
                <a:cubicBezTo>
                  <a:pt x="2861244" y="8997"/>
                  <a:pt x="2597085" y="35801"/>
                  <a:pt x="2260854" y="27432"/>
                </a:cubicBezTo>
                <a:cubicBezTo>
                  <a:pt x="1924623" y="19063"/>
                  <a:pt x="1996678" y="15705"/>
                  <a:pt x="1813941" y="27432"/>
                </a:cubicBezTo>
                <a:cubicBezTo>
                  <a:pt x="1631204" y="39159"/>
                  <a:pt x="1187542" y="49167"/>
                  <a:pt x="946404" y="27432"/>
                </a:cubicBezTo>
                <a:cubicBezTo>
                  <a:pt x="705266" y="5697"/>
                  <a:pt x="404743" y="28229"/>
                  <a:pt x="0" y="27432"/>
                </a:cubicBezTo>
                <a:cubicBezTo>
                  <a:pt x="244" y="15297"/>
                  <a:pt x="645" y="7129"/>
                  <a:pt x="0" y="0"/>
                </a:cubicBezTo>
                <a:close/>
              </a:path>
              <a:path w="10515600" h="27432" stroke="0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35768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EE9AC0-40CD-4451-BF00-5E2FC7B745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03704" y="1728216"/>
            <a:ext cx="7781544" cy="3392424"/>
          </a:xfrm>
        </p:spPr>
        <p:txBody>
          <a:bodyPr>
            <a:normAutofit/>
          </a:bodyPr>
          <a:lstStyle>
            <a:lvl1pPr algn="ctr">
              <a:defRPr sz="7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6FD9A32-9C83-452B-BC69-CC6E95D3C9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6/22/2021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B87B83E-E23E-42DE-876D-F55908A97D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61C03A8-D428-4010-B413-13B1E99226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‹Nº›</a:t>
            </a:fld>
            <a:endParaRPr lang="en-US"/>
          </a:p>
        </p:txBody>
      </p:sp>
      <p:sp>
        <p:nvSpPr>
          <p:cNvPr id="6" name="Rectangle 6" descr="Tag=AccentColor&#10;Flavor=Light&#10;Target=FillAndLine">
            <a:extLst>
              <a:ext uri="{FF2B5EF4-FFF2-40B4-BE49-F238E27FC236}">
                <a16:creationId xmlns:a16="http://schemas.microsoft.com/office/drawing/2014/main" id="{17F03060-85EC-4182-8C18-C6EE0D373E4B}"/>
              </a:ext>
            </a:extLst>
          </p:cNvPr>
          <p:cNvSpPr/>
          <p:nvPr/>
        </p:nvSpPr>
        <p:spPr>
          <a:xfrm>
            <a:off x="3974206" y="5126892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72576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72816A0-77C4-4A3F-87BD-A7321E3C84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6/22/2021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5FC3464-F026-4C77-9441-55ECA5054D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87D9257-BADE-4D0B-AF0B-D09FE95FA0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82707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A1C48E-F751-45A2-9010-208B81EDBE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3429000"/>
          </a:xfrm>
        </p:spPr>
        <p:txBody>
          <a:bodyPr anchor="b">
            <a:normAutofit/>
          </a:bodyPr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D501F6-8430-4758-8636-74D68E990E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03520" y="548640"/>
            <a:ext cx="6053328" cy="5431536"/>
          </a:xfrm>
        </p:spPr>
        <p:txBody>
          <a:bodyPr anchor="ctr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E79DC39-A29C-494C-98B6-999746C5F3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977640"/>
            <a:ext cx="3932237" cy="2002536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584C988-A6DB-469A-B8AA-31866F36E8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6/22/2021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2BC39C3-81EB-4828-9AD3-2F1FAC521E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059376C-9810-49A5-BC9A-4E6A021752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‹Nº›</a:t>
            </a:fld>
            <a:endParaRPr lang="en-US"/>
          </a:p>
        </p:txBody>
      </p:sp>
      <p:sp>
        <p:nvSpPr>
          <p:cNvPr id="8" name="Rectangle 6" descr="Tag=AccentColor&#10;Flavor=Light&#10;Target=FillAndLine">
            <a:extLst>
              <a:ext uri="{FF2B5EF4-FFF2-40B4-BE49-F238E27FC236}">
                <a16:creationId xmlns:a16="http://schemas.microsoft.com/office/drawing/2014/main" id="{B9F96F3A-E64D-4401-B02C-BCD5CAA97CFF}"/>
              </a:ext>
            </a:extLst>
          </p:cNvPr>
          <p:cNvSpPr/>
          <p:nvPr/>
        </p:nvSpPr>
        <p:spPr>
          <a:xfrm rot="5400000">
            <a:off x="2797492" y="3254143"/>
            <a:ext cx="4480560" cy="27432"/>
          </a:xfrm>
          <a:custGeom>
            <a:avLst/>
            <a:gdLst>
              <a:gd name="connsiteX0" fmla="*/ 0 w 4480560"/>
              <a:gd name="connsiteY0" fmla="*/ 0 h 27432"/>
              <a:gd name="connsiteX1" fmla="*/ 595274 w 4480560"/>
              <a:gd name="connsiteY1" fmla="*/ 0 h 27432"/>
              <a:gd name="connsiteX2" fmla="*/ 1100938 w 4480560"/>
              <a:gd name="connsiteY2" fmla="*/ 0 h 27432"/>
              <a:gd name="connsiteX3" fmla="*/ 1651406 w 4480560"/>
              <a:gd name="connsiteY3" fmla="*/ 0 h 27432"/>
              <a:gd name="connsiteX4" fmla="*/ 2336292 w 4480560"/>
              <a:gd name="connsiteY4" fmla="*/ 0 h 27432"/>
              <a:gd name="connsiteX5" fmla="*/ 2931566 w 4480560"/>
              <a:gd name="connsiteY5" fmla="*/ 0 h 27432"/>
              <a:gd name="connsiteX6" fmla="*/ 3482035 w 4480560"/>
              <a:gd name="connsiteY6" fmla="*/ 0 h 27432"/>
              <a:gd name="connsiteX7" fmla="*/ 4480560 w 4480560"/>
              <a:gd name="connsiteY7" fmla="*/ 0 h 27432"/>
              <a:gd name="connsiteX8" fmla="*/ 4480560 w 4480560"/>
              <a:gd name="connsiteY8" fmla="*/ 27432 h 27432"/>
              <a:gd name="connsiteX9" fmla="*/ 3840480 w 4480560"/>
              <a:gd name="connsiteY9" fmla="*/ 27432 h 27432"/>
              <a:gd name="connsiteX10" fmla="*/ 3290011 w 4480560"/>
              <a:gd name="connsiteY10" fmla="*/ 27432 h 27432"/>
              <a:gd name="connsiteX11" fmla="*/ 2560320 w 4480560"/>
              <a:gd name="connsiteY11" fmla="*/ 27432 h 27432"/>
              <a:gd name="connsiteX12" fmla="*/ 1965046 w 4480560"/>
              <a:gd name="connsiteY12" fmla="*/ 27432 h 27432"/>
              <a:gd name="connsiteX13" fmla="*/ 1459382 w 4480560"/>
              <a:gd name="connsiteY13" fmla="*/ 27432 h 27432"/>
              <a:gd name="connsiteX14" fmla="*/ 774497 w 4480560"/>
              <a:gd name="connsiteY14" fmla="*/ 27432 h 27432"/>
              <a:gd name="connsiteX15" fmla="*/ 0 w 4480560"/>
              <a:gd name="connsiteY15" fmla="*/ 27432 h 27432"/>
              <a:gd name="connsiteX16" fmla="*/ 0 w 4480560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27432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79587" y="8304"/>
                  <a:pt x="4480082" y="21512"/>
                  <a:pt x="4480560" y="27432"/>
                </a:cubicBezTo>
                <a:cubicBezTo>
                  <a:pt x="4314132" y="24068"/>
                  <a:pt x="4028383" y="45776"/>
                  <a:pt x="3840480" y="27432"/>
                </a:cubicBezTo>
                <a:cubicBezTo>
                  <a:pt x="3652577" y="9088"/>
                  <a:pt x="3547615" y="11992"/>
                  <a:pt x="3290011" y="27432"/>
                </a:cubicBezTo>
                <a:cubicBezTo>
                  <a:pt x="3032407" y="42872"/>
                  <a:pt x="2830268" y="17863"/>
                  <a:pt x="2560320" y="27432"/>
                </a:cubicBezTo>
                <a:cubicBezTo>
                  <a:pt x="2290372" y="37001"/>
                  <a:pt x="2147422" y="15872"/>
                  <a:pt x="1965046" y="27432"/>
                </a:cubicBezTo>
                <a:cubicBezTo>
                  <a:pt x="1782670" y="38992"/>
                  <a:pt x="1689791" y="49824"/>
                  <a:pt x="1459382" y="27432"/>
                </a:cubicBezTo>
                <a:cubicBezTo>
                  <a:pt x="1228973" y="5040"/>
                  <a:pt x="915486" y="45645"/>
                  <a:pt x="774497" y="27432"/>
                </a:cubicBezTo>
                <a:cubicBezTo>
                  <a:pt x="633508" y="9219"/>
                  <a:pt x="361442" y="-1963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480560" h="27432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81045" y="9333"/>
                  <a:pt x="4481838" y="19699"/>
                  <a:pt x="4480560" y="27432"/>
                </a:cubicBezTo>
                <a:cubicBezTo>
                  <a:pt x="4279652" y="2294"/>
                  <a:pt x="4200762" y="50710"/>
                  <a:pt x="3930091" y="27432"/>
                </a:cubicBezTo>
                <a:cubicBezTo>
                  <a:pt x="3659420" y="4154"/>
                  <a:pt x="3456052" y="31438"/>
                  <a:pt x="3290011" y="27432"/>
                </a:cubicBezTo>
                <a:cubicBezTo>
                  <a:pt x="3123970" y="23426"/>
                  <a:pt x="2882392" y="41962"/>
                  <a:pt x="2649931" y="27432"/>
                </a:cubicBezTo>
                <a:cubicBezTo>
                  <a:pt x="2417470" y="12902"/>
                  <a:pt x="2238426" y="16481"/>
                  <a:pt x="2054657" y="27432"/>
                </a:cubicBezTo>
                <a:cubicBezTo>
                  <a:pt x="1870888" y="38383"/>
                  <a:pt x="1566368" y="54184"/>
                  <a:pt x="1324966" y="27432"/>
                </a:cubicBezTo>
                <a:cubicBezTo>
                  <a:pt x="1083564" y="680"/>
                  <a:pt x="787410" y="20090"/>
                  <a:pt x="595274" y="27432"/>
                </a:cubicBezTo>
                <a:cubicBezTo>
                  <a:pt x="403138" y="34774"/>
                  <a:pt x="169622" y="19643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4445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14720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237704-80BD-41B0-8395-41618EC3AF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1920" cy="3429000"/>
          </a:xfrm>
        </p:spPr>
        <p:txBody>
          <a:bodyPr anchor="b">
            <a:normAutofit/>
          </a:bodyPr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4DA4032-EC66-4974-BD30-898B60E4B5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303520" y="548640"/>
            <a:ext cx="6053328" cy="543153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21802D0-5574-4631-BA49-92362F8E40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977640"/>
            <a:ext cx="3931920" cy="2002536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62C2F5B-DDDD-4E64-94A9-99E46F4B06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6/22/2021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4FA8D36-8865-48E7-8249-ED729A5F70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30F98C3-0B62-4361-8408-A01F70807C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‹Nº›</a:t>
            </a:fld>
            <a:endParaRPr lang="en-US"/>
          </a:p>
        </p:txBody>
      </p:sp>
      <p:sp>
        <p:nvSpPr>
          <p:cNvPr id="8" name="Rectangle 6" descr="Tag=AccentColor&#10;Flavor=Light&#10;Target=FillAndLine">
            <a:extLst>
              <a:ext uri="{FF2B5EF4-FFF2-40B4-BE49-F238E27FC236}">
                <a16:creationId xmlns:a16="http://schemas.microsoft.com/office/drawing/2014/main" id="{FE511AB6-FEAF-4549-BA88-0764BD10B63D}"/>
              </a:ext>
            </a:extLst>
          </p:cNvPr>
          <p:cNvSpPr/>
          <p:nvPr/>
        </p:nvSpPr>
        <p:spPr>
          <a:xfrm rot="5400000">
            <a:off x="2798064" y="3254143"/>
            <a:ext cx="4480560" cy="27432"/>
          </a:xfrm>
          <a:custGeom>
            <a:avLst/>
            <a:gdLst>
              <a:gd name="connsiteX0" fmla="*/ 0 w 4480560"/>
              <a:gd name="connsiteY0" fmla="*/ 0 h 27432"/>
              <a:gd name="connsiteX1" fmla="*/ 595274 w 4480560"/>
              <a:gd name="connsiteY1" fmla="*/ 0 h 27432"/>
              <a:gd name="connsiteX2" fmla="*/ 1100938 w 4480560"/>
              <a:gd name="connsiteY2" fmla="*/ 0 h 27432"/>
              <a:gd name="connsiteX3" fmla="*/ 1651406 w 4480560"/>
              <a:gd name="connsiteY3" fmla="*/ 0 h 27432"/>
              <a:gd name="connsiteX4" fmla="*/ 2336292 w 4480560"/>
              <a:gd name="connsiteY4" fmla="*/ 0 h 27432"/>
              <a:gd name="connsiteX5" fmla="*/ 2931566 w 4480560"/>
              <a:gd name="connsiteY5" fmla="*/ 0 h 27432"/>
              <a:gd name="connsiteX6" fmla="*/ 3482035 w 4480560"/>
              <a:gd name="connsiteY6" fmla="*/ 0 h 27432"/>
              <a:gd name="connsiteX7" fmla="*/ 4480560 w 4480560"/>
              <a:gd name="connsiteY7" fmla="*/ 0 h 27432"/>
              <a:gd name="connsiteX8" fmla="*/ 4480560 w 4480560"/>
              <a:gd name="connsiteY8" fmla="*/ 27432 h 27432"/>
              <a:gd name="connsiteX9" fmla="*/ 3840480 w 4480560"/>
              <a:gd name="connsiteY9" fmla="*/ 27432 h 27432"/>
              <a:gd name="connsiteX10" fmla="*/ 3290011 w 4480560"/>
              <a:gd name="connsiteY10" fmla="*/ 27432 h 27432"/>
              <a:gd name="connsiteX11" fmla="*/ 2560320 w 4480560"/>
              <a:gd name="connsiteY11" fmla="*/ 27432 h 27432"/>
              <a:gd name="connsiteX12" fmla="*/ 1965046 w 4480560"/>
              <a:gd name="connsiteY12" fmla="*/ 27432 h 27432"/>
              <a:gd name="connsiteX13" fmla="*/ 1459382 w 4480560"/>
              <a:gd name="connsiteY13" fmla="*/ 27432 h 27432"/>
              <a:gd name="connsiteX14" fmla="*/ 774497 w 4480560"/>
              <a:gd name="connsiteY14" fmla="*/ 27432 h 27432"/>
              <a:gd name="connsiteX15" fmla="*/ 0 w 4480560"/>
              <a:gd name="connsiteY15" fmla="*/ 27432 h 27432"/>
              <a:gd name="connsiteX16" fmla="*/ 0 w 4480560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27432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79587" y="8304"/>
                  <a:pt x="4480082" y="21512"/>
                  <a:pt x="4480560" y="27432"/>
                </a:cubicBezTo>
                <a:cubicBezTo>
                  <a:pt x="4314132" y="24068"/>
                  <a:pt x="4028383" y="45776"/>
                  <a:pt x="3840480" y="27432"/>
                </a:cubicBezTo>
                <a:cubicBezTo>
                  <a:pt x="3652577" y="9088"/>
                  <a:pt x="3547615" y="11992"/>
                  <a:pt x="3290011" y="27432"/>
                </a:cubicBezTo>
                <a:cubicBezTo>
                  <a:pt x="3032407" y="42872"/>
                  <a:pt x="2830268" y="17863"/>
                  <a:pt x="2560320" y="27432"/>
                </a:cubicBezTo>
                <a:cubicBezTo>
                  <a:pt x="2290372" y="37001"/>
                  <a:pt x="2147422" y="15872"/>
                  <a:pt x="1965046" y="27432"/>
                </a:cubicBezTo>
                <a:cubicBezTo>
                  <a:pt x="1782670" y="38992"/>
                  <a:pt x="1689791" y="49824"/>
                  <a:pt x="1459382" y="27432"/>
                </a:cubicBezTo>
                <a:cubicBezTo>
                  <a:pt x="1228973" y="5040"/>
                  <a:pt x="915486" y="45645"/>
                  <a:pt x="774497" y="27432"/>
                </a:cubicBezTo>
                <a:cubicBezTo>
                  <a:pt x="633508" y="9219"/>
                  <a:pt x="361442" y="-1963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480560" h="27432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81045" y="9333"/>
                  <a:pt x="4481838" y="19699"/>
                  <a:pt x="4480560" y="27432"/>
                </a:cubicBezTo>
                <a:cubicBezTo>
                  <a:pt x="4279652" y="2294"/>
                  <a:pt x="4200762" y="50710"/>
                  <a:pt x="3930091" y="27432"/>
                </a:cubicBezTo>
                <a:cubicBezTo>
                  <a:pt x="3659420" y="4154"/>
                  <a:pt x="3456052" y="31438"/>
                  <a:pt x="3290011" y="27432"/>
                </a:cubicBezTo>
                <a:cubicBezTo>
                  <a:pt x="3123970" y="23426"/>
                  <a:pt x="2882392" y="41962"/>
                  <a:pt x="2649931" y="27432"/>
                </a:cubicBezTo>
                <a:cubicBezTo>
                  <a:pt x="2417470" y="12902"/>
                  <a:pt x="2238426" y="16481"/>
                  <a:pt x="2054657" y="27432"/>
                </a:cubicBezTo>
                <a:cubicBezTo>
                  <a:pt x="1870888" y="38383"/>
                  <a:pt x="1566368" y="54184"/>
                  <a:pt x="1324966" y="27432"/>
                </a:cubicBezTo>
                <a:cubicBezTo>
                  <a:pt x="1083564" y="680"/>
                  <a:pt x="787410" y="20090"/>
                  <a:pt x="595274" y="27432"/>
                </a:cubicBezTo>
                <a:cubicBezTo>
                  <a:pt x="403138" y="34774"/>
                  <a:pt x="169622" y="19643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4445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4131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F72D13B-FFCB-4650-AD3C-CB50373525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0CA9470-DF15-46A1-BF0E-8A5367A4B0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3047CB-E94D-482F-BACA-681E96C0EC2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345051-2045-45DA-935E-2E3CA1A69ADC}" type="datetimeFigureOut">
              <a:rPr lang="en-US" smtClean="0"/>
              <a:t>6/22/2021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FDA4B5-E797-42FC-8B7A-2294DF24A3D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8ED201-6D0E-422C-B4EC-566A3DC2980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CD31F4-64FA-4BA0-9498-67783267A8C8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77467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6" r:id="rId1"/>
    <p:sldLayoutId id="2147483747" r:id="rId2"/>
    <p:sldLayoutId id="2147483748" r:id="rId3"/>
    <p:sldLayoutId id="2147483749" r:id="rId4"/>
    <p:sldLayoutId id="2147483750" r:id="rId5"/>
    <p:sldLayoutId id="2147483744" r:id="rId6"/>
    <p:sldLayoutId id="2147483740" r:id="rId7"/>
    <p:sldLayoutId id="2147483741" r:id="rId8"/>
    <p:sldLayoutId id="2147483742" r:id="rId9"/>
    <p:sldLayoutId id="2147483743" r:id="rId10"/>
    <p:sldLayoutId id="2147483745" r:id="rId1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CFA5B9DB-0BF9-4260-A97B-936524F966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Un mapamundi negro con conexiones">
            <a:extLst>
              <a:ext uri="{FF2B5EF4-FFF2-40B4-BE49-F238E27FC236}">
                <a16:creationId xmlns:a16="http://schemas.microsoft.com/office/drawing/2014/main" id="{97975874-0CEB-4EC7-898D-19595C6336A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50000"/>
          </a:blip>
          <a:srcRect b="7408"/>
          <a:stretch/>
        </p:blipFill>
        <p:spPr>
          <a:xfrm>
            <a:off x="21" y="-31518"/>
            <a:ext cx="12191979" cy="6857990"/>
          </a:xfrm>
          <a:prstGeom prst="rect">
            <a:avLst/>
          </a:prstGeom>
        </p:spPr>
      </p:pic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59824785-89B4-4433-955A-F2C847B153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4859" y="614291"/>
            <a:ext cx="10577516" cy="5566372"/>
          </a:xfrm>
          <a:custGeom>
            <a:avLst/>
            <a:gdLst>
              <a:gd name="connsiteX0" fmla="*/ 2871593 w 10577516"/>
              <a:gd name="connsiteY0" fmla="*/ 5218333 h 5566372"/>
              <a:gd name="connsiteX1" fmla="*/ 3890441 w 10577516"/>
              <a:gd name="connsiteY1" fmla="*/ 5441298 h 5566372"/>
              <a:gd name="connsiteX2" fmla="*/ 4931282 w 10577516"/>
              <a:gd name="connsiteY2" fmla="*/ 5506891 h 5566372"/>
              <a:gd name="connsiteX3" fmla="*/ 2871593 w 10577516"/>
              <a:gd name="connsiteY3" fmla="*/ 5218333 h 5566372"/>
              <a:gd name="connsiteX4" fmla="*/ 4720395 w 10577516"/>
              <a:gd name="connsiteY4" fmla="*/ 128662 h 5566372"/>
              <a:gd name="connsiteX5" fmla="*/ 3554723 w 10577516"/>
              <a:gd name="connsiteY5" fmla="*/ 250059 h 5566372"/>
              <a:gd name="connsiteX6" fmla="*/ 2497230 w 10577516"/>
              <a:gd name="connsiteY6" fmla="*/ 530354 h 5566372"/>
              <a:gd name="connsiteX7" fmla="*/ 2960194 w 10577516"/>
              <a:gd name="connsiteY7" fmla="*/ 403237 h 5566372"/>
              <a:gd name="connsiteX8" fmla="*/ 3980314 w 10577516"/>
              <a:gd name="connsiteY8" fmla="*/ 212560 h 5566372"/>
              <a:gd name="connsiteX9" fmla="*/ 4677428 w 10577516"/>
              <a:gd name="connsiteY9" fmla="*/ 139593 h 5566372"/>
              <a:gd name="connsiteX10" fmla="*/ 4760675 w 10577516"/>
              <a:gd name="connsiteY10" fmla="*/ 134906 h 5566372"/>
              <a:gd name="connsiteX11" fmla="*/ 4792997 w 10577516"/>
              <a:gd name="connsiteY11" fmla="*/ 130123 h 5566372"/>
              <a:gd name="connsiteX12" fmla="*/ 4798006 w 10577516"/>
              <a:gd name="connsiteY12" fmla="*/ 130828 h 5566372"/>
              <a:gd name="connsiteX13" fmla="*/ 4798006 w 10577516"/>
              <a:gd name="connsiteY13" fmla="*/ 129381 h 5566372"/>
              <a:gd name="connsiteX14" fmla="*/ 4792997 w 10577516"/>
              <a:gd name="connsiteY14" fmla="*/ 130123 h 5566372"/>
              <a:gd name="connsiteX15" fmla="*/ 4788863 w 10577516"/>
              <a:gd name="connsiteY15" fmla="*/ 129541 h 5566372"/>
              <a:gd name="connsiteX16" fmla="*/ 4720395 w 10577516"/>
              <a:gd name="connsiteY16" fmla="*/ 128662 h 5566372"/>
              <a:gd name="connsiteX17" fmla="*/ 6438297 w 10577516"/>
              <a:gd name="connsiteY17" fmla="*/ 19 h 5566372"/>
              <a:gd name="connsiteX18" fmla="*/ 7523724 w 10577516"/>
              <a:gd name="connsiteY18" fmla="*/ 104129 h 5566372"/>
              <a:gd name="connsiteX19" fmla="*/ 8525668 w 10577516"/>
              <a:gd name="connsiteY19" fmla="*/ 421922 h 5566372"/>
              <a:gd name="connsiteX20" fmla="*/ 9518204 w 10577516"/>
              <a:gd name="connsiteY20" fmla="*/ 1055605 h 5566372"/>
              <a:gd name="connsiteX21" fmla="*/ 10008242 w 10577516"/>
              <a:gd name="connsiteY21" fmla="*/ 1589500 h 5566372"/>
              <a:gd name="connsiteX22" fmla="*/ 10325274 w 10577516"/>
              <a:gd name="connsiteY22" fmla="*/ 2051574 h 5566372"/>
              <a:gd name="connsiteX23" fmla="*/ 10565908 w 10577516"/>
              <a:gd name="connsiteY23" fmla="*/ 2649028 h 5566372"/>
              <a:gd name="connsiteX24" fmla="*/ 10542137 w 10577516"/>
              <a:gd name="connsiteY24" fmla="*/ 2966823 h 5566372"/>
              <a:gd name="connsiteX25" fmla="*/ 10513789 w 10577516"/>
              <a:gd name="connsiteY25" fmla="*/ 3066355 h 5566372"/>
              <a:gd name="connsiteX26" fmla="*/ 10417308 w 10577516"/>
              <a:gd name="connsiteY26" fmla="*/ 3369150 h 5566372"/>
              <a:gd name="connsiteX27" fmla="*/ 9794430 w 10577516"/>
              <a:gd name="connsiteY27" fmla="*/ 4220840 h 5566372"/>
              <a:gd name="connsiteX28" fmla="*/ 8719522 w 10577516"/>
              <a:gd name="connsiteY28" fmla="*/ 4888463 h 5566372"/>
              <a:gd name="connsiteX29" fmla="*/ 7693808 w 10577516"/>
              <a:gd name="connsiteY29" fmla="*/ 5234223 h 5566372"/>
              <a:gd name="connsiteX30" fmla="*/ 7092669 w 10577516"/>
              <a:gd name="connsiteY30" fmla="*/ 5363248 h 5566372"/>
              <a:gd name="connsiteX31" fmla="*/ 6240978 w 10577516"/>
              <a:gd name="connsiteY31" fmla="*/ 5507272 h 5566372"/>
              <a:gd name="connsiteX32" fmla="*/ 5462508 w 10577516"/>
              <a:gd name="connsiteY32" fmla="*/ 5559010 h 5566372"/>
              <a:gd name="connsiteX33" fmla="*/ 4386329 w 10577516"/>
              <a:gd name="connsiteY33" fmla="*/ 5548839 h 5566372"/>
              <a:gd name="connsiteX34" fmla="*/ 3501461 w 10577516"/>
              <a:gd name="connsiteY34" fmla="*/ 5432782 h 5566372"/>
              <a:gd name="connsiteX35" fmla="*/ 2624348 w 10577516"/>
              <a:gd name="connsiteY35" fmla="*/ 5200409 h 5566372"/>
              <a:gd name="connsiteX36" fmla="*/ 2221385 w 10577516"/>
              <a:gd name="connsiteY36" fmla="*/ 5053589 h 5566372"/>
              <a:gd name="connsiteX37" fmla="*/ 1173934 w 10577516"/>
              <a:gd name="connsiteY37" fmla="*/ 4636388 h 5566372"/>
              <a:gd name="connsiteX38" fmla="*/ 438176 w 10577516"/>
              <a:gd name="connsiteY38" fmla="*/ 4080883 h 5566372"/>
              <a:gd name="connsiteX39" fmla="*/ 18687 w 10577516"/>
              <a:gd name="connsiteY39" fmla="*/ 2942161 h 5566372"/>
              <a:gd name="connsiteX40" fmla="*/ 0 w 10577516"/>
              <a:gd name="connsiteY40" fmla="*/ 2832713 h 5566372"/>
              <a:gd name="connsiteX41" fmla="*/ 0 w 10577516"/>
              <a:gd name="connsiteY41" fmla="*/ 2747290 h 5566372"/>
              <a:gd name="connsiteX42" fmla="*/ 14746 w 10577516"/>
              <a:gd name="connsiteY42" fmla="*/ 2661993 h 5566372"/>
              <a:gd name="connsiteX43" fmla="*/ 292753 w 10577516"/>
              <a:gd name="connsiteY43" fmla="*/ 1968947 h 5566372"/>
              <a:gd name="connsiteX44" fmla="*/ 923893 w 10577516"/>
              <a:gd name="connsiteY44" fmla="*/ 1299417 h 5566372"/>
              <a:gd name="connsiteX45" fmla="*/ 2035538 w 10577516"/>
              <a:gd name="connsiteY45" fmla="*/ 648828 h 5566372"/>
              <a:gd name="connsiteX46" fmla="*/ 3545571 w 10577516"/>
              <a:gd name="connsiteY46" fmla="*/ 196289 h 5566372"/>
              <a:gd name="connsiteX47" fmla="*/ 5211705 w 10577516"/>
              <a:gd name="connsiteY47" fmla="*/ 78323 h 5566372"/>
              <a:gd name="connsiteX48" fmla="*/ 5467720 w 10577516"/>
              <a:gd name="connsiteY48" fmla="*/ 77052 h 5566372"/>
              <a:gd name="connsiteX49" fmla="*/ 6073564 w 10577516"/>
              <a:gd name="connsiteY49" fmla="*/ 11840 h 5566372"/>
              <a:gd name="connsiteX50" fmla="*/ 6438297 w 10577516"/>
              <a:gd name="connsiteY50" fmla="*/ 19 h 55663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</a:cxnLst>
            <a:rect l="l" t="t" r="r" b="b"/>
            <a:pathLst>
              <a:path w="10577516" h="5566372">
                <a:moveTo>
                  <a:pt x="2871593" y="5218333"/>
                </a:moveTo>
                <a:cubicBezTo>
                  <a:pt x="2990956" y="5269180"/>
                  <a:pt x="3517223" y="5383586"/>
                  <a:pt x="3890441" y="5441298"/>
                </a:cubicBezTo>
                <a:cubicBezTo>
                  <a:pt x="4162855" y="5483248"/>
                  <a:pt x="4828063" y="5526341"/>
                  <a:pt x="4931282" y="5506891"/>
                </a:cubicBezTo>
                <a:cubicBezTo>
                  <a:pt x="4236330" y="5449560"/>
                  <a:pt x="3552816" y="5364900"/>
                  <a:pt x="2871593" y="5218333"/>
                </a:cubicBezTo>
                <a:close/>
                <a:moveTo>
                  <a:pt x="4720395" y="128662"/>
                </a:moveTo>
                <a:cubicBezTo>
                  <a:pt x="4329266" y="138551"/>
                  <a:pt x="3939509" y="179153"/>
                  <a:pt x="3554723" y="250059"/>
                </a:cubicBezTo>
                <a:cubicBezTo>
                  <a:pt x="3195336" y="315207"/>
                  <a:pt x="2841707" y="408943"/>
                  <a:pt x="2497230" y="530354"/>
                </a:cubicBezTo>
                <a:cubicBezTo>
                  <a:pt x="2650917" y="485354"/>
                  <a:pt x="2804728" y="441372"/>
                  <a:pt x="2960194" y="403237"/>
                </a:cubicBezTo>
                <a:cubicBezTo>
                  <a:pt x="3296586" y="321538"/>
                  <a:pt x="3637121" y="257890"/>
                  <a:pt x="3980314" y="212560"/>
                </a:cubicBezTo>
                <a:cubicBezTo>
                  <a:pt x="4212050" y="181797"/>
                  <a:pt x="4444422" y="158280"/>
                  <a:pt x="4677428" y="139593"/>
                </a:cubicBezTo>
                <a:cubicBezTo>
                  <a:pt x="4704949" y="137369"/>
                  <a:pt x="4732915" y="137369"/>
                  <a:pt x="4760675" y="134906"/>
                </a:cubicBezTo>
                <a:lnTo>
                  <a:pt x="4792997" y="130123"/>
                </a:lnTo>
                <a:lnTo>
                  <a:pt x="4798006" y="130828"/>
                </a:lnTo>
                <a:lnTo>
                  <a:pt x="4798006" y="129381"/>
                </a:lnTo>
                <a:lnTo>
                  <a:pt x="4792997" y="130123"/>
                </a:lnTo>
                <a:lnTo>
                  <a:pt x="4788863" y="129541"/>
                </a:lnTo>
                <a:cubicBezTo>
                  <a:pt x="4766106" y="127801"/>
                  <a:pt x="4743237" y="127505"/>
                  <a:pt x="4720395" y="128662"/>
                </a:cubicBezTo>
                <a:close/>
                <a:moveTo>
                  <a:pt x="6438297" y="19"/>
                </a:moveTo>
                <a:cubicBezTo>
                  <a:pt x="6802322" y="-887"/>
                  <a:pt x="7164203" y="31671"/>
                  <a:pt x="7523724" y="104129"/>
                </a:cubicBezTo>
                <a:cubicBezTo>
                  <a:pt x="7868594" y="172060"/>
                  <a:pt x="8204694" y="278661"/>
                  <a:pt x="8525668" y="421922"/>
                </a:cubicBezTo>
                <a:cubicBezTo>
                  <a:pt x="8886414" y="582180"/>
                  <a:pt x="9221001" y="795802"/>
                  <a:pt x="9518204" y="1055605"/>
                </a:cubicBezTo>
                <a:cubicBezTo>
                  <a:pt x="9701176" y="1214502"/>
                  <a:pt x="9865578" y="1393612"/>
                  <a:pt x="10008242" y="1589500"/>
                </a:cubicBezTo>
                <a:cubicBezTo>
                  <a:pt x="10117308" y="1741190"/>
                  <a:pt x="10222982" y="1895218"/>
                  <a:pt x="10325274" y="2051574"/>
                </a:cubicBezTo>
                <a:cubicBezTo>
                  <a:pt x="10446215" y="2231789"/>
                  <a:pt x="10528180" y="2435291"/>
                  <a:pt x="10565908" y="2649028"/>
                </a:cubicBezTo>
                <a:cubicBezTo>
                  <a:pt x="10584595" y="2757459"/>
                  <a:pt x="10583451" y="2862839"/>
                  <a:pt x="10542137" y="2966823"/>
                </a:cubicBezTo>
                <a:cubicBezTo>
                  <a:pt x="10530023" y="2999186"/>
                  <a:pt x="10520540" y="3032466"/>
                  <a:pt x="10513789" y="3066355"/>
                </a:cubicBezTo>
                <a:cubicBezTo>
                  <a:pt x="10490298" y="3169843"/>
                  <a:pt x="10458023" y="3271142"/>
                  <a:pt x="10417308" y="3369150"/>
                </a:cubicBezTo>
                <a:cubicBezTo>
                  <a:pt x="10279257" y="3703851"/>
                  <a:pt x="10062140" y="3980714"/>
                  <a:pt x="9794430" y="4220840"/>
                </a:cubicBezTo>
                <a:cubicBezTo>
                  <a:pt x="9475364" y="4506346"/>
                  <a:pt x="9109391" y="4716599"/>
                  <a:pt x="8719522" y="4888463"/>
                </a:cubicBezTo>
                <a:cubicBezTo>
                  <a:pt x="8388126" y="5034394"/>
                  <a:pt x="8044526" y="5145368"/>
                  <a:pt x="7693808" y="5234223"/>
                </a:cubicBezTo>
                <a:cubicBezTo>
                  <a:pt x="7495123" y="5285070"/>
                  <a:pt x="7294022" y="5324223"/>
                  <a:pt x="7092669" y="5363248"/>
                </a:cubicBezTo>
                <a:cubicBezTo>
                  <a:pt x="6809577" y="5418035"/>
                  <a:pt x="6527120" y="5474730"/>
                  <a:pt x="6240978" y="5507272"/>
                </a:cubicBezTo>
                <a:cubicBezTo>
                  <a:pt x="5982166" y="5536509"/>
                  <a:pt x="5722845" y="5554814"/>
                  <a:pt x="5462508" y="5559010"/>
                </a:cubicBezTo>
                <a:cubicBezTo>
                  <a:pt x="5103782" y="5564730"/>
                  <a:pt x="4744928" y="5576298"/>
                  <a:pt x="4386329" y="5548839"/>
                </a:cubicBezTo>
                <a:cubicBezTo>
                  <a:pt x="4089394" y="5527103"/>
                  <a:pt x="3793960" y="5488344"/>
                  <a:pt x="3501461" y="5432782"/>
                </a:cubicBezTo>
                <a:cubicBezTo>
                  <a:pt x="3204247" y="5374930"/>
                  <a:pt x="2911229" y="5297299"/>
                  <a:pt x="2624348" y="5200409"/>
                </a:cubicBezTo>
                <a:cubicBezTo>
                  <a:pt x="2488841" y="5154775"/>
                  <a:pt x="2358417" y="5094775"/>
                  <a:pt x="2221385" y="5053589"/>
                </a:cubicBezTo>
                <a:cubicBezTo>
                  <a:pt x="1859988" y="4945157"/>
                  <a:pt x="1506856" y="4815878"/>
                  <a:pt x="1173934" y="4636388"/>
                </a:cubicBezTo>
                <a:cubicBezTo>
                  <a:pt x="900250" y="4488931"/>
                  <a:pt x="647539" y="4313508"/>
                  <a:pt x="438176" y="4080883"/>
                </a:cubicBezTo>
                <a:cubicBezTo>
                  <a:pt x="146695" y="3757114"/>
                  <a:pt x="3178" y="3378811"/>
                  <a:pt x="18687" y="2942161"/>
                </a:cubicBezTo>
                <a:cubicBezTo>
                  <a:pt x="19582" y="2904814"/>
                  <a:pt x="13236" y="2867645"/>
                  <a:pt x="0" y="2832713"/>
                </a:cubicBezTo>
                <a:lnTo>
                  <a:pt x="0" y="2747290"/>
                </a:lnTo>
                <a:cubicBezTo>
                  <a:pt x="13474" y="2720341"/>
                  <a:pt x="10296" y="2690468"/>
                  <a:pt x="14746" y="2661993"/>
                </a:cubicBezTo>
                <a:cubicBezTo>
                  <a:pt x="54533" y="2409665"/>
                  <a:pt x="152923" y="2181106"/>
                  <a:pt x="292753" y="1968947"/>
                </a:cubicBezTo>
                <a:cubicBezTo>
                  <a:pt x="464108" y="1708991"/>
                  <a:pt x="680970" y="1491747"/>
                  <a:pt x="923893" y="1299417"/>
                </a:cubicBezTo>
                <a:cubicBezTo>
                  <a:pt x="1263678" y="1030182"/>
                  <a:pt x="1638930" y="820945"/>
                  <a:pt x="2035538" y="648828"/>
                </a:cubicBezTo>
                <a:cubicBezTo>
                  <a:pt x="2521001" y="438575"/>
                  <a:pt x="3025660" y="291755"/>
                  <a:pt x="3545571" y="196289"/>
                </a:cubicBezTo>
                <a:cubicBezTo>
                  <a:pt x="4094899" y="95674"/>
                  <a:pt x="4653670" y="56116"/>
                  <a:pt x="5211705" y="78323"/>
                </a:cubicBezTo>
                <a:cubicBezTo>
                  <a:pt x="5297128" y="81756"/>
                  <a:pt x="5383313" y="88620"/>
                  <a:pt x="5467720" y="77052"/>
                </a:cubicBezTo>
                <a:cubicBezTo>
                  <a:pt x="5669076" y="49467"/>
                  <a:pt x="5870557" y="24299"/>
                  <a:pt x="6073564" y="11840"/>
                </a:cubicBezTo>
                <a:cubicBezTo>
                  <a:pt x="6195374" y="4340"/>
                  <a:pt x="6316955" y="320"/>
                  <a:pt x="6438297" y="19"/>
                </a:cubicBezTo>
                <a:close/>
              </a:path>
            </a:pathLst>
          </a:custGeom>
          <a:solidFill>
            <a:srgbClr val="C3654D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099800EA-1480-4EB1-8664-9E467C296EE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974205" y="3146402"/>
            <a:ext cx="4740275" cy="1300453"/>
          </a:xfrm>
        </p:spPr>
        <p:txBody>
          <a:bodyPr>
            <a:normAutofit/>
          </a:bodyPr>
          <a:lstStyle/>
          <a:p>
            <a:pPr algn="ctr"/>
            <a:r>
              <a:rPr lang="es-MX" sz="3600" dirty="0"/>
              <a:t>Trabajo entre pares </a:t>
            </a:r>
            <a:br>
              <a:rPr lang="es-MX" sz="3600" dirty="0"/>
            </a:br>
            <a:r>
              <a:rPr lang="es-MX" sz="3600" dirty="0">
                <a:latin typeface="Aharoni" panose="02010803020104030203" pitchFamily="2" charset="-79"/>
                <a:cs typeface="Aharoni" panose="02010803020104030203" pitchFamily="2" charset="-79"/>
              </a:rPr>
              <a:t>guía</a:t>
            </a:r>
            <a:r>
              <a:rPr lang="es-MX" sz="3600" dirty="0"/>
              <a:t> 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B8C3A6DB-363E-44E0-A906-01F86671A0D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85093" y="1235675"/>
            <a:ext cx="9318498" cy="1603581"/>
          </a:xfrm>
        </p:spPr>
        <p:txBody>
          <a:bodyPr>
            <a:noAutofit/>
          </a:bodyPr>
          <a:lstStyle/>
          <a:p>
            <a:pPr algn="ctr"/>
            <a:r>
              <a:rPr lang="es-MX" sz="3200" dirty="0">
                <a:latin typeface="Agency FB" panose="020B0503020202020204" pitchFamily="34" charset="0"/>
              </a:rPr>
              <a:t>Escuela Normal De Educación Preescolar </a:t>
            </a:r>
          </a:p>
          <a:p>
            <a:pPr algn="ctr"/>
            <a:r>
              <a:rPr lang="es-MX" sz="3200" dirty="0">
                <a:latin typeface="Agency FB" panose="020B0503020202020204" pitchFamily="34" charset="0"/>
              </a:rPr>
              <a:t>Del Estado De Coahuila </a:t>
            </a:r>
          </a:p>
          <a:p>
            <a:pPr algn="ctr"/>
            <a:r>
              <a:rPr lang="es-MX" sz="3200" dirty="0">
                <a:latin typeface="Agency FB" panose="020B0503020202020204" pitchFamily="34" charset="0"/>
              </a:rPr>
              <a:t>Licenciatura En Educación Preescolar </a:t>
            </a:r>
          </a:p>
        </p:txBody>
      </p:sp>
      <p:sp>
        <p:nvSpPr>
          <p:cNvPr id="13" name="Rectangle 6">
            <a:extLst>
              <a:ext uri="{FF2B5EF4-FFF2-40B4-BE49-F238E27FC236}">
                <a16:creationId xmlns:a16="http://schemas.microsoft.com/office/drawing/2014/main" id="{CB2E64D6-3AEB-4AFF-9475-E210F85E0A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974206" y="4419423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2C6E68D4-A438-431D-81CD-E6129F0B86FD}"/>
              </a:ext>
            </a:extLst>
          </p:cNvPr>
          <p:cNvSpPr txBox="1"/>
          <p:nvPr/>
        </p:nvSpPr>
        <p:spPr>
          <a:xfrm>
            <a:off x="2844667" y="4599481"/>
            <a:ext cx="349967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>
                <a:latin typeface="Abadi" panose="020B0604020104020204" pitchFamily="34" charset="0"/>
              </a:rPr>
              <a:t>Alumnas: </a:t>
            </a:r>
          </a:p>
          <a:p>
            <a:r>
              <a:rPr lang="es-MX" dirty="0">
                <a:latin typeface="Abadi" panose="020B0604020104020204" pitchFamily="34" charset="0"/>
              </a:rPr>
              <a:t>María Ximena Avalos Flores #1</a:t>
            </a:r>
          </a:p>
          <a:p>
            <a:r>
              <a:rPr lang="es-MX" dirty="0">
                <a:latin typeface="Abadi" panose="020B0604020104020204" pitchFamily="34" charset="0"/>
              </a:rPr>
              <a:t>Kathia Anahí Castañuela Salas #3</a:t>
            </a: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A6BBD67C-CA51-4276-A234-446F7434CBC0}"/>
              </a:ext>
            </a:extLst>
          </p:cNvPr>
          <p:cNvSpPr txBox="1"/>
          <p:nvPr/>
        </p:nvSpPr>
        <p:spPr>
          <a:xfrm>
            <a:off x="7332623" y="4623569"/>
            <a:ext cx="210305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>
                <a:latin typeface="Abadi" panose="020B0604020104020204" pitchFamily="34" charset="0"/>
              </a:rPr>
              <a:t>Docente:</a:t>
            </a:r>
          </a:p>
          <a:p>
            <a:r>
              <a:rPr lang="es-MX" dirty="0">
                <a:latin typeface="Abadi" panose="020B0604020104020204" pitchFamily="34" charset="0"/>
              </a:rPr>
              <a:t>Karla Griselda García Pimentel </a:t>
            </a:r>
          </a:p>
        </p:txBody>
      </p:sp>
      <p:pic>
        <p:nvPicPr>
          <p:cNvPr id="8" name="Imagen 7" descr="Imagen que contiene señal&#10;&#10;Descripción generada automáticamente">
            <a:extLst>
              <a:ext uri="{FF2B5EF4-FFF2-40B4-BE49-F238E27FC236}">
                <a16:creationId xmlns:a16="http://schemas.microsoft.com/office/drawing/2014/main" id="{921E3612-E03C-4BEB-84E8-C79BF86A1F8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91682" y="1335189"/>
            <a:ext cx="1428750" cy="1066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751065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5997F77-909C-4684-9F8A-2DDABD5DB3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Computación  </a:t>
            </a:r>
          </a:p>
        </p:txBody>
      </p:sp>
      <p:sp>
        <p:nvSpPr>
          <p:cNvPr id="6" name="Nube 5">
            <a:extLst>
              <a:ext uri="{FF2B5EF4-FFF2-40B4-BE49-F238E27FC236}">
                <a16:creationId xmlns:a16="http://schemas.microsoft.com/office/drawing/2014/main" id="{565B78EC-52B1-4F74-9CF6-ADBF7EF75EDF}"/>
              </a:ext>
            </a:extLst>
          </p:cNvPr>
          <p:cNvSpPr/>
          <p:nvPr/>
        </p:nvSpPr>
        <p:spPr>
          <a:xfrm>
            <a:off x="3323772" y="1864832"/>
            <a:ext cx="5050970" cy="1223216"/>
          </a:xfrm>
          <a:prstGeom prst="cloud">
            <a:avLst/>
          </a:prstGeom>
          <a:solidFill>
            <a:schemeClr val="accent4">
              <a:lumMod val="5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Herramientas para almacenamiento en la nube  </a:t>
            </a:r>
          </a:p>
        </p:txBody>
      </p:sp>
      <p:sp>
        <p:nvSpPr>
          <p:cNvPr id="8" name="Rectángulo 7">
            <a:extLst>
              <a:ext uri="{FF2B5EF4-FFF2-40B4-BE49-F238E27FC236}">
                <a16:creationId xmlns:a16="http://schemas.microsoft.com/office/drawing/2014/main" id="{9B886D1D-BE88-4997-91CA-F521370BD20B}"/>
              </a:ext>
            </a:extLst>
          </p:cNvPr>
          <p:cNvSpPr/>
          <p:nvPr/>
        </p:nvSpPr>
        <p:spPr>
          <a:xfrm>
            <a:off x="777476" y="3388480"/>
            <a:ext cx="1392678" cy="64633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badi" panose="020B0604020104020204" pitchFamily="34" charset="0"/>
              </a:rPr>
              <a:t>Microsoft</a:t>
            </a:r>
          </a:p>
          <a:p>
            <a:pPr algn="ctr"/>
            <a:r>
              <a:rPr lang="es-MX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badi" panose="020B0604020104020204" pitchFamily="34" charset="0"/>
              </a:rPr>
              <a:t>Stream </a:t>
            </a:r>
          </a:p>
        </p:txBody>
      </p:sp>
      <p:sp>
        <p:nvSpPr>
          <p:cNvPr id="9" name="Rectángulo 8">
            <a:extLst>
              <a:ext uri="{FF2B5EF4-FFF2-40B4-BE49-F238E27FC236}">
                <a16:creationId xmlns:a16="http://schemas.microsoft.com/office/drawing/2014/main" id="{A3608C52-60A8-404B-A60B-7D253888CE12}"/>
              </a:ext>
            </a:extLst>
          </p:cNvPr>
          <p:cNvSpPr/>
          <p:nvPr/>
        </p:nvSpPr>
        <p:spPr>
          <a:xfrm>
            <a:off x="273105" y="4723748"/>
            <a:ext cx="1828794" cy="646331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es-MX" b="1" i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Abadi" panose="020B0604020104020204" pitchFamily="34" charset="0"/>
              </a:rPr>
              <a:t>compartir videos educativos </a:t>
            </a:r>
            <a:endParaRPr lang="es-MX" b="1" dirty="0">
              <a:solidFill>
                <a:schemeClr val="tx1">
                  <a:lumMod val="85000"/>
                  <a:lumOff val="15000"/>
                </a:schemeClr>
              </a:solidFill>
              <a:latin typeface="Abadi" panose="020B0604020104020204" pitchFamily="34" charset="0"/>
            </a:endParaRPr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F6FB5056-E181-45F4-BE43-743034F95B0D}"/>
              </a:ext>
            </a:extLst>
          </p:cNvPr>
          <p:cNvSpPr txBox="1"/>
          <p:nvPr/>
        </p:nvSpPr>
        <p:spPr>
          <a:xfrm>
            <a:off x="5264802" y="3689416"/>
            <a:ext cx="1168910" cy="400110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s-MX" sz="2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Abadi" panose="020B0604020104020204" pitchFamily="34" charset="0"/>
              </a:rPr>
              <a:t>Servidor </a:t>
            </a:r>
          </a:p>
        </p:txBody>
      </p:sp>
      <p:sp>
        <p:nvSpPr>
          <p:cNvPr id="11" name="Rectángulo 10">
            <a:extLst>
              <a:ext uri="{FF2B5EF4-FFF2-40B4-BE49-F238E27FC236}">
                <a16:creationId xmlns:a16="http://schemas.microsoft.com/office/drawing/2014/main" id="{32EA4972-6D6F-423B-BE14-1DE727C1E5C6}"/>
              </a:ext>
            </a:extLst>
          </p:cNvPr>
          <p:cNvSpPr/>
          <p:nvPr/>
        </p:nvSpPr>
        <p:spPr>
          <a:xfrm>
            <a:off x="5289403" y="4770337"/>
            <a:ext cx="1231427" cy="36933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es-MX" b="1" i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Aharoni" panose="02010803020104030203" pitchFamily="2" charset="-79"/>
                <a:cs typeface="Aharoni" panose="02010803020104030203" pitchFamily="2" charset="-79"/>
              </a:rPr>
              <a:t>Office 365.</a:t>
            </a:r>
            <a:endParaRPr lang="es-MX" b="1" dirty="0">
              <a:solidFill>
                <a:schemeClr val="tx1">
                  <a:lumMod val="85000"/>
                  <a:lumOff val="15000"/>
                </a:schemeClr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12" name="Flecha: doblada 11">
            <a:extLst>
              <a:ext uri="{FF2B5EF4-FFF2-40B4-BE49-F238E27FC236}">
                <a16:creationId xmlns:a16="http://schemas.microsoft.com/office/drawing/2014/main" id="{08F57A04-8742-46F3-8BCC-4976A82B2815}"/>
              </a:ext>
            </a:extLst>
          </p:cNvPr>
          <p:cNvSpPr/>
          <p:nvPr/>
        </p:nvSpPr>
        <p:spPr>
          <a:xfrm rot="16200000" flipH="1">
            <a:off x="1592431" y="1742161"/>
            <a:ext cx="841398" cy="2309955"/>
          </a:xfrm>
          <a:prstGeom prst="bentArrow">
            <a:avLst>
              <a:gd name="adj1" fmla="val 34579"/>
              <a:gd name="adj2" fmla="val 39368"/>
              <a:gd name="adj3" fmla="val 25000"/>
              <a:gd name="adj4" fmla="val 34171"/>
            </a:avLst>
          </a:prstGeom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 b="1">
              <a:solidFill>
                <a:schemeClr val="tx1"/>
              </a:solidFill>
            </a:endParaRPr>
          </a:p>
        </p:txBody>
      </p:sp>
      <p:sp>
        <p:nvSpPr>
          <p:cNvPr id="13" name="Flecha: doblada 12">
            <a:extLst>
              <a:ext uri="{FF2B5EF4-FFF2-40B4-BE49-F238E27FC236}">
                <a16:creationId xmlns:a16="http://schemas.microsoft.com/office/drawing/2014/main" id="{45CB74E1-C37C-4C00-84EC-D2D47050C283}"/>
              </a:ext>
            </a:extLst>
          </p:cNvPr>
          <p:cNvSpPr/>
          <p:nvPr/>
        </p:nvSpPr>
        <p:spPr>
          <a:xfrm rot="16200000" flipH="1" flipV="1">
            <a:off x="9355447" y="1548522"/>
            <a:ext cx="757629" cy="2409788"/>
          </a:xfrm>
          <a:prstGeom prst="bentArrow">
            <a:avLst>
              <a:gd name="adj1" fmla="val 34579"/>
              <a:gd name="adj2" fmla="val 39368"/>
              <a:gd name="adj3" fmla="val 25000"/>
              <a:gd name="adj4" fmla="val 34171"/>
            </a:avLst>
          </a:prstGeom>
          <a:solidFill>
            <a:schemeClr val="accent4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b="1">
              <a:solidFill>
                <a:schemeClr val="tx1"/>
              </a:solidFill>
            </a:endParaRPr>
          </a:p>
        </p:txBody>
      </p:sp>
      <p:sp>
        <p:nvSpPr>
          <p:cNvPr id="15" name="Flecha: a la derecha 14">
            <a:extLst>
              <a:ext uri="{FF2B5EF4-FFF2-40B4-BE49-F238E27FC236}">
                <a16:creationId xmlns:a16="http://schemas.microsoft.com/office/drawing/2014/main" id="{10E04887-AB54-4B03-9C71-E768A1488FE7}"/>
              </a:ext>
            </a:extLst>
          </p:cNvPr>
          <p:cNvSpPr/>
          <p:nvPr/>
        </p:nvSpPr>
        <p:spPr>
          <a:xfrm rot="5400000">
            <a:off x="5572574" y="3170421"/>
            <a:ext cx="553364" cy="484632"/>
          </a:xfrm>
          <a:prstGeom prst="rightArrow">
            <a:avLst/>
          </a:prstGeom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 b="1"/>
          </a:p>
        </p:txBody>
      </p:sp>
      <p:sp>
        <p:nvSpPr>
          <p:cNvPr id="16" name="Flecha: a la derecha 15">
            <a:extLst>
              <a:ext uri="{FF2B5EF4-FFF2-40B4-BE49-F238E27FC236}">
                <a16:creationId xmlns:a16="http://schemas.microsoft.com/office/drawing/2014/main" id="{A3B36BDD-5BAA-4AE9-B06D-4692CD95FF3F}"/>
              </a:ext>
            </a:extLst>
          </p:cNvPr>
          <p:cNvSpPr/>
          <p:nvPr/>
        </p:nvSpPr>
        <p:spPr>
          <a:xfrm rot="5400000">
            <a:off x="5572574" y="4235521"/>
            <a:ext cx="553364" cy="484632"/>
          </a:xfrm>
          <a:prstGeom prst="rightArrow">
            <a:avLst/>
          </a:prstGeom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 b="1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7" name="Flecha: doblada 16">
            <a:extLst>
              <a:ext uri="{FF2B5EF4-FFF2-40B4-BE49-F238E27FC236}">
                <a16:creationId xmlns:a16="http://schemas.microsoft.com/office/drawing/2014/main" id="{6737ACD8-552E-40CD-8186-8CAB373CE430}"/>
              </a:ext>
            </a:extLst>
          </p:cNvPr>
          <p:cNvSpPr/>
          <p:nvPr/>
        </p:nvSpPr>
        <p:spPr>
          <a:xfrm rot="16200000" flipH="1">
            <a:off x="2382711" y="2823199"/>
            <a:ext cx="1127597" cy="484634"/>
          </a:xfrm>
          <a:prstGeom prst="bentArrow">
            <a:avLst>
              <a:gd name="adj1" fmla="val 58538"/>
              <a:gd name="adj2" fmla="val 50000"/>
              <a:gd name="adj3" fmla="val 50000"/>
              <a:gd name="adj4" fmla="val 34171"/>
            </a:avLst>
          </a:prstGeom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 b="1" dirty="0">
              <a:solidFill>
                <a:schemeClr val="tx1"/>
              </a:solidFill>
            </a:endParaRPr>
          </a:p>
        </p:txBody>
      </p:sp>
      <p:sp>
        <p:nvSpPr>
          <p:cNvPr id="18" name="Rectángulo 17">
            <a:extLst>
              <a:ext uri="{FF2B5EF4-FFF2-40B4-BE49-F238E27FC236}">
                <a16:creationId xmlns:a16="http://schemas.microsoft.com/office/drawing/2014/main" id="{7DC9E17A-D377-437B-AC47-45171F0D8AE8}"/>
              </a:ext>
            </a:extLst>
          </p:cNvPr>
          <p:cNvSpPr/>
          <p:nvPr/>
        </p:nvSpPr>
        <p:spPr>
          <a:xfrm>
            <a:off x="3282769" y="3605161"/>
            <a:ext cx="959807" cy="517167"/>
          </a:xfrm>
          <a:prstGeom prst="rect">
            <a:avLst/>
          </a:prstGeom>
          <a:solidFill>
            <a:srgbClr val="047A74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badi" panose="020B0604020104020204" pitchFamily="34" charset="0"/>
              </a:rPr>
              <a:t>Sway  </a:t>
            </a:r>
          </a:p>
        </p:txBody>
      </p:sp>
      <p:pic>
        <p:nvPicPr>
          <p:cNvPr id="1026" name="Picture 2" descr="Microsoft Stream, la aplicación de streaming y repositorio de vídeos de  Office 365 - acens blog">
            <a:extLst>
              <a:ext uri="{FF2B5EF4-FFF2-40B4-BE49-F238E27FC236}">
                <a16:creationId xmlns:a16="http://schemas.microsoft.com/office/drawing/2014/main" id="{7DD7427A-508A-41A5-9648-352055A8211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64" y="3317837"/>
            <a:ext cx="771689" cy="7716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Rectángulo 18">
            <a:extLst>
              <a:ext uri="{FF2B5EF4-FFF2-40B4-BE49-F238E27FC236}">
                <a16:creationId xmlns:a16="http://schemas.microsoft.com/office/drawing/2014/main" id="{1F6031D6-D67D-473E-B9B9-665AE7D08F9E}"/>
              </a:ext>
            </a:extLst>
          </p:cNvPr>
          <p:cNvSpPr/>
          <p:nvPr/>
        </p:nvSpPr>
        <p:spPr>
          <a:xfrm>
            <a:off x="341360" y="5732602"/>
            <a:ext cx="1632583" cy="646331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es-MX" b="1" i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Abadi" panose="020B0604020104020204" pitchFamily="34" charset="0"/>
              </a:rPr>
              <a:t>mejorar la comunicación</a:t>
            </a:r>
            <a:endParaRPr lang="es-MX" b="1" dirty="0">
              <a:solidFill>
                <a:schemeClr val="tx1">
                  <a:lumMod val="85000"/>
                  <a:lumOff val="15000"/>
                </a:schemeClr>
              </a:solidFill>
              <a:latin typeface="Abadi" panose="020B0604020104020204" pitchFamily="34" charset="0"/>
            </a:endParaRPr>
          </a:p>
        </p:txBody>
      </p:sp>
      <p:sp>
        <p:nvSpPr>
          <p:cNvPr id="20" name="Rectángulo 19">
            <a:extLst>
              <a:ext uri="{FF2B5EF4-FFF2-40B4-BE49-F238E27FC236}">
                <a16:creationId xmlns:a16="http://schemas.microsoft.com/office/drawing/2014/main" id="{945069F2-D1EF-4E1B-A8C3-73726596131D}"/>
              </a:ext>
            </a:extLst>
          </p:cNvPr>
          <p:cNvSpPr/>
          <p:nvPr/>
        </p:nvSpPr>
        <p:spPr>
          <a:xfrm>
            <a:off x="2786284" y="4524320"/>
            <a:ext cx="1659429" cy="369332"/>
          </a:xfrm>
          <a:prstGeom prst="rect">
            <a:avLst/>
          </a:prstGeom>
          <a:solidFill>
            <a:srgbClr val="00FFCC"/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es-MX" dirty="0">
                <a:solidFill>
                  <a:schemeClr val="tx1">
                    <a:lumMod val="85000"/>
                    <a:lumOff val="15000"/>
                  </a:schemeClr>
                </a:solidFill>
                <a:latin typeface="Abadi" panose="020B0604020104020204" pitchFamily="34" charset="0"/>
              </a:rPr>
              <a:t>presentaciones</a:t>
            </a:r>
          </a:p>
        </p:txBody>
      </p:sp>
      <p:sp>
        <p:nvSpPr>
          <p:cNvPr id="21" name="Rectángulo 20">
            <a:extLst>
              <a:ext uri="{FF2B5EF4-FFF2-40B4-BE49-F238E27FC236}">
                <a16:creationId xmlns:a16="http://schemas.microsoft.com/office/drawing/2014/main" id="{ABDBDA13-B017-484D-896F-FB57134430A3}"/>
              </a:ext>
            </a:extLst>
          </p:cNvPr>
          <p:cNvSpPr/>
          <p:nvPr/>
        </p:nvSpPr>
        <p:spPr>
          <a:xfrm>
            <a:off x="2786284" y="5231890"/>
            <a:ext cx="1268296" cy="369332"/>
          </a:xfrm>
          <a:prstGeom prst="rect">
            <a:avLst/>
          </a:prstGeom>
          <a:solidFill>
            <a:srgbClr val="00FFCC"/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es-MX" dirty="0">
                <a:solidFill>
                  <a:schemeClr val="tx1">
                    <a:lumMod val="85000"/>
                    <a:lumOff val="15000"/>
                  </a:schemeClr>
                </a:solidFill>
                <a:latin typeface="Abadi" panose="020B0604020104020204" pitchFamily="34" charset="0"/>
              </a:rPr>
              <a:t>compatible</a:t>
            </a:r>
          </a:p>
        </p:txBody>
      </p:sp>
      <p:sp>
        <p:nvSpPr>
          <p:cNvPr id="22" name="CuadroTexto 21">
            <a:extLst>
              <a:ext uri="{FF2B5EF4-FFF2-40B4-BE49-F238E27FC236}">
                <a16:creationId xmlns:a16="http://schemas.microsoft.com/office/drawing/2014/main" id="{231FC143-D19E-4678-B1E4-287A6E869F5C}"/>
              </a:ext>
            </a:extLst>
          </p:cNvPr>
          <p:cNvSpPr txBox="1"/>
          <p:nvPr/>
        </p:nvSpPr>
        <p:spPr>
          <a:xfrm>
            <a:off x="2786284" y="6097317"/>
            <a:ext cx="1952779" cy="369332"/>
          </a:xfrm>
          <a:prstGeom prst="rect">
            <a:avLst/>
          </a:prstGeom>
          <a:solidFill>
            <a:srgbClr val="00FFCC"/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s-MX" dirty="0">
                <a:solidFill>
                  <a:schemeClr val="tx1">
                    <a:lumMod val="85000"/>
                    <a:lumOff val="15000"/>
                  </a:schemeClr>
                </a:solidFill>
                <a:latin typeface="Abadi" panose="020B0604020104020204" pitchFamily="34" charset="0"/>
              </a:rPr>
              <a:t>Facilita el trabajo </a:t>
            </a:r>
          </a:p>
        </p:txBody>
      </p:sp>
      <p:sp>
        <p:nvSpPr>
          <p:cNvPr id="24" name="Flecha: a la derecha 23">
            <a:extLst>
              <a:ext uri="{FF2B5EF4-FFF2-40B4-BE49-F238E27FC236}">
                <a16:creationId xmlns:a16="http://schemas.microsoft.com/office/drawing/2014/main" id="{94A7ECD5-8A6C-45DA-B792-CC69BD79E626}"/>
              </a:ext>
            </a:extLst>
          </p:cNvPr>
          <p:cNvSpPr/>
          <p:nvPr/>
        </p:nvSpPr>
        <p:spPr>
          <a:xfrm rot="5400000">
            <a:off x="3580114" y="5678453"/>
            <a:ext cx="413198" cy="341430"/>
          </a:xfrm>
          <a:prstGeom prst="rightArrow">
            <a:avLst/>
          </a:prstGeom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 b="1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5" name="Flecha: a la derecha 24">
            <a:extLst>
              <a:ext uri="{FF2B5EF4-FFF2-40B4-BE49-F238E27FC236}">
                <a16:creationId xmlns:a16="http://schemas.microsoft.com/office/drawing/2014/main" id="{2834E286-0F87-43C5-B473-E1118463F356}"/>
              </a:ext>
            </a:extLst>
          </p:cNvPr>
          <p:cNvSpPr/>
          <p:nvPr/>
        </p:nvSpPr>
        <p:spPr>
          <a:xfrm rot="5400000">
            <a:off x="925343" y="5473728"/>
            <a:ext cx="311419" cy="237416"/>
          </a:xfrm>
          <a:prstGeom prst="rightArrow">
            <a:avLst/>
          </a:prstGeom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 b="1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6" name="Flecha: a la derecha 25">
            <a:extLst>
              <a:ext uri="{FF2B5EF4-FFF2-40B4-BE49-F238E27FC236}">
                <a16:creationId xmlns:a16="http://schemas.microsoft.com/office/drawing/2014/main" id="{C4EB04EF-FAB3-4495-8C58-D5C6FA78BEBD}"/>
              </a:ext>
            </a:extLst>
          </p:cNvPr>
          <p:cNvSpPr/>
          <p:nvPr/>
        </p:nvSpPr>
        <p:spPr>
          <a:xfrm rot="5400000">
            <a:off x="1046687" y="4166591"/>
            <a:ext cx="553364" cy="484632"/>
          </a:xfrm>
          <a:prstGeom prst="rightArrow">
            <a:avLst/>
          </a:prstGeom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 b="1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7" name="Flecha: a la derecha 26">
            <a:extLst>
              <a:ext uri="{FF2B5EF4-FFF2-40B4-BE49-F238E27FC236}">
                <a16:creationId xmlns:a16="http://schemas.microsoft.com/office/drawing/2014/main" id="{184532C9-7A58-447D-ACC1-4E2D4A5B398E}"/>
              </a:ext>
            </a:extLst>
          </p:cNvPr>
          <p:cNvSpPr/>
          <p:nvPr/>
        </p:nvSpPr>
        <p:spPr>
          <a:xfrm rot="5400000">
            <a:off x="3650362" y="4924825"/>
            <a:ext cx="318444" cy="295687"/>
          </a:xfrm>
          <a:prstGeom prst="rightArrow">
            <a:avLst/>
          </a:prstGeom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 b="1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8" name="Flecha: a la derecha 27">
            <a:extLst>
              <a:ext uri="{FF2B5EF4-FFF2-40B4-BE49-F238E27FC236}">
                <a16:creationId xmlns:a16="http://schemas.microsoft.com/office/drawing/2014/main" id="{CD72ECE3-9584-4190-8016-4ABECA269B1F}"/>
              </a:ext>
            </a:extLst>
          </p:cNvPr>
          <p:cNvSpPr/>
          <p:nvPr/>
        </p:nvSpPr>
        <p:spPr>
          <a:xfrm rot="5400000">
            <a:off x="3619979" y="4128244"/>
            <a:ext cx="382198" cy="390160"/>
          </a:xfrm>
          <a:prstGeom prst="rightArrow">
            <a:avLst/>
          </a:prstGeom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 b="1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pic>
        <p:nvPicPr>
          <p:cNvPr id="1028" name="Picture 4" descr="Microsoft Sway | Creación de boletines, presentaciones y documentos  visualmente llamativos en pocos minutos">
            <a:extLst>
              <a:ext uri="{FF2B5EF4-FFF2-40B4-BE49-F238E27FC236}">
                <a16:creationId xmlns:a16="http://schemas.microsoft.com/office/drawing/2014/main" id="{6C6DEA3D-6F4E-4E3F-8319-CC727100D82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89921" y="3617196"/>
            <a:ext cx="733851" cy="7338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3" name="Rectángulo 32">
            <a:extLst>
              <a:ext uri="{FF2B5EF4-FFF2-40B4-BE49-F238E27FC236}">
                <a16:creationId xmlns:a16="http://schemas.microsoft.com/office/drawing/2014/main" id="{DD0C8EFE-D1B5-416E-A5ED-56A4F7978FF0}"/>
              </a:ext>
            </a:extLst>
          </p:cNvPr>
          <p:cNvSpPr/>
          <p:nvPr/>
        </p:nvSpPr>
        <p:spPr>
          <a:xfrm>
            <a:off x="9487808" y="3074806"/>
            <a:ext cx="1605973" cy="517167"/>
          </a:xfrm>
          <a:prstGeom prst="rect">
            <a:avLst/>
          </a:prstGeom>
          <a:solidFill>
            <a:srgbClr val="03615D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badi" panose="020B0604020104020204" pitchFamily="34" charset="0"/>
              </a:rPr>
              <a:t>SharePoint   </a:t>
            </a:r>
          </a:p>
        </p:txBody>
      </p:sp>
      <p:sp>
        <p:nvSpPr>
          <p:cNvPr id="23" name="CuadroTexto 22">
            <a:extLst>
              <a:ext uri="{FF2B5EF4-FFF2-40B4-BE49-F238E27FC236}">
                <a16:creationId xmlns:a16="http://schemas.microsoft.com/office/drawing/2014/main" id="{9D70101A-8299-4D5A-8B9A-153E4E15A83B}"/>
              </a:ext>
            </a:extLst>
          </p:cNvPr>
          <p:cNvSpPr txBox="1"/>
          <p:nvPr/>
        </p:nvSpPr>
        <p:spPr>
          <a:xfrm>
            <a:off x="9487808" y="3863744"/>
            <a:ext cx="2108269" cy="369332"/>
          </a:xfrm>
          <a:prstGeom prst="rect">
            <a:avLst/>
          </a:prstGeom>
          <a:solidFill>
            <a:srgbClr val="00FF99"/>
          </a:solidFill>
        </p:spPr>
        <p:txBody>
          <a:bodyPr wrap="none" rtlCol="0">
            <a:spAutoFit/>
          </a:bodyPr>
          <a:lstStyle/>
          <a:p>
            <a:r>
              <a:rPr lang="es-MX" b="1" dirty="0">
                <a:solidFill>
                  <a:schemeClr val="tx1">
                    <a:lumMod val="85000"/>
                    <a:lumOff val="15000"/>
                  </a:schemeClr>
                </a:solidFill>
                <a:latin typeface="Abadi" panose="020B0604020104020204" pitchFamily="34" charset="0"/>
              </a:rPr>
              <a:t>Compartir archivos </a:t>
            </a:r>
          </a:p>
        </p:txBody>
      </p:sp>
      <p:sp>
        <p:nvSpPr>
          <p:cNvPr id="35" name="CuadroTexto 34">
            <a:extLst>
              <a:ext uri="{FF2B5EF4-FFF2-40B4-BE49-F238E27FC236}">
                <a16:creationId xmlns:a16="http://schemas.microsoft.com/office/drawing/2014/main" id="{552743C8-67DA-4AF6-A102-6124F2D4DBD8}"/>
              </a:ext>
            </a:extLst>
          </p:cNvPr>
          <p:cNvSpPr txBox="1"/>
          <p:nvPr/>
        </p:nvSpPr>
        <p:spPr>
          <a:xfrm>
            <a:off x="9252607" y="6055767"/>
            <a:ext cx="2598033" cy="646331"/>
          </a:xfrm>
          <a:prstGeom prst="rect">
            <a:avLst/>
          </a:prstGeom>
          <a:solidFill>
            <a:srgbClr val="00FF99"/>
          </a:solidFill>
        </p:spPr>
        <p:txBody>
          <a:bodyPr wrap="square" rtlCol="0">
            <a:spAutoFit/>
          </a:bodyPr>
          <a:lstStyle/>
          <a:p>
            <a:r>
              <a:rPr lang="es-MX" b="1" dirty="0">
                <a:solidFill>
                  <a:schemeClr val="tx1">
                    <a:lumMod val="85000"/>
                    <a:lumOff val="15000"/>
                  </a:schemeClr>
                </a:solidFill>
                <a:latin typeface="Abadi" panose="020B0604020104020204" pitchFamily="34" charset="0"/>
              </a:rPr>
              <a:t>Simplifica el trabajo en equipo </a:t>
            </a:r>
          </a:p>
        </p:txBody>
      </p:sp>
      <p:sp>
        <p:nvSpPr>
          <p:cNvPr id="36" name="CuadroTexto 35">
            <a:extLst>
              <a:ext uri="{FF2B5EF4-FFF2-40B4-BE49-F238E27FC236}">
                <a16:creationId xmlns:a16="http://schemas.microsoft.com/office/drawing/2014/main" id="{B286DA8E-8BC4-4DE2-A0BD-21F3C2A80940}"/>
              </a:ext>
            </a:extLst>
          </p:cNvPr>
          <p:cNvSpPr txBox="1"/>
          <p:nvPr/>
        </p:nvSpPr>
        <p:spPr>
          <a:xfrm>
            <a:off x="10142969" y="4689389"/>
            <a:ext cx="1091290" cy="923330"/>
          </a:xfrm>
          <a:prstGeom prst="rect">
            <a:avLst/>
          </a:prstGeom>
          <a:solidFill>
            <a:srgbClr val="00FF99"/>
          </a:solidFill>
        </p:spPr>
        <p:txBody>
          <a:bodyPr wrap="square" rtlCol="0">
            <a:spAutoFit/>
          </a:bodyPr>
          <a:lstStyle/>
          <a:p>
            <a:r>
              <a:rPr lang="es-MX" b="1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badi" panose="020B0604020104020204" pitchFamily="34" charset="0"/>
              </a:rPr>
              <a:t>Daots</a:t>
            </a:r>
            <a:endParaRPr lang="es-MX" b="1" dirty="0">
              <a:solidFill>
                <a:schemeClr val="tx1">
                  <a:lumMod val="85000"/>
                  <a:lumOff val="15000"/>
                </a:schemeClr>
              </a:solidFill>
              <a:latin typeface="Abadi" panose="020B0604020104020204" pitchFamily="34" charset="0"/>
            </a:endParaRPr>
          </a:p>
          <a:p>
            <a:r>
              <a:rPr lang="es-MX" b="1" dirty="0">
                <a:solidFill>
                  <a:schemeClr val="tx1">
                    <a:lumMod val="85000"/>
                    <a:lumOff val="15000"/>
                  </a:schemeClr>
                </a:solidFill>
                <a:latin typeface="Abadi" panose="020B0604020104020204" pitchFamily="34" charset="0"/>
              </a:rPr>
              <a:t>Noticias</a:t>
            </a:r>
          </a:p>
          <a:p>
            <a:r>
              <a:rPr lang="es-MX" b="1" dirty="0">
                <a:solidFill>
                  <a:schemeClr val="tx1">
                    <a:lumMod val="85000"/>
                    <a:lumOff val="15000"/>
                  </a:schemeClr>
                </a:solidFill>
                <a:latin typeface="Abadi" panose="020B0604020104020204" pitchFamily="34" charset="0"/>
              </a:rPr>
              <a:t>Recursos </a:t>
            </a:r>
          </a:p>
        </p:txBody>
      </p:sp>
      <p:sp>
        <p:nvSpPr>
          <p:cNvPr id="37" name="Flecha: doblada 36">
            <a:extLst>
              <a:ext uri="{FF2B5EF4-FFF2-40B4-BE49-F238E27FC236}">
                <a16:creationId xmlns:a16="http://schemas.microsoft.com/office/drawing/2014/main" id="{97D78220-1CAA-45E8-9FCD-3553E902BC64}"/>
              </a:ext>
            </a:extLst>
          </p:cNvPr>
          <p:cNvSpPr/>
          <p:nvPr/>
        </p:nvSpPr>
        <p:spPr>
          <a:xfrm rot="16200000" flipH="1" flipV="1">
            <a:off x="8217675" y="2686292"/>
            <a:ext cx="1108016" cy="484633"/>
          </a:xfrm>
          <a:prstGeom prst="bentArrow">
            <a:avLst>
              <a:gd name="adj1" fmla="val 58538"/>
              <a:gd name="adj2" fmla="val 50000"/>
              <a:gd name="adj3" fmla="val 50000"/>
              <a:gd name="adj4" fmla="val 34171"/>
            </a:avLst>
          </a:prstGeom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 b="1" dirty="0">
              <a:solidFill>
                <a:schemeClr val="tx1"/>
              </a:solidFill>
            </a:endParaRPr>
          </a:p>
        </p:txBody>
      </p:sp>
      <p:pic>
        <p:nvPicPr>
          <p:cNvPr id="1036" name="Picture 12" descr="Aprendizaje de Microsoft 365">
            <a:extLst>
              <a:ext uri="{FF2B5EF4-FFF2-40B4-BE49-F238E27FC236}">
                <a16:creationId xmlns:a16="http://schemas.microsoft.com/office/drawing/2014/main" id="{5B66484F-DCF3-4B8D-8893-F9F7726A67D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10947" y="2854631"/>
            <a:ext cx="874674" cy="8746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8" name="Picture 14" descr="eLearning course - Microsoft Forms - Office 365 - tutorial">
            <a:extLst>
              <a:ext uri="{FF2B5EF4-FFF2-40B4-BE49-F238E27FC236}">
                <a16:creationId xmlns:a16="http://schemas.microsoft.com/office/drawing/2014/main" id="{73287333-F9AB-4FF3-9539-51D672A64E7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238" t="11927" r="15852"/>
          <a:stretch/>
        </p:blipFill>
        <p:spPr bwMode="auto">
          <a:xfrm>
            <a:off x="6743658" y="3591973"/>
            <a:ext cx="874674" cy="6463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1" name="Rectángulo 40">
            <a:extLst>
              <a:ext uri="{FF2B5EF4-FFF2-40B4-BE49-F238E27FC236}">
                <a16:creationId xmlns:a16="http://schemas.microsoft.com/office/drawing/2014/main" id="{D8FC2B22-DB54-4F48-8622-1F864109CB3A}"/>
              </a:ext>
            </a:extLst>
          </p:cNvPr>
          <p:cNvSpPr/>
          <p:nvPr/>
        </p:nvSpPr>
        <p:spPr>
          <a:xfrm>
            <a:off x="7551441" y="3670894"/>
            <a:ext cx="1605973" cy="517167"/>
          </a:xfrm>
          <a:prstGeom prst="rect">
            <a:avLst/>
          </a:prstGeom>
          <a:solidFill>
            <a:schemeClr val="accent6">
              <a:lumMod val="50000"/>
            </a:schemeClr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badi" panose="020B0604020104020204" pitchFamily="34" charset="0"/>
              </a:rPr>
              <a:t>Forms    </a:t>
            </a:r>
          </a:p>
        </p:txBody>
      </p:sp>
      <p:sp>
        <p:nvSpPr>
          <p:cNvPr id="42" name="CuadroTexto 41">
            <a:extLst>
              <a:ext uri="{FF2B5EF4-FFF2-40B4-BE49-F238E27FC236}">
                <a16:creationId xmlns:a16="http://schemas.microsoft.com/office/drawing/2014/main" id="{F4232D9A-6079-42C8-B93F-D58A6D4E581F}"/>
              </a:ext>
            </a:extLst>
          </p:cNvPr>
          <p:cNvSpPr txBox="1"/>
          <p:nvPr/>
        </p:nvSpPr>
        <p:spPr>
          <a:xfrm>
            <a:off x="6892700" y="5654951"/>
            <a:ext cx="2683748" cy="369332"/>
          </a:xfrm>
          <a:prstGeom prst="rect">
            <a:avLst/>
          </a:prstGeom>
          <a:solidFill>
            <a:srgbClr val="00B0F0"/>
          </a:solidFill>
        </p:spPr>
        <p:txBody>
          <a:bodyPr wrap="none" rtlCol="0">
            <a:spAutoFit/>
          </a:bodyPr>
          <a:lstStyle/>
          <a:p>
            <a:r>
              <a:rPr lang="es-MX" b="1" dirty="0">
                <a:solidFill>
                  <a:schemeClr val="tx1">
                    <a:lumMod val="85000"/>
                    <a:lumOff val="15000"/>
                  </a:schemeClr>
                </a:solidFill>
                <a:latin typeface="Abadi" panose="020B0604020104020204" pitchFamily="34" charset="0"/>
              </a:rPr>
              <a:t>Crear rápido y fácilmente </a:t>
            </a:r>
          </a:p>
        </p:txBody>
      </p:sp>
      <p:sp>
        <p:nvSpPr>
          <p:cNvPr id="43" name="CuadroTexto 42">
            <a:extLst>
              <a:ext uri="{FF2B5EF4-FFF2-40B4-BE49-F238E27FC236}">
                <a16:creationId xmlns:a16="http://schemas.microsoft.com/office/drawing/2014/main" id="{09C41A9A-F0BC-4DB4-8820-FA3BB01FBD8B}"/>
              </a:ext>
            </a:extLst>
          </p:cNvPr>
          <p:cNvSpPr txBox="1"/>
          <p:nvPr/>
        </p:nvSpPr>
        <p:spPr>
          <a:xfrm>
            <a:off x="7364520" y="4608851"/>
            <a:ext cx="1774045" cy="646331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r>
              <a:rPr lang="es-MX" b="1" dirty="0">
                <a:solidFill>
                  <a:schemeClr val="tx1">
                    <a:lumMod val="85000"/>
                    <a:lumOff val="15000"/>
                  </a:schemeClr>
                </a:solidFill>
                <a:latin typeface="Abadi" panose="020B0604020104020204" pitchFamily="34" charset="0"/>
              </a:rPr>
              <a:t>Cuestionarios y </a:t>
            </a:r>
          </a:p>
          <a:p>
            <a:r>
              <a:rPr lang="es-MX" b="1" dirty="0">
                <a:solidFill>
                  <a:schemeClr val="tx1">
                    <a:lumMod val="85000"/>
                    <a:lumOff val="15000"/>
                  </a:schemeClr>
                </a:solidFill>
                <a:latin typeface="Abadi" panose="020B0604020104020204" pitchFamily="34" charset="0"/>
              </a:rPr>
              <a:t>exámenes </a:t>
            </a:r>
          </a:p>
        </p:txBody>
      </p:sp>
      <p:sp>
        <p:nvSpPr>
          <p:cNvPr id="44" name="Flecha: a la derecha 43">
            <a:extLst>
              <a:ext uri="{FF2B5EF4-FFF2-40B4-BE49-F238E27FC236}">
                <a16:creationId xmlns:a16="http://schemas.microsoft.com/office/drawing/2014/main" id="{1DB9C161-9C29-4D51-BAEF-195E08D65F9C}"/>
              </a:ext>
            </a:extLst>
          </p:cNvPr>
          <p:cNvSpPr/>
          <p:nvPr/>
        </p:nvSpPr>
        <p:spPr>
          <a:xfrm rot="5400000">
            <a:off x="10371373" y="4189988"/>
            <a:ext cx="553364" cy="484632"/>
          </a:xfrm>
          <a:prstGeom prst="rightArrow">
            <a:avLst/>
          </a:prstGeom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 b="1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45" name="Flecha: a la derecha 44">
            <a:extLst>
              <a:ext uri="{FF2B5EF4-FFF2-40B4-BE49-F238E27FC236}">
                <a16:creationId xmlns:a16="http://schemas.microsoft.com/office/drawing/2014/main" id="{9713EEC0-D838-49F6-B539-C2352FBDBD1D}"/>
              </a:ext>
            </a:extLst>
          </p:cNvPr>
          <p:cNvSpPr/>
          <p:nvPr/>
        </p:nvSpPr>
        <p:spPr>
          <a:xfrm rot="5400000">
            <a:off x="10265260" y="5550034"/>
            <a:ext cx="553364" cy="484632"/>
          </a:xfrm>
          <a:prstGeom prst="rightArrow">
            <a:avLst/>
          </a:prstGeom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 b="1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48" name="Flecha: a la derecha 47">
            <a:extLst>
              <a:ext uri="{FF2B5EF4-FFF2-40B4-BE49-F238E27FC236}">
                <a16:creationId xmlns:a16="http://schemas.microsoft.com/office/drawing/2014/main" id="{87011478-BCB8-4E99-8A32-65CCC990B7DD}"/>
              </a:ext>
            </a:extLst>
          </p:cNvPr>
          <p:cNvSpPr/>
          <p:nvPr/>
        </p:nvSpPr>
        <p:spPr>
          <a:xfrm rot="5400000">
            <a:off x="8431177" y="4174988"/>
            <a:ext cx="553364" cy="484632"/>
          </a:xfrm>
          <a:prstGeom prst="rightArrow">
            <a:avLst/>
          </a:prstGeom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 b="1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49" name="Flecha: a la derecha 48">
            <a:extLst>
              <a:ext uri="{FF2B5EF4-FFF2-40B4-BE49-F238E27FC236}">
                <a16:creationId xmlns:a16="http://schemas.microsoft.com/office/drawing/2014/main" id="{E9612020-F835-4A96-8B29-73E8EDCD96D9}"/>
              </a:ext>
            </a:extLst>
          </p:cNvPr>
          <p:cNvSpPr/>
          <p:nvPr/>
        </p:nvSpPr>
        <p:spPr>
          <a:xfrm rot="5400000">
            <a:off x="8406559" y="5156974"/>
            <a:ext cx="553364" cy="484632"/>
          </a:xfrm>
          <a:prstGeom prst="rightArrow">
            <a:avLst/>
          </a:prstGeom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 b="1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pic>
        <p:nvPicPr>
          <p:cNvPr id="1042" name="Picture 18" descr="Microsoft Office 2013 - Wikipedia, la enciclopedia libre">
            <a:extLst>
              <a:ext uri="{FF2B5EF4-FFF2-40B4-BE49-F238E27FC236}">
                <a16:creationId xmlns:a16="http://schemas.microsoft.com/office/drawing/2014/main" id="{9D41FEE2-C847-4A36-87AB-6350A796E91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1592" y="198254"/>
            <a:ext cx="5002208" cy="1409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216720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56" name="Rectangle 191">
            <a:extLst>
              <a:ext uri="{FF2B5EF4-FFF2-40B4-BE49-F238E27FC236}">
                <a16:creationId xmlns:a16="http://schemas.microsoft.com/office/drawing/2014/main" id="{75824B8B-B231-480A-9E80-6D446D1D9A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57" name="Freeform: Shape 192">
            <a:extLst>
              <a:ext uri="{FF2B5EF4-FFF2-40B4-BE49-F238E27FC236}">
                <a16:creationId xmlns:a16="http://schemas.microsoft.com/office/drawing/2014/main" id="{C43AF03E-5FC1-48B3-8CF2-01998C2328A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758548" y="0"/>
            <a:ext cx="7464980" cy="6858000"/>
          </a:xfrm>
          <a:custGeom>
            <a:avLst/>
            <a:gdLst>
              <a:gd name="connsiteX0" fmla="*/ 0 w 7464980"/>
              <a:gd name="connsiteY0" fmla="*/ 0 h 6858000"/>
              <a:gd name="connsiteX1" fmla="*/ 1624264 w 7464980"/>
              <a:gd name="connsiteY1" fmla="*/ 0 h 6858000"/>
              <a:gd name="connsiteX2" fmla="*/ 2171700 w 7464980"/>
              <a:gd name="connsiteY2" fmla="*/ 0 h 6858000"/>
              <a:gd name="connsiteX3" fmla="*/ 2794224 w 7464980"/>
              <a:gd name="connsiteY3" fmla="*/ 0 h 6858000"/>
              <a:gd name="connsiteX4" fmla="*/ 2860782 w 7464980"/>
              <a:gd name="connsiteY4" fmla="*/ 0 h 6858000"/>
              <a:gd name="connsiteX5" fmla="*/ 7446838 w 7464980"/>
              <a:gd name="connsiteY5" fmla="*/ 0 h 6858000"/>
              <a:gd name="connsiteX6" fmla="*/ 7437231 w 7464980"/>
              <a:gd name="connsiteY6" fmla="*/ 94814 h 6858000"/>
              <a:gd name="connsiteX7" fmla="*/ 7442282 w 7464980"/>
              <a:gd name="connsiteY7" fmla="*/ 421796 h 6858000"/>
              <a:gd name="connsiteX8" fmla="*/ 7446216 w 7464980"/>
              <a:gd name="connsiteY8" fmla="*/ 812192 h 6858000"/>
              <a:gd name="connsiteX9" fmla="*/ 7426545 w 7464980"/>
              <a:gd name="connsiteY9" fmla="*/ 1113642 h 6858000"/>
              <a:gd name="connsiteX10" fmla="*/ 7454338 w 7464980"/>
              <a:gd name="connsiteY10" fmla="*/ 1796708 h 6858000"/>
              <a:gd name="connsiteX11" fmla="*/ 7452689 w 7464980"/>
              <a:gd name="connsiteY11" fmla="*/ 2327333 h 6858000"/>
              <a:gd name="connsiteX12" fmla="*/ 7443551 w 7464980"/>
              <a:gd name="connsiteY12" fmla="*/ 2784280 h 6858000"/>
              <a:gd name="connsiteX13" fmla="*/ 7449008 w 7464980"/>
              <a:gd name="connsiteY13" fmla="*/ 2985458 h 6858000"/>
              <a:gd name="connsiteX14" fmla="*/ 7435302 w 7464980"/>
              <a:gd name="connsiteY14" fmla="*/ 3531096 h 6858000"/>
              <a:gd name="connsiteX15" fmla="*/ 7445835 w 7464980"/>
              <a:gd name="connsiteY15" fmla="*/ 4336830 h 6858000"/>
              <a:gd name="connsiteX16" fmla="*/ 7444947 w 7464980"/>
              <a:gd name="connsiteY16" fmla="*/ 5026893 h 6858000"/>
              <a:gd name="connsiteX17" fmla="*/ 7449262 w 7464980"/>
              <a:gd name="connsiteY17" fmla="*/ 5252632 h 6858000"/>
              <a:gd name="connsiteX18" fmla="*/ 7449262 w 7464980"/>
              <a:gd name="connsiteY18" fmla="*/ 5466282 h 6858000"/>
              <a:gd name="connsiteX19" fmla="*/ 7411187 w 7464980"/>
              <a:gd name="connsiteY19" fmla="*/ 6121225 h 6858000"/>
              <a:gd name="connsiteX20" fmla="*/ 7426643 w 7464980"/>
              <a:gd name="connsiteY20" fmla="*/ 6708907 h 6858000"/>
              <a:gd name="connsiteX21" fmla="*/ 7443936 w 7464980"/>
              <a:gd name="connsiteY21" fmla="*/ 6858000 h 6858000"/>
              <a:gd name="connsiteX22" fmla="*/ 2860782 w 7464980"/>
              <a:gd name="connsiteY22" fmla="*/ 6858000 h 6858000"/>
              <a:gd name="connsiteX23" fmla="*/ 2794224 w 7464980"/>
              <a:gd name="connsiteY23" fmla="*/ 6858000 h 6858000"/>
              <a:gd name="connsiteX24" fmla="*/ 2171700 w 7464980"/>
              <a:gd name="connsiteY24" fmla="*/ 6858000 h 6858000"/>
              <a:gd name="connsiteX25" fmla="*/ 1624264 w 7464980"/>
              <a:gd name="connsiteY25" fmla="*/ 6858000 h 6858000"/>
              <a:gd name="connsiteX26" fmla="*/ 0 w 7464980"/>
              <a:gd name="connsiteY2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</a:cxnLst>
            <a:rect l="l" t="t" r="r" b="b"/>
            <a:pathLst>
              <a:path w="7464980" h="6858000">
                <a:moveTo>
                  <a:pt x="0" y="0"/>
                </a:moveTo>
                <a:lnTo>
                  <a:pt x="1624264" y="0"/>
                </a:lnTo>
                <a:lnTo>
                  <a:pt x="2171700" y="0"/>
                </a:lnTo>
                <a:lnTo>
                  <a:pt x="2794224" y="0"/>
                </a:lnTo>
                <a:lnTo>
                  <a:pt x="2860782" y="0"/>
                </a:lnTo>
                <a:lnTo>
                  <a:pt x="7446838" y="0"/>
                </a:lnTo>
                <a:lnTo>
                  <a:pt x="7437231" y="94814"/>
                </a:lnTo>
                <a:cubicBezTo>
                  <a:pt x="7430384" y="203629"/>
                  <a:pt x="7435048" y="312712"/>
                  <a:pt x="7442282" y="421796"/>
                </a:cubicBezTo>
                <a:cubicBezTo>
                  <a:pt x="7453108" y="551656"/>
                  <a:pt x="7454428" y="682144"/>
                  <a:pt x="7446216" y="812192"/>
                </a:cubicBezTo>
                <a:cubicBezTo>
                  <a:pt x="7438221" y="912591"/>
                  <a:pt x="7429210" y="1012988"/>
                  <a:pt x="7426545" y="1113642"/>
                </a:cubicBezTo>
                <a:cubicBezTo>
                  <a:pt x="7420198" y="1342689"/>
                  <a:pt x="7439236" y="1569316"/>
                  <a:pt x="7454338" y="1796708"/>
                </a:cubicBezTo>
                <a:cubicBezTo>
                  <a:pt x="7466015" y="1973710"/>
                  <a:pt x="7471472" y="2150457"/>
                  <a:pt x="7452689" y="2327333"/>
                </a:cubicBezTo>
                <a:cubicBezTo>
                  <a:pt x="7436698" y="2479266"/>
                  <a:pt x="7428321" y="2631453"/>
                  <a:pt x="7443551" y="2784280"/>
                </a:cubicBezTo>
                <a:cubicBezTo>
                  <a:pt x="7450277" y="2851085"/>
                  <a:pt x="7457512" y="2918653"/>
                  <a:pt x="7449008" y="2985458"/>
                </a:cubicBezTo>
                <a:cubicBezTo>
                  <a:pt x="7426036" y="3167039"/>
                  <a:pt x="7429591" y="3349132"/>
                  <a:pt x="7435302" y="3531096"/>
                </a:cubicBezTo>
                <a:cubicBezTo>
                  <a:pt x="7443805" y="3799715"/>
                  <a:pt x="7457892" y="4067954"/>
                  <a:pt x="7445835" y="4336830"/>
                </a:cubicBezTo>
                <a:cubicBezTo>
                  <a:pt x="7435555" y="4566639"/>
                  <a:pt x="7452181" y="4796831"/>
                  <a:pt x="7444947" y="5026893"/>
                </a:cubicBezTo>
                <a:cubicBezTo>
                  <a:pt x="7442510" y="5102162"/>
                  <a:pt x="7443957" y="5177504"/>
                  <a:pt x="7449262" y="5252632"/>
                </a:cubicBezTo>
                <a:cubicBezTo>
                  <a:pt x="7455799" y="5323700"/>
                  <a:pt x="7455799" y="5395213"/>
                  <a:pt x="7449262" y="5466282"/>
                </a:cubicBezTo>
                <a:cubicBezTo>
                  <a:pt x="7424767" y="5683875"/>
                  <a:pt x="7414742" y="5902486"/>
                  <a:pt x="7411187" y="6121225"/>
                </a:cubicBezTo>
                <a:cubicBezTo>
                  <a:pt x="7407951" y="6317442"/>
                  <a:pt x="7409569" y="6513586"/>
                  <a:pt x="7426643" y="6708907"/>
                </a:cubicBezTo>
                <a:lnTo>
                  <a:pt x="7443936" y="6858000"/>
                </a:lnTo>
                <a:lnTo>
                  <a:pt x="2860782" y="6858000"/>
                </a:lnTo>
                <a:lnTo>
                  <a:pt x="2794224" y="6858000"/>
                </a:lnTo>
                <a:lnTo>
                  <a:pt x="2171700" y="6858000"/>
                </a:lnTo>
                <a:lnTo>
                  <a:pt x="1624264" y="6858000"/>
                </a:lnTo>
                <a:lnTo>
                  <a:pt x="0" y="6858000"/>
                </a:lnTo>
                <a:close/>
              </a:path>
            </a:pathLst>
          </a:custGeom>
          <a:solidFill>
            <a:srgbClr val="C365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815FAAA1-8C04-41B8-9DF4-52B658BE8A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17191" y="329184"/>
            <a:ext cx="6241568" cy="1783080"/>
          </a:xfrm>
        </p:spPr>
        <p:txBody>
          <a:bodyPr anchor="b">
            <a:normAutofit/>
          </a:bodyPr>
          <a:lstStyle/>
          <a:p>
            <a:r>
              <a:rPr lang="es-MX" sz="7200">
                <a:solidFill>
                  <a:schemeClr val="bg1"/>
                </a:solidFill>
              </a:rPr>
              <a:t>Sway </a:t>
            </a:r>
          </a:p>
        </p:txBody>
      </p:sp>
      <p:sp>
        <p:nvSpPr>
          <p:cNvPr id="2058" name="sketchy rule">
            <a:extLst>
              <a:ext uri="{FF2B5EF4-FFF2-40B4-BE49-F238E27FC236}">
                <a16:creationId xmlns:a16="http://schemas.microsoft.com/office/drawing/2014/main" id="{3FCFB1DE-0B7E-48CC-BA90-B2AB0889F9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36062" y="2395728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bg1"/>
          </a:solidFill>
          <a:ln w="38100" cap="rnd">
            <a:solidFill>
              <a:schemeClr val="bg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A15AA97-A767-4215-9F18-78D2B438D6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17191" y="2706624"/>
            <a:ext cx="6241568" cy="3483864"/>
          </a:xfrm>
        </p:spPr>
        <p:txBody>
          <a:bodyPr>
            <a:normAutofit fontScale="92500" lnSpcReduction="10000"/>
          </a:bodyPr>
          <a:lstStyle/>
          <a:p>
            <a:r>
              <a:rPr lang="es-MX" b="1" dirty="0">
                <a:solidFill>
                  <a:schemeClr val="bg1"/>
                </a:solidFill>
                <a:latin typeface="Agency FB" panose="020B0503020202020204" pitchFamily="34" charset="0"/>
              </a:rPr>
              <a:t>Sway es</a:t>
            </a:r>
            <a:r>
              <a:rPr lang="es-MX" dirty="0">
                <a:solidFill>
                  <a:schemeClr val="bg1"/>
                </a:solidFill>
                <a:latin typeface="Agency FB" panose="020B0503020202020204" pitchFamily="34" charset="0"/>
              </a:rPr>
              <a:t> una herramienta </a:t>
            </a:r>
            <a:r>
              <a:rPr lang="es-MX" b="1" dirty="0">
                <a:solidFill>
                  <a:schemeClr val="bg1"/>
                </a:solidFill>
                <a:latin typeface="Agency FB" panose="020B0503020202020204" pitchFamily="34" charset="0"/>
              </a:rPr>
              <a:t>de</a:t>
            </a:r>
            <a:r>
              <a:rPr lang="es-MX" dirty="0">
                <a:solidFill>
                  <a:schemeClr val="bg1"/>
                </a:solidFill>
                <a:latin typeface="Agency FB" panose="020B0503020202020204" pitchFamily="34" charset="0"/>
              </a:rPr>
              <a:t> la suite ofimática </a:t>
            </a:r>
            <a:r>
              <a:rPr lang="es-MX" b="1" dirty="0">
                <a:solidFill>
                  <a:schemeClr val="bg1"/>
                </a:solidFill>
                <a:latin typeface="Agency FB" panose="020B0503020202020204" pitchFamily="34" charset="0"/>
              </a:rPr>
              <a:t>Office 365</a:t>
            </a:r>
            <a:r>
              <a:rPr lang="es-MX" dirty="0">
                <a:solidFill>
                  <a:schemeClr val="bg1"/>
                </a:solidFill>
                <a:latin typeface="Agency FB" panose="020B0503020202020204" pitchFamily="34" charset="0"/>
              </a:rPr>
              <a:t> diseñada por </a:t>
            </a:r>
            <a:r>
              <a:rPr lang="es-MX" b="1" dirty="0">
                <a:solidFill>
                  <a:schemeClr val="bg1"/>
                </a:solidFill>
                <a:latin typeface="Agency FB" panose="020B0503020202020204" pitchFamily="34" charset="0"/>
              </a:rPr>
              <a:t>Microsoft para</a:t>
            </a:r>
            <a:r>
              <a:rPr lang="es-MX" dirty="0">
                <a:solidFill>
                  <a:schemeClr val="bg1"/>
                </a:solidFill>
                <a:latin typeface="Agency FB" panose="020B0503020202020204" pitchFamily="34" charset="0"/>
              </a:rPr>
              <a:t> la creación </a:t>
            </a:r>
            <a:r>
              <a:rPr lang="es-MX" b="1" dirty="0">
                <a:solidFill>
                  <a:schemeClr val="bg1"/>
                </a:solidFill>
                <a:latin typeface="Agency FB" panose="020B0503020202020204" pitchFamily="34" charset="0"/>
              </a:rPr>
              <a:t>de</a:t>
            </a:r>
            <a:r>
              <a:rPr lang="es-MX" dirty="0">
                <a:solidFill>
                  <a:schemeClr val="bg1"/>
                </a:solidFill>
                <a:latin typeface="Agency FB" panose="020B0503020202020204" pitchFamily="34" charset="0"/>
              </a:rPr>
              <a:t> presentaciones web interactivas, compatible en múltiples dispositivos y nubes</a:t>
            </a:r>
          </a:p>
          <a:p>
            <a:r>
              <a:rPr lang="es-MX" dirty="0">
                <a:solidFill>
                  <a:schemeClr val="bg1"/>
                </a:solidFill>
                <a:latin typeface="Agency FB" panose="020B0503020202020204" pitchFamily="34" charset="0"/>
              </a:rPr>
              <a:t>Su objetivo es crear documentos tipo presentación que se adapten de forma automática a diferentes tamaños y formatos de plantilla sin que el usuario necesite saber fundamentos de programación .</a:t>
            </a:r>
          </a:p>
        </p:txBody>
      </p:sp>
      <p:pic>
        <p:nvPicPr>
          <p:cNvPr id="2052" name="Picture 4" descr="Sway, el nuevo programa de presentaciones interactivas">
            <a:extLst>
              <a:ext uri="{FF2B5EF4-FFF2-40B4-BE49-F238E27FC236}">
                <a16:creationId xmlns:a16="http://schemas.microsoft.com/office/drawing/2014/main" id="{C266F07F-EA4F-422E-AAB6-7AD012BD007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63183" y="668244"/>
            <a:ext cx="4014216" cy="22479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Sway - Descarga y presentación en Español - YouTube">
            <a:extLst>
              <a:ext uri="{FF2B5EF4-FFF2-40B4-BE49-F238E27FC236}">
                <a16:creationId xmlns:a16="http://schemas.microsoft.com/office/drawing/2014/main" id="{AAA76D8D-FADD-4549-99DF-DDB6B9BA36D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63183" y="3837188"/>
            <a:ext cx="3995928" cy="22377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189647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7" name="Rectangle 136">
            <a:extLst>
              <a:ext uri="{FF2B5EF4-FFF2-40B4-BE49-F238E27FC236}">
                <a16:creationId xmlns:a16="http://schemas.microsoft.com/office/drawing/2014/main" id="{B5DAA40F-4F28-4316-934E-C55D7C3AA0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9" name="Freeform: Shape 138">
            <a:extLst>
              <a:ext uri="{FF2B5EF4-FFF2-40B4-BE49-F238E27FC236}">
                <a16:creationId xmlns:a16="http://schemas.microsoft.com/office/drawing/2014/main" id="{F6D467C8-A8E0-468B-B88D-9CEEE37BFC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7433452" cy="6858000"/>
          </a:xfrm>
          <a:custGeom>
            <a:avLst/>
            <a:gdLst>
              <a:gd name="connsiteX0" fmla="*/ 0 w 7433452"/>
              <a:gd name="connsiteY0" fmla="*/ 0 h 6858000"/>
              <a:gd name="connsiteX1" fmla="*/ 1592736 w 7433452"/>
              <a:gd name="connsiteY1" fmla="*/ 0 h 6858000"/>
              <a:gd name="connsiteX2" fmla="*/ 2171700 w 7433452"/>
              <a:gd name="connsiteY2" fmla="*/ 0 h 6858000"/>
              <a:gd name="connsiteX3" fmla="*/ 2762696 w 7433452"/>
              <a:gd name="connsiteY3" fmla="*/ 0 h 6858000"/>
              <a:gd name="connsiteX4" fmla="*/ 2829254 w 7433452"/>
              <a:gd name="connsiteY4" fmla="*/ 0 h 6858000"/>
              <a:gd name="connsiteX5" fmla="*/ 7415310 w 7433452"/>
              <a:gd name="connsiteY5" fmla="*/ 0 h 6858000"/>
              <a:gd name="connsiteX6" fmla="*/ 7405703 w 7433452"/>
              <a:gd name="connsiteY6" fmla="*/ 94814 h 6858000"/>
              <a:gd name="connsiteX7" fmla="*/ 7410754 w 7433452"/>
              <a:gd name="connsiteY7" fmla="*/ 421796 h 6858000"/>
              <a:gd name="connsiteX8" fmla="*/ 7414688 w 7433452"/>
              <a:gd name="connsiteY8" fmla="*/ 812192 h 6858000"/>
              <a:gd name="connsiteX9" fmla="*/ 7395017 w 7433452"/>
              <a:gd name="connsiteY9" fmla="*/ 1113642 h 6858000"/>
              <a:gd name="connsiteX10" fmla="*/ 7422810 w 7433452"/>
              <a:gd name="connsiteY10" fmla="*/ 1796708 h 6858000"/>
              <a:gd name="connsiteX11" fmla="*/ 7421161 w 7433452"/>
              <a:gd name="connsiteY11" fmla="*/ 2327333 h 6858000"/>
              <a:gd name="connsiteX12" fmla="*/ 7412023 w 7433452"/>
              <a:gd name="connsiteY12" fmla="*/ 2784280 h 6858000"/>
              <a:gd name="connsiteX13" fmla="*/ 7417480 w 7433452"/>
              <a:gd name="connsiteY13" fmla="*/ 2985458 h 6858000"/>
              <a:gd name="connsiteX14" fmla="*/ 7403774 w 7433452"/>
              <a:gd name="connsiteY14" fmla="*/ 3531096 h 6858000"/>
              <a:gd name="connsiteX15" fmla="*/ 7414307 w 7433452"/>
              <a:gd name="connsiteY15" fmla="*/ 4336830 h 6858000"/>
              <a:gd name="connsiteX16" fmla="*/ 7413419 w 7433452"/>
              <a:gd name="connsiteY16" fmla="*/ 5026893 h 6858000"/>
              <a:gd name="connsiteX17" fmla="*/ 7417734 w 7433452"/>
              <a:gd name="connsiteY17" fmla="*/ 5252632 h 6858000"/>
              <a:gd name="connsiteX18" fmla="*/ 7417734 w 7433452"/>
              <a:gd name="connsiteY18" fmla="*/ 5466282 h 6858000"/>
              <a:gd name="connsiteX19" fmla="*/ 7379659 w 7433452"/>
              <a:gd name="connsiteY19" fmla="*/ 6121225 h 6858000"/>
              <a:gd name="connsiteX20" fmla="*/ 7395115 w 7433452"/>
              <a:gd name="connsiteY20" fmla="*/ 6708907 h 6858000"/>
              <a:gd name="connsiteX21" fmla="*/ 7412408 w 7433452"/>
              <a:gd name="connsiteY21" fmla="*/ 6858000 h 6858000"/>
              <a:gd name="connsiteX22" fmla="*/ 2829254 w 7433452"/>
              <a:gd name="connsiteY22" fmla="*/ 6858000 h 6858000"/>
              <a:gd name="connsiteX23" fmla="*/ 2762696 w 7433452"/>
              <a:gd name="connsiteY23" fmla="*/ 6858000 h 6858000"/>
              <a:gd name="connsiteX24" fmla="*/ 2171700 w 7433452"/>
              <a:gd name="connsiteY24" fmla="*/ 6858000 h 6858000"/>
              <a:gd name="connsiteX25" fmla="*/ 1592736 w 7433452"/>
              <a:gd name="connsiteY25" fmla="*/ 6858000 h 6858000"/>
              <a:gd name="connsiteX26" fmla="*/ 0 w 7433452"/>
              <a:gd name="connsiteY2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</a:cxnLst>
            <a:rect l="l" t="t" r="r" b="b"/>
            <a:pathLst>
              <a:path w="7433452" h="6858000">
                <a:moveTo>
                  <a:pt x="0" y="0"/>
                </a:moveTo>
                <a:lnTo>
                  <a:pt x="1592736" y="0"/>
                </a:lnTo>
                <a:lnTo>
                  <a:pt x="2171700" y="0"/>
                </a:lnTo>
                <a:lnTo>
                  <a:pt x="2762696" y="0"/>
                </a:lnTo>
                <a:lnTo>
                  <a:pt x="2829254" y="0"/>
                </a:lnTo>
                <a:lnTo>
                  <a:pt x="7415310" y="0"/>
                </a:lnTo>
                <a:lnTo>
                  <a:pt x="7405703" y="94814"/>
                </a:lnTo>
                <a:cubicBezTo>
                  <a:pt x="7398856" y="203629"/>
                  <a:pt x="7403520" y="312712"/>
                  <a:pt x="7410754" y="421796"/>
                </a:cubicBezTo>
                <a:cubicBezTo>
                  <a:pt x="7421580" y="551656"/>
                  <a:pt x="7422900" y="682144"/>
                  <a:pt x="7414688" y="812192"/>
                </a:cubicBezTo>
                <a:cubicBezTo>
                  <a:pt x="7406693" y="912591"/>
                  <a:pt x="7397682" y="1012988"/>
                  <a:pt x="7395017" y="1113642"/>
                </a:cubicBezTo>
                <a:cubicBezTo>
                  <a:pt x="7388670" y="1342689"/>
                  <a:pt x="7407708" y="1569316"/>
                  <a:pt x="7422810" y="1796708"/>
                </a:cubicBezTo>
                <a:cubicBezTo>
                  <a:pt x="7434487" y="1973710"/>
                  <a:pt x="7439944" y="2150457"/>
                  <a:pt x="7421161" y="2327333"/>
                </a:cubicBezTo>
                <a:cubicBezTo>
                  <a:pt x="7405170" y="2479266"/>
                  <a:pt x="7396793" y="2631453"/>
                  <a:pt x="7412023" y="2784280"/>
                </a:cubicBezTo>
                <a:cubicBezTo>
                  <a:pt x="7418749" y="2851085"/>
                  <a:pt x="7425984" y="2918653"/>
                  <a:pt x="7417480" y="2985458"/>
                </a:cubicBezTo>
                <a:cubicBezTo>
                  <a:pt x="7394508" y="3167039"/>
                  <a:pt x="7398063" y="3349132"/>
                  <a:pt x="7403774" y="3531096"/>
                </a:cubicBezTo>
                <a:cubicBezTo>
                  <a:pt x="7412277" y="3799715"/>
                  <a:pt x="7426364" y="4067954"/>
                  <a:pt x="7414307" y="4336830"/>
                </a:cubicBezTo>
                <a:cubicBezTo>
                  <a:pt x="7404027" y="4566639"/>
                  <a:pt x="7420653" y="4796831"/>
                  <a:pt x="7413419" y="5026893"/>
                </a:cubicBezTo>
                <a:cubicBezTo>
                  <a:pt x="7410982" y="5102162"/>
                  <a:pt x="7412429" y="5177504"/>
                  <a:pt x="7417734" y="5252632"/>
                </a:cubicBezTo>
                <a:cubicBezTo>
                  <a:pt x="7424271" y="5323700"/>
                  <a:pt x="7424271" y="5395213"/>
                  <a:pt x="7417734" y="5466282"/>
                </a:cubicBezTo>
                <a:cubicBezTo>
                  <a:pt x="7393239" y="5683875"/>
                  <a:pt x="7383214" y="5902486"/>
                  <a:pt x="7379659" y="6121225"/>
                </a:cubicBezTo>
                <a:cubicBezTo>
                  <a:pt x="7376423" y="6317442"/>
                  <a:pt x="7378041" y="6513586"/>
                  <a:pt x="7395115" y="6708907"/>
                </a:cubicBezTo>
                <a:lnTo>
                  <a:pt x="7412408" y="6858000"/>
                </a:lnTo>
                <a:lnTo>
                  <a:pt x="2829254" y="6858000"/>
                </a:lnTo>
                <a:lnTo>
                  <a:pt x="2762696" y="6858000"/>
                </a:lnTo>
                <a:lnTo>
                  <a:pt x="2171700" y="6858000"/>
                </a:lnTo>
                <a:lnTo>
                  <a:pt x="1592736" y="6858000"/>
                </a:lnTo>
                <a:lnTo>
                  <a:pt x="0" y="6858000"/>
                </a:lnTo>
                <a:close/>
              </a:path>
            </a:pathLst>
          </a:custGeom>
          <a:solidFill>
            <a:srgbClr val="C365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13DAB9B6-EFFF-4317-B829-7933F0774E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1" y="329184"/>
            <a:ext cx="6241568" cy="1783080"/>
          </a:xfrm>
        </p:spPr>
        <p:txBody>
          <a:bodyPr anchor="b">
            <a:normAutofit/>
          </a:bodyPr>
          <a:lstStyle/>
          <a:p>
            <a:r>
              <a:rPr lang="es-MX" sz="7200">
                <a:solidFill>
                  <a:schemeClr val="bg1"/>
                </a:solidFill>
              </a:rPr>
              <a:t>sharepoint</a:t>
            </a:r>
          </a:p>
        </p:txBody>
      </p:sp>
      <p:sp>
        <p:nvSpPr>
          <p:cNvPr id="141" name="sketchy rule">
            <a:extLst>
              <a:ext uri="{FF2B5EF4-FFF2-40B4-BE49-F238E27FC236}">
                <a16:creationId xmlns:a16="http://schemas.microsoft.com/office/drawing/2014/main" id="{3FCFB1DE-0B7E-48CC-BA90-B2AB0889F9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8952" y="2395728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bg1"/>
          </a:solidFill>
          <a:ln w="38100" cap="rnd">
            <a:solidFill>
              <a:schemeClr val="bg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EEA9AD0-379D-4CEB-B83C-248999CCB9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0081" y="2706624"/>
            <a:ext cx="6241568" cy="348386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MX" b="1" dirty="0">
                <a:solidFill>
                  <a:schemeClr val="bg1"/>
                </a:solidFill>
                <a:latin typeface="Agency FB" panose="020B0503020202020204" pitchFamily="34" charset="0"/>
              </a:rPr>
              <a:t>SharePoint es</a:t>
            </a:r>
            <a:r>
              <a:rPr lang="es-MX" dirty="0">
                <a:solidFill>
                  <a:schemeClr val="bg1"/>
                </a:solidFill>
                <a:latin typeface="Agency FB" panose="020B0503020202020204" pitchFamily="34" charset="0"/>
              </a:rPr>
              <a:t> una herramienta diseñada por </a:t>
            </a:r>
            <a:r>
              <a:rPr lang="es-MX" b="1" dirty="0">
                <a:solidFill>
                  <a:schemeClr val="bg1"/>
                </a:solidFill>
                <a:latin typeface="Agency FB" panose="020B0503020202020204" pitchFamily="34" charset="0"/>
              </a:rPr>
              <a:t>Microsoft para</a:t>
            </a:r>
            <a:r>
              <a:rPr lang="es-MX" dirty="0">
                <a:solidFill>
                  <a:schemeClr val="bg1"/>
                </a:solidFill>
                <a:latin typeface="Agency FB" panose="020B0503020202020204" pitchFamily="34" charset="0"/>
              </a:rPr>
              <a:t> la gestión documental y el trabajo en equipo. Está formada por una serie de productos y elementos de software que incluye funciones de colaboración, módulos de administración de procesos, módulos de búsqueda y una plataforma de administración de documentos.</a:t>
            </a:r>
          </a:p>
        </p:txBody>
      </p:sp>
      <p:pic>
        <p:nvPicPr>
          <p:cNvPr id="3074" name="Picture 2" descr="Aprendizaje de Microsoft 365">
            <a:extLst>
              <a:ext uri="{FF2B5EF4-FFF2-40B4-BE49-F238E27FC236}">
                <a16:creationId xmlns:a16="http://schemas.microsoft.com/office/drawing/2014/main" id="{1C171A95-74A0-4014-BEB6-68566A72281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378372" y="329183"/>
            <a:ext cx="2926080" cy="29260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▷ COMO CREAR una INTRANET con SHAREPOINT y OFFICE 365">
            <a:extLst>
              <a:ext uri="{FF2B5EF4-FFF2-40B4-BE49-F238E27FC236}">
                <a16:creationId xmlns:a16="http://schemas.microsoft.com/office/drawing/2014/main" id="{57276A10-AB5B-4F15-AA44-972480B6C4E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834304" y="3805118"/>
            <a:ext cx="4014216" cy="23054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68087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104" name="Rectangle 74">
            <a:extLst>
              <a:ext uri="{FF2B5EF4-FFF2-40B4-BE49-F238E27FC236}">
                <a16:creationId xmlns:a16="http://schemas.microsoft.com/office/drawing/2014/main" id="{75824B8B-B231-480A-9E80-6D446D1D9A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05" name="Freeform: Shape 76">
            <a:extLst>
              <a:ext uri="{FF2B5EF4-FFF2-40B4-BE49-F238E27FC236}">
                <a16:creationId xmlns:a16="http://schemas.microsoft.com/office/drawing/2014/main" id="{C43AF03E-5FC1-48B3-8CF2-01998C2328A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758548" y="0"/>
            <a:ext cx="7464980" cy="6858000"/>
          </a:xfrm>
          <a:custGeom>
            <a:avLst/>
            <a:gdLst>
              <a:gd name="connsiteX0" fmla="*/ 0 w 7464980"/>
              <a:gd name="connsiteY0" fmla="*/ 0 h 6858000"/>
              <a:gd name="connsiteX1" fmla="*/ 1624264 w 7464980"/>
              <a:gd name="connsiteY1" fmla="*/ 0 h 6858000"/>
              <a:gd name="connsiteX2" fmla="*/ 2171700 w 7464980"/>
              <a:gd name="connsiteY2" fmla="*/ 0 h 6858000"/>
              <a:gd name="connsiteX3" fmla="*/ 2794224 w 7464980"/>
              <a:gd name="connsiteY3" fmla="*/ 0 h 6858000"/>
              <a:gd name="connsiteX4" fmla="*/ 2860782 w 7464980"/>
              <a:gd name="connsiteY4" fmla="*/ 0 h 6858000"/>
              <a:gd name="connsiteX5" fmla="*/ 7446838 w 7464980"/>
              <a:gd name="connsiteY5" fmla="*/ 0 h 6858000"/>
              <a:gd name="connsiteX6" fmla="*/ 7437231 w 7464980"/>
              <a:gd name="connsiteY6" fmla="*/ 94814 h 6858000"/>
              <a:gd name="connsiteX7" fmla="*/ 7442282 w 7464980"/>
              <a:gd name="connsiteY7" fmla="*/ 421796 h 6858000"/>
              <a:gd name="connsiteX8" fmla="*/ 7446216 w 7464980"/>
              <a:gd name="connsiteY8" fmla="*/ 812192 h 6858000"/>
              <a:gd name="connsiteX9" fmla="*/ 7426545 w 7464980"/>
              <a:gd name="connsiteY9" fmla="*/ 1113642 h 6858000"/>
              <a:gd name="connsiteX10" fmla="*/ 7454338 w 7464980"/>
              <a:gd name="connsiteY10" fmla="*/ 1796708 h 6858000"/>
              <a:gd name="connsiteX11" fmla="*/ 7452689 w 7464980"/>
              <a:gd name="connsiteY11" fmla="*/ 2327333 h 6858000"/>
              <a:gd name="connsiteX12" fmla="*/ 7443551 w 7464980"/>
              <a:gd name="connsiteY12" fmla="*/ 2784280 h 6858000"/>
              <a:gd name="connsiteX13" fmla="*/ 7449008 w 7464980"/>
              <a:gd name="connsiteY13" fmla="*/ 2985458 h 6858000"/>
              <a:gd name="connsiteX14" fmla="*/ 7435302 w 7464980"/>
              <a:gd name="connsiteY14" fmla="*/ 3531096 h 6858000"/>
              <a:gd name="connsiteX15" fmla="*/ 7445835 w 7464980"/>
              <a:gd name="connsiteY15" fmla="*/ 4336830 h 6858000"/>
              <a:gd name="connsiteX16" fmla="*/ 7444947 w 7464980"/>
              <a:gd name="connsiteY16" fmla="*/ 5026893 h 6858000"/>
              <a:gd name="connsiteX17" fmla="*/ 7449262 w 7464980"/>
              <a:gd name="connsiteY17" fmla="*/ 5252632 h 6858000"/>
              <a:gd name="connsiteX18" fmla="*/ 7449262 w 7464980"/>
              <a:gd name="connsiteY18" fmla="*/ 5466282 h 6858000"/>
              <a:gd name="connsiteX19" fmla="*/ 7411187 w 7464980"/>
              <a:gd name="connsiteY19" fmla="*/ 6121225 h 6858000"/>
              <a:gd name="connsiteX20" fmla="*/ 7426643 w 7464980"/>
              <a:gd name="connsiteY20" fmla="*/ 6708907 h 6858000"/>
              <a:gd name="connsiteX21" fmla="*/ 7443936 w 7464980"/>
              <a:gd name="connsiteY21" fmla="*/ 6858000 h 6858000"/>
              <a:gd name="connsiteX22" fmla="*/ 2860782 w 7464980"/>
              <a:gd name="connsiteY22" fmla="*/ 6858000 h 6858000"/>
              <a:gd name="connsiteX23" fmla="*/ 2794224 w 7464980"/>
              <a:gd name="connsiteY23" fmla="*/ 6858000 h 6858000"/>
              <a:gd name="connsiteX24" fmla="*/ 2171700 w 7464980"/>
              <a:gd name="connsiteY24" fmla="*/ 6858000 h 6858000"/>
              <a:gd name="connsiteX25" fmla="*/ 1624264 w 7464980"/>
              <a:gd name="connsiteY25" fmla="*/ 6858000 h 6858000"/>
              <a:gd name="connsiteX26" fmla="*/ 0 w 7464980"/>
              <a:gd name="connsiteY2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</a:cxnLst>
            <a:rect l="l" t="t" r="r" b="b"/>
            <a:pathLst>
              <a:path w="7464980" h="6858000">
                <a:moveTo>
                  <a:pt x="0" y="0"/>
                </a:moveTo>
                <a:lnTo>
                  <a:pt x="1624264" y="0"/>
                </a:lnTo>
                <a:lnTo>
                  <a:pt x="2171700" y="0"/>
                </a:lnTo>
                <a:lnTo>
                  <a:pt x="2794224" y="0"/>
                </a:lnTo>
                <a:lnTo>
                  <a:pt x="2860782" y="0"/>
                </a:lnTo>
                <a:lnTo>
                  <a:pt x="7446838" y="0"/>
                </a:lnTo>
                <a:lnTo>
                  <a:pt x="7437231" y="94814"/>
                </a:lnTo>
                <a:cubicBezTo>
                  <a:pt x="7430384" y="203629"/>
                  <a:pt x="7435048" y="312712"/>
                  <a:pt x="7442282" y="421796"/>
                </a:cubicBezTo>
                <a:cubicBezTo>
                  <a:pt x="7453108" y="551656"/>
                  <a:pt x="7454428" y="682144"/>
                  <a:pt x="7446216" y="812192"/>
                </a:cubicBezTo>
                <a:cubicBezTo>
                  <a:pt x="7438221" y="912591"/>
                  <a:pt x="7429210" y="1012988"/>
                  <a:pt x="7426545" y="1113642"/>
                </a:cubicBezTo>
                <a:cubicBezTo>
                  <a:pt x="7420198" y="1342689"/>
                  <a:pt x="7439236" y="1569316"/>
                  <a:pt x="7454338" y="1796708"/>
                </a:cubicBezTo>
                <a:cubicBezTo>
                  <a:pt x="7466015" y="1973710"/>
                  <a:pt x="7471472" y="2150457"/>
                  <a:pt x="7452689" y="2327333"/>
                </a:cubicBezTo>
                <a:cubicBezTo>
                  <a:pt x="7436698" y="2479266"/>
                  <a:pt x="7428321" y="2631453"/>
                  <a:pt x="7443551" y="2784280"/>
                </a:cubicBezTo>
                <a:cubicBezTo>
                  <a:pt x="7450277" y="2851085"/>
                  <a:pt x="7457512" y="2918653"/>
                  <a:pt x="7449008" y="2985458"/>
                </a:cubicBezTo>
                <a:cubicBezTo>
                  <a:pt x="7426036" y="3167039"/>
                  <a:pt x="7429591" y="3349132"/>
                  <a:pt x="7435302" y="3531096"/>
                </a:cubicBezTo>
                <a:cubicBezTo>
                  <a:pt x="7443805" y="3799715"/>
                  <a:pt x="7457892" y="4067954"/>
                  <a:pt x="7445835" y="4336830"/>
                </a:cubicBezTo>
                <a:cubicBezTo>
                  <a:pt x="7435555" y="4566639"/>
                  <a:pt x="7452181" y="4796831"/>
                  <a:pt x="7444947" y="5026893"/>
                </a:cubicBezTo>
                <a:cubicBezTo>
                  <a:pt x="7442510" y="5102162"/>
                  <a:pt x="7443957" y="5177504"/>
                  <a:pt x="7449262" y="5252632"/>
                </a:cubicBezTo>
                <a:cubicBezTo>
                  <a:pt x="7455799" y="5323700"/>
                  <a:pt x="7455799" y="5395213"/>
                  <a:pt x="7449262" y="5466282"/>
                </a:cubicBezTo>
                <a:cubicBezTo>
                  <a:pt x="7424767" y="5683875"/>
                  <a:pt x="7414742" y="5902486"/>
                  <a:pt x="7411187" y="6121225"/>
                </a:cubicBezTo>
                <a:cubicBezTo>
                  <a:pt x="7407951" y="6317442"/>
                  <a:pt x="7409569" y="6513586"/>
                  <a:pt x="7426643" y="6708907"/>
                </a:cubicBezTo>
                <a:lnTo>
                  <a:pt x="7443936" y="6858000"/>
                </a:lnTo>
                <a:lnTo>
                  <a:pt x="2860782" y="6858000"/>
                </a:lnTo>
                <a:lnTo>
                  <a:pt x="2794224" y="6858000"/>
                </a:lnTo>
                <a:lnTo>
                  <a:pt x="2171700" y="6858000"/>
                </a:lnTo>
                <a:lnTo>
                  <a:pt x="1624264" y="6858000"/>
                </a:lnTo>
                <a:lnTo>
                  <a:pt x="0" y="6858000"/>
                </a:lnTo>
                <a:close/>
              </a:path>
            </a:pathLst>
          </a:custGeom>
          <a:solidFill>
            <a:srgbClr val="C365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8D56A2A4-6614-4EF5-AD87-C981400DB8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17191" y="329184"/>
            <a:ext cx="6241568" cy="1783080"/>
          </a:xfrm>
        </p:spPr>
        <p:txBody>
          <a:bodyPr anchor="b">
            <a:normAutofit/>
          </a:bodyPr>
          <a:lstStyle/>
          <a:p>
            <a:r>
              <a:rPr lang="es-MX" sz="7200">
                <a:solidFill>
                  <a:schemeClr val="bg1"/>
                </a:solidFill>
              </a:rPr>
              <a:t>Stream </a:t>
            </a:r>
          </a:p>
        </p:txBody>
      </p:sp>
      <p:sp>
        <p:nvSpPr>
          <p:cNvPr id="4106" name="sketchy rule">
            <a:extLst>
              <a:ext uri="{FF2B5EF4-FFF2-40B4-BE49-F238E27FC236}">
                <a16:creationId xmlns:a16="http://schemas.microsoft.com/office/drawing/2014/main" id="{3FCFB1DE-0B7E-48CC-BA90-B2AB0889F9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36062" y="2395728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bg1"/>
          </a:solidFill>
          <a:ln w="38100" cap="rnd">
            <a:solidFill>
              <a:schemeClr val="bg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2F18097-0CE0-419A-806B-0507E81F4A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17191" y="2706624"/>
            <a:ext cx="6241568" cy="3483864"/>
          </a:xfrm>
        </p:spPr>
        <p:txBody>
          <a:bodyPr>
            <a:normAutofit/>
          </a:bodyPr>
          <a:lstStyle/>
          <a:p>
            <a:r>
              <a:rPr lang="es-MX" dirty="0">
                <a:solidFill>
                  <a:schemeClr val="bg1"/>
                </a:solidFill>
                <a:latin typeface="Agency FB" panose="020B0503020202020204" pitchFamily="34" charset="0"/>
              </a:rPr>
              <a:t>Microsoft Stream es un servicio corporativo para compartir videos que se lanzó el 20 de junio de 2017 y reemplazará gradualmente el video existente de Office 365.</a:t>
            </a:r>
          </a:p>
          <a:p>
            <a:r>
              <a:rPr lang="es-MX" dirty="0">
                <a:solidFill>
                  <a:schemeClr val="bg1"/>
                </a:solidFill>
                <a:latin typeface="Agency FB" panose="020B0503020202020204" pitchFamily="34" charset="0"/>
              </a:rPr>
              <a:t>Es un servicio de video que permite usar para cargar, ver, y compartir videos de forma segura. </a:t>
            </a:r>
          </a:p>
        </p:txBody>
      </p:sp>
      <p:pic>
        <p:nvPicPr>
          <p:cNvPr id="4102" name="Picture 6" descr="Qué es y para qué sirve Microsoft Stream?">
            <a:extLst>
              <a:ext uri="{FF2B5EF4-FFF2-40B4-BE49-F238E27FC236}">
                <a16:creationId xmlns:a16="http://schemas.microsoft.com/office/drawing/2014/main" id="{AC0176BE-9D47-40B7-BD57-C1A5CC4C49F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63183" y="668244"/>
            <a:ext cx="4014216" cy="22479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Stream, el nuevo servicio de vídeos corporativos de Office 365">
            <a:extLst>
              <a:ext uri="{FF2B5EF4-FFF2-40B4-BE49-F238E27FC236}">
                <a16:creationId xmlns:a16="http://schemas.microsoft.com/office/drawing/2014/main" id="{96A54C9F-BA98-4379-8706-EA2DB251664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63183" y="3812432"/>
            <a:ext cx="3995928" cy="22872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779694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3" name="Rectangle 72">
            <a:extLst>
              <a:ext uri="{FF2B5EF4-FFF2-40B4-BE49-F238E27FC236}">
                <a16:creationId xmlns:a16="http://schemas.microsoft.com/office/drawing/2014/main" id="{B5DAA40F-4F28-4316-934E-C55D7C3AA0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Freeform: Shape 74">
            <a:extLst>
              <a:ext uri="{FF2B5EF4-FFF2-40B4-BE49-F238E27FC236}">
                <a16:creationId xmlns:a16="http://schemas.microsoft.com/office/drawing/2014/main" id="{F6D467C8-A8E0-468B-B88D-9CEEE37BFC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7433452" cy="6858000"/>
          </a:xfrm>
          <a:custGeom>
            <a:avLst/>
            <a:gdLst>
              <a:gd name="connsiteX0" fmla="*/ 0 w 7433452"/>
              <a:gd name="connsiteY0" fmla="*/ 0 h 6858000"/>
              <a:gd name="connsiteX1" fmla="*/ 1592736 w 7433452"/>
              <a:gd name="connsiteY1" fmla="*/ 0 h 6858000"/>
              <a:gd name="connsiteX2" fmla="*/ 2171700 w 7433452"/>
              <a:gd name="connsiteY2" fmla="*/ 0 h 6858000"/>
              <a:gd name="connsiteX3" fmla="*/ 2762696 w 7433452"/>
              <a:gd name="connsiteY3" fmla="*/ 0 h 6858000"/>
              <a:gd name="connsiteX4" fmla="*/ 2829254 w 7433452"/>
              <a:gd name="connsiteY4" fmla="*/ 0 h 6858000"/>
              <a:gd name="connsiteX5" fmla="*/ 7415310 w 7433452"/>
              <a:gd name="connsiteY5" fmla="*/ 0 h 6858000"/>
              <a:gd name="connsiteX6" fmla="*/ 7405703 w 7433452"/>
              <a:gd name="connsiteY6" fmla="*/ 94814 h 6858000"/>
              <a:gd name="connsiteX7" fmla="*/ 7410754 w 7433452"/>
              <a:gd name="connsiteY7" fmla="*/ 421796 h 6858000"/>
              <a:gd name="connsiteX8" fmla="*/ 7414688 w 7433452"/>
              <a:gd name="connsiteY8" fmla="*/ 812192 h 6858000"/>
              <a:gd name="connsiteX9" fmla="*/ 7395017 w 7433452"/>
              <a:gd name="connsiteY9" fmla="*/ 1113642 h 6858000"/>
              <a:gd name="connsiteX10" fmla="*/ 7422810 w 7433452"/>
              <a:gd name="connsiteY10" fmla="*/ 1796708 h 6858000"/>
              <a:gd name="connsiteX11" fmla="*/ 7421161 w 7433452"/>
              <a:gd name="connsiteY11" fmla="*/ 2327333 h 6858000"/>
              <a:gd name="connsiteX12" fmla="*/ 7412023 w 7433452"/>
              <a:gd name="connsiteY12" fmla="*/ 2784280 h 6858000"/>
              <a:gd name="connsiteX13" fmla="*/ 7417480 w 7433452"/>
              <a:gd name="connsiteY13" fmla="*/ 2985458 h 6858000"/>
              <a:gd name="connsiteX14" fmla="*/ 7403774 w 7433452"/>
              <a:gd name="connsiteY14" fmla="*/ 3531096 h 6858000"/>
              <a:gd name="connsiteX15" fmla="*/ 7414307 w 7433452"/>
              <a:gd name="connsiteY15" fmla="*/ 4336830 h 6858000"/>
              <a:gd name="connsiteX16" fmla="*/ 7413419 w 7433452"/>
              <a:gd name="connsiteY16" fmla="*/ 5026893 h 6858000"/>
              <a:gd name="connsiteX17" fmla="*/ 7417734 w 7433452"/>
              <a:gd name="connsiteY17" fmla="*/ 5252632 h 6858000"/>
              <a:gd name="connsiteX18" fmla="*/ 7417734 w 7433452"/>
              <a:gd name="connsiteY18" fmla="*/ 5466282 h 6858000"/>
              <a:gd name="connsiteX19" fmla="*/ 7379659 w 7433452"/>
              <a:gd name="connsiteY19" fmla="*/ 6121225 h 6858000"/>
              <a:gd name="connsiteX20" fmla="*/ 7395115 w 7433452"/>
              <a:gd name="connsiteY20" fmla="*/ 6708907 h 6858000"/>
              <a:gd name="connsiteX21" fmla="*/ 7412408 w 7433452"/>
              <a:gd name="connsiteY21" fmla="*/ 6858000 h 6858000"/>
              <a:gd name="connsiteX22" fmla="*/ 2829254 w 7433452"/>
              <a:gd name="connsiteY22" fmla="*/ 6858000 h 6858000"/>
              <a:gd name="connsiteX23" fmla="*/ 2762696 w 7433452"/>
              <a:gd name="connsiteY23" fmla="*/ 6858000 h 6858000"/>
              <a:gd name="connsiteX24" fmla="*/ 2171700 w 7433452"/>
              <a:gd name="connsiteY24" fmla="*/ 6858000 h 6858000"/>
              <a:gd name="connsiteX25" fmla="*/ 1592736 w 7433452"/>
              <a:gd name="connsiteY25" fmla="*/ 6858000 h 6858000"/>
              <a:gd name="connsiteX26" fmla="*/ 0 w 7433452"/>
              <a:gd name="connsiteY2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</a:cxnLst>
            <a:rect l="l" t="t" r="r" b="b"/>
            <a:pathLst>
              <a:path w="7433452" h="6858000">
                <a:moveTo>
                  <a:pt x="0" y="0"/>
                </a:moveTo>
                <a:lnTo>
                  <a:pt x="1592736" y="0"/>
                </a:lnTo>
                <a:lnTo>
                  <a:pt x="2171700" y="0"/>
                </a:lnTo>
                <a:lnTo>
                  <a:pt x="2762696" y="0"/>
                </a:lnTo>
                <a:lnTo>
                  <a:pt x="2829254" y="0"/>
                </a:lnTo>
                <a:lnTo>
                  <a:pt x="7415310" y="0"/>
                </a:lnTo>
                <a:lnTo>
                  <a:pt x="7405703" y="94814"/>
                </a:lnTo>
                <a:cubicBezTo>
                  <a:pt x="7398856" y="203629"/>
                  <a:pt x="7403520" y="312712"/>
                  <a:pt x="7410754" y="421796"/>
                </a:cubicBezTo>
                <a:cubicBezTo>
                  <a:pt x="7421580" y="551656"/>
                  <a:pt x="7422900" y="682144"/>
                  <a:pt x="7414688" y="812192"/>
                </a:cubicBezTo>
                <a:cubicBezTo>
                  <a:pt x="7406693" y="912591"/>
                  <a:pt x="7397682" y="1012988"/>
                  <a:pt x="7395017" y="1113642"/>
                </a:cubicBezTo>
                <a:cubicBezTo>
                  <a:pt x="7388670" y="1342689"/>
                  <a:pt x="7407708" y="1569316"/>
                  <a:pt x="7422810" y="1796708"/>
                </a:cubicBezTo>
                <a:cubicBezTo>
                  <a:pt x="7434487" y="1973710"/>
                  <a:pt x="7439944" y="2150457"/>
                  <a:pt x="7421161" y="2327333"/>
                </a:cubicBezTo>
                <a:cubicBezTo>
                  <a:pt x="7405170" y="2479266"/>
                  <a:pt x="7396793" y="2631453"/>
                  <a:pt x="7412023" y="2784280"/>
                </a:cubicBezTo>
                <a:cubicBezTo>
                  <a:pt x="7418749" y="2851085"/>
                  <a:pt x="7425984" y="2918653"/>
                  <a:pt x="7417480" y="2985458"/>
                </a:cubicBezTo>
                <a:cubicBezTo>
                  <a:pt x="7394508" y="3167039"/>
                  <a:pt x="7398063" y="3349132"/>
                  <a:pt x="7403774" y="3531096"/>
                </a:cubicBezTo>
                <a:cubicBezTo>
                  <a:pt x="7412277" y="3799715"/>
                  <a:pt x="7426364" y="4067954"/>
                  <a:pt x="7414307" y="4336830"/>
                </a:cubicBezTo>
                <a:cubicBezTo>
                  <a:pt x="7404027" y="4566639"/>
                  <a:pt x="7420653" y="4796831"/>
                  <a:pt x="7413419" y="5026893"/>
                </a:cubicBezTo>
                <a:cubicBezTo>
                  <a:pt x="7410982" y="5102162"/>
                  <a:pt x="7412429" y="5177504"/>
                  <a:pt x="7417734" y="5252632"/>
                </a:cubicBezTo>
                <a:cubicBezTo>
                  <a:pt x="7424271" y="5323700"/>
                  <a:pt x="7424271" y="5395213"/>
                  <a:pt x="7417734" y="5466282"/>
                </a:cubicBezTo>
                <a:cubicBezTo>
                  <a:pt x="7393239" y="5683875"/>
                  <a:pt x="7383214" y="5902486"/>
                  <a:pt x="7379659" y="6121225"/>
                </a:cubicBezTo>
                <a:cubicBezTo>
                  <a:pt x="7376423" y="6317442"/>
                  <a:pt x="7378041" y="6513586"/>
                  <a:pt x="7395115" y="6708907"/>
                </a:cubicBezTo>
                <a:lnTo>
                  <a:pt x="7412408" y="6858000"/>
                </a:lnTo>
                <a:lnTo>
                  <a:pt x="2829254" y="6858000"/>
                </a:lnTo>
                <a:lnTo>
                  <a:pt x="2762696" y="6858000"/>
                </a:lnTo>
                <a:lnTo>
                  <a:pt x="2171700" y="6858000"/>
                </a:lnTo>
                <a:lnTo>
                  <a:pt x="1592736" y="6858000"/>
                </a:lnTo>
                <a:lnTo>
                  <a:pt x="0" y="6858000"/>
                </a:lnTo>
                <a:close/>
              </a:path>
            </a:pathLst>
          </a:custGeom>
          <a:solidFill>
            <a:srgbClr val="C365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42D92473-BB19-4212-9333-E55C353A94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1" y="329184"/>
            <a:ext cx="6241568" cy="1783080"/>
          </a:xfrm>
        </p:spPr>
        <p:txBody>
          <a:bodyPr anchor="b">
            <a:normAutofit/>
          </a:bodyPr>
          <a:lstStyle/>
          <a:p>
            <a:r>
              <a:rPr lang="es-MX" sz="7200" dirty="0">
                <a:solidFill>
                  <a:schemeClr val="bg1"/>
                </a:solidFill>
              </a:rPr>
              <a:t>Forms </a:t>
            </a:r>
          </a:p>
        </p:txBody>
      </p:sp>
      <p:sp>
        <p:nvSpPr>
          <p:cNvPr id="77" name="sketchy rule">
            <a:extLst>
              <a:ext uri="{FF2B5EF4-FFF2-40B4-BE49-F238E27FC236}">
                <a16:creationId xmlns:a16="http://schemas.microsoft.com/office/drawing/2014/main" id="{3FCFB1DE-0B7E-48CC-BA90-B2AB0889F9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8952" y="2395728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bg1"/>
          </a:solidFill>
          <a:ln w="38100" cap="rnd">
            <a:solidFill>
              <a:schemeClr val="bg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24BF452-867E-470B-8AFB-E09A61336F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0081" y="2706624"/>
            <a:ext cx="6241568" cy="3483864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s-MX" dirty="0">
                <a:solidFill>
                  <a:schemeClr val="bg1"/>
                </a:solidFill>
                <a:latin typeface="Agency FB" panose="020B0503020202020204" pitchFamily="34" charset="0"/>
              </a:rPr>
              <a:t>Un creador de encuestas en línea, parte de Office 365. Lanzado por Microsoft en junio de 2016, Forms permite a los usuarios crear encuestas y cuestionarios con marcado automático. Los datos se pueden exportar a Microsoft Excel</a:t>
            </a:r>
          </a:p>
          <a:p>
            <a:pPr marL="0" indent="0">
              <a:buNone/>
            </a:pPr>
            <a:r>
              <a:rPr lang="es-MX" dirty="0">
                <a:solidFill>
                  <a:schemeClr val="bg1"/>
                </a:solidFill>
                <a:latin typeface="Agency FB" panose="020B0503020202020204" pitchFamily="34" charset="0"/>
              </a:rPr>
              <a:t>Le permite crear rápida y fácilmente cuestionarios, encuestas, exámenes, registros y mas. Invitando a otras personas a responderlos </a:t>
            </a:r>
          </a:p>
        </p:txBody>
      </p:sp>
      <p:pic>
        <p:nvPicPr>
          <p:cNvPr id="5124" name="Picture 4" descr="Microsoft Forms ayuda y formación - Soporte técnico de Microsoft">
            <a:extLst>
              <a:ext uri="{FF2B5EF4-FFF2-40B4-BE49-F238E27FC236}">
                <a16:creationId xmlns:a16="http://schemas.microsoft.com/office/drawing/2014/main" id="{5EC09C4A-E4A2-4DE8-A4A6-9708E33C070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834304" y="668243"/>
            <a:ext cx="4014216" cy="22479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2" name="Picture 2" descr="Microsoft Forms, la nueva herramienta para crear encuestas - MVP Cluster">
            <a:extLst>
              <a:ext uri="{FF2B5EF4-FFF2-40B4-BE49-F238E27FC236}">
                <a16:creationId xmlns:a16="http://schemas.microsoft.com/office/drawing/2014/main" id="{54C78005-6349-4A94-997E-C1B1EF4900B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834304" y="4155006"/>
            <a:ext cx="4014216" cy="16056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36628409"/>
      </p:ext>
    </p:extLst>
  </p:cSld>
  <p:clrMapOvr>
    <a:masterClrMapping/>
  </p:clrMapOvr>
</p:sld>
</file>

<file path=ppt/theme/theme1.xml><?xml version="1.0" encoding="utf-8"?>
<a:theme xmlns:a="http://schemas.openxmlformats.org/drawingml/2006/main" name="SketchyVTI">
  <a:themeElements>
    <a:clrScheme name="AnalogousFromDarkSeedLeftStep">
      <a:dk1>
        <a:srgbClr val="000000"/>
      </a:dk1>
      <a:lt1>
        <a:srgbClr val="FFFFFF"/>
      </a:lt1>
      <a:dk2>
        <a:srgbClr val="31201C"/>
      </a:dk2>
      <a:lt2>
        <a:srgbClr val="F0F3F3"/>
      </a:lt2>
      <a:accent1>
        <a:srgbClr val="C3654D"/>
      </a:accent1>
      <a:accent2>
        <a:srgbClr val="B13B54"/>
      </a:accent2>
      <a:accent3>
        <a:srgbClr val="C34D97"/>
      </a:accent3>
      <a:accent4>
        <a:srgbClr val="AC3BB1"/>
      </a:accent4>
      <a:accent5>
        <a:srgbClr val="8D4DC3"/>
      </a:accent5>
      <a:accent6>
        <a:srgbClr val="4F41B4"/>
      </a:accent6>
      <a:hlink>
        <a:srgbClr val="993FBF"/>
      </a:hlink>
      <a:folHlink>
        <a:srgbClr val="7F7F7F"/>
      </a:folHlink>
    </a:clrScheme>
    <a:fontScheme name="Custom 2">
      <a:majorFont>
        <a:latin typeface="Modern Love"/>
        <a:ea typeface=""/>
        <a:cs typeface=""/>
      </a:majorFont>
      <a:minorFont>
        <a:latin typeface="The Han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ketchyVTI" id="{A6D2C935-A6E4-4DD9-BCC5-5AE2504DB8EA}" vid="{F0754072-50B6-4C01-B911-67246C9F58D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67</TotalTime>
  <Words>305</Words>
  <Application>Microsoft Office PowerPoint</Application>
  <PresentationFormat>Panorámica</PresentationFormat>
  <Paragraphs>42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3" baseType="lpstr">
      <vt:lpstr>Abadi</vt:lpstr>
      <vt:lpstr>Agency FB</vt:lpstr>
      <vt:lpstr>Aharoni</vt:lpstr>
      <vt:lpstr>Arial</vt:lpstr>
      <vt:lpstr>Modern Love</vt:lpstr>
      <vt:lpstr>The Hand</vt:lpstr>
      <vt:lpstr>SketchyVTI</vt:lpstr>
      <vt:lpstr>Trabajo entre pares  guía </vt:lpstr>
      <vt:lpstr>Computación  </vt:lpstr>
      <vt:lpstr>Sway </vt:lpstr>
      <vt:lpstr>sharepoint</vt:lpstr>
      <vt:lpstr>Stream </vt:lpstr>
      <vt:lpstr>Forms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Trabajo entre pares  guía</dc:title>
  <dc:creator>ANA MARIA SALAS FLORES</dc:creator>
  <cp:lastModifiedBy>ANA MARIA SALAS FLORES</cp:lastModifiedBy>
  <cp:revision>8</cp:revision>
  <dcterms:created xsi:type="dcterms:W3CDTF">2021-06-22T19:54:30Z</dcterms:created>
  <dcterms:modified xsi:type="dcterms:W3CDTF">2021-06-22T21:02:05Z</dcterms:modified>
</cp:coreProperties>
</file>