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3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C95EDB-8786-4783-8466-A78F6D5702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sz="8000" dirty="0"/>
              <a:t>Tutoría de pares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22413C-B9C3-4B3E-A814-FB2512A567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Luz Mariana Gutiérrez Reyes</a:t>
            </a:r>
          </a:p>
          <a:p>
            <a:r>
              <a:rPr lang="es-MX" dirty="0" err="1"/>
              <a:t>Kenya</a:t>
            </a:r>
            <a:r>
              <a:rPr lang="es-MX" dirty="0"/>
              <a:t> Katherine Jaramillo Guillén</a:t>
            </a:r>
          </a:p>
        </p:txBody>
      </p:sp>
    </p:spTree>
    <p:extLst>
      <p:ext uri="{BB962C8B-B14F-4D97-AF65-F5344CB8AC3E}">
        <p14:creationId xmlns:p14="http://schemas.microsoft.com/office/powerpoint/2010/main" val="294127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91D0F62D-481E-4B7A-95BB-C1DF85400CF1}"/>
              </a:ext>
            </a:extLst>
          </p:cNvPr>
          <p:cNvSpPr/>
          <p:nvPr/>
        </p:nvSpPr>
        <p:spPr>
          <a:xfrm>
            <a:off x="4492485" y="331305"/>
            <a:ext cx="3207027" cy="14577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Forma, espacio y medida: 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14F5B58E-6D17-4F55-83F1-1B16261D429E}"/>
              </a:ext>
            </a:extLst>
          </p:cNvPr>
          <p:cNvSpPr/>
          <p:nvPr/>
        </p:nvSpPr>
        <p:spPr>
          <a:xfrm>
            <a:off x="4837043" y="2236304"/>
            <a:ext cx="2517913" cy="1192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La principal cosa que se ve en esta unidad son los elementos de las actividades de estos temas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62981F4-A305-4F1B-A956-E626C639E975}"/>
              </a:ext>
            </a:extLst>
          </p:cNvPr>
          <p:cNvSpPr/>
          <p:nvPr/>
        </p:nvSpPr>
        <p:spPr>
          <a:xfrm>
            <a:off x="4837043" y="3876260"/>
            <a:ext cx="2517913" cy="1192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En estas se ve de manera sencilla y </a:t>
            </a:r>
            <a:r>
              <a:rPr lang="es-MX" dirty="0" err="1"/>
              <a:t>cosecutiva</a:t>
            </a:r>
            <a:endParaRPr lang="es-MX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B602DD71-A9A3-4ECA-818A-C342B08E7C3A}"/>
              </a:ext>
            </a:extLst>
          </p:cNvPr>
          <p:cNvSpPr/>
          <p:nvPr/>
        </p:nvSpPr>
        <p:spPr>
          <a:xfrm>
            <a:off x="715614" y="4714460"/>
            <a:ext cx="3578088" cy="1901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La cotidianeidad que se refiere a mantener el problema en un entorno familiar. Para que así el niño se sienta con más confianza de resolver un problema con seguridad.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726CE91B-DA84-4CEE-9AFC-B3BC67426F99}"/>
              </a:ext>
            </a:extLst>
          </p:cNvPr>
          <p:cNvSpPr/>
          <p:nvPr/>
        </p:nvSpPr>
        <p:spPr>
          <a:xfrm>
            <a:off x="8381999" y="4714460"/>
            <a:ext cx="3578088" cy="20805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Las medidas poco tradicionales y tangibles o maleables pudiendo decir que con esto va a ser más sencillo que después se relacionen con sus medidas como un </a:t>
            </a:r>
            <a:r>
              <a:rPr lang="es-MX" sz="1400" dirty="0" err="1"/>
              <a:t>lapiz</a:t>
            </a:r>
            <a:r>
              <a:rPr lang="es-MX" sz="1400" dirty="0"/>
              <a:t>, tres listones con centímetros, metros y hasta kilómetros. </a:t>
            </a: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4FBCEA7A-DCD6-4967-80B7-F80E61DDD39A}"/>
              </a:ext>
            </a:extLst>
          </p:cNvPr>
          <p:cNvCxnSpPr>
            <a:cxnSpLocks/>
          </p:cNvCxnSpPr>
          <p:nvPr/>
        </p:nvCxnSpPr>
        <p:spPr>
          <a:xfrm>
            <a:off x="6095998" y="1789044"/>
            <a:ext cx="1" cy="447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16E4711E-AAEB-4D3D-90AA-8896A7AF75C5}"/>
              </a:ext>
            </a:extLst>
          </p:cNvPr>
          <p:cNvCxnSpPr>
            <a:cxnSpLocks/>
            <a:stCxn id="3" idx="2"/>
            <a:endCxn id="6" idx="0"/>
          </p:cNvCxnSpPr>
          <p:nvPr/>
        </p:nvCxnSpPr>
        <p:spPr>
          <a:xfrm>
            <a:off x="6096000" y="3429000"/>
            <a:ext cx="0" cy="447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8039793C-8155-4CD7-A41F-DA64A6DD68A6}"/>
              </a:ext>
            </a:extLst>
          </p:cNvPr>
          <p:cNvCxnSpPr>
            <a:cxnSpLocks/>
            <a:stCxn id="6" idx="3"/>
            <a:endCxn id="8" idx="0"/>
          </p:cNvCxnSpPr>
          <p:nvPr/>
        </p:nvCxnSpPr>
        <p:spPr>
          <a:xfrm>
            <a:off x="7354956" y="4472608"/>
            <a:ext cx="2816087" cy="241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8D8D4C58-7D6A-4164-A721-FFE84DDF27CC}"/>
              </a:ext>
            </a:extLst>
          </p:cNvPr>
          <p:cNvCxnSpPr>
            <a:cxnSpLocks/>
            <a:stCxn id="7" idx="0"/>
            <a:endCxn id="6" idx="1"/>
          </p:cNvCxnSpPr>
          <p:nvPr/>
        </p:nvCxnSpPr>
        <p:spPr>
          <a:xfrm flipV="1">
            <a:off x="2504658" y="4472608"/>
            <a:ext cx="2332385" cy="241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422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0BB6A9-5800-4F00-8D6A-99948840C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Observaciones a la materia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14C23A-06B9-42BF-BBF7-94F706386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60" indent="0">
              <a:buNone/>
            </a:pPr>
            <a:r>
              <a:rPr lang="es-ES" dirty="0"/>
              <a:t>Aprender de forma autodidacta no es la acción más sencilla, claro está, puesto que aun en clase se tornan complejas. Pero no es algo imposible y tampoco te tiene que llevar toda tu vida. Sin embargo se nos es un poco difícil comprender la materia si las únicas que exponemos somos nosotras y no tenemos </a:t>
            </a:r>
            <a:r>
              <a:rPr lang="es-ES"/>
              <a:t>una guía en sí en el tema.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864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D251F"/>
      </a:dk2>
      <a:lt2>
        <a:srgbClr val="FAE9C5"/>
      </a:lt2>
      <a:accent1>
        <a:srgbClr val="ED3846"/>
      </a:accent1>
      <a:accent2>
        <a:srgbClr val="F87184"/>
      </a:accent2>
      <a:accent3>
        <a:srgbClr val="EC9DA9"/>
      </a:accent3>
      <a:accent4>
        <a:srgbClr val="ECC190"/>
      </a:accent4>
      <a:accent5>
        <a:srgbClr val="FFB268"/>
      </a:accent5>
      <a:accent6>
        <a:srgbClr val="F98657"/>
      </a:accent6>
      <a:hlink>
        <a:srgbClr val="B97669"/>
      </a:hlink>
      <a:folHlink>
        <a:srgbClr val="9E94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BCCF8060-3FCB-4641-B728-8A589529B1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59</TotalTime>
  <Words>185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Madison</vt:lpstr>
      <vt:lpstr>Tutoría de pares</vt:lpstr>
      <vt:lpstr>Presentación de PowerPoint</vt:lpstr>
      <vt:lpstr>Observaciones a la materia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Tutoría de pares</dc:title>
  <dc:creator>Toño Gutiérrez</dc:creator>
  <cp:lastModifiedBy>LUZ MARIANA GUTIERREZ REYES</cp:lastModifiedBy>
  <cp:revision>5</cp:revision>
  <dcterms:created xsi:type="dcterms:W3CDTF">2021-06-23T03:27:28Z</dcterms:created>
  <dcterms:modified xsi:type="dcterms:W3CDTF">2021-06-23T04:31:42Z</dcterms:modified>
</cp:coreProperties>
</file>