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viewProps" Target="viewProps.xml" /><Relationship Id="rId5" Type="http://schemas.openxmlformats.org/officeDocument/2006/relationships/presProps" Target="presProps.xml" /><Relationship Id="rId4" Type="http://schemas.openxmlformats.org/officeDocument/2006/relationships/slide" Target="slides/slide3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B3A824-1A51-4B26-AD58-A6D8E14F6C04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57E33E-8B18-4087-B112-809917729534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FE419-2371-464F-8239-3959401C3561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162C4-EDD9-4389-A98B-B87ECEA2A81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5059C3-6A89-4494-99FF-5A4D6FFD50EB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954B2F-12DE-47F5-8894-472B206D2E1E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30E46F-7819-4ACF-B48B-48222C2ACC88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F3416-4057-4DAA-829D-4CA07428D088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D9284-D300-4297-87F7-E791DCC15DB1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D525BB-DA17-4BA0-B3C8-3AC3ABC827E6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6C4C9A-3960-41CF-A4E9-2A8FB932454B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2.pn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Relationship Id="rId14" Type="http://schemas.openxmlformats.org/officeDocument/2006/relationships/image" Target="../media/image3.png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3CBC1C18-307B-4F68-A007-B5B542270E8D}" type="datetimeFigureOut">
              <a:rPr lang="en-US" dirty="0"/>
              <a:t>6/22/2021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9C95EDB-8786-4783-8466-A78F6D570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sz="8000" dirty="0"/>
              <a:t>Tutoría de pares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222413C-B9C3-4B3E-A814-FB2512A567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Luz Mariana Gutiérrez Reyes</a:t>
            </a:r>
          </a:p>
          <a:p>
            <a:r>
              <a:rPr lang="es-MX" dirty="0" err="1"/>
              <a:t>Kenya</a:t>
            </a:r>
            <a:r>
              <a:rPr lang="es-MX" dirty="0"/>
              <a:t> Katherine Jaramillo Guillén</a:t>
            </a:r>
          </a:p>
        </p:txBody>
      </p:sp>
    </p:spTree>
    <p:extLst>
      <p:ext uri="{BB962C8B-B14F-4D97-AF65-F5344CB8AC3E}">
        <p14:creationId xmlns:p14="http://schemas.microsoft.com/office/powerpoint/2010/main" val="2941270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: esquinas redondeadas 1">
            <a:extLst>
              <a:ext uri="{FF2B5EF4-FFF2-40B4-BE49-F238E27FC236}">
                <a16:creationId xmlns:a16="http://schemas.microsoft.com/office/drawing/2014/main" id="{91D0F62D-481E-4B7A-95BB-C1DF85400CF1}"/>
              </a:ext>
            </a:extLst>
          </p:cNvPr>
          <p:cNvSpPr/>
          <p:nvPr/>
        </p:nvSpPr>
        <p:spPr>
          <a:xfrm>
            <a:off x="4492485" y="331305"/>
            <a:ext cx="3207027" cy="1457739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Forma, espacio y medida: </a:t>
            </a:r>
          </a:p>
        </p:txBody>
      </p:sp>
      <p:sp>
        <p:nvSpPr>
          <p:cNvPr id="3" name="Rectángulo: esquinas redondeadas 2">
            <a:extLst>
              <a:ext uri="{FF2B5EF4-FFF2-40B4-BE49-F238E27FC236}">
                <a16:creationId xmlns:a16="http://schemas.microsoft.com/office/drawing/2014/main" id="{14F5B58E-6D17-4F55-83F1-1B16261D429E}"/>
              </a:ext>
            </a:extLst>
          </p:cNvPr>
          <p:cNvSpPr/>
          <p:nvPr/>
        </p:nvSpPr>
        <p:spPr>
          <a:xfrm>
            <a:off x="4837043" y="2236304"/>
            <a:ext cx="2517913" cy="11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 principal cosa que se ve en esta unidad son los elementos de las actividades de estos temas</a:t>
            </a:r>
          </a:p>
        </p:txBody>
      </p:sp>
      <p:sp>
        <p:nvSpPr>
          <p:cNvPr id="6" name="Rectángulo: esquinas redondeadas 5">
            <a:extLst>
              <a:ext uri="{FF2B5EF4-FFF2-40B4-BE49-F238E27FC236}">
                <a16:creationId xmlns:a16="http://schemas.microsoft.com/office/drawing/2014/main" id="{F62981F4-A305-4F1B-A956-E626C639E975}"/>
              </a:ext>
            </a:extLst>
          </p:cNvPr>
          <p:cNvSpPr/>
          <p:nvPr/>
        </p:nvSpPr>
        <p:spPr>
          <a:xfrm>
            <a:off x="4837043" y="3876260"/>
            <a:ext cx="2517913" cy="11926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/>
              <a:t>En estas se ve de manera sencilla y </a:t>
            </a:r>
            <a:r>
              <a:rPr lang="es-MX" dirty="0" err="1"/>
              <a:t>cosecutiva</a:t>
            </a:r>
            <a:endParaRPr lang="es-MX" dirty="0"/>
          </a:p>
        </p:txBody>
      </p:sp>
      <p:sp>
        <p:nvSpPr>
          <p:cNvPr id="7" name="Rectángulo: esquinas redondeadas 6">
            <a:extLst>
              <a:ext uri="{FF2B5EF4-FFF2-40B4-BE49-F238E27FC236}">
                <a16:creationId xmlns:a16="http://schemas.microsoft.com/office/drawing/2014/main" id="{B602DD71-A9A3-4ECA-818A-C342B08E7C3A}"/>
              </a:ext>
            </a:extLst>
          </p:cNvPr>
          <p:cNvSpPr/>
          <p:nvPr/>
        </p:nvSpPr>
        <p:spPr>
          <a:xfrm>
            <a:off x="715614" y="4714460"/>
            <a:ext cx="3578088" cy="190168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 cotidianeidad que se refiere a mantener el problema en un entorno familiar. Para que así el niño se sienta con más confianza de resolver un problema con seguridad.</a:t>
            </a:r>
          </a:p>
        </p:txBody>
      </p:sp>
      <p:sp>
        <p:nvSpPr>
          <p:cNvPr id="8" name="Rectángulo: esquinas redondeadas 7">
            <a:extLst>
              <a:ext uri="{FF2B5EF4-FFF2-40B4-BE49-F238E27FC236}">
                <a16:creationId xmlns:a16="http://schemas.microsoft.com/office/drawing/2014/main" id="{726CE91B-DA84-4CEE-9AFC-B3BC67426F99}"/>
              </a:ext>
            </a:extLst>
          </p:cNvPr>
          <p:cNvSpPr/>
          <p:nvPr/>
        </p:nvSpPr>
        <p:spPr>
          <a:xfrm>
            <a:off x="8381999" y="4714460"/>
            <a:ext cx="3578088" cy="208059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400" dirty="0"/>
              <a:t>Las medidas poco tradicionales y tangibles o maleables pudiendo decir que con esto va a ser más sencillo que después se relacionen con sus medidas como un </a:t>
            </a:r>
            <a:r>
              <a:rPr lang="es-MX" sz="1400" dirty="0" err="1"/>
              <a:t>lapiz</a:t>
            </a:r>
            <a:r>
              <a:rPr lang="es-MX" sz="1400" dirty="0"/>
              <a:t>, tres listones con centímetros, metros y hasta kilómetros. </a:t>
            </a:r>
          </a:p>
        </p:txBody>
      </p:sp>
      <p:cxnSp>
        <p:nvCxnSpPr>
          <p:cNvPr id="34" name="Conector recto 33">
            <a:extLst>
              <a:ext uri="{FF2B5EF4-FFF2-40B4-BE49-F238E27FC236}">
                <a16:creationId xmlns:a16="http://schemas.microsoft.com/office/drawing/2014/main" id="{4FBCEA7A-DCD6-4967-80B7-F80E61DDD39A}"/>
              </a:ext>
            </a:extLst>
          </p:cNvPr>
          <p:cNvCxnSpPr>
            <a:cxnSpLocks/>
          </p:cNvCxnSpPr>
          <p:nvPr/>
        </p:nvCxnSpPr>
        <p:spPr>
          <a:xfrm>
            <a:off x="6095998" y="1789044"/>
            <a:ext cx="1" cy="447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Conector recto 35">
            <a:extLst>
              <a:ext uri="{FF2B5EF4-FFF2-40B4-BE49-F238E27FC236}">
                <a16:creationId xmlns:a16="http://schemas.microsoft.com/office/drawing/2014/main" id="{16E4711E-AAEB-4D3D-90AA-8896A7AF75C5}"/>
              </a:ext>
            </a:extLst>
          </p:cNvPr>
          <p:cNvCxnSpPr>
            <a:cxnSpLocks/>
            <a:stCxn id="3" idx="2"/>
            <a:endCxn id="6" idx="0"/>
          </p:cNvCxnSpPr>
          <p:nvPr/>
        </p:nvCxnSpPr>
        <p:spPr>
          <a:xfrm>
            <a:off x="6096000" y="3429000"/>
            <a:ext cx="0" cy="447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ector recto 38">
            <a:extLst>
              <a:ext uri="{FF2B5EF4-FFF2-40B4-BE49-F238E27FC236}">
                <a16:creationId xmlns:a16="http://schemas.microsoft.com/office/drawing/2014/main" id="{8039793C-8155-4CD7-A41F-DA64A6DD68A6}"/>
              </a:ext>
            </a:extLst>
          </p:cNvPr>
          <p:cNvCxnSpPr>
            <a:cxnSpLocks/>
            <a:stCxn id="6" idx="3"/>
            <a:endCxn id="8" idx="0"/>
          </p:cNvCxnSpPr>
          <p:nvPr/>
        </p:nvCxnSpPr>
        <p:spPr>
          <a:xfrm>
            <a:off x="7354956" y="4472608"/>
            <a:ext cx="2816087" cy="241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Conector recto 41">
            <a:extLst>
              <a:ext uri="{FF2B5EF4-FFF2-40B4-BE49-F238E27FC236}">
                <a16:creationId xmlns:a16="http://schemas.microsoft.com/office/drawing/2014/main" id="{8D8D4C58-7D6A-4164-A721-FFE84DDF27CC}"/>
              </a:ext>
            </a:extLst>
          </p:cNvPr>
          <p:cNvCxnSpPr>
            <a:cxnSpLocks/>
            <a:stCxn id="7" idx="0"/>
            <a:endCxn id="6" idx="1"/>
          </p:cNvCxnSpPr>
          <p:nvPr/>
        </p:nvCxnSpPr>
        <p:spPr>
          <a:xfrm flipV="1">
            <a:off x="2504658" y="4472608"/>
            <a:ext cx="2332385" cy="2418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4422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0BB6A9-5800-4F00-8D6A-99948840C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/>
              <a:t>Observaciones a la materia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D14C23A-06B9-42BF-BBF7-94F7063869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160" indent="0">
              <a:buNone/>
            </a:pPr>
            <a:r>
              <a:rPr lang="es-ES" dirty="0"/>
              <a:t>Aprender de forma autodidacta no es la acción más sencilla, claro está, puesto que aun en clase se tornan complejas. Pero no es algo imposible y tampoco te tiene que llevar toda tu vida. Sin embargo se nos es un poco difícil comprender la materia si las únicas que exponemos somos nosotras y no tenemos </a:t>
            </a:r>
            <a:r>
              <a:rPr lang="es-ES"/>
              <a:t>una guía en sí en el tema.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8641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 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2D251F"/>
      </a:dk2>
      <a:lt2>
        <a:srgbClr val="FAE9C5"/>
      </a:lt2>
      <a:accent1>
        <a:srgbClr val="ED3846"/>
      </a:accent1>
      <a:accent2>
        <a:srgbClr val="F87184"/>
      </a:accent2>
      <a:accent3>
        <a:srgbClr val="EC9DA9"/>
      </a:accent3>
      <a:accent4>
        <a:srgbClr val="ECC190"/>
      </a:accent4>
      <a:accent5>
        <a:srgbClr val="FFB268"/>
      </a:accent5>
      <a:accent6>
        <a:srgbClr val="F98657"/>
      </a:accent6>
      <a:hlink>
        <a:srgbClr val="B97669"/>
      </a:hlink>
      <a:folHlink>
        <a:srgbClr val="9E94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BCCF8060-3FCB-4641-B728-8A589529B13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59</TotalTime>
  <Words>185</Words>
  <Application>Microsoft Office PowerPoint</Application>
  <PresentationFormat>Panorámica</PresentationFormat>
  <Paragraphs>10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Madison</vt:lpstr>
      <vt:lpstr>Tutoría de pares</vt:lpstr>
      <vt:lpstr>Presentación de PowerPoint</vt:lpstr>
      <vt:lpstr>Observaciones a la materia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Tutoría de pares</dc:title>
  <dc:creator>Toño Gutiérrez</dc:creator>
  <cp:lastModifiedBy>KENYA KATHERINE JARAMILLO GUILLEN</cp:lastModifiedBy>
  <cp:revision>5</cp:revision>
  <dcterms:created xsi:type="dcterms:W3CDTF">2021-06-23T03:27:28Z</dcterms:created>
  <dcterms:modified xsi:type="dcterms:W3CDTF">2021-06-23T04:29:01Z</dcterms:modified>
</cp:coreProperties>
</file>