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/>
            <a:t>Fala 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</dgm:pt>
    <dgm:pt modelId="{F796FCB1-74F5-4B64-A25D-DA094A32C896}" type="pres">
      <dgm:prSet presAssocID="{E05D7E21-CD08-4CE8-8D82-66A592CD4242}" presName="sibTrans" presStyleLbl="bgSibTrans2D1" presStyleIdx="0" presStyleCnt="8"/>
      <dgm:spPr/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</dgm:pt>
    <dgm:pt modelId="{23B1723A-2A88-498B-8387-EA64EC9266FF}" type="pres">
      <dgm:prSet presAssocID="{2797A217-5999-4E54-9AB6-E00B8FD09F4D}" presName="sibTrans" presStyleLbl="bgSibTrans2D1" presStyleIdx="1" presStyleCnt="8"/>
      <dgm:spPr/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</dgm:pt>
    <dgm:pt modelId="{88020E89-52FD-4F83-A6A9-67F56706C72D}" type="pres">
      <dgm:prSet presAssocID="{674E6917-463E-43A2-B115-81C802B4A188}" presName="sibTrans" presStyleLbl="bgSibTrans2D1" presStyleIdx="2" presStyleCnt="8"/>
      <dgm:spPr/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</dgm:pt>
    <dgm:pt modelId="{8A62D77B-6DDC-4022-8548-0B9BD42394CC}" type="pres">
      <dgm:prSet presAssocID="{3C2E045F-07CD-4B75-A93F-DD884F45A2EB}" presName="sibTrans" presStyleLbl="bgSibTrans2D1" presStyleIdx="3" presStyleCnt="8"/>
      <dgm:spPr/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</dgm:pt>
    <dgm:pt modelId="{7BC8D835-EFD0-4EC6-ACE9-71B249FF6382}" type="pres">
      <dgm:prSet presAssocID="{95E27318-C457-47B9-8A6E-DC253749166A}" presName="sibTrans" presStyleLbl="bgSibTrans2D1" presStyleIdx="4" presStyleCnt="8"/>
      <dgm:spPr/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</dgm:pt>
    <dgm:pt modelId="{EC191F47-B3F1-4575-AA90-6D520888FDCF}" type="pres">
      <dgm:prSet presAssocID="{0C85B87F-9515-4623-AE47-CBAF9FA68523}" presName="sibTrans" presStyleLbl="bgSibTrans2D1" presStyleIdx="5" presStyleCnt="8"/>
      <dgm:spPr/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</dgm:pt>
    <dgm:pt modelId="{D05AD001-D212-4056-B5BC-15DD17B23E54}" type="pres">
      <dgm:prSet presAssocID="{9EBB95A3-2C0E-4064-B947-889D55408CAB}" presName="sibTrans" presStyleLbl="bgSibTrans2D1" presStyleIdx="6" presStyleCnt="8"/>
      <dgm:spPr/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</dgm:pt>
    <dgm:pt modelId="{FF4E3D3E-BB56-4600-8DB1-96C468D19C14}" type="pres">
      <dgm:prSet presAssocID="{0FDDCADA-C8C9-4096-BDEE-E835743FF9F6}" presName="sibTrans" presStyleLbl="bgSibTrans2D1" presStyleIdx="7" presStyleCnt="8"/>
      <dgm:spPr/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La realización de la planeación</a:t>
          </a:r>
          <a:endParaRPr lang="es-MX" sz="16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saber el nivel de complejidad para las actividades a planear </a:t>
          </a:r>
          <a:endParaRPr lang="es-MX" sz="16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conocer los intereses del grupo</a:t>
          </a:r>
          <a:endParaRPr lang="es-MX" sz="16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El acceso a Internet por parte de los alumnos e incluso por parte de las practicantes</a:t>
          </a:r>
          <a:endParaRPr lang="es-MX" sz="16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Fala de interés por parte de los padres de familia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Baja</a:t>
          </a:r>
          <a:r>
            <a:rPr lang="es-MX" sz="1600" kern="1200" baseline="0" dirty="0"/>
            <a:t> participación en el envío de actividades</a:t>
          </a:r>
          <a:endParaRPr lang="es-MX" sz="16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291" y="-115022"/>
            <a:ext cx="9177866" cy="694277"/>
          </a:xfrm>
        </p:spPr>
        <p:txBody>
          <a:bodyPr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598" y="1590303"/>
            <a:ext cx="10313249" cy="3677394"/>
          </a:xfrm>
        </p:spPr>
        <p:txBody>
          <a:bodyPr>
            <a:noAutofit/>
          </a:bodyPr>
          <a:lstStyle/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“A”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Vanessa Sánchez Gallegos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 integradora. “Retos para generar ambientes de aprendizaje y equitativos”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</a:t>
            </a: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Utiliza los recursos metodológicos y técnicos de la investigación para explicar, comprender situaciones educativas y mejorar su docencia.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Orienta su actuación profesional con sentido ético-</a:t>
            </a:r>
            <a:r>
              <a:rPr lang="es-MX" sz="11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valoral</a:t>
            </a: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asume los diversos principios y reglas que aseguran una mejor convivencia institucional y social, en beneficio de los alumnos y de la comunidad escolar.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Previene y soluciona conflictos, así como situaciones emergentes con base en los derechos humanos, los principios derivados de la normatividad educativa y los valores propios de la profesión docente.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Decide las estrategias pedagógicas para minimizar o eliminar las barreras para el aprendizaje y la participación, asegurando una educación inclusiva.</a:t>
            </a:r>
          </a:p>
          <a:p>
            <a:pPr algn="ctr"/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Saltillo Coahuila, a 23 de junio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387" y="579255"/>
            <a:ext cx="717673" cy="88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79646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educando.</a:t>
            </a:r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6756116-3B97-4C78-90C1-CC1945540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66159"/>
              </p:ext>
            </p:extLst>
          </p:nvPr>
        </p:nvGraphicFramePr>
        <p:xfrm>
          <a:off x="393895" y="31807"/>
          <a:ext cx="11404209" cy="6826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896">
                  <a:extLst>
                    <a:ext uri="{9D8B030D-6E8A-4147-A177-3AD203B41FA5}">
                      <a16:colId xmlns:a16="http://schemas.microsoft.com/office/drawing/2014/main" val="2574109157"/>
                    </a:ext>
                  </a:extLst>
                </a:gridCol>
                <a:gridCol w="2079650">
                  <a:extLst>
                    <a:ext uri="{9D8B030D-6E8A-4147-A177-3AD203B41FA5}">
                      <a16:colId xmlns:a16="http://schemas.microsoft.com/office/drawing/2014/main" val="1853585655"/>
                    </a:ext>
                  </a:extLst>
                </a:gridCol>
                <a:gridCol w="2657332">
                  <a:extLst>
                    <a:ext uri="{9D8B030D-6E8A-4147-A177-3AD203B41FA5}">
                      <a16:colId xmlns:a16="http://schemas.microsoft.com/office/drawing/2014/main" val="2289086457"/>
                    </a:ext>
                  </a:extLst>
                </a:gridCol>
                <a:gridCol w="2426259">
                  <a:extLst>
                    <a:ext uri="{9D8B030D-6E8A-4147-A177-3AD203B41FA5}">
                      <a16:colId xmlns:a16="http://schemas.microsoft.com/office/drawing/2014/main" val="2476343080"/>
                    </a:ext>
                  </a:extLst>
                </a:gridCol>
                <a:gridCol w="2657332">
                  <a:extLst>
                    <a:ext uri="{9D8B030D-6E8A-4147-A177-3AD203B41FA5}">
                      <a16:colId xmlns:a16="http://schemas.microsoft.com/office/drawing/2014/main" val="2729916057"/>
                    </a:ext>
                  </a:extLst>
                </a:gridCol>
                <a:gridCol w="184724">
                  <a:extLst>
                    <a:ext uri="{9D8B030D-6E8A-4147-A177-3AD203B41FA5}">
                      <a16:colId xmlns:a16="http://schemas.microsoft.com/office/drawing/2014/main" val="226544856"/>
                    </a:ext>
                  </a:extLst>
                </a:gridCol>
                <a:gridCol w="128016">
                  <a:extLst>
                    <a:ext uri="{9D8B030D-6E8A-4147-A177-3AD203B41FA5}">
                      <a16:colId xmlns:a16="http://schemas.microsoft.com/office/drawing/2014/main" val="2875059719"/>
                    </a:ext>
                  </a:extLst>
                </a:gridCol>
              </a:tblGrid>
              <a:tr h="323999">
                <a:tc gridSpan="6"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RUBRICA PARA EVALUAR UNA PRESENTACIÓN EN POWER POINT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3" marR="54653" marT="54653" marB="5465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039364"/>
                  </a:ext>
                </a:extLst>
              </a:tr>
              <a:tr h="435582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Excelente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10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Muy bien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9-8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Mejorable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7-6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Pobre</a:t>
                      </a: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27326" marT="27326" marB="27326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26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030073"/>
                  </a:ext>
                </a:extLst>
              </a:tr>
              <a:tr h="1171706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Contenidos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200">
                          <a:effectLst/>
                        </a:rPr>
                      </a:br>
                      <a:br>
                        <a:rPr lang="es-MX" sz="1200">
                          <a:effectLst/>
                        </a:rPr>
                      </a:b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Excelente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información presentada es relevante y correcta. El contenido se basa en los materiales del curso y los amplía con otras fuentes.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Muy bien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información presentada es a veces poco relevante y requiere más información. Incluye alguna información adicional obtenida de fuentes diferentes a los materiales del curso.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Mejorable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información presentada es poco relevante en general y faltan muchos contenidos por desarrollar. No incluye información adicional de otras fuentes.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Pobre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No se muestra prácticamente información relevante y los contenidos no están elaborados ni son adecuados al tema. No incluye información de otras fuentes.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6788750"/>
                  </a:ext>
                </a:extLst>
              </a:tr>
              <a:tr h="946399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Imágenes y vídeos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200">
                          <a:effectLst/>
                        </a:rPr>
                      </a:br>
                      <a:br>
                        <a:rPr lang="es-MX" sz="1200">
                          <a:effectLst/>
                        </a:rPr>
                      </a:b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Excelente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Las imágenes, formas y vídeos son adecuados al texto que acompañan y su uso está justificado.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Muy bien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Las imágenes, formas y vídeos tienen, en general, relación con el contenido, pero hay algunos que se desvían del mismo.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Mejorable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Un gran número de imágenes, formas y vídeos no están justificadas y parecen puestas para rellenar.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Pobre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Las imágenes, formas y vídeos no parecen tener relación con los contenidos.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649045"/>
                  </a:ext>
                </a:extLst>
              </a:tr>
              <a:tr h="1059052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Organización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200">
                          <a:effectLst/>
                        </a:rPr>
                      </a:br>
                      <a:br>
                        <a:rPr lang="es-MX" sz="1200">
                          <a:effectLst/>
                        </a:rPr>
                      </a:b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Excelente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El contenido está bien organizado (se utilizan títulos, listas de numeración, viñetas…).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Muy bien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información está, en general, bastante bien organizada, haciendo uso de algunos elementos como títulos, numeración o viñetas.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Mejorable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Los contenidos están un poco desordenados y hay una ausencia general de elementos organizativos como viñetas, listas, títulos.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Pobre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Los contenidos están desorganizados, no existen elementos como viñetas, listas o títulos y el formato resulta bastante confuso.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1432916"/>
                  </a:ext>
                </a:extLst>
              </a:tr>
              <a:tr h="946399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Diseño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200">
                          <a:effectLst/>
                        </a:rPr>
                      </a:br>
                      <a:br>
                        <a:rPr lang="es-MX" sz="1200">
                          <a:effectLst/>
                        </a:rPr>
                      </a:b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Excelente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presentación se lee correctamente, resulta creativa y muestra ideas originales.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Muy bien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presentación en algunos momentos cuesta leer el texto. En general, es bastante atractiva.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Mejorable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Existen varios contenidos que no es posible leer con claridad. La presentación no acaba de captar el interés del público.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Pobre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Gran parte de los contenidos cuestan de leer. La presentación no resulta atractiva.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8276095"/>
                  </a:ext>
                </a:extLst>
              </a:tr>
              <a:tr h="1058790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Ortografía y gramática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MX" sz="1200">
                          <a:effectLst/>
                        </a:rPr>
                      </a:br>
                      <a:br>
                        <a:rPr lang="es-MX" sz="1200">
                          <a:effectLst/>
                        </a:rPr>
                      </a:b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Excelente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presentación no contiene ningún error ortográfico ni gramatical.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Muy bien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presentación tiene algunas frases incoherentes, pero no tiene errores ortográficos.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Mejorable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presentación tiene algunas ideas incoherentes y algunos errores ortográficos y gramaticales.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Pobre</a:t>
                      </a:r>
                      <a:br>
                        <a:rPr lang="es-MX" sz="1200" dirty="0">
                          <a:effectLst/>
                        </a:rPr>
                      </a:br>
                      <a:r>
                        <a:rPr lang="es-MX" sz="1200" dirty="0">
                          <a:effectLst/>
                        </a:rPr>
                        <a:t>La presentación tiene varias frases incoherentes y presenta varios errores ortográficos y gramaticales.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2" marR="32792" marT="32792" marB="32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6519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0686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1209</Words>
  <Application>Microsoft Office PowerPoint</Application>
  <PresentationFormat>Panorámica</PresentationFormat>
  <Paragraphs>93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Faceta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VANESSA ELIZABETH SANCHEZ GALLEGOS</cp:lastModifiedBy>
  <cp:revision>16</cp:revision>
  <dcterms:created xsi:type="dcterms:W3CDTF">2021-05-31T22:13:47Z</dcterms:created>
  <dcterms:modified xsi:type="dcterms:W3CDTF">2021-06-22T20:36:27Z</dcterms:modified>
</cp:coreProperties>
</file>