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01C8E-A649-4F28-96F0-E4415F96D4AF}" type="doc">
      <dgm:prSet loTypeId="urn:microsoft.com/office/officeart/2005/8/layout/bProcess4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s-MX"/>
        </a:p>
      </dgm:t>
    </dgm:pt>
    <dgm:pt modelId="{F13A11B7-0DCC-4422-B968-6446A8E89BB1}">
      <dgm:prSet phldrT="[Texto]"/>
      <dgm:spPr/>
      <dgm:t>
        <a:bodyPr/>
        <a:lstStyle/>
        <a:p>
          <a:r>
            <a:rPr lang="es-MX"/>
            <a:t>La realización de la planeación</a:t>
          </a:r>
          <a:endParaRPr lang="es-MX" dirty="0"/>
        </a:p>
      </dgm:t>
    </dgm:pt>
    <dgm:pt modelId="{2738F7AC-0746-4551-B35A-A11AF1C97E3F}" type="parTrans" cxnId="{FDA7D84D-306C-4308-84D0-575ABFA06D58}">
      <dgm:prSet/>
      <dgm:spPr/>
      <dgm:t>
        <a:bodyPr/>
        <a:lstStyle/>
        <a:p>
          <a:endParaRPr lang="es-MX"/>
        </a:p>
      </dgm:t>
    </dgm:pt>
    <dgm:pt modelId="{E05D7E21-CD08-4CE8-8D82-66A592CD4242}" type="sibTrans" cxnId="{FDA7D84D-306C-4308-84D0-575ABFA06D58}">
      <dgm:prSet/>
      <dgm:spPr/>
      <dgm:t>
        <a:bodyPr/>
        <a:lstStyle/>
        <a:p>
          <a:endParaRPr lang="es-MX"/>
        </a:p>
      </dgm:t>
    </dgm:pt>
    <dgm:pt modelId="{1A5A26A7-8B60-4EDF-8D2C-CCAED89FCC85}">
      <dgm:prSet phldrT="[Texto]"/>
      <dgm:spPr/>
      <dgm:t>
        <a:bodyPr/>
        <a:lstStyle/>
        <a:p>
          <a:r>
            <a:rPr lang="es-MX"/>
            <a:t>No saber el nivel de complejidad para las actividades a planear </a:t>
          </a:r>
          <a:endParaRPr lang="es-MX" dirty="0"/>
        </a:p>
      </dgm:t>
    </dgm:pt>
    <dgm:pt modelId="{9B48B199-A75F-4B8E-9AB1-2E3EBF6DBAB4}" type="parTrans" cxnId="{81DD664F-E531-472F-AC71-F15D4425B405}">
      <dgm:prSet/>
      <dgm:spPr/>
      <dgm:t>
        <a:bodyPr/>
        <a:lstStyle/>
        <a:p>
          <a:endParaRPr lang="es-MX"/>
        </a:p>
      </dgm:t>
    </dgm:pt>
    <dgm:pt modelId="{2797A217-5999-4E54-9AB6-E00B8FD09F4D}" type="sibTrans" cxnId="{81DD664F-E531-472F-AC71-F15D4425B405}">
      <dgm:prSet/>
      <dgm:spPr/>
      <dgm:t>
        <a:bodyPr/>
        <a:lstStyle/>
        <a:p>
          <a:endParaRPr lang="es-MX"/>
        </a:p>
      </dgm:t>
    </dgm:pt>
    <dgm:pt modelId="{4BC9FAE1-5EDA-4173-B72F-14AEA0A71324}">
      <dgm:prSet phldrT="[Texto]"/>
      <dgm:spPr/>
      <dgm:t>
        <a:bodyPr/>
        <a:lstStyle/>
        <a:p>
          <a:r>
            <a:rPr lang="es-MX"/>
            <a:t>No conocer los intereses del grupo</a:t>
          </a:r>
          <a:endParaRPr lang="es-MX" dirty="0"/>
        </a:p>
      </dgm:t>
    </dgm:pt>
    <dgm:pt modelId="{0CBC3B59-4A67-4222-8953-65F0541DCF05}" type="parTrans" cxnId="{96532DB1-9F68-4380-B67F-112885419BE7}">
      <dgm:prSet/>
      <dgm:spPr/>
      <dgm:t>
        <a:bodyPr/>
        <a:lstStyle/>
        <a:p>
          <a:endParaRPr lang="es-MX"/>
        </a:p>
      </dgm:t>
    </dgm:pt>
    <dgm:pt modelId="{674E6917-463E-43A2-B115-81C802B4A188}" type="sibTrans" cxnId="{96532DB1-9F68-4380-B67F-112885419BE7}">
      <dgm:prSet/>
      <dgm:spPr/>
      <dgm:t>
        <a:bodyPr/>
        <a:lstStyle/>
        <a:p>
          <a:endParaRPr lang="es-MX"/>
        </a:p>
      </dgm:t>
    </dgm:pt>
    <dgm:pt modelId="{637725C2-CF57-4B63-9126-55B39B749816}">
      <dgm:prSet phldrT="[Texto]"/>
      <dgm:spPr/>
      <dgm:t>
        <a:bodyPr/>
        <a:lstStyle/>
        <a:p>
          <a:r>
            <a:rPr lang="es-MX"/>
            <a:t>El acceso a Internet por parte de los alumnos e incluso por parte de las practicantes</a:t>
          </a:r>
          <a:endParaRPr lang="es-MX" dirty="0"/>
        </a:p>
      </dgm:t>
    </dgm:pt>
    <dgm:pt modelId="{D4A01716-85B8-4B4C-A1A9-139FCEDA1F25}" type="parTrans" cxnId="{D4396DB4-5700-46E6-BC3C-4EA84C56515F}">
      <dgm:prSet/>
      <dgm:spPr/>
      <dgm:t>
        <a:bodyPr/>
        <a:lstStyle/>
        <a:p>
          <a:endParaRPr lang="es-MX"/>
        </a:p>
      </dgm:t>
    </dgm:pt>
    <dgm:pt modelId="{3C2E045F-07CD-4B75-A93F-DD884F45A2EB}" type="sibTrans" cxnId="{D4396DB4-5700-46E6-BC3C-4EA84C56515F}">
      <dgm:prSet/>
      <dgm:spPr/>
      <dgm:t>
        <a:bodyPr/>
        <a:lstStyle/>
        <a:p>
          <a:endParaRPr lang="es-MX"/>
        </a:p>
      </dgm:t>
    </dgm:pt>
    <dgm:pt modelId="{4F1F48B9-0E75-408C-90CE-A783666AE7B1}">
      <dgm:prSet phldrT="[Texto]"/>
      <dgm:spPr/>
      <dgm:t>
        <a:bodyPr/>
        <a:lstStyle/>
        <a:p>
          <a:r>
            <a:rPr lang="es-MX" dirty="0"/>
            <a:t>Fala de interés por parte de los padres de familia</a:t>
          </a:r>
        </a:p>
        <a:p>
          <a:r>
            <a:rPr lang="es-MX" dirty="0"/>
            <a:t>Pérdida de motivación por parte de los alumnos. </a:t>
          </a:r>
        </a:p>
      </dgm:t>
    </dgm:pt>
    <dgm:pt modelId="{DC17810E-7899-4811-A233-79E75EA260B7}" type="parTrans" cxnId="{C104CFA0-9839-4E92-B6DE-F81C123E84AF}">
      <dgm:prSet/>
      <dgm:spPr/>
      <dgm:t>
        <a:bodyPr/>
        <a:lstStyle/>
        <a:p>
          <a:endParaRPr lang="es-MX"/>
        </a:p>
      </dgm:t>
    </dgm:pt>
    <dgm:pt modelId="{95E27318-C457-47B9-8A6E-DC253749166A}" type="sibTrans" cxnId="{C104CFA0-9839-4E92-B6DE-F81C123E84AF}">
      <dgm:prSet/>
      <dgm:spPr/>
      <dgm:t>
        <a:bodyPr/>
        <a:lstStyle/>
        <a:p>
          <a:endParaRPr lang="es-MX"/>
        </a:p>
      </dgm:t>
    </dgm:pt>
    <dgm:pt modelId="{9CF02058-D1EE-4E28-B3A0-12ADE09A394E}">
      <dgm:prSet phldrT="[Texto]"/>
      <dgm:spPr/>
      <dgm:t>
        <a:bodyPr/>
        <a:lstStyle/>
        <a:p>
          <a:r>
            <a:rPr lang="es-MX" dirty="0"/>
            <a:t>Poca asistencia en las prácticas por Zoom o Teams</a:t>
          </a:r>
        </a:p>
      </dgm:t>
    </dgm:pt>
    <dgm:pt modelId="{62E412F6-2C83-4F3D-9ACA-853D366B4E5B}" type="parTrans" cxnId="{5BD13E9B-251E-4BBB-9CD3-6375F6CCDC83}">
      <dgm:prSet/>
      <dgm:spPr/>
      <dgm:t>
        <a:bodyPr/>
        <a:lstStyle/>
        <a:p>
          <a:endParaRPr lang="es-MX"/>
        </a:p>
      </dgm:t>
    </dgm:pt>
    <dgm:pt modelId="{0C85B87F-9515-4623-AE47-CBAF9FA68523}" type="sibTrans" cxnId="{5BD13E9B-251E-4BBB-9CD3-6375F6CCDC83}">
      <dgm:prSet/>
      <dgm:spPr/>
      <dgm:t>
        <a:bodyPr/>
        <a:lstStyle/>
        <a:p>
          <a:endParaRPr lang="es-MX"/>
        </a:p>
      </dgm:t>
    </dgm:pt>
    <dgm:pt modelId="{AEA6DA1A-DCC3-4613-9E86-C496BC1ACA96}">
      <dgm:prSet phldrT="[Texto]"/>
      <dgm:spPr/>
      <dgm:t>
        <a:bodyPr/>
        <a:lstStyle/>
        <a:p>
          <a:r>
            <a:rPr lang="es-MX" dirty="0"/>
            <a:t>Baja</a:t>
          </a:r>
          <a:r>
            <a:rPr lang="es-MX" baseline="0" dirty="0"/>
            <a:t> participación en el envío de actividades</a:t>
          </a:r>
          <a:endParaRPr lang="es-MX" dirty="0"/>
        </a:p>
      </dgm:t>
    </dgm:pt>
    <dgm:pt modelId="{EF9BCB57-99E1-48A0-B2F4-812F90DFB2E4}" type="parTrans" cxnId="{614D8550-F6B8-4308-84A3-C17BBACD31C7}">
      <dgm:prSet/>
      <dgm:spPr/>
      <dgm:t>
        <a:bodyPr/>
        <a:lstStyle/>
        <a:p>
          <a:endParaRPr lang="es-MX"/>
        </a:p>
      </dgm:t>
    </dgm:pt>
    <dgm:pt modelId="{9EBB95A3-2C0E-4064-B947-889D55408CAB}" type="sibTrans" cxnId="{614D8550-F6B8-4308-84A3-C17BBACD31C7}">
      <dgm:prSet/>
      <dgm:spPr/>
      <dgm:t>
        <a:bodyPr/>
        <a:lstStyle/>
        <a:p>
          <a:endParaRPr lang="es-MX"/>
        </a:p>
      </dgm:t>
    </dgm:pt>
    <dgm:pt modelId="{796B18AE-532B-440C-A311-8A3882237B7D}">
      <dgm:prSet phldrT="[Texto]"/>
      <dgm:spPr/>
      <dgm:t>
        <a:bodyPr/>
        <a:lstStyle/>
        <a:p>
          <a:r>
            <a:rPr lang="es-MX" dirty="0"/>
            <a:t>Realizar la evaluación </a:t>
          </a:r>
        </a:p>
      </dgm:t>
    </dgm:pt>
    <dgm:pt modelId="{BC06F184-EC5E-41C0-B48A-0A48B3CE1B10}" type="parTrans" cxnId="{2DAC9BAC-98AA-4119-BAC3-CAC9C0C52AE6}">
      <dgm:prSet/>
      <dgm:spPr/>
      <dgm:t>
        <a:bodyPr/>
        <a:lstStyle/>
        <a:p>
          <a:endParaRPr lang="es-MX"/>
        </a:p>
      </dgm:t>
    </dgm:pt>
    <dgm:pt modelId="{0FDDCADA-C8C9-4096-BDEE-E835743FF9F6}" type="sibTrans" cxnId="{2DAC9BAC-98AA-4119-BAC3-CAC9C0C52AE6}">
      <dgm:prSet/>
      <dgm:spPr/>
      <dgm:t>
        <a:bodyPr/>
        <a:lstStyle/>
        <a:p>
          <a:endParaRPr lang="es-MX"/>
        </a:p>
      </dgm:t>
    </dgm:pt>
    <dgm:pt modelId="{249F90ED-7D3A-4134-B525-58650150C700}">
      <dgm:prSet phldrT="[Texto]"/>
      <dgm:spPr/>
      <dgm:t>
        <a:bodyPr/>
        <a:lstStyle/>
        <a:p>
          <a:r>
            <a:rPr lang="es-MX" dirty="0"/>
            <a:t>Extenso horario de trabajo, carga administrativa (Jardín) y carga académica (ENEP)</a:t>
          </a:r>
        </a:p>
      </dgm:t>
    </dgm:pt>
    <dgm:pt modelId="{5BCFAA28-990B-4E12-9723-81FCACAAF1DC}" type="parTrans" cxnId="{F65196CD-24D1-42F0-88D7-0BFEB5659B3E}">
      <dgm:prSet/>
      <dgm:spPr/>
      <dgm:t>
        <a:bodyPr/>
        <a:lstStyle/>
        <a:p>
          <a:endParaRPr lang="es-MX"/>
        </a:p>
      </dgm:t>
    </dgm:pt>
    <dgm:pt modelId="{55F9A76B-05D0-426B-BDA3-A218A8721C38}" type="sibTrans" cxnId="{F65196CD-24D1-42F0-88D7-0BFEB5659B3E}">
      <dgm:prSet/>
      <dgm:spPr/>
      <dgm:t>
        <a:bodyPr/>
        <a:lstStyle/>
        <a:p>
          <a:endParaRPr lang="es-MX"/>
        </a:p>
      </dgm:t>
    </dgm:pt>
    <dgm:pt modelId="{E7598EFE-B034-4D18-B14D-EA4827E461D1}" type="pres">
      <dgm:prSet presAssocID="{8BF01C8E-A649-4F28-96F0-E4415F96D4AF}" presName="Name0" presStyleCnt="0">
        <dgm:presLayoutVars>
          <dgm:dir/>
          <dgm:resizeHandles/>
        </dgm:presLayoutVars>
      </dgm:prSet>
      <dgm:spPr/>
    </dgm:pt>
    <dgm:pt modelId="{068BA84E-7F2F-4DBA-A372-E68ABC303071}" type="pres">
      <dgm:prSet presAssocID="{F13A11B7-0DCC-4422-B968-6446A8E89BB1}" presName="compNode" presStyleCnt="0"/>
      <dgm:spPr/>
    </dgm:pt>
    <dgm:pt modelId="{05763C82-2D65-4BFD-8C3C-6F51956C5B7C}" type="pres">
      <dgm:prSet presAssocID="{F13A11B7-0DCC-4422-B968-6446A8E89BB1}" presName="dummyConnPt" presStyleCnt="0"/>
      <dgm:spPr/>
    </dgm:pt>
    <dgm:pt modelId="{EC15363E-D181-4C70-90B0-3F7609A6D368}" type="pres">
      <dgm:prSet presAssocID="{F13A11B7-0DCC-4422-B968-6446A8E89BB1}" presName="node" presStyleLbl="node1" presStyleIdx="0" presStyleCnt="9">
        <dgm:presLayoutVars>
          <dgm:bulletEnabled val="1"/>
        </dgm:presLayoutVars>
      </dgm:prSet>
      <dgm:spPr/>
    </dgm:pt>
    <dgm:pt modelId="{F796FCB1-74F5-4B64-A25D-DA094A32C896}" type="pres">
      <dgm:prSet presAssocID="{E05D7E21-CD08-4CE8-8D82-66A592CD4242}" presName="sibTrans" presStyleLbl="bgSibTrans2D1" presStyleIdx="0" presStyleCnt="8"/>
      <dgm:spPr/>
    </dgm:pt>
    <dgm:pt modelId="{04FBB9B3-53F9-419C-91B1-22273508D32E}" type="pres">
      <dgm:prSet presAssocID="{1A5A26A7-8B60-4EDF-8D2C-CCAED89FCC85}" presName="compNode" presStyleCnt="0"/>
      <dgm:spPr/>
    </dgm:pt>
    <dgm:pt modelId="{DA1E5F97-4CD7-4E77-AE8A-164609A7BD23}" type="pres">
      <dgm:prSet presAssocID="{1A5A26A7-8B60-4EDF-8D2C-CCAED89FCC85}" presName="dummyConnPt" presStyleCnt="0"/>
      <dgm:spPr/>
    </dgm:pt>
    <dgm:pt modelId="{A3CCAE50-1D37-4883-8AF2-44CE0CF2F684}" type="pres">
      <dgm:prSet presAssocID="{1A5A26A7-8B60-4EDF-8D2C-CCAED89FCC85}" presName="node" presStyleLbl="node1" presStyleIdx="1" presStyleCnt="9">
        <dgm:presLayoutVars>
          <dgm:bulletEnabled val="1"/>
        </dgm:presLayoutVars>
      </dgm:prSet>
      <dgm:spPr/>
    </dgm:pt>
    <dgm:pt modelId="{23B1723A-2A88-498B-8387-EA64EC9266FF}" type="pres">
      <dgm:prSet presAssocID="{2797A217-5999-4E54-9AB6-E00B8FD09F4D}" presName="sibTrans" presStyleLbl="bgSibTrans2D1" presStyleIdx="1" presStyleCnt="8"/>
      <dgm:spPr/>
    </dgm:pt>
    <dgm:pt modelId="{B6CF8C53-ADF3-49A5-8A13-0B7BA2307FFE}" type="pres">
      <dgm:prSet presAssocID="{4BC9FAE1-5EDA-4173-B72F-14AEA0A71324}" presName="compNode" presStyleCnt="0"/>
      <dgm:spPr/>
    </dgm:pt>
    <dgm:pt modelId="{9C84BBAA-C24A-4DA0-81C1-EDDE28BC3747}" type="pres">
      <dgm:prSet presAssocID="{4BC9FAE1-5EDA-4173-B72F-14AEA0A71324}" presName="dummyConnPt" presStyleCnt="0"/>
      <dgm:spPr/>
    </dgm:pt>
    <dgm:pt modelId="{F201F423-221D-4636-9976-E0BFF4BCDF37}" type="pres">
      <dgm:prSet presAssocID="{4BC9FAE1-5EDA-4173-B72F-14AEA0A71324}" presName="node" presStyleLbl="node1" presStyleIdx="2" presStyleCnt="9">
        <dgm:presLayoutVars>
          <dgm:bulletEnabled val="1"/>
        </dgm:presLayoutVars>
      </dgm:prSet>
      <dgm:spPr/>
    </dgm:pt>
    <dgm:pt modelId="{88020E89-52FD-4F83-A6A9-67F56706C72D}" type="pres">
      <dgm:prSet presAssocID="{674E6917-463E-43A2-B115-81C802B4A188}" presName="sibTrans" presStyleLbl="bgSibTrans2D1" presStyleIdx="2" presStyleCnt="8"/>
      <dgm:spPr/>
    </dgm:pt>
    <dgm:pt modelId="{F760C29D-A7D2-4F43-9015-16AD148F07EA}" type="pres">
      <dgm:prSet presAssocID="{637725C2-CF57-4B63-9126-55B39B749816}" presName="compNode" presStyleCnt="0"/>
      <dgm:spPr/>
    </dgm:pt>
    <dgm:pt modelId="{94764DCC-B56D-4214-BB10-9014E2854CA4}" type="pres">
      <dgm:prSet presAssocID="{637725C2-CF57-4B63-9126-55B39B749816}" presName="dummyConnPt" presStyleCnt="0"/>
      <dgm:spPr/>
    </dgm:pt>
    <dgm:pt modelId="{9D26646D-0700-41CA-8C57-3F9378DAE669}" type="pres">
      <dgm:prSet presAssocID="{637725C2-CF57-4B63-9126-55B39B749816}" presName="node" presStyleLbl="node1" presStyleIdx="3" presStyleCnt="9">
        <dgm:presLayoutVars>
          <dgm:bulletEnabled val="1"/>
        </dgm:presLayoutVars>
      </dgm:prSet>
      <dgm:spPr/>
    </dgm:pt>
    <dgm:pt modelId="{8A62D77B-6DDC-4022-8548-0B9BD42394CC}" type="pres">
      <dgm:prSet presAssocID="{3C2E045F-07CD-4B75-A93F-DD884F45A2EB}" presName="sibTrans" presStyleLbl="bgSibTrans2D1" presStyleIdx="3" presStyleCnt="8"/>
      <dgm:spPr/>
    </dgm:pt>
    <dgm:pt modelId="{F4C73140-49ED-48D8-B8A4-0396EB06D9CA}" type="pres">
      <dgm:prSet presAssocID="{4F1F48B9-0E75-408C-90CE-A783666AE7B1}" presName="compNode" presStyleCnt="0"/>
      <dgm:spPr/>
    </dgm:pt>
    <dgm:pt modelId="{BD71286E-A020-4EF5-ABA7-33780E8FD44A}" type="pres">
      <dgm:prSet presAssocID="{4F1F48B9-0E75-408C-90CE-A783666AE7B1}" presName="dummyConnPt" presStyleCnt="0"/>
      <dgm:spPr/>
    </dgm:pt>
    <dgm:pt modelId="{90855939-8DDE-480E-86FB-A51C0E10F305}" type="pres">
      <dgm:prSet presAssocID="{4F1F48B9-0E75-408C-90CE-A783666AE7B1}" presName="node" presStyleLbl="node1" presStyleIdx="4" presStyleCnt="9">
        <dgm:presLayoutVars>
          <dgm:bulletEnabled val="1"/>
        </dgm:presLayoutVars>
      </dgm:prSet>
      <dgm:spPr/>
    </dgm:pt>
    <dgm:pt modelId="{7BC8D835-EFD0-4EC6-ACE9-71B249FF6382}" type="pres">
      <dgm:prSet presAssocID="{95E27318-C457-47B9-8A6E-DC253749166A}" presName="sibTrans" presStyleLbl="bgSibTrans2D1" presStyleIdx="4" presStyleCnt="8"/>
      <dgm:spPr/>
    </dgm:pt>
    <dgm:pt modelId="{FC110E14-F3D4-4F55-8FD0-E677B8407C32}" type="pres">
      <dgm:prSet presAssocID="{9CF02058-D1EE-4E28-B3A0-12ADE09A394E}" presName="compNode" presStyleCnt="0"/>
      <dgm:spPr/>
    </dgm:pt>
    <dgm:pt modelId="{E19DC8DC-D57A-47FE-BB3B-28543F4983E6}" type="pres">
      <dgm:prSet presAssocID="{9CF02058-D1EE-4E28-B3A0-12ADE09A394E}" presName="dummyConnPt" presStyleCnt="0"/>
      <dgm:spPr/>
    </dgm:pt>
    <dgm:pt modelId="{AE1BE159-DDC1-4C2A-A60E-9E0BD4936D83}" type="pres">
      <dgm:prSet presAssocID="{9CF02058-D1EE-4E28-B3A0-12ADE09A394E}" presName="node" presStyleLbl="node1" presStyleIdx="5" presStyleCnt="9">
        <dgm:presLayoutVars>
          <dgm:bulletEnabled val="1"/>
        </dgm:presLayoutVars>
      </dgm:prSet>
      <dgm:spPr/>
    </dgm:pt>
    <dgm:pt modelId="{EC191F47-B3F1-4575-AA90-6D520888FDCF}" type="pres">
      <dgm:prSet presAssocID="{0C85B87F-9515-4623-AE47-CBAF9FA68523}" presName="sibTrans" presStyleLbl="bgSibTrans2D1" presStyleIdx="5" presStyleCnt="8"/>
      <dgm:spPr/>
    </dgm:pt>
    <dgm:pt modelId="{E66A930D-E696-43DB-8EB7-EE405FE67E03}" type="pres">
      <dgm:prSet presAssocID="{AEA6DA1A-DCC3-4613-9E86-C496BC1ACA96}" presName="compNode" presStyleCnt="0"/>
      <dgm:spPr/>
    </dgm:pt>
    <dgm:pt modelId="{764C5713-E26E-4C45-B11F-5B7C9409B87D}" type="pres">
      <dgm:prSet presAssocID="{AEA6DA1A-DCC3-4613-9E86-C496BC1ACA96}" presName="dummyConnPt" presStyleCnt="0"/>
      <dgm:spPr/>
    </dgm:pt>
    <dgm:pt modelId="{8B7A1210-0A07-4018-A68D-5EF6D1FAE320}" type="pres">
      <dgm:prSet presAssocID="{AEA6DA1A-DCC3-4613-9E86-C496BC1ACA96}" presName="node" presStyleLbl="node1" presStyleIdx="6" presStyleCnt="9">
        <dgm:presLayoutVars>
          <dgm:bulletEnabled val="1"/>
        </dgm:presLayoutVars>
      </dgm:prSet>
      <dgm:spPr/>
    </dgm:pt>
    <dgm:pt modelId="{D05AD001-D212-4056-B5BC-15DD17B23E54}" type="pres">
      <dgm:prSet presAssocID="{9EBB95A3-2C0E-4064-B947-889D55408CAB}" presName="sibTrans" presStyleLbl="bgSibTrans2D1" presStyleIdx="6" presStyleCnt="8"/>
      <dgm:spPr/>
    </dgm:pt>
    <dgm:pt modelId="{3E0BA544-ADD8-4211-B640-3A9B7DE9E50E}" type="pres">
      <dgm:prSet presAssocID="{796B18AE-532B-440C-A311-8A3882237B7D}" presName="compNode" presStyleCnt="0"/>
      <dgm:spPr/>
    </dgm:pt>
    <dgm:pt modelId="{30DCFB6D-2760-4A7E-8EE8-6BF12A218E90}" type="pres">
      <dgm:prSet presAssocID="{796B18AE-532B-440C-A311-8A3882237B7D}" presName="dummyConnPt" presStyleCnt="0"/>
      <dgm:spPr/>
    </dgm:pt>
    <dgm:pt modelId="{9E1D728C-1282-4712-91C7-ED0E3CCA9D58}" type="pres">
      <dgm:prSet presAssocID="{796B18AE-532B-440C-A311-8A3882237B7D}" presName="node" presStyleLbl="node1" presStyleIdx="7" presStyleCnt="9">
        <dgm:presLayoutVars>
          <dgm:bulletEnabled val="1"/>
        </dgm:presLayoutVars>
      </dgm:prSet>
      <dgm:spPr/>
    </dgm:pt>
    <dgm:pt modelId="{FF4E3D3E-BB56-4600-8DB1-96C468D19C14}" type="pres">
      <dgm:prSet presAssocID="{0FDDCADA-C8C9-4096-BDEE-E835743FF9F6}" presName="sibTrans" presStyleLbl="bgSibTrans2D1" presStyleIdx="7" presStyleCnt="8"/>
      <dgm:spPr/>
    </dgm:pt>
    <dgm:pt modelId="{2C97B201-F82C-44A9-999D-02D362D1EDF0}" type="pres">
      <dgm:prSet presAssocID="{249F90ED-7D3A-4134-B525-58650150C700}" presName="compNode" presStyleCnt="0"/>
      <dgm:spPr/>
    </dgm:pt>
    <dgm:pt modelId="{4C5BE16F-86E9-4054-A41F-417E0C41E874}" type="pres">
      <dgm:prSet presAssocID="{249F90ED-7D3A-4134-B525-58650150C700}" presName="dummyConnPt" presStyleCnt="0"/>
      <dgm:spPr/>
    </dgm:pt>
    <dgm:pt modelId="{E5E75BA4-C0BF-4728-8CA4-7537BCD079B3}" type="pres">
      <dgm:prSet presAssocID="{249F90ED-7D3A-4134-B525-58650150C700}" presName="node" presStyleLbl="node1" presStyleIdx="8" presStyleCnt="9">
        <dgm:presLayoutVars>
          <dgm:bulletEnabled val="1"/>
        </dgm:presLayoutVars>
      </dgm:prSet>
      <dgm:spPr/>
    </dgm:pt>
  </dgm:ptLst>
  <dgm:cxnLst>
    <dgm:cxn modelId="{ACB54A09-C310-433D-A2F2-C4AE8D3854D8}" type="presOf" srcId="{F13A11B7-0DCC-4422-B968-6446A8E89BB1}" destId="{EC15363E-D181-4C70-90B0-3F7609A6D368}" srcOrd="0" destOrd="0" presId="urn:microsoft.com/office/officeart/2005/8/layout/bProcess4"/>
    <dgm:cxn modelId="{6F0C7113-73D4-4D2E-96BB-E50514855946}" type="presOf" srcId="{1A5A26A7-8B60-4EDF-8D2C-CCAED89FCC85}" destId="{A3CCAE50-1D37-4883-8AF2-44CE0CF2F684}" srcOrd="0" destOrd="0" presId="urn:microsoft.com/office/officeart/2005/8/layout/bProcess4"/>
    <dgm:cxn modelId="{BD5C5120-BB2F-4460-A5C5-8430F3DA5D06}" type="presOf" srcId="{E05D7E21-CD08-4CE8-8D82-66A592CD4242}" destId="{F796FCB1-74F5-4B64-A25D-DA094A32C896}" srcOrd="0" destOrd="0" presId="urn:microsoft.com/office/officeart/2005/8/layout/bProcess4"/>
    <dgm:cxn modelId="{DA217433-C629-4F45-9993-AFF812D60BC5}" type="presOf" srcId="{9CF02058-D1EE-4E28-B3A0-12ADE09A394E}" destId="{AE1BE159-DDC1-4C2A-A60E-9E0BD4936D83}" srcOrd="0" destOrd="0" presId="urn:microsoft.com/office/officeart/2005/8/layout/bProcess4"/>
    <dgm:cxn modelId="{C6BBE65E-BB95-451C-8F21-A9C8A8056F51}" type="presOf" srcId="{0FDDCADA-C8C9-4096-BDEE-E835743FF9F6}" destId="{FF4E3D3E-BB56-4600-8DB1-96C468D19C14}" srcOrd="0" destOrd="0" presId="urn:microsoft.com/office/officeart/2005/8/layout/bProcess4"/>
    <dgm:cxn modelId="{D8065C5F-8D57-45B6-B3F0-1D98BBE4F1FD}" type="presOf" srcId="{95E27318-C457-47B9-8A6E-DC253749166A}" destId="{7BC8D835-EFD0-4EC6-ACE9-71B249FF6382}" srcOrd="0" destOrd="0" presId="urn:microsoft.com/office/officeart/2005/8/layout/bProcess4"/>
    <dgm:cxn modelId="{FDA7D84D-306C-4308-84D0-575ABFA06D58}" srcId="{8BF01C8E-A649-4F28-96F0-E4415F96D4AF}" destId="{F13A11B7-0DCC-4422-B968-6446A8E89BB1}" srcOrd="0" destOrd="0" parTransId="{2738F7AC-0746-4551-B35A-A11AF1C97E3F}" sibTransId="{E05D7E21-CD08-4CE8-8D82-66A592CD4242}"/>
    <dgm:cxn modelId="{81DD664F-E531-472F-AC71-F15D4425B405}" srcId="{8BF01C8E-A649-4F28-96F0-E4415F96D4AF}" destId="{1A5A26A7-8B60-4EDF-8D2C-CCAED89FCC85}" srcOrd="1" destOrd="0" parTransId="{9B48B199-A75F-4B8E-9AB1-2E3EBF6DBAB4}" sibTransId="{2797A217-5999-4E54-9AB6-E00B8FD09F4D}"/>
    <dgm:cxn modelId="{614D8550-F6B8-4308-84A3-C17BBACD31C7}" srcId="{8BF01C8E-A649-4F28-96F0-E4415F96D4AF}" destId="{AEA6DA1A-DCC3-4613-9E86-C496BC1ACA96}" srcOrd="6" destOrd="0" parTransId="{EF9BCB57-99E1-48A0-B2F4-812F90DFB2E4}" sibTransId="{9EBB95A3-2C0E-4064-B947-889D55408CAB}"/>
    <dgm:cxn modelId="{201EFF99-623D-441F-8681-4FBA540729EC}" type="presOf" srcId="{9EBB95A3-2C0E-4064-B947-889D55408CAB}" destId="{D05AD001-D212-4056-B5BC-15DD17B23E54}" srcOrd="0" destOrd="0" presId="urn:microsoft.com/office/officeart/2005/8/layout/bProcess4"/>
    <dgm:cxn modelId="{5A22FB9A-9F2C-4050-AE58-86E310BC0FFC}" type="presOf" srcId="{3C2E045F-07CD-4B75-A93F-DD884F45A2EB}" destId="{8A62D77B-6DDC-4022-8548-0B9BD42394CC}" srcOrd="0" destOrd="0" presId="urn:microsoft.com/office/officeart/2005/8/layout/bProcess4"/>
    <dgm:cxn modelId="{5BD13E9B-251E-4BBB-9CD3-6375F6CCDC83}" srcId="{8BF01C8E-A649-4F28-96F0-E4415F96D4AF}" destId="{9CF02058-D1EE-4E28-B3A0-12ADE09A394E}" srcOrd="5" destOrd="0" parTransId="{62E412F6-2C83-4F3D-9ACA-853D366B4E5B}" sibTransId="{0C85B87F-9515-4623-AE47-CBAF9FA68523}"/>
    <dgm:cxn modelId="{C104CFA0-9839-4E92-B6DE-F81C123E84AF}" srcId="{8BF01C8E-A649-4F28-96F0-E4415F96D4AF}" destId="{4F1F48B9-0E75-408C-90CE-A783666AE7B1}" srcOrd="4" destOrd="0" parTransId="{DC17810E-7899-4811-A233-79E75EA260B7}" sibTransId="{95E27318-C457-47B9-8A6E-DC253749166A}"/>
    <dgm:cxn modelId="{1C715EAB-928C-4E36-ACF0-302238F8A8B8}" type="presOf" srcId="{249F90ED-7D3A-4134-B525-58650150C700}" destId="{E5E75BA4-C0BF-4728-8CA4-7537BCD079B3}" srcOrd="0" destOrd="0" presId="urn:microsoft.com/office/officeart/2005/8/layout/bProcess4"/>
    <dgm:cxn modelId="{316258AC-B74D-48EE-A432-1FFB25382721}" type="presOf" srcId="{4F1F48B9-0E75-408C-90CE-A783666AE7B1}" destId="{90855939-8DDE-480E-86FB-A51C0E10F305}" srcOrd="0" destOrd="0" presId="urn:microsoft.com/office/officeart/2005/8/layout/bProcess4"/>
    <dgm:cxn modelId="{2DAC9BAC-98AA-4119-BAC3-CAC9C0C52AE6}" srcId="{8BF01C8E-A649-4F28-96F0-E4415F96D4AF}" destId="{796B18AE-532B-440C-A311-8A3882237B7D}" srcOrd="7" destOrd="0" parTransId="{BC06F184-EC5E-41C0-B48A-0A48B3CE1B10}" sibTransId="{0FDDCADA-C8C9-4096-BDEE-E835743FF9F6}"/>
    <dgm:cxn modelId="{96532DB1-9F68-4380-B67F-112885419BE7}" srcId="{8BF01C8E-A649-4F28-96F0-E4415F96D4AF}" destId="{4BC9FAE1-5EDA-4173-B72F-14AEA0A71324}" srcOrd="2" destOrd="0" parTransId="{0CBC3B59-4A67-4222-8953-65F0541DCF05}" sibTransId="{674E6917-463E-43A2-B115-81C802B4A188}"/>
    <dgm:cxn modelId="{D4396DB4-5700-46E6-BC3C-4EA84C56515F}" srcId="{8BF01C8E-A649-4F28-96F0-E4415F96D4AF}" destId="{637725C2-CF57-4B63-9126-55B39B749816}" srcOrd="3" destOrd="0" parTransId="{D4A01716-85B8-4B4C-A1A9-139FCEDA1F25}" sibTransId="{3C2E045F-07CD-4B75-A93F-DD884F45A2EB}"/>
    <dgm:cxn modelId="{DE7D31B9-64D1-43A4-955B-DA3952443202}" type="presOf" srcId="{0C85B87F-9515-4623-AE47-CBAF9FA68523}" destId="{EC191F47-B3F1-4575-AA90-6D520888FDCF}" srcOrd="0" destOrd="0" presId="urn:microsoft.com/office/officeart/2005/8/layout/bProcess4"/>
    <dgm:cxn modelId="{522B26C1-49DB-46D9-BCF0-2EAD01FE4BED}" type="presOf" srcId="{2797A217-5999-4E54-9AB6-E00B8FD09F4D}" destId="{23B1723A-2A88-498B-8387-EA64EC9266FF}" srcOrd="0" destOrd="0" presId="urn:microsoft.com/office/officeart/2005/8/layout/bProcess4"/>
    <dgm:cxn modelId="{DA3ADAC2-C692-42DE-824A-6FA40B24C10B}" type="presOf" srcId="{AEA6DA1A-DCC3-4613-9E86-C496BC1ACA96}" destId="{8B7A1210-0A07-4018-A68D-5EF6D1FAE320}" srcOrd="0" destOrd="0" presId="urn:microsoft.com/office/officeart/2005/8/layout/bProcess4"/>
    <dgm:cxn modelId="{F65196CD-24D1-42F0-88D7-0BFEB5659B3E}" srcId="{8BF01C8E-A649-4F28-96F0-E4415F96D4AF}" destId="{249F90ED-7D3A-4134-B525-58650150C700}" srcOrd="8" destOrd="0" parTransId="{5BCFAA28-990B-4E12-9723-81FCACAAF1DC}" sibTransId="{55F9A76B-05D0-426B-BDA3-A218A8721C38}"/>
    <dgm:cxn modelId="{AB8F1ECF-A922-40C7-9ACC-B4C2B437EA69}" type="presOf" srcId="{637725C2-CF57-4B63-9126-55B39B749816}" destId="{9D26646D-0700-41CA-8C57-3F9378DAE669}" srcOrd="0" destOrd="0" presId="urn:microsoft.com/office/officeart/2005/8/layout/bProcess4"/>
    <dgm:cxn modelId="{EF233AD0-A704-4546-B46E-6E840BE71905}" type="presOf" srcId="{674E6917-463E-43A2-B115-81C802B4A188}" destId="{88020E89-52FD-4F83-A6A9-67F56706C72D}" srcOrd="0" destOrd="0" presId="urn:microsoft.com/office/officeart/2005/8/layout/bProcess4"/>
    <dgm:cxn modelId="{9A0D15E9-2825-46AA-B01A-EFF76BDD586F}" type="presOf" srcId="{4BC9FAE1-5EDA-4173-B72F-14AEA0A71324}" destId="{F201F423-221D-4636-9976-E0BFF4BCDF37}" srcOrd="0" destOrd="0" presId="urn:microsoft.com/office/officeart/2005/8/layout/bProcess4"/>
    <dgm:cxn modelId="{80A76CEE-273D-4C2F-BDFC-5E0C50DFCA16}" type="presOf" srcId="{796B18AE-532B-440C-A311-8A3882237B7D}" destId="{9E1D728C-1282-4712-91C7-ED0E3CCA9D58}" srcOrd="0" destOrd="0" presId="urn:microsoft.com/office/officeart/2005/8/layout/bProcess4"/>
    <dgm:cxn modelId="{BFC883F5-A25F-4935-805F-6EC3A5C85952}" type="presOf" srcId="{8BF01C8E-A649-4F28-96F0-E4415F96D4AF}" destId="{E7598EFE-B034-4D18-B14D-EA4827E461D1}" srcOrd="0" destOrd="0" presId="urn:microsoft.com/office/officeart/2005/8/layout/bProcess4"/>
    <dgm:cxn modelId="{6CA8C369-3BEE-45DC-8FA0-E9C9F60CB41A}" type="presParOf" srcId="{E7598EFE-B034-4D18-B14D-EA4827E461D1}" destId="{068BA84E-7F2F-4DBA-A372-E68ABC303071}" srcOrd="0" destOrd="0" presId="urn:microsoft.com/office/officeart/2005/8/layout/bProcess4"/>
    <dgm:cxn modelId="{D0009BBA-3029-489B-B6E9-E0C13667AC01}" type="presParOf" srcId="{068BA84E-7F2F-4DBA-A372-E68ABC303071}" destId="{05763C82-2D65-4BFD-8C3C-6F51956C5B7C}" srcOrd="0" destOrd="0" presId="urn:microsoft.com/office/officeart/2005/8/layout/bProcess4"/>
    <dgm:cxn modelId="{F8FC03E8-D965-48C2-BCEB-CF5279B1767C}" type="presParOf" srcId="{068BA84E-7F2F-4DBA-A372-E68ABC303071}" destId="{EC15363E-D181-4C70-90B0-3F7609A6D368}" srcOrd="1" destOrd="0" presId="urn:microsoft.com/office/officeart/2005/8/layout/bProcess4"/>
    <dgm:cxn modelId="{73F8EBEB-04BA-4636-A5CB-D6AFFD6C019D}" type="presParOf" srcId="{E7598EFE-B034-4D18-B14D-EA4827E461D1}" destId="{F796FCB1-74F5-4B64-A25D-DA094A32C896}" srcOrd="1" destOrd="0" presId="urn:microsoft.com/office/officeart/2005/8/layout/bProcess4"/>
    <dgm:cxn modelId="{87708D82-CEC9-473F-92D9-626B3D85793E}" type="presParOf" srcId="{E7598EFE-B034-4D18-B14D-EA4827E461D1}" destId="{04FBB9B3-53F9-419C-91B1-22273508D32E}" srcOrd="2" destOrd="0" presId="urn:microsoft.com/office/officeart/2005/8/layout/bProcess4"/>
    <dgm:cxn modelId="{1734F68E-EFC4-467C-8D26-2C2638D9ECB2}" type="presParOf" srcId="{04FBB9B3-53F9-419C-91B1-22273508D32E}" destId="{DA1E5F97-4CD7-4E77-AE8A-164609A7BD23}" srcOrd="0" destOrd="0" presId="urn:microsoft.com/office/officeart/2005/8/layout/bProcess4"/>
    <dgm:cxn modelId="{D93D3C98-76A0-44A8-B2F8-D8D218192704}" type="presParOf" srcId="{04FBB9B3-53F9-419C-91B1-22273508D32E}" destId="{A3CCAE50-1D37-4883-8AF2-44CE0CF2F684}" srcOrd="1" destOrd="0" presId="urn:microsoft.com/office/officeart/2005/8/layout/bProcess4"/>
    <dgm:cxn modelId="{C4F7A9C1-4512-4FFF-B6B7-BC6D4B74D005}" type="presParOf" srcId="{E7598EFE-B034-4D18-B14D-EA4827E461D1}" destId="{23B1723A-2A88-498B-8387-EA64EC9266FF}" srcOrd="3" destOrd="0" presId="urn:microsoft.com/office/officeart/2005/8/layout/bProcess4"/>
    <dgm:cxn modelId="{F75D5F54-165A-49BD-9C44-FE3DA4CBF279}" type="presParOf" srcId="{E7598EFE-B034-4D18-B14D-EA4827E461D1}" destId="{B6CF8C53-ADF3-49A5-8A13-0B7BA2307FFE}" srcOrd="4" destOrd="0" presId="urn:microsoft.com/office/officeart/2005/8/layout/bProcess4"/>
    <dgm:cxn modelId="{EB897FEF-6010-4D3D-850B-BBC9018CFD90}" type="presParOf" srcId="{B6CF8C53-ADF3-49A5-8A13-0B7BA2307FFE}" destId="{9C84BBAA-C24A-4DA0-81C1-EDDE28BC3747}" srcOrd="0" destOrd="0" presId="urn:microsoft.com/office/officeart/2005/8/layout/bProcess4"/>
    <dgm:cxn modelId="{A080C899-E3AA-498D-8C85-BB14F9BE5D8E}" type="presParOf" srcId="{B6CF8C53-ADF3-49A5-8A13-0B7BA2307FFE}" destId="{F201F423-221D-4636-9976-E0BFF4BCDF37}" srcOrd="1" destOrd="0" presId="urn:microsoft.com/office/officeart/2005/8/layout/bProcess4"/>
    <dgm:cxn modelId="{C429E44E-2853-4BEA-9315-C741F840498C}" type="presParOf" srcId="{E7598EFE-B034-4D18-B14D-EA4827E461D1}" destId="{88020E89-52FD-4F83-A6A9-67F56706C72D}" srcOrd="5" destOrd="0" presId="urn:microsoft.com/office/officeart/2005/8/layout/bProcess4"/>
    <dgm:cxn modelId="{DE1B785C-4413-4117-A74A-7759BAEC9AE0}" type="presParOf" srcId="{E7598EFE-B034-4D18-B14D-EA4827E461D1}" destId="{F760C29D-A7D2-4F43-9015-16AD148F07EA}" srcOrd="6" destOrd="0" presId="urn:microsoft.com/office/officeart/2005/8/layout/bProcess4"/>
    <dgm:cxn modelId="{A2E40FA4-0246-41DB-9C0D-1D519FA36754}" type="presParOf" srcId="{F760C29D-A7D2-4F43-9015-16AD148F07EA}" destId="{94764DCC-B56D-4214-BB10-9014E2854CA4}" srcOrd="0" destOrd="0" presId="urn:microsoft.com/office/officeart/2005/8/layout/bProcess4"/>
    <dgm:cxn modelId="{5B08AFCA-841A-43B4-A16E-65E7CDE629A5}" type="presParOf" srcId="{F760C29D-A7D2-4F43-9015-16AD148F07EA}" destId="{9D26646D-0700-41CA-8C57-3F9378DAE669}" srcOrd="1" destOrd="0" presId="urn:microsoft.com/office/officeart/2005/8/layout/bProcess4"/>
    <dgm:cxn modelId="{EAA1F45E-597F-41D1-AE61-59C43ACFEDA1}" type="presParOf" srcId="{E7598EFE-B034-4D18-B14D-EA4827E461D1}" destId="{8A62D77B-6DDC-4022-8548-0B9BD42394CC}" srcOrd="7" destOrd="0" presId="urn:microsoft.com/office/officeart/2005/8/layout/bProcess4"/>
    <dgm:cxn modelId="{6B638D7D-5B7A-49B5-AF19-6F7B11ED0981}" type="presParOf" srcId="{E7598EFE-B034-4D18-B14D-EA4827E461D1}" destId="{F4C73140-49ED-48D8-B8A4-0396EB06D9CA}" srcOrd="8" destOrd="0" presId="urn:microsoft.com/office/officeart/2005/8/layout/bProcess4"/>
    <dgm:cxn modelId="{6D9C2019-1C15-4C88-AE0A-CB70CE830B3B}" type="presParOf" srcId="{F4C73140-49ED-48D8-B8A4-0396EB06D9CA}" destId="{BD71286E-A020-4EF5-ABA7-33780E8FD44A}" srcOrd="0" destOrd="0" presId="urn:microsoft.com/office/officeart/2005/8/layout/bProcess4"/>
    <dgm:cxn modelId="{8C417F88-F819-44F3-8EB4-A15D2F4D608E}" type="presParOf" srcId="{F4C73140-49ED-48D8-B8A4-0396EB06D9CA}" destId="{90855939-8DDE-480E-86FB-A51C0E10F305}" srcOrd="1" destOrd="0" presId="urn:microsoft.com/office/officeart/2005/8/layout/bProcess4"/>
    <dgm:cxn modelId="{BFBB5AD2-9B44-4010-898C-63CF8625BF7D}" type="presParOf" srcId="{E7598EFE-B034-4D18-B14D-EA4827E461D1}" destId="{7BC8D835-EFD0-4EC6-ACE9-71B249FF6382}" srcOrd="9" destOrd="0" presId="urn:microsoft.com/office/officeart/2005/8/layout/bProcess4"/>
    <dgm:cxn modelId="{8CA2DE55-E2D8-4D5D-BCEE-0D012E333172}" type="presParOf" srcId="{E7598EFE-B034-4D18-B14D-EA4827E461D1}" destId="{FC110E14-F3D4-4F55-8FD0-E677B8407C32}" srcOrd="10" destOrd="0" presId="urn:microsoft.com/office/officeart/2005/8/layout/bProcess4"/>
    <dgm:cxn modelId="{62C542A3-50FF-43B5-9079-13F8C2DCB1A9}" type="presParOf" srcId="{FC110E14-F3D4-4F55-8FD0-E677B8407C32}" destId="{E19DC8DC-D57A-47FE-BB3B-28543F4983E6}" srcOrd="0" destOrd="0" presId="urn:microsoft.com/office/officeart/2005/8/layout/bProcess4"/>
    <dgm:cxn modelId="{3A8E1067-FC94-45D1-B369-41E943504973}" type="presParOf" srcId="{FC110E14-F3D4-4F55-8FD0-E677B8407C32}" destId="{AE1BE159-DDC1-4C2A-A60E-9E0BD4936D83}" srcOrd="1" destOrd="0" presId="urn:microsoft.com/office/officeart/2005/8/layout/bProcess4"/>
    <dgm:cxn modelId="{61A6C1C5-4786-4889-B561-1FCA3C5DB715}" type="presParOf" srcId="{E7598EFE-B034-4D18-B14D-EA4827E461D1}" destId="{EC191F47-B3F1-4575-AA90-6D520888FDCF}" srcOrd="11" destOrd="0" presId="urn:microsoft.com/office/officeart/2005/8/layout/bProcess4"/>
    <dgm:cxn modelId="{6748ADCC-1452-4817-BF8E-52E0C6B9B04D}" type="presParOf" srcId="{E7598EFE-B034-4D18-B14D-EA4827E461D1}" destId="{E66A930D-E696-43DB-8EB7-EE405FE67E03}" srcOrd="12" destOrd="0" presId="urn:microsoft.com/office/officeart/2005/8/layout/bProcess4"/>
    <dgm:cxn modelId="{3D0BFF18-11DA-458C-A6DB-B71E783E632F}" type="presParOf" srcId="{E66A930D-E696-43DB-8EB7-EE405FE67E03}" destId="{764C5713-E26E-4C45-B11F-5B7C9409B87D}" srcOrd="0" destOrd="0" presId="urn:microsoft.com/office/officeart/2005/8/layout/bProcess4"/>
    <dgm:cxn modelId="{B1AB7CDF-65E5-4AB9-9C84-D6F148DD8AC8}" type="presParOf" srcId="{E66A930D-E696-43DB-8EB7-EE405FE67E03}" destId="{8B7A1210-0A07-4018-A68D-5EF6D1FAE320}" srcOrd="1" destOrd="0" presId="urn:microsoft.com/office/officeart/2005/8/layout/bProcess4"/>
    <dgm:cxn modelId="{C252951D-4A33-436C-8D5C-21AC256D9708}" type="presParOf" srcId="{E7598EFE-B034-4D18-B14D-EA4827E461D1}" destId="{D05AD001-D212-4056-B5BC-15DD17B23E54}" srcOrd="13" destOrd="0" presId="urn:microsoft.com/office/officeart/2005/8/layout/bProcess4"/>
    <dgm:cxn modelId="{0290B778-B831-43E5-B49C-3BD906EA4E4B}" type="presParOf" srcId="{E7598EFE-B034-4D18-B14D-EA4827E461D1}" destId="{3E0BA544-ADD8-4211-B640-3A9B7DE9E50E}" srcOrd="14" destOrd="0" presId="urn:microsoft.com/office/officeart/2005/8/layout/bProcess4"/>
    <dgm:cxn modelId="{6ADE422C-E192-46EA-9D08-47A09A39CBC2}" type="presParOf" srcId="{3E0BA544-ADD8-4211-B640-3A9B7DE9E50E}" destId="{30DCFB6D-2760-4A7E-8EE8-6BF12A218E90}" srcOrd="0" destOrd="0" presId="urn:microsoft.com/office/officeart/2005/8/layout/bProcess4"/>
    <dgm:cxn modelId="{9D86C492-DB04-482F-BD05-B73B93AC6F4D}" type="presParOf" srcId="{3E0BA544-ADD8-4211-B640-3A9B7DE9E50E}" destId="{9E1D728C-1282-4712-91C7-ED0E3CCA9D58}" srcOrd="1" destOrd="0" presId="urn:microsoft.com/office/officeart/2005/8/layout/bProcess4"/>
    <dgm:cxn modelId="{62D56EBF-E812-4007-B4A3-1F2DA8407E68}" type="presParOf" srcId="{E7598EFE-B034-4D18-B14D-EA4827E461D1}" destId="{FF4E3D3E-BB56-4600-8DB1-96C468D19C14}" srcOrd="15" destOrd="0" presId="urn:microsoft.com/office/officeart/2005/8/layout/bProcess4"/>
    <dgm:cxn modelId="{D4B25A9F-41C1-4357-A23A-9B98DBA7DA3B}" type="presParOf" srcId="{E7598EFE-B034-4D18-B14D-EA4827E461D1}" destId="{2C97B201-F82C-44A9-999D-02D362D1EDF0}" srcOrd="16" destOrd="0" presId="urn:microsoft.com/office/officeart/2005/8/layout/bProcess4"/>
    <dgm:cxn modelId="{AE43C4B5-C9B1-4C70-A163-88596C22F79E}" type="presParOf" srcId="{2C97B201-F82C-44A9-999D-02D362D1EDF0}" destId="{4C5BE16F-86E9-4054-A41F-417E0C41E874}" srcOrd="0" destOrd="0" presId="urn:microsoft.com/office/officeart/2005/8/layout/bProcess4"/>
    <dgm:cxn modelId="{9922211B-EB6C-4653-8F01-0E437E8EA569}" type="presParOf" srcId="{2C97B201-F82C-44A9-999D-02D362D1EDF0}" destId="{E5E75BA4-C0BF-4728-8CA4-7537BCD079B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96FCB1-74F5-4B64-A25D-DA094A32C896}">
      <dsp:nvSpPr>
        <dsp:cNvPr id="0" name=""/>
        <dsp:cNvSpPr/>
      </dsp:nvSpPr>
      <dsp:spPr>
        <a:xfrm rot="5400000">
          <a:off x="1363" y="1195884"/>
          <a:ext cx="1869846" cy="22546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15363E-D181-4C70-90B0-3F7609A6D368}">
      <dsp:nvSpPr>
        <dsp:cNvPr id="0" name=""/>
        <dsp:cNvSpPr/>
      </dsp:nvSpPr>
      <dsp:spPr>
        <a:xfrm>
          <a:off x="430767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La realización de la planeación</a:t>
          </a:r>
          <a:endParaRPr lang="es-MX" sz="1600" kern="1200" dirty="0"/>
        </a:p>
      </dsp:txBody>
      <dsp:txXfrm>
        <a:off x="474790" y="45480"/>
        <a:ext cx="2417071" cy="1415024"/>
      </dsp:txXfrm>
    </dsp:sp>
    <dsp:sp modelId="{23B1723A-2A88-498B-8387-EA64EC9266FF}">
      <dsp:nvSpPr>
        <dsp:cNvPr id="0" name=""/>
        <dsp:cNvSpPr/>
      </dsp:nvSpPr>
      <dsp:spPr>
        <a:xfrm rot="5400000">
          <a:off x="1363" y="3074722"/>
          <a:ext cx="1869846" cy="225460"/>
        </a:xfrm>
        <a:prstGeom prst="rect">
          <a:avLst/>
        </a:prstGeom>
        <a:solidFill>
          <a:schemeClr val="accent2">
            <a:shade val="90000"/>
            <a:hueOff val="-35897"/>
            <a:satOff val="-6414"/>
            <a:lumOff val="629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CAE50-1D37-4883-8AF2-44CE0CF2F684}">
      <dsp:nvSpPr>
        <dsp:cNvPr id="0" name=""/>
        <dsp:cNvSpPr/>
      </dsp:nvSpPr>
      <dsp:spPr>
        <a:xfrm>
          <a:off x="430767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No saber el nivel de complejidad para las actividades a planear </a:t>
          </a:r>
          <a:endParaRPr lang="es-MX" sz="1600" kern="1200" dirty="0"/>
        </a:p>
      </dsp:txBody>
      <dsp:txXfrm>
        <a:off x="474790" y="1924318"/>
        <a:ext cx="2417071" cy="1415024"/>
      </dsp:txXfrm>
    </dsp:sp>
    <dsp:sp modelId="{88020E89-52FD-4F83-A6A9-67F56706C72D}">
      <dsp:nvSpPr>
        <dsp:cNvPr id="0" name=""/>
        <dsp:cNvSpPr/>
      </dsp:nvSpPr>
      <dsp:spPr>
        <a:xfrm>
          <a:off x="940782" y="4014141"/>
          <a:ext cx="3322815" cy="225460"/>
        </a:xfrm>
        <a:prstGeom prst="rect">
          <a:avLst/>
        </a:prstGeom>
        <a:solidFill>
          <a:schemeClr val="accent2">
            <a:shade val="90000"/>
            <a:hueOff val="-71794"/>
            <a:satOff val="-12828"/>
            <a:lumOff val="1258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1F423-221D-4636-9976-E0BFF4BCDF37}">
      <dsp:nvSpPr>
        <dsp:cNvPr id="0" name=""/>
        <dsp:cNvSpPr/>
      </dsp:nvSpPr>
      <dsp:spPr>
        <a:xfrm>
          <a:off x="430767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No conocer los intereses del grupo</a:t>
          </a:r>
          <a:endParaRPr lang="es-MX" sz="1600" kern="1200" dirty="0"/>
        </a:p>
      </dsp:txBody>
      <dsp:txXfrm>
        <a:off x="474790" y="3803156"/>
        <a:ext cx="2417071" cy="1415024"/>
      </dsp:txXfrm>
    </dsp:sp>
    <dsp:sp modelId="{8A62D77B-6DDC-4022-8548-0B9BD42394CC}">
      <dsp:nvSpPr>
        <dsp:cNvPr id="0" name=""/>
        <dsp:cNvSpPr/>
      </dsp:nvSpPr>
      <dsp:spPr>
        <a:xfrm rot="16200000">
          <a:off x="3333169" y="3074722"/>
          <a:ext cx="1869846" cy="225460"/>
        </a:xfrm>
        <a:prstGeom prst="rect">
          <a:avLst/>
        </a:prstGeom>
        <a:solidFill>
          <a:schemeClr val="accent2">
            <a:shade val="90000"/>
            <a:hueOff val="-107691"/>
            <a:satOff val="-19242"/>
            <a:lumOff val="188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6646D-0700-41CA-8C57-3F9378DAE669}">
      <dsp:nvSpPr>
        <dsp:cNvPr id="0" name=""/>
        <dsp:cNvSpPr/>
      </dsp:nvSpPr>
      <dsp:spPr>
        <a:xfrm>
          <a:off x="3762573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El acceso a Internet por parte de los alumnos e incluso por parte de las practicantes</a:t>
          </a:r>
          <a:endParaRPr lang="es-MX" sz="1600" kern="1200" dirty="0"/>
        </a:p>
      </dsp:txBody>
      <dsp:txXfrm>
        <a:off x="3806596" y="3803156"/>
        <a:ext cx="2417071" cy="1415024"/>
      </dsp:txXfrm>
    </dsp:sp>
    <dsp:sp modelId="{7BC8D835-EFD0-4EC6-ACE9-71B249FF6382}">
      <dsp:nvSpPr>
        <dsp:cNvPr id="0" name=""/>
        <dsp:cNvSpPr/>
      </dsp:nvSpPr>
      <dsp:spPr>
        <a:xfrm rot="16200000">
          <a:off x="3333169" y="1195884"/>
          <a:ext cx="1869846" cy="225460"/>
        </a:xfrm>
        <a:prstGeom prst="rect">
          <a:avLst/>
        </a:prstGeom>
        <a:solidFill>
          <a:schemeClr val="accent2">
            <a:shade val="90000"/>
            <a:hueOff val="-143587"/>
            <a:satOff val="-25656"/>
            <a:lumOff val="251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855939-8DDE-480E-86FB-A51C0E10F305}">
      <dsp:nvSpPr>
        <dsp:cNvPr id="0" name=""/>
        <dsp:cNvSpPr/>
      </dsp:nvSpPr>
      <dsp:spPr>
        <a:xfrm>
          <a:off x="3762573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Fala de interés por parte de los padres de familia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Pérdida de motivación por parte de los alumnos. </a:t>
          </a:r>
        </a:p>
      </dsp:txBody>
      <dsp:txXfrm>
        <a:off x="3806596" y="1924318"/>
        <a:ext cx="2417071" cy="1415024"/>
      </dsp:txXfrm>
    </dsp:sp>
    <dsp:sp modelId="{EC191F47-B3F1-4575-AA90-6D520888FDCF}">
      <dsp:nvSpPr>
        <dsp:cNvPr id="0" name=""/>
        <dsp:cNvSpPr/>
      </dsp:nvSpPr>
      <dsp:spPr>
        <a:xfrm>
          <a:off x="4272588" y="256465"/>
          <a:ext cx="3322815" cy="225460"/>
        </a:xfrm>
        <a:prstGeom prst="rect">
          <a:avLst/>
        </a:prstGeom>
        <a:solidFill>
          <a:schemeClr val="accent2">
            <a:shade val="90000"/>
            <a:hueOff val="-179484"/>
            <a:satOff val="-32070"/>
            <a:lumOff val="314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BE159-DDC1-4C2A-A60E-9E0BD4936D83}">
      <dsp:nvSpPr>
        <dsp:cNvPr id="0" name=""/>
        <dsp:cNvSpPr/>
      </dsp:nvSpPr>
      <dsp:spPr>
        <a:xfrm>
          <a:off x="3762573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Poca asistencia en las prácticas por Zoom o Teams</a:t>
          </a:r>
        </a:p>
      </dsp:txBody>
      <dsp:txXfrm>
        <a:off x="3806596" y="45480"/>
        <a:ext cx="2417071" cy="1415024"/>
      </dsp:txXfrm>
    </dsp:sp>
    <dsp:sp modelId="{D05AD001-D212-4056-B5BC-15DD17B23E54}">
      <dsp:nvSpPr>
        <dsp:cNvPr id="0" name=""/>
        <dsp:cNvSpPr/>
      </dsp:nvSpPr>
      <dsp:spPr>
        <a:xfrm rot="5400000">
          <a:off x="6664975" y="1195884"/>
          <a:ext cx="1869846" cy="225460"/>
        </a:xfrm>
        <a:prstGeom prst="rect">
          <a:avLst/>
        </a:prstGeom>
        <a:solidFill>
          <a:schemeClr val="accent2">
            <a:shade val="90000"/>
            <a:hueOff val="-215381"/>
            <a:satOff val="-38484"/>
            <a:lumOff val="377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A1210-0A07-4018-A68D-5EF6D1FAE320}">
      <dsp:nvSpPr>
        <dsp:cNvPr id="0" name=""/>
        <dsp:cNvSpPr/>
      </dsp:nvSpPr>
      <dsp:spPr>
        <a:xfrm>
          <a:off x="7094379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Baja</a:t>
          </a:r>
          <a:r>
            <a:rPr lang="es-MX" sz="1600" kern="1200" baseline="0" dirty="0"/>
            <a:t> participación en el envío de actividades</a:t>
          </a:r>
          <a:endParaRPr lang="es-MX" sz="1600" kern="1200" dirty="0"/>
        </a:p>
      </dsp:txBody>
      <dsp:txXfrm>
        <a:off x="7138402" y="45480"/>
        <a:ext cx="2417071" cy="1415024"/>
      </dsp:txXfrm>
    </dsp:sp>
    <dsp:sp modelId="{FF4E3D3E-BB56-4600-8DB1-96C468D19C14}">
      <dsp:nvSpPr>
        <dsp:cNvPr id="0" name=""/>
        <dsp:cNvSpPr/>
      </dsp:nvSpPr>
      <dsp:spPr>
        <a:xfrm rot="5400000">
          <a:off x="6664975" y="3074722"/>
          <a:ext cx="1869846" cy="225460"/>
        </a:xfrm>
        <a:prstGeom prst="rect">
          <a:avLst/>
        </a:prstGeom>
        <a:solidFill>
          <a:schemeClr val="accent2">
            <a:shade val="90000"/>
            <a:hueOff val="-251278"/>
            <a:satOff val="-44898"/>
            <a:lumOff val="4404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D728C-1282-4712-91C7-ED0E3CCA9D58}">
      <dsp:nvSpPr>
        <dsp:cNvPr id="0" name=""/>
        <dsp:cNvSpPr/>
      </dsp:nvSpPr>
      <dsp:spPr>
        <a:xfrm>
          <a:off x="7094379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Realizar la evaluación </a:t>
          </a:r>
        </a:p>
      </dsp:txBody>
      <dsp:txXfrm>
        <a:off x="7138402" y="1924318"/>
        <a:ext cx="2417071" cy="1415024"/>
      </dsp:txXfrm>
    </dsp:sp>
    <dsp:sp modelId="{E5E75BA4-C0BF-4728-8CA4-7537BCD079B3}">
      <dsp:nvSpPr>
        <dsp:cNvPr id="0" name=""/>
        <dsp:cNvSpPr/>
      </dsp:nvSpPr>
      <dsp:spPr>
        <a:xfrm>
          <a:off x="7094379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Extenso horario de trabajo, carga administrativa (Jardín) y carga académica (ENEP)</a:t>
          </a:r>
        </a:p>
      </dsp:txBody>
      <dsp:txXfrm>
        <a:off x="7138402" y="3803156"/>
        <a:ext cx="2417071" cy="1415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64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529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0615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8488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8637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7446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39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36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455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55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86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584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851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02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426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43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967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6174D9-C9E9-4C36-8A8F-58423AE75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291" y="-115022"/>
            <a:ext cx="9177866" cy="694277"/>
          </a:xfrm>
        </p:spPr>
        <p:txBody>
          <a:bodyPr/>
          <a:lstStyle/>
          <a:p>
            <a:pPr algn="ctr"/>
            <a:r>
              <a:rPr lang="es-MX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del Estado de Coahuila</a:t>
            </a:r>
            <a:br>
              <a:rPr lang="es-MX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2020 - 2021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7FE243-7BB0-4B1B-B619-3960C7D4F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1598" y="1590303"/>
            <a:ext cx="10313249" cy="3677394"/>
          </a:xfrm>
        </p:spPr>
        <p:txBody>
          <a:bodyPr>
            <a:noAutofit/>
          </a:bodyPr>
          <a:lstStyle/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3° “A”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Vanessa Sánchez Gallegos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 integradora. “Retos para generar ambientes de aprendizaje y equitativos”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profesionales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	</a:t>
            </a:r>
            <a:r>
              <a:rPr lang="es-MX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 recursos de la investigación educativa para enriquecer su práctica profesional, expresando su interés por el conocimiento, la ciencia y la mejora de la educación.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Utiliza los recursos metodológicos y técnicos de la investigación para explicar, comprender situaciones educativas y mejorar su docencia.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Actúa de manera ética ante la diversidad de situaciones que se presentan en la práctica profesional.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Orienta su actuación profesional con sentido ético-</a:t>
            </a:r>
            <a:r>
              <a:rPr lang="es-MX" sz="11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valoral</a:t>
            </a:r>
            <a:r>
              <a:rPr lang="es-MX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asume los diversos principios y reglas que aseguran una mejor convivencia institucional y social, en beneficio de los alumnos y de la comunidad escolar.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Previene y soluciona conflictos, así como situaciones emergentes con base en los derechos humanos, los principios derivados de la normatividad educativa y los valores propios de la profesión docente.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Decide las estrategias pedagógicas para minimizar o eliminar las barreras para el aprendizaje y la participación, asegurando una educación inclusiva.</a:t>
            </a:r>
          </a:p>
          <a:p>
            <a:pPr algn="ctr"/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Saltillo Coahuila, a 23 de junio del 2021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9EBE8DF-8AB6-4EFC-BE3E-D16735E889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387" y="579255"/>
            <a:ext cx="717673" cy="880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77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1716E-EF80-40D8-B992-A71F243D0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704" y="1865168"/>
            <a:ext cx="8596668" cy="388077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s-MX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ambiente de aprendizajes es un conjunto de factores que favorece o dificultan la interacción social en un espacio físico o virtual determinado.  Implica un espacio y un tiempo donde los participantes construyen conocimientos y desarrollan habilidades, actitudes y valores. (SEP, 2017). </a:t>
            </a:r>
          </a:p>
        </p:txBody>
      </p:sp>
    </p:spTree>
    <p:extLst>
      <p:ext uri="{BB962C8B-B14F-4D97-AF65-F5344CB8AC3E}">
        <p14:creationId xmlns:p14="http://schemas.microsoft.com/office/powerpoint/2010/main" val="1088186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16D19-7B92-4604-93A7-51E94CBB9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52" y="229772"/>
            <a:ext cx="10335065" cy="87219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s-MX" sz="2800" b="1" dirty="0"/>
              <a:t>Los retos que enfrentamos durante la Jornada </a:t>
            </a:r>
            <a:br>
              <a:rPr lang="es-MX" sz="2800" b="1" dirty="0"/>
            </a:br>
            <a:r>
              <a:rPr lang="es-MX" sz="2800" b="1" dirty="0"/>
              <a:t>de Práctica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90F70E6-C9A4-41EB-A7BE-79CDF6567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179646"/>
              </p:ext>
            </p:extLst>
          </p:nvPr>
        </p:nvGraphicFramePr>
        <p:xfrm>
          <a:off x="717452" y="1364566"/>
          <a:ext cx="10030265" cy="5263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7076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088F04-CDCB-4ADB-817F-9ECEC153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43" y="41265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MX" sz="2500" b="1" dirty="0"/>
              <a:t>¿Qué hicimos para generar ambientes de aprendizaje y equitativos?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AA3EBF-FBF9-4FB7-979A-C0EF855B5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424" y="1463040"/>
            <a:ext cx="10710724" cy="4982308"/>
          </a:xfrm>
        </p:spPr>
        <p:txBody>
          <a:bodyPr>
            <a:normAutofit fontScale="92500" lnSpcReduction="10000"/>
          </a:bodyPr>
          <a:lstStyle/>
          <a:p>
            <a:r>
              <a:rPr lang="es-MX" sz="2400" dirty="0"/>
              <a:t>Relacionar el pase de lista con el aprendizaje del día.</a:t>
            </a:r>
          </a:p>
          <a:p>
            <a:r>
              <a:rPr lang="es-MX" sz="2400" dirty="0"/>
              <a:t>Al inicio aplicar una actividad interactiva para centrar la atención de los educando.</a:t>
            </a:r>
          </a:p>
          <a:p>
            <a:r>
              <a:rPr lang="es-MX" sz="2400" dirty="0"/>
              <a:t>Tomar un espacio para interactuar con los alumnos, ejemplo contarles un cuento.</a:t>
            </a:r>
          </a:p>
          <a:p>
            <a:r>
              <a:rPr lang="es-MX" sz="2400" dirty="0"/>
              <a:t>Motivar a los alumnos que tenían alguna barrera de aprendizaje.</a:t>
            </a:r>
          </a:p>
          <a:p>
            <a:r>
              <a:rPr lang="es-MX" sz="2400" dirty="0"/>
              <a:t>Interacción en todo momento con los alumnos.</a:t>
            </a:r>
          </a:p>
          <a:p>
            <a:r>
              <a:rPr lang="es-MX" sz="2400" dirty="0"/>
              <a:t>El uso de motivadores como caritas felices, </a:t>
            </a:r>
            <a:r>
              <a:rPr lang="es-MX" sz="2400" dirty="0" err="1"/>
              <a:t>stickers</a:t>
            </a:r>
            <a:r>
              <a:rPr lang="es-MX" sz="2400" dirty="0"/>
              <a:t>, audios en donde les decíamos que estaban bien, que gracias por enviar su evidencia.</a:t>
            </a:r>
          </a:p>
          <a:p>
            <a:r>
              <a:rPr lang="es-MX" sz="2400" dirty="0"/>
              <a:t>Brindarles material didáctico virtual para que el aprendizaje fuera más satisfactorio. </a:t>
            </a:r>
          </a:p>
          <a:p>
            <a:r>
              <a:rPr lang="es-MX" sz="2400" dirty="0"/>
              <a:t>Tener un espacio decorado para transmitir esa sensación de una aula de preescolar.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0231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F4364-2CEF-445D-8AF8-9F8999A57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500" b="1" dirty="0"/>
              <a:t>¿Qué estrategias podemos tomar en cuenta para las próximas prácticas?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A50A99-661C-4A7C-8432-AFBE92C3A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6985"/>
            <a:ext cx="9817164" cy="4805680"/>
          </a:xfrm>
        </p:spPr>
        <p:txBody>
          <a:bodyPr>
            <a:normAutofit lnSpcReduction="10000"/>
          </a:bodyPr>
          <a:lstStyle/>
          <a:p>
            <a:r>
              <a:rPr lang="es-MX" sz="2200" dirty="0"/>
              <a:t>Usar material más interactivo</a:t>
            </a:r>
          </a:p>
          <a:p>
            <a:r>
              <a:rPr lang="es-MX" sz="2200" dirty="0"/>
              <a:t>Planear actividades de acuerdo a situaciones de su interés</a:t>
            </a:r>
          </a:p>
          <a:p>
            <a:r>
              <a:rPr lang="es-MX" sz="2200" dirty="0"/>
              <a:t>A un inicio aplicar una actividad interactiva para rescatar saberes previos o retomar los aprendizajes de los días anteriores.</a:t>
            </a:r>
          </a:p>
          <a:p>
            <a:r>
              <a:rPr lang="es-MX" sz="2200" dirty="0"/>
              <a:t>Usar colores llamativos y material de un tamaño grande.</a:t>
            </a:r>
          </a:p>
          <a:p>
            <a:r>
              <a:rPr lang="es-MX" sz="2200" dirty="0"/>
              <a:t>Realizar actividades grupales en donde todos participen e interactúen.</a:t>
            </a:r>
          </a:p>
          <a:p>
            <a:r>
              <a:rPr lang="es-MX" sz="2200" dirty="0"/>
              <a:t>Hacer más uso de la tecnología y crear avatares para que los alumnos sientan interés por la actividad.</a:t>
            </a:r>
          </a:p>
          <a:p>
            <a:r>
              <a:rPr lang="es-MX" sz="2200" dirty="0"/>
              <a:t>Tener un horario en el grupo de </a:t>
            </a:r>
            <a:r>
              <a:rPr lang="es-MX" sz="2200" dirty="0" err="1"/>
              <a:t>Whatsapp</a:t>
            </a:r>
            <a:r>
              <a:rPr lang="es-MX" sz="2200" dirty="0"/>
              <a:t>, pero siempre estar al pendiente por si surge alguna duda de la actividad.</a:t>
            </a:r>
          </a:p>
          <a:p>
            <a:r>
              <a:rPr lang="es-MX" sz="2200" dirty="0"/>
              <a:t>Cerrar la clase con 3 – 5 niños en donde expliquen que aprendieron, y al día siguiente elegir a otros alumnos para que todos participen.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387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67E31-9911-47C2-8A11-5155F76A5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500" b="1" dirty="0"/>
              <a:t>¿Qué puedo rescatar de las Jornadas de Práctica?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72B3F7-D6AC-41DC-A32D-AF39B9F93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7882"/>
            <a:ext cx="8973103" cy="4087811"/>
          </a:xfrm>
        </p:spPr>
        <p:txBody>
          <a:bodyPr>
            <a:normAutofit lnSpcReduction="10000"/>
          </a:bodyPr>
          <a:lstStyle/>
          <a:p>
            <a:r>
              <a:rPr lang="es-MX" sz="2200" dirty="0">
                <a:solidFill>
                  <a:schemeClr val="tx1"/>
                </a:solidFill>
              </a:rPr>
              <a:t>La participación de los padres de familia determina el rendimiento y los logros del aprendizaje del alumno, al igual que la motivación del infante, asimismo no todos cuentan con los recursos económicos suficientes para tener acceso a Internet, y como futuras educadora debemos de entender esas situaciones. Por otro lado nos dimos cuenta que hay mayor participación en las actividades que son de mayor agrado o interés para los educando, por tanto hay que tomar ese punto en cuenta. </a:t>
            </a:r>
          </a:p>
          <a:p>
            <a:r>
              <a:rPr lang="es-MX" sz="2200" dirty="0">
                <a:solidFill>
                  <a:schemeClr val="tx1"/>
                </a:solidFill>
              </a:rPr>
              <a:t>Sin duda utilizar herramientas digitales es difícil tanto para docentes, alumnos y padres de familia, pero siempre hay que ver por la enseñanza – aprendizaje de cada alumno y ser el guía que ellos necesitan dentro de su etapa en el Preescolar. </a:t>
            </a:r>
          </a:p>
        </p:txBody>
      </p:sp>
    </p:spTree>
    <p:extLst>
      <p:ext uri="{BB962C8B-B14F-4D97-AF65-F5344CB8AC3E}">
        <p14:creationId xmlns:p14="http://schemas.microsoft.com/office/powerpoint/2010/main" val="1201575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6756116-3B97-4C78-90C1-CC19455408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066159"/>
              </p:ext>
            </p:extLst>
          </p:nvPr>
        </p:nvGraphicFramePr>
        <p:xfrm>
          <a:off x="393895" y="31807"/>
          <a:ext cx="11404209" cy="68261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0896">
                  <a:extLst>
                    <a:ext uri="{9D8B030D-6E8A-4147-A177-3AD203B41FA5}">
                      <a16:colId xmlns:a16="http://schemas.microsoft.com/office/drawing/2014/main" val="2574109157"/>
                    </a:ext>
                  </a:extLst>
                </a:gridCol>
                <a:gridCol w="2079650">
                  <a:extLst>
                    <a:ext uri="{9D8B030D-6E8A-4147-A177-3AD203B41FA5}">
                      <a16:colId xmlns:a16="http://schemas.microsoft.com/office/drawing/2014/main" val="1853585655"/>
                    </a:ext>
                  </a:extLst>
                </a:gridCol>
                <a:gridCol w="2657332">
                  <a:extLst>
                    <a:ext uri="{9D8B030D-6E8A-4147-A177-3AD203B41FA5}">
                      <a16:colId xmlns:a16="http://schemas.microsoft.com/office/drawing/2014/main" val="2289086457"/>
                    </a:ext>
                  </a:extLst>
                </a:gridCol>
                <a:gridCol w="2426259">
                  <a:extLst>
                    <a:ext uri="{9D8B030D-6E8A-4147-A177-3AD203B41FA5}">
                      <a16:colId xmlns:a16="http://schemas.microsoft.com/office/drawing/2014/main" val="2476343080"/>
                    </a:ext>
                  </a:extLst>
                </a:gridCol>
                <a:gridCol w="2657332">
                  <a:extLst>
                    <a:ext uri="{9D8B030D-6E8A-4147-A177-3AD203B41FA5}">
                      <a16:colId xmlns:a16="http://schemas.microsoft.com/office/drawing/2014/main" val="2729916057"/>
                    </a:ext>
                  </a:extLst>
                </a:gridCol>
                <a:gridCol w="184724">
                  <a:extLst>
                    <a:ext uri="{9D8B030D-6E8A-4147-A177-3AD203B41FA5}">
                      <a16:colId xmlns:a16="http://schemas.microsoft.com/office/drawing/2014/main" val="226544856"/>
                    </a:ext>
                  </a:extLst>
                </a:gridCol>
                <a:gridCol w="128016">
                  <a:extLst>
                    <a:ext uri="{9D8B030D-6E8A-4147-A177-3AD203B41FA5}">
                      <a16:colId xmlns:a16="http://schemas.microsoft.com/office/drawing/2014/main" val="2875059719"/>
                    </a:ext>
                  </a:extLst>
                </a:gridCol>
              </a:tblGrid>
              <a:tr h="323999">
                <a:tc gridSpan="6"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RUBRICA PARA EVALUAR UNA PRESENTACIÓN EN POWER POINT 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53" marR="54653" marT="54653" marB="54653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600">
                          <a:effectLst/>
                        </a:rPr>
                        <a:t> 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9039364"/>
                  </a:ext>
                </a:extLst>
              </a:tr>
              <a:tr h="435582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26" marR="27326" marT="27326" marB="27326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Excelente</a:t>
                      </a: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10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26" marR="27326" marT="27326" marB="27326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Muy bien</a:t>
                      </a: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9-8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26" marR="27326" marT="27326" marB="27326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Mejorable</a:t>
                      </a: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7-6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26" marR="27326" marT="27326" marB="27326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Pobre</a:t>
                      </a: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5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26" marR="27326" marT="27326" marB="27326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26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030073"/>
                  </a:ext>
                </a:extLst>
              </a:tr>
              <a:tr h="1171706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Contenidos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200">
                          <a:effectLst/>
                        </a:rPr>
                      </a:br>
                      <a:br>
                        <a:rPr lang="es-MX" sz="1200">
                          <a:effectLst/>
                        </a:rPr>
                      </a:b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Excelente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La información presentada es relevante y correcta. El contenido se basa en los materiales del curso y los amplía con otras fuentes.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Muy bien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La información presentada es a veces poco relevante y requiere más información. Incluye alguna información adicional obtenida de fuentes diferentes a los materiales del curso.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Mejorable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La información presentada es poco relevante en general y faltan muchos contenidos por desarrollar. No incluye información adicional de otras fuentes.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Pobre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No se muestra prácticamente información relevante y los contenidos no están elaborados ni son adecuados al tema. No incluye información de otras fuentes.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600">
                          <a:effectLst/>
                        </a:rPr>
                        <a:t> 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6788750"/>
                  </a:ext>
                </a:extLst>
              </a:tr>
              <a:tr h="946399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Imágenes y vídeos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200">
                          <a:effectLst/>
                        </a:rPr>
                      </a:br>
                      <a:br>
                        <a:rPr lang="es-MX" sz="1200">
                          <a:effectLst/>
                        </a:rPr>
                      </a:b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Excelente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Las imágenes, formas y vídeos son adecuados al texto que acompañan y su uso está justificado.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Muy bien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Las imágenes, formas y vídeos tienen, en general, relación con el contenido, pero hay algunos que se desvían del mismo.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Mejorable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Un gran número de imágenes, formas y vídeos no están justificadas y parecen puestas para rellenar.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Pobre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Las imágenes, formas y vídeos no parecen tener relación con los contenidos.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600">
                          <a:effectLst/>
                        </a:rPr>
                        <a:t> 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4649045"/>
                  </a:ext>
                </a:extLst>
              </a:tr>
              <a:tr h="1059052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Organización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200">
                          <a:effectLst/>
                        </a:rPr>
                      </a:br>
                      <a:br>
                        <a:rPr lang="es-MX" sz="1200">
                          <a:effectLst/>
                        </a:rPr>
                      </a:b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Excelente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El contenido está bien organizado (se utilizan títulos, listas de numeración, viñetas…).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Muy bien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La información está, en general, bastante bien organizada, haciendo uso de algunos elementos como títulos, numeración o viñetas.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Mejorable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Los contenidos están un poco desordenados y hay una ausencia general de elementos organizativos como viñetas, listas, títulos.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Pobre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Los contenidos están desorganizados, no existen elementos como viñetas, listas o títulos y el formato resulta bastante confuso.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600">
                          <a:effectLst/>
                        </a:rPr>
                        <a:t> 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11432916"/>
                  </a:ext>
                </a:extLst>
              </a:tr>
              <a:tr h="946399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Diseño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200">
                          <a:effectLst/>
                        </a:rPr>
                      </a:br>
                      <a:br>
                        <a:rPr lang="es-MX" sz="1200">
                          <a:effectLst/>
                        </a:rPr>
                      </a:b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Excelente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La presentación se lee correctamente, resulta creativa y muestra ideas originales.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Muy bien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La presentación en algunos momentos cuesta leer el texto. En general, es bastante atractiva.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Mejorable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Existen varios contenidos que no es posible leer con claridad. La presentación no acaba de captar el interés del público.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Pobre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Gran parte de los contenidos cuestan de leer. La presentación no resulta atractiva.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600">
                          <a:effectLst/>
                        </a:rPr>
                        <a:t> 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38276095"/>
                  </a:ext>
                </a:extLst>
              </a:tr>
              <a:tr h="1058790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Ortografía y gramática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200">
                          <a:effectLst/>
                        </a:rPr>
                      </a:br>
                      <a:br>
                        <a:rPr lang="es-MX" sz="1200">
                          <a:effectLst/>
                        </a:rPr>
                      </a:b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Excelente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la presentación no contiene ningún error ortográfico ni gramatical.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Muy bien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La presentación tiene algunas frases incoherentes, pero no tiene errores ortográficos.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Mejorable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La presentación tiene algunas ideas incoherentes y algunos errores ortográficos y gramaticales.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Pobre</a:t>
                      </a:r>
                      <a:br>
                        <a:rPr lang="es-MX" sz="1200" dirty="0">
                          <a:effectLst/>
                        </a:rPr>
                      </a:br>
                      <a:r>
                        <a:rPr lang="es-MX" sz="1200" dirty="0">
                          <a:effectLst/>
                        </a:rPr>
                        <a:t>La presentación tiene varias frases incoherentes y presenta varios errores ortográficos y gramaticales.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600" dirty="0">
                          <a:effectLst/>
                        </a:rPr>
                        <a:t> </a:t>
                      </a:r>
                      <a:endParaRPr lang="es-MX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56519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0686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Naranja roj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</TotalTime>
  <Words>1209</Words>
  <Application>Microsoft Office PowerPoint</Application>
  <PresentationFormat>Panorámica</PresentationFormat>
  <Paragraphs>93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Faceta</vt:lpstr>
      <vt:lpstr>Escuela Normal de Educación Preescolar del Estado de Coahuila 2020 - 2021</vt:lpstr>
      <vt:lpstr>Presentación de PowerPoint</vt:lpstr>
      <vt:lpstr>Los retos que enfrentamos durante la Jornada  de Práctica</vt:lpstr>
      <vt:lpstr>¿Qué hicimos para generar ambientes de aprendizaje y equitativos?</vt:lpstr>
      <vt:lpstr>¿Qué estrategias podemos tomar en cuenta para las próximas prácticas?</vt:lpstr>
      <vt:lpstr>¿Qué puedo rescatar de las Jornadas de Práctica?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del Estado de Coahuila 2020 - 2021</dc:title>
  <dc:creator>ADANARY</dc:creator>
  <cp:lastModifiedBy>VANESSA ELIZABETH SANCHEZ GALLEGOS</cp:lastModifiedBy>
  <cp:revision>16</cp:revision>
  <dcterms:created xsi:type="dcterms:W3CDTF">2021-05-31T22:13:47Z</dcterms:created>
  <dcterms:modified xsi:type="dcterms:W3CDTF">2021-06-22T20:36:27Z</dcterms:modified>
</cp:coreProperties>
</file>