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smtClean="0"/>
            <a:t>Falta </a:t>
          </a:r>
          <a:r>
            <a:rPr lang="es-MX" dirty="0"/>
            <a:t>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96FCB1-74F5-4B64-A25D-DA094A32C896}" type="pres">
      <dgm:prSet presAssocID="{E05D7E21-CD08-4CE8-8D82-66A592CD4242}" presName="sibTrans" presStyleLbl="bgSibTrans2D1" presStyleIdx="0" presStyleCnt="8"/>
      <dgm:spPr/>
      <dgm:t>
        <a:bodyPr/>
        <a:lstStyle/>
        <a:p>
          <a:endParaRPr lang="es-MX"/>
        </a:p>
      </dgm:t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B1723A-2A88-498B-8387-EA64EC9266FF}" type="pres">
      <dgm:prSet presAssocID="{2797A217-5999-4E54-9AB6-E00B8FD09F4D}" presName="sibTrans" presStyleLbl="bgSibTrans2D1" presStyleIdx="1" presStyleCnt="8"/>
      <dgm:spPr/>
      <dgm:t>
        <a:bodyPr/>
        <a:lstStyle/>
        <a:p>
          <a:endParaRPr lang="es-MX"/>
        </a:p>
      </dgm:t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020E89-52FD-4F83-A6A9-67F56706C72D}" type="pres">
      <dgm:prSet presAssocID="{674E6917-463E-43A2-B115-81C802B4A188}" presName="sibTrans" presStyleLbl="bgSibTrans2D1" presStyleIdx="2" presStyleCnt="8"/>
      <dgm:spPr/>
      <dgm:t>
        <a:bodyPr/>
        <a:lstStyle/>
        <a:p>
          <a:endParaRPr lang="es-MX"/>
        </a:p>
      </dgm:t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62D77B-6DDC-4022-8548-0B9BD42394CC}" type="pres">
      <dgm:prSet presAssocID="{3C2E045F-07CD-4B75-A93F-DD884F45A2EB}" presName="sibTrans" presStyleLbl="bgSibTrans2D1" presStyleIdx="3" presStyleCnt="8"/>
      <dgm:spPr/>
      <dgm:t>
        <a:bodyPr/>
        <a:lstStyle/>
        <a:p>
          <a:endParaRPr lang="es-MX"/>
        </a:p>
      </dgm:t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C8D835-EFD0-4EC6-ACE9-71B249FF6382}" type="pres">
      <dgm:prSet presAssocID="{95E27318-C457-47B9-8A6E-DC253749166A}" presName="sibTrans" presStyleLbl="bgSibTrans2D1" presStyleIdx="4" presStyleCnt="8"/>
      <dgm:spPr/>
      <dgm:t>
        <a:bodyPr/>
        <a:lstStyle/>
        <a:p>
          <a:endParaRPr lang="es-MX"/>
        </a:p>
      </dgm:t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191F47-B3F1-4575-AA90-6D520888FDCF}" type="pres">
      <dgm:prSet presAssocID="{0C85B87F-9515-4623-AE47-CBAF9FA68523}" presName="sibTrans" presStyleLbl="bgSibTrans2D1" presStyleIdx="5" presStyleCnt="8"/>
      <dgm:spPr/>
      <dgm:t>
        <a:bodyPr/>
        <a:lstStyle/>
        <a:p>
          <a:endParaRPr lang="es-MX"/>
        </a:p>
      </dgm:t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5AD001-D212-4056-B5BC-15DD17B23E54}" type="pres">
      <dgm:prSet presAssocID="{9EBB95A3-2C0E-4064-B947-889D55408CAB}" presName="sibTrans" presStyleLbl="bgSibTrans2D1" presStyleIdx="6" presStyleCnt="8"/>
      <dgm:spPr/>
      <dgm:t>
        <a:bodyPr/>
        <a:lstStyle/>
        <a:p>
          <a:endParaRPr lang="es-MX"/>
        </a:p>
      </dgm:t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4E3D3E-BB56-4600-8DB1-96C468D19C14}" type="pres">
      <dgm:prSet presAssocID="{0FDDCADA-C8C9-4096-BDEE-E835743FF9F6}" presName="sibTrans" presStyleLbl="bgSibTrans2D1" presStyleIdx="7" presStyleCnt="8"/>
      <dgm:spPr/>
      <dgm:t>
        <a:bodyPr/>
        <a:lstStyle/>
        <a:p>
          <a:endParaRPr lang="es-MX"/>
        </a:p>
      </dgm:t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La realización de la planeación</a:t>
          </a:r>
          <a:endParaRPr lang="es-MX" sz="15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saber el nivel de complejidad para las actividades a planear </a:t>
          </a:r>
          <a:endParaRPr lang="es-MX" sz="15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conocer los intereses del grupo</a:t>
          </a:r>
          <a:endParaRPr lang="es-MX" sz="15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El acceso a Internet por parte de los alumnos e incluso por parte de las practicantes</a:t>
          </a:r>
          <a:endParaRPr lang="es-MX" sz="15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smtClean="0"/>
            <a:t>Falta </a:t>
          </a:r>
          <a:r>
            <a:rPr lang="es-MX" sz="1500" kern="1200" dirty="0"/>
            <a:t>de interés por parte de los padres de familia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Baja</a:t>
          </a:r>
          <a:r>
            <a:rPr lang="es-MX" sz="1500" kern="1200" baseline="0" dirty="0"/>
            <a:t> participación en el envío de actividades</a:t>
          </a:r>
          <a:endParaRPr lang="es-MX" sz="15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22514" y="271582"/>
            <a:ext cx="1124711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</a:t>
            </a: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Dolores Patricia Segovia Gómez. </a:t>
            </a:r>
          </a:p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escolar.</a:t>
            </a:r>
          </a:p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aprendizaje II. </a:t>
            </a: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de innovación al Trabajo docente en el marco del Proyecto Escolar de Mejora Continua (PEMC)</a:t>
            </a:r>
          </a:p>
          <a:p>
            <a:pPr algn="ctr" defTabSz="914400">
              <a:defRPr/>
            </a:pPr>
            <a:r>
              <a:rPr lang="es-MX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“Tarea Integradora”</a:t>
            </a:r>
          </a:p>
          <a:p>
            <a:pPr algn="ctr" defTabSz="914400">
              <a:defRPr/>
            </a:pPr>
            <a:r>
              <a:rPr lang="es-MX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Competencias: </a:t>
            </a:r>
          </a:p>
          <a:p>
            <a:pPr algn="just" defTabSz="914400">
              <a:defRPr/>
            </a:pPr>
            <a:r>
              <a:rPr lang="es-MX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</a:p>
          <a:p>
            <a:pPr algn="just"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pPr defTabSz="914400">
              <a:defRPr/>
            </a:pPr>
            <a:endParaRPr lang="es-MX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Alumna</a:t>
            </a:r>
            <a:r>
              <a:rPr lang="es-MX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Adanary Avigail Rodríguez Moreno No.17</a:t>
            </a:r>
            <a:endParaRPr lang="es-MX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r>
              <a:rPr lang="es-MX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“A”</a:t>
            </a:r>
          </a:p>
          <a:p>
            <a:pPr algn="ctr" defTabSz="914400">
              <a:defRPr/>
            </a:pPr>
            <a:endParaRPr lang="es-MX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es-MX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defRPr/>
            </a:pPr>
            <a:endParaRPr lang="es-MX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Saltillo, Coahuila.                                                                                                                                                                                  </a:t>
            </a:r>
            <a:r>
              <a:rPr lang="es-MX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23/06/2021                                                                                                                                                                                                       </a:t>
            </a:r>
            <a:endParaRPr lang="es-MX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477" y="790699"/>
            <a:ext cx="865431" cy="103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9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485860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810021"/>
            <a:ext cx="10313249" cy="3677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</a:t>
            </a:r>
            <a:r>
              <a:rPr lang="es-MX" sz="2400" dirty="0" smtClean="0">
                <a:solidFill>
                  <a:schemeClr val="tx1"/>
                </a:solidFill>
              </a:rPr>
              <a:t>a Junio </a:t>
            </a:r>
            <a:r>
              <a:rPr lang="es-MX" sz="2400" dirty="0">
                <a:solidFill>
                  <a:schemeClr val="tx1"/>
                </a:solidFill>
              </a:rPr>
              <a:t>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8" y="964370"/>
            <a:ext cx="7527029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729" y="4047564"/>
            <a:ext cx="3494797" cy="2245659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5295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</a:t>
            </a:r>
            <a:r>
              <a:rPr lang="es-MX" sz="2400" dirty="0" smtClean="0"/>
              <a:t>educandos.</a:t>
            </a:r>
            <a:endParaRPr lang="es-MX" sz="2400" dirty="0"/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070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2099144"/>
                <a:gridCol w="2640698"/>
                <a:gridCol w="2561205"/>
                <a:gridCol w="2178639"/>
                <a:gridCol w="2531394"/>
                <a:gridCol w="95092"/>
                <a:gridCol w="42914"/>
                <a:gridCol w="42914"/>
              </a:tblGrid>
              <a:tr h="433414">
                <a:tc gridSpan="5">
                  <a:txBody>
                    <a:bodyPr/>
                    <a:lstStyle/>
                    <a:p>
                      <a:pPr indent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RUBRICA PARA EVALUAR UNA PRESENTACIÓN EN POWER POINT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9" marR="61769" marT="61769" marB="61769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90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84" marR="30884" marT="30884" marB="30884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84" marR="30884" marT="30884" marB="30884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9-8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84" marR="30884" marT="30884" marB="30884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84" marR="30884" marT="30884" marB="30884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FFFFFF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84" marR="30884" marT="30884" marB="30884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D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84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93660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relevante y correcta. El contenido se basa en los materiales del curso y los amplía con otras fuentes.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a veces poco relevante y requiere más información. Incluye alguna información adicional obtenida de fuentes diferentes a los materiales del curso.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presentada es poco relevante en general y faltan muchos contenidos por desarrollar. No incluye información adicional de otras fuentes.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se muestra prácticamente información relevante y los contenidos no están elaborados ni son adecuados al tema. No incluye información de otras fuentes.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1937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Imágenes y vídeos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son adecuados al texto que acompañan y su uso está justificado.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tienen, en general, relación con el contenido, pero hay algunos que se desvían del mismo.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gran número de imágenes, formas y vídeos no están justificadas y parecen puestas para rellenar.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imágenes, formas y vídeos no parecen tener relación con los contenidos.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84209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contenido está bien organizado (se utilizan títulos, listas de numeración, viñetas…).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información está, en general, bastante bien organizada, haciendo uso de algunos elementos como títulos, numeración o viñetas.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están un poco desordenados y hay una ausencia general de elementos organizativos como viñetas, listas, títulos.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están desorganizados, no existen elementos como viñetas, listas o títulos y el formato resulta bastante confuso.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1937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Diseño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se lee correctamente, resulta creativa y muestra ideas originales.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en algunos momentos cuesta leer el texto. En general, es bastante atractiva.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Existen varios contenidos que no es posible leer con claridad. La presentación no acaba de captar el interés del público.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 parte de los contenidos cuestan de leer. La presentación no resulta atractiva.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1937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Ortografía y gramática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no contiene ningún error ortográfico ni gramatical.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algunas frases incoherentes, pero no tiene errores ortográficos.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Mejorable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algunas ideas incoherentes y algunos errores ortográficos y gramaticales.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Pobre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Oxyge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presentación tiene varias frases incoherentes y presenta varios errores ortográficos y gramaticales.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61" marR="37061" marT="37061" marB="37061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1971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875</Words>
  <Application>Microsoft Office PowerPoint</Application>
  <PresentationFormat>Panorámica</PresentationFormat>
  <Paragraphs>137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Oxygen</vt:lpstr>
      <vt:lpstr>Times New Roman</vt:lpstr>
      <vt:lpstr>Trebuchet MS</vt:lpstr>
      <vt:lpstr>Verdana</vt:lpstr>
      <vt:lpstr>Wingdings 3</vt:lpstr>
      <vt:lpstr>Faceta</vt:lpstr>
      <vt:lpstr>Presentación de PowerPoint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ADANARY</cp:lastModifiedBy>
  <cp:revision>20</cp:revision>
  <dcterms:created xsi:type="dcterms:W3CDTF">2021-05-31T22:13:47Z</dcterms:created>
  <dcterms:modified xsi:type="dcterms:W3CDTF">2021-06-22T14:37:31Z</dcterms:modified>
</cp:coreProperties>
</file>