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4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June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June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497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June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118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June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8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June 22,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71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June 22, 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712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June 22,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03743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June 22,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815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June 22,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2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June 22,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June 22,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98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June 22,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‹Nº›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9478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33" r:id="rId7"/>
    <p:sldLayoutId id="2147483729" r:id="rId8"/>
    <p:sldLayoutId id="2147483730" r:id="rId9"/>
    <p:sldLayoutId id="2147483731" r:id="rId10"/>
    <p:sldLayoutId id="2147483732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5440670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B7B06CD-7288-4541-BEE5-D5738C471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7847" y="2488837"/>
            <a:ext cx="3760499" cy="1924774"/>
          </a:xfrm>
        </p:spPr>
        <p:txBody>
          <a:bodyPr>
            <a:normAutofit fontScale="90000"/>
          </a:bodyPr>
          <a:lstStyle/>
          <a:p>
            <a:r>
              <a:rPr lang="es-MX" dirty="0"/>
              <a:t>Respuestas respecto a nuestra tutora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28A750-B987-4C19-BF2F-6DBB0FA2D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5170" y="4779348"/>
            <a:ext cx="3473327" cy="1136843"/>
          </a:xfrm>
        </p:spPr>
        <p:txBody>
          <a:bodyPr>
            <a:normAutofit/>
          </a:bodyPr>
          <a:lstStyle/>
          <a:p>
            <a:r>
              <a:rPr lang="es-MX" dirty="0"/>
              <a:t>Alumna: </a:t>
            </a:r>
          </a:p>
          <a:p>
            <a:r>
              <a:rPr lang="es-MX" dirty="0"/>
              <a:t>Kathia Anahí Castañuela Salas # 3</a:t>
            </a:r>
          </a:p>
        </p:txBody>
      </p:sp>
      <p:pic>
        <p:nvPicPr>
          <p:cNvPr id="6" name="Imagen 5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55AD6CFA-B51B-4F16-A8FC-8CC7FE606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029" y="2341451"/>
            <a:ext cx="5857124" cy="317748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270C55A-67CA-424C-8134-1EE83E089583}"/>
              </a:ext>
            </a:extLst>
          </p:cNvPr>
          <p:cNvSpPr txBox="1"/>
          <p:nvPr/>
        </p:nvSpPr>
        <p:spPr>
          <a:xfrm>
            <a:off x="2271305" y="390967"/>
            <a:ext cx="87481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Abadi Extra Light" panose="020B0204020104020204" pitchFamily="34" charset="0"/>
              </a:rPr>
              <a:t>Escuela Normal De Educación Preescolar Del Estado De Coahuila</a:t>
            </a:r>
          </a:p>
          <a:p>
            <a:pPr algn="ctr"/>
            <a:r>
              <a:rPr lang="es-MX" sz="2800" dirty="0">
                <a:latin typeface="Abadi Extra Light" panose="020B0204020104020204" pitchFamily="34" charset="0"/>
              </a:rPr>
              <a:t>Licenciatura En Educación Preescolar  </a:t>
            </a:r>
          </a:p>
        </p:txBody>
      </p:sp>
      <p:pic>
        <p:nvPicPr>
          <p:cNvPr id="10" name="Imagen 9" descr="Imagen que contiene señal&#10;&#10;Descripción generada automáticamente">
            <a:extLst>
              <a:ext uri="{FF2B5EF4-FFF2-40B4-BE49-F238E27FC236}">
                <a16:creationId xmlns:a16="http://schemas.microsoft.com/office/drawing/2014/main" id="{CD7D593A-E3BE-46BF-8E9F-CDC15454C2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95" y="480229"/>
            <a:ext cx="2000510" cy="149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598120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rchive">
      <a:dk1>
        <a:sysClr val="windowText" lastClr="000000"/>
      </a:dk1>
      <a:lt1>
        <a:sysClr val="window" lastClr="FFFFFF"/>
      </a:lt1>
      <a:dk2>
        <a:srgbClr val="353B3D"/>
      </a:dk2>
      <a:lt2>
        <a:srgbClr val="EEECEA"/>
      </a:lt2>
      <a:accent1>
        <a:srgbClr val="A65E5E"/>
      </a:accent1>
      <a:accent2>
        <a:srgbClr val="9D6053"/>
      </a:accent2>
      <a:accent3>
        <a:srgbClr val="968274"/>
      </a:accent3>
      <a:accent4>
        <a:srgbClr val="878079"/>
      </a:accent4>
      <a:accent5>
        <a:srgbClr val="6C737A"/>
      </a:accent5>
      <a:accent6>
        <a:srgbClr val="697777"/>
      </a:accent6>
      <a:hlink>
        <a:srgbClr val="A25872"/>
      </a:hlink>
      <a:folHlink>
        <a:srgbClr val="667A7E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Abadi Extra Light</vt:lpstr>
      <vt:lpstr>Arial</vt:lpstr>
      <vt:lpstr>Bembo</vt:lpstr>
      <vt:lpstr>ArchiveVTI</vt:lpstr>
      <vt:lpstr>Respuestas respecto a nuestra tutora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Respuestas respecto a nuestra tutora </dc:title>
  <dc:creator>ANA MARIA SALAS FLORES</dc:creator>
  <cp:lastModifiedBy>ANA MARIA SALAS FLORES</cp:lastModifiedBy>
  <cp:revision>1</cp:revision>
  <dcterms:created xsi:type="dcterms:W3CDTF">2021-06-22T18:35:24Z</dcterms:created>
  <dcterms:modified xsi:type="dcterms:W3CDTF">2021-06-22T18:40:43Z</dcterms:modified>
</cp:coreProperties>
</file>