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Isabel espinoza lopez" userId="6d2f1da534e3ce5d" providerId="LiveId" clId="{D0367467-6DDD-4817-AA64-AC538B3FF6FD}"/>
    <pc:docChg chg="undo custSel addSld delSld modSld">
      <pc:chgData name="Maria Isabel espinoza lopez" userId="6d2f1da534e3ce5d" providerId="LiveId" clId="{D0367467-6DDD-4817-AA64-AC538B3FF6FD}" dt="2021-06-29T18:09:36.439" v="134" actId="1076"/>
      <pc:docMkLst>
        <pc:docMk/>
      </pc:docMkLst>
      <pc:sldChg chg="addSp delSp modSp mod">
        <pc:chgData name="Maria Isabel espinoza lopez" userId="6d2f1da534e3ce5d" providerId="LiveId" clId="{D0367467-6DDD-4817-AA64-AC538B3FF6FD}" dt="2021-06-29T05:29:57.216" v="98" actId="1076"/>
        <pc:sldMkLst>
          <pc:docMk/>
          <pc:sldMk cId="1704808762" sldId="256"/>
        </pc:sldMkLst>
        <pc:spChg chg="del mod">
          <ac:chgData name="Maria Isabel espinoza lopez" userId="6d2f1da534e3ce5d" providerId="LiveId" clId="{D0367467-6DDD-4817-AA64-AC538B3FF6FD}" dt="2021-06-29T05:27:58.793" v="70" actId="478"/>
          <ac:spMkLst>
            <pc:docMk/>
            <pc:sldMk cId="1704808762" sldId="256"/>
            <ac:spMk id="2" creationId="{757DB475-8154-4C5B-AE83-2BDB1012AEA1}"/>
          </ac:spMkLst>
        </pc:spChg>
        <pc:spChg chg="add del">
          <ac:chgData name="Maria Isabel espinoza lopez" userId="6d2f1da534e3ce5d" providerId="LiveId" clId="{D0367467-6DDD-4817-AA64-AC538B3FF6FD}" dt="2021-06-29T05:28:00.740" v="71" actId="478"/>
          <ac:spMkLst>
            <pc:docMk/>
            <pc:sldMk cId="1704808762" sldId="256"/>
            <ac:spMk id="3" creationId="{7C934729-E750-41B7-8F5A-5D7F8C023C9E}"/>
          </ac:spMkLst>
        </pc:spChg>
        <pc:spChg chg="add del">
          <ac:chgData name="Maria Isabel espinoza lopez" userId="6d2f1da534e3ce5d" providerId="LiveId" clId="{D0367467-6DDD-4817-AA64-AC538B3FF6FD}" dt="2021-06-29T05:27:46.653" v="68"/>
          <ac:spMkLst>
            <pc:docMk/>
            <pc:sldMk cId="1704808762" sldId="256"/>
            <ac:spMk id="4" creationId="{B5CA6CF1-61B0-4C78-A7E3-BD5BEF980983}"/>
          </ac:spMkLst>
        </pc:spChg>
        <pc:spChg chg="add del">
          <ac:chgData name="Maria Isabel espinoza lopez" userId="6d2f1da534e3ce5d" providerId="LiveId" clId="{D0367467-6DDD-4817-AA64-AC538B3FF6FD}" dt="2021-06-29T05:27:46.653" v="68"/>
          <ac:spMkLst>
            <pc:docMk/>
            <pc:sldMk cId="1704808762" sldId="256"/>
            <ac:spMk id="5" creationId="{2A97ADDF-5991-4D59-B6EE-F22834F542AC}"/>
          </ac:spMkLst>
        </pc:spChg>
        <pc:spChg chg="add del">
          <ac:chgData name="Maria Isabel espinoza lopez" userId="6d2f1da534e3ce5d" providerId="LiveId" clId="{D0367467-6DDD-4817-AA64-AC538B3FF6FD}" dt="2021-06-29T05:27:58.793" v="70" actId="478"/>
          <ac:spMkLst>
            <pc:docMk/>
            <pc:sldMk cId="1704808762" sldId="256"/>
            <ac:spMk id="6" creationId="{57596EEE-1C8E-4BC8-91B5-598B04CD0A54}"/>
          </ac:spMkLst>
        </pc:spChg>
        <pc:spChg chg="add del">
          <ac:chgData name="Maria Isabel espinoza lopez" userId="6d2f1da534e3ce5d" providerId="LiveId" clId="{D0367467-6DDD-4817-AA64-AC538B3FF6FD}" dt="2021-06-29T05:27:58.793" v="70" actId="478"/>
          <ac:spMkLst>
            <pc:docMk/>
            <pc:sldMk cId="1704808762" sldId="256"/>
            <ac:spMk id="7" creationId="{68DA5C62-B6C9-4896-A77C-CD76CEFBA1D7}"/>
          </ac:spMkLst>
        </pc:spChg>
        <pc:spChg chg="add del mod">
          <ac:chgData name="Maria Isabel espinoza lopez" userId="6d2f1da534e3ce5d" providerId="LiveId" clId="{D0367467-6DDD-4817-AA64-AC538B3FF6FD}" dt="2021-06-29T05:28:19.966" v="77" actId="478"/>
          <ac:spMkLst>
            <pc:docMk/>
            <pc:sldMk cId="1704808762" sldId="256"/>
            <ac:spMk id="8" creationId="{A3E42E5E-8A24-4522-A04E-58ED97914A96}"/>
          </ac:spMkLst>
        </pc:spChg>
        <pc:spChg chg="add del mod">
          <ac:chgData name="Maria Isabel espinoza lopez" userId="6d2f1da534e3ce5d" providerId="LiveId" clId="{D0367467-6DDD-4817-AA64-AC538B3FF6FD}" dt="2021-06-29T05:28:19.966" v="77" actId="478"/>
          <ac:spMkLst>
            <pc:docMk/>
            <pc:sldMk cId="1704808762" sldId="256"/>
            <ac:spMk id="9" creationId="{EA9EB8E1-CBFD-440B-9AE9-61668B6AB411}"/>
          </ac:spMkLst>
        </pc:spChg>
        <pc:spChg chg="add del mod">
          <ac:chgData name="Maria Isabel espinoza lopez" userId="6d2f1da534e3ce5d" providerId="LiveId" clId="{D0367467-6DDD-4817-AA64-AC538B3FF6FD}" dt="2021-06-29T05:28:56.039" v="88" actId="478"/>
          <ac:spMkLst>
            <pc:docMk/>
            <pc:sldMk cId="1704808762" sldId="256"/>
            <ac:spMk id="11" creationId="{BE847E07-1DBE-4F53-8D58-5720D4652EB6}"/>
          </ac:spMkLst>
        </pc:spChg>
        <pc:spChg chg="add del mod">
          <ac:chgData name="Maria Isabel espinoza lopez" userId="6d2f1da534e3ce5d" providerId="LiveId" clId="{D0367467-6DDD-4817-AA64-AC538B3FF6FD}" dt="2021-06-29T05:28:56.039" v="88" actId="478"/>
          <ac:spMkLst>
            <pc:docMk/>
            <pc:sldMk cId="1704808762" sldId="256"/>
            <ac:spMk id="12" creationId="{4DCF9198-42F0-43E8-AA89-E1C92D02ED8F}"/>
          </ac:spMkLst>
        </pc:spChg>
        <pc:spChg chg="add del mod">
          <ac:chgData name="Maria Isabel espinoza lopez" userId="6d2f1da534e3ce5d" providerId="LiveId" clId="{D0367467-6DDD-4817-AA64-AC538B3FF6FD}" dt="2021-06-29T05:29:23.496" v="91" actId="478"/>
          <ac:spMkLst>
            <pc:docMk/>
            <pc:sldMk cId="1704808762" sldId="256"/>
            <ac:spMk id="13" creationId="{EF5830FF-4D39-4A3A-8A3C-EF316FC76E8E}"/>
          </ac:spMkLst>
        </pc:spChg>
        <pc:spChg chg="add del">
          <ac:chgData name="Maria Isabel espinoza lopez" userId="6d2f1da534e3ce5d" providerId="LiveId" clId="{D0367467-6DDD-4817-AA64-AC538B3FF6FD}" dt="2021-06-29T05:29:23.496" v="91" actId="478"/>
          <ac:spMkLst>
            <pc:docMk/>
            <pc:sldMk cId="1704808762" sldId="256"/>
            <ac:spMk id="14" creationId="{7D0C8102-BBDA-4D6B-805A-FA513486066C}"/>
          </ac:spMkLst>
        </pc:spChg>
        <pc:spChg chg="add del">
          <ac:chgData name="Maria Isabel espinoza lopez" userId="6d2f1da534e3ce5d" providerId="LiveId" clId="{D0367467-6DDD-4817-AA64-AC538B3FF6FD}" dt="2021-06-29T05:29:23.496" v="91" actId="478"/>
          <ac:spMkLst>
            <pc:docMk/>
            <pc:sldMk cId="1704808762" sldId="256"/>
            <ac:spMk id="15" creationId="{86697118-CD30-4D8A-9D26-91C02B97F3C5}"/>
          </ac:spMkLst>
        </pc:spChg>
        <pc:spChg chg="add del">
          <ac:chgData name="Maria Isabel espinoza lopez" userId="6d2f1da534e3ce5d" providerId="LiveId" clId="{D0367467-6DDD-4817-AA64-AC538B3FF6FD}" dt="2021-06-29T05:29:43.553" v="93"/>
          <ac:spMkLst>
            <pc:docMk/>
            <pc:sldMk cId="1704808762" sldId="256"/>
            <ac:spMk id="16" creationId="{CD5186F7-85C5-44EB-A0CE-94CACE42914F}"/>
          </ac:spMkLst>
        </pc:spChg>
        <pc:spChg chg="add del">
          <ac:chgData name="Maria Isabel espinoza lopez" userId="6d2f1da534e3ce5d" providerId="LiveId" clId="{D0367467-6DDD-4817-AA64-AC538B3FF6FD}" dt="2021-06-29T05:29:43.553" v="93"/>
          <ac:spMkLst>
            <pc:docMk/>
            <pc:sldMk cId="1704808762" sldId="256"/>
            <ac:spMk id="17" creationId="{46F2DA2F-F5A4-45EA-AC53-B2C504C6E01A}"/>
          </ac:spMkLst>
        </pc:spChg>
        <pc:picChg chg="add del mod">
          <ac:chgData name="Maria Isabel espinoza lopez" userId="6d2f1da534e3ce5d" providerId="LiveId" clId="{D0367467-6DDD-4817-AA64-AC538B3FF6FD}" dt="2021-06-29T05:28:34.343" v="81" actId="478"/>
          <ac:picMkLst>
            <pc:docMk/>
            <pc:sldMk cId="1704808762" sldId="256"/>
            <ac:picMk id="10" creationId="{B3666395-4881-4CBE-9AE6-07768A59AA9E}"/>
          </ac:picMkLst>
        </pc:picChg>
        <pc:picChg chg="add mod">
          <ac:chgData name="Maria Isabel espinoza lopez" userId="6d2f1da534e3ce5d" providerId="LiveId" clId="{D0367467-6DDD-4817-AA64-AC538B3FF6FD}" dt="2021-06-29T05:29:57.216" v="98" actId="1076"/>
          <ac:picMkLst>
            <pc:docMk/>
            <pc:sldMk cId="1704808762" sldId="256"/>
            <ac:picMk id="18" creationId="{A7DE3F58-D0FB-4D62-8201-FDF7B62994AB}"/>
          </ac:picMkLst>
        </pc:picChg>
        <pc:picChg chg="add del">
          <ac:chgData name="Maria Isabel espinoza lopez" userId="6d2f1da534e3ce5d" providerId="LiveId" clId="{D0367467-6DDD-4817-AA64-AC538B3FF6FD}" dt="2021-06-29T05:27:46.653" v="68"/>
          <ac:picMkLst>
            <pc:docMk/>
            <pc:sldMk cId="1704808762" sldId="256"/>
            <ac:picMk id="2049" creationId="{16DA1E05-C39B-40DC-8D08-D027F310556B}"/>
          </ac:picMkLst>
        </pc:picChg>
        <pc:picChg chg="add del">
          <ac:chgData name="Maria Isabel espinoza lopez" userId="6d2f1da534e3ce5d" providerId="LiveId" clId="{D0367467-6DDD-4817-AA64-AC538B3FF6FD}" dt="2021-06-29T05:27:58.793" v="70" actId="478"/>
          <ac:picMkLst>
            <pc:docMk/>
            <pc:sldMk cId="1704808762" sldId="256"/>
            <ac:picMk id="2052" creationId="{6BF1286E-4D68-474D-8333-46DB189AAAA1}"/>
          </ac:picMkLst>
        </pc:picChg>
        <pc:picChg chg="add del mod">
          <ac:chgData name="Maria Isabel espinoza lopez" userId="6d2f1da534e3ce5d" providerId="LiveId" clId="{D0367467-6DDD-4817-AA64-AC538B3FF6FD}" dt="2021-06-29T05:28:19.966" v="77" actId="478"/>
          <ac:picMkLst>
            <pc:docMk/>
            <pc:sldMk cId="1704808762" sldId="256"/>
            <ac:picMk id="2055" creationId="{2AC1C7CD-FA27-4F0D-9C23-BF466EA777A5}"/>
          </ac:picMkLst>
        </pc:picChg>
        <pc:picChg chg="add del mod">
          <ac:chgData name="Maria Isabel espinoza lopez" userId="6d2f1da534e3ce5d" providerId="LiveId" clId="{D0367467-6DDD-4817-AA64-AC538B3FF6FD}" dt="2021-06-29T05:28:56.039" v="88" actId="478"/>
          <ac:picMkLst>
            <pc:docMk/>
            <pc:sldMk cId="1704808762" sldId="256"/>
            <ac:picMk id="2058" creationId="{477AFEFB-BEB5-430B-984D-A1FCD9CA0FF8}"/>
          </ac:picMkLst>
        </pc:picChg>
        <pc:picChg chg="add del">
          <ac:chgData name="Maria Isabel espinoza lopez" userId="6d2f1da534e3ce5d" providerId="LiveId" clId="{D0367467-6DDD-4817-AA64-AC538B3FF6FD}" dt="2021-06-29T05:29:23.496" v="91" actId="478"/>
          <ac:picMkLst>
            <pc:docMk/>
            <pc:sldMk cId="1704808762" sldId="256"/>
            <ac:picMk id="2061" creationId="{CCE6AAA6-419B-4D6B-9BD7-0EBCBA430C2A}"/>
          </ac:picMkLst>
        </pc:picChg>
        <pc:picChg chg="add del">
          <ac:chgData name="Maria Isabel espinoza lopez" userId="6d2f1da534e3ce5d" providerId="LiveId" clId="{D0367467-6DDD-4817-AA64-AC538B3FF6FD}" dt="2021-06-29T05:29:43.553" v="93"/>
          <ac:picMkLst>
            <pc:docMk/>
            <pc:sldMk cId="1704808762" sldId="256"/>
            <ac:picMk id="2064" creationId="{BFBA9211-1E60-47D0-8209-B3C58E4192AD}"/>
          </ac:picMkLst>
        </pc:picChg>
      </pc:sldChg>
      <pc:sldChg chg="modSp mod">
        <pc:chgData name="Maria Isabel espinoza lopez" userId="6d2f1da534e3ce5d" providerId="LiveId" clId="{D0367467-6DDD-4817-AA64-AC538B3FF6FD}" dt="2021-06-28T20:30:00.658" v="62" actId="20577"/>
        <pc:sldMkLst>
          <pc:docMk/>
          <pc:sldMk cId="4180527759" sldId="258"/>
        </pc:sldMkLst>
        <pc:graphicFrameChg chg="modGraphic">
          <ac:chgData name="Maria Isabel espinoza lopez" userId="6d2f1da534e3ce5d" providerId="LiveId" clId="{D0367467-6DDD-4817-AA64-AC538B3FF6FD}" dt="2021-06-28T20:30:00.658" v="62" actId="20577"/>
          <ac:graphicFrameMkLst>
            <pc:docMk/>
            <pc:sldMk cId="4180527759" sldId="258"/>
            <ac:graphicFrameMk id="5" creationId="{AAB1A3C6-2F68-4595-A97D-6A9630B9B184}"/>
          </ac:graphicFrameMkLst>
        </pc:graphicFrameChg>
      </pc:sldChg>
      <pc:sldChg chg="modSp mod">
        <pc:chgData name="Maria Isabel espinoza lopez" userId="6d2f1da534e3ce5d" providerId="LiveId" clId="{D0367467-6DDD-4817-AA64-AC538B3FF6FD}" dt="2021-06-29T17:59:03.662" v="104" actId="20577"/>
        <pc:sldMkLst>
          <pc:docMk/>
          <pc:sldMk cId="205422691" sldId="260"/>
        </pc:sldMkLst>
        <pc:graphicFrameChg chg="modGraphic">
          <ac:chgData name="Maria Isabel espinoza lopez" userId="6d2f1da534e3ce5d" providerId="LiveId" clId="{D0367467-6DDD-4817-AA64-AC538B3FF6FD}" dt="2021-06-29T17:59:03.662" v="104" actId="20577"/>
          <ac:graphicFrameMkLst>
            <pc:docMk/>
            <pc:sldMk cId="205422691" sldId="260"/>
            <ac:graphicFrameMk id="5" creationId="{AAB1A3C6-2F68-4595-A97D-6A9630B9B184}"/>
          </ac:graphicFrameMkLst>
        </pc:graphicFrameChg>
      </pc:sldChg>
      <pc:sldChg chg="addSp delSp modSp add mod">
        <pc:chgData name="Maria Isabel espinoza lopez" userId="6d2f1da534e3ce5d" providerId="LiveId" clId="{D0367467-6DDD-4817-AA64-AC538B3FF6FD}" dt="2021-06-29T18:09:36.439" v="134" actId="1076"/>
        <pc:sldMkLst>
          <pc:docMk/>
          <pc:sldMk cId="2036265814" sldId="263"/>
        </pc:sldMkLst>
        <pc:spChg chg="add mod">
          <ac:chgData name="Maria Isabel espinoza lopez" userId="6d2f1da534e3ce5d" providerId="LiveId" clId="{D0367467-6DDD-4817-AA64-AC538B3FF6FD}" dt="2021-06-29T17:59:48.916" v="127" actId="2711"/>
          <ac:spMkLst>
            <pc:docMk/>
            <pc:sldMk cId="2036265814" sldId="263"/>
            <ac:spMk id="2" creationId="{F150D824-1E19-4FFB-B0D7-5C601EF85728}"/>
          </ac:spMkLst>
        </pc:spChg>
        <pc:spChg chg="add mod">
          <ac:chgData name="Maria Isabel espinoza lopez" userId="6d2f1da534e3ce5d" providerId="LiveId" clId="{D0367467-6DDD-4817-AA64-AC538B3FF6FD}" dt="2021-06-29T18:09:36.439" v="134" actId="1076"/>
          <ac:spMkLst>
            <pc:docMk/>
            <pc:sldMk cId="2036265814" sldId="263"/>
            <ac:spMk id="3" creationId="{B74CFCDB-AB8C-4DE5-A902-C55255934E9E}"/>
          </ac:spMkLst>
        </pc:spChg>
        <pc:graphicFrameChg chg="del">
          <ac:chgData name="Maria Isabel espinoza lopez" userId="6d2f1da534e3ce5d" providerId="LiveId" clId="{D0367467-6DDD-4817-AA64-AC538B3FF6FD}" dt="2021-06-29T17:59:17.457" v="106" actId="478"/>
          <ac:graphicFrameMkLst>
            <pc:docMk/>
            <pc:sldMk cId="2036265814" sldId="263"/>
            <ac:graphicFrameMk id="5" creationId="{AAB1A3C6-2F68-4595-A97D-6A9630B9B184}"/>
          </ac:graphicFrameMkLst>
        </pc:graphicFrameChg>
      </pc:sldChg>
      <pc:sldChg chg="new del">
        <pc:chgData name="Maria Isabel espinoza lopez" userId="6d2f1da534e3ce5d" providerId="LiveId" clId="{D0367467-6DDD-4817-AA64-AC538B3FF6FD}" dt="2021-06-29T17:58:56.954" v="100" actId="47"/>
        <pc:sldMkLst>
          <pc:docMk/>
          <pc:sldMk cId="4169625842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6B83CB-F0EA-4FE1-866E-5BFD32CD8F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B7408C-786D-4E6C-95CC-5B5328C3C0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81EBCB-5769-49EB-B0C3-20768F808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6F54-CD2E-4667-B472-E3E57318A1B3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6F32FC-CCBC-4DF5-AAB8-57E196A04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0B5761-78F4-4A20-86E0-50E2E893A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04A6-3FBC-4C0B-B8BA-785296756F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695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45CB22-C4C1-4A81-8108-3E6031A58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791CB80-D20A-4695-B275-F1FAE1A95C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BF6D18-55DD-4AF5-924C-2C6B776EB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6F54-CD2E-4667-B472-E3E57318A1B3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1B77CF-59A2-4D9D-B1A0-20C449BF1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C28B38-D6B4-477B-9DF1-A4E1E172B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04A6-3FBC-4C0B-B8BA-785296756F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0817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B124BC2-A90E-4C70-B9B0-21AEE953DB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9D0678B-834A-4D03-8824-B2B6459B43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9B5838-4C44-4B56-95A3-E2BA14D6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6F54-CD2E-4667-B472-E3E57318A1B3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0F846C-3B8A-4EF7-9430-DA0386D1B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D2DEC4-0080-42E8-8B4F-D942C8227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04A6-3FBC-4C0B-B8BA-785296756F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7630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83A698-CFD3-416C-94B1-89AA5A815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4E4B1E-9555-42C9-9D25-B67942C84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AE429E-A6CB-4C0E-B7A9-6AF4EB61E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6F54-CD2E-4667-B472-E3E57318A1B3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810E9B-2B32-4378-BF91-F2E1A21C4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E420C6-26F5-4CED-8133-79B869FC8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04A6-3FBC-4C0B-B8BA-785296756F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216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B78187-155F-41BB-ADDF-4811EB000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EEC9E5-3E0E-435F-BFD6-DC61D3821D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55D110-D93B-4856-8005-7762BC898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6F54-CD2E-4667-B472-E3E57318A1B3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41B72F-55C4-4235-8728-12ECF6FC1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130F16-1D3C-4DCC-886F-2C4678849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04A6-3FBC-4C0B-B8BA-785296756F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957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99840B-FC6D-409E-88CF-D5718C2C7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73AE27-F4BE-4140-A467-6C12ACC981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AEE683-3433-46ED-B0CF-7DDE1996C7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8F99808-2F74-4CB3-9AED-656EBD621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6F54-CD2E-4667-B472-E3E57318A1B3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18A5E32-2FD0-4A92-965E-9F01535D3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345147C-E34B-4487-BDF5-67EE6B00E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04A6-3FBC-4C0B-B8BA-785296756F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68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C458A8-CF09-4B46-BA67-C9BE11B6D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6BBE804-A6F4-485A-A89B-F088FD25A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E665E21-4829-4BE8-A944-E02A98C6CA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AFD0753-D50C-4C07-81D7-3B88BA122A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D35893F-6AAD-4C13-A08B-F3969CB38B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12E0A3A-AD80-46EF-87B2-2173C8349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6F54-CD2E-4667-B472-E3E57318A1B3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9F2E32C-9B0E-438E-82D9-4DDF9CC8D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A158C9A-51E7-4507-A4B9-EA1C32332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04A6-3FBC-4C0B-B8BA-785296756F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3317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F69598-B737-4D07-B148-0B5FB6273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5C3A2D4-A80C-4226-9400-E1195F4FD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6F54-CD2E-4667-B472-E3E57318A1B3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51380E8-6531-4882-9B93-6DC88515E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B3A46EF-9127-440C-B10D-FD57B47CD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04A6-3FBC-4C0B-B8BA-785296756F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6736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3AEF9E0-58B4-4365-B323-CB1BD6BBA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6F54-CD2E-4667-B472-E3E57318A1B3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AA2D825-A57D-47EF-ADA8-7ADEDBEEE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5A16373-08C7-4A91-82EC-2EE2BB32D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04A6-3FBC-4C0B-B8BA-785296756F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0219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797A84-BA6F-4724-AF47-AB708BDDB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5DF075-B7A5-4F67-88A8-11E6DC094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4B99D85-2FFF-4E11-9826-4495F65B0F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B733E16-3549-40CB-BBCC-086E23A54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6F54-CD2E-4667-B472-E3E57318A1B3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2C49AFF-AF64-41BA-967F-66DE7AEE0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8892EDE-2E3C-4C67-AB42-F34C9752C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04A6-3FBC-4C0B-B8BA-785296756F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4327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120485-3DB9-4AC5-AEFB-00CA87FE6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70B9C15-5A0F-4D6A-85EB-746D554AD2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89A6840-8143-4731-A98E-97FE1829CD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CC2426-0115-4A8D-B9AF-05CE1A007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6F54-CD2E-4667-B472-E3E57318A1B3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2D28A0B-DCEE-4E7F-A2E7-F4A378373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0442F7A-862D-4DBF-978E-B7EA757D8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04A6-3FBC-4C0B-B8BA-785296756F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5441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4704660-1423-4E31-A479-ACD5DCED5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7400A2A-F4EA-44F9-B9D4-D8003D309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B4433F-98FF-4AA7-A75B-F0A45382DA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36F54-CD2E-4667-B472-E3E57318A1B3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591A89-8A25-426C-B841-E2E7C8F42B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A91399-83C2-4CDC-95AF-49C4A4B00B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904A6-3FBC-4C0B-B8BA-785296756F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154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zaC7Nh-_0s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9Hak0vBKI4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17">
            <a:extLst>
              <a:ext uri="{FF2B5EF4-FFF2-40B4-BE49-F238E27FC236}">
                <a16:creationId xmlns:a16="http://schemas.microsoft.com/office/drawing/2014/main" id="{A7DE3F58-D0FB-4D62-8201-FDF7B62994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9379" y="1143463"/>
            <a:ext cx="8156619" cy="4571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808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D89CBD1-ADBB-4DDE-9FF4-02A585040D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496"/>
          <a:stretch/>
        </p:blipFill>
        <p:spPr>
          <a:xfrm>
            <a:off x="1" y="-38116"/>
            <a:ext cx="12192000" cy="693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402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nvitaciones santa muerte | Marcos dia de muertos, Dia de muertos imagenes, Dia  de muertos">
            <a:extLst>
              <a:ext uri="{FF2B5EF4-FFF2-40B4-BE49-F238E27FC236}">
                <a16:creationId xmlns:a16="http://schemas.microsoft.com/office/drawing/2014/main" id="{E00D1C58-2F2E-4ED2-87E7-0C9A284A87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AAB1A3C6-2F68-4595-A97D-6A9630B9B1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439861"/>
              </p:ext>
            </p:extLst>
          </p:nvPr>
        </p:nvGraphicFramePr>
        <p:xfrm>
          <a:off x="1316382" y="1285462"/>
          <a:ext cx="9272105" cy="4434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3253">
                  <a:extLst>
                    <a:ext uri="{9D8B030D-6E8A-4147-A177-3AD203B41FA5}">
                      <a16:colId xmlns:a16="http://schemas.microsoft.com/office/drawing/2014/main" val="3870653057"/>
                    </a:ext>
                  </a:extLst>
                </a:gridCol>
                <a:gridCol w="1868556">
                  <a:extLst>
                    <a:ext uri="{9D8B030D-6E8A-4147-A177-3AD203B41FA5}">
                      <a16:colId xmlns:a16="http://schemas.microsoft.com/office/drawing/2014/main" val="3796325733"/>
                    </a:ext>
                  </a:extLst>
                </a:gridCol>
                <a:gridCol w="1563757">
                  <a:extLst>
                    <a:ext uri="{9D8B030D-6E8A-4147-A177-3AD203B41FA5}">
                      <a16:colId xmlns:a16="http://schemas.microsoft.com/office/drawing/2014/main" val="1010795685"/>
                    </a:ext>
                  </a:extLst>
                </a:gridCol>
                <a:gridCol w="1273091">
                  <a:extLst>
                    <a:ext uri="{9D8B030D-6E8A-4147-A177-3AD203B41FA5}">
                      <a16:colId xmlns:a16="http://schemas.microsoft.com/office/drawing/2014/main" val="3149004557"/>
                    </a:ext>
                  </a:extLst>
                </a:gridCol>
                <a:gridCol w="2013448">
                  <a:extLst>
                    <a:ext uri="{9D8B030D-6E8A-4147-A177-3AD203B41FA5}">
                      <a16:colId xmlns:a16="http://schemas.microsoft.com/office/drawing/2014/main" val="1367001896"/>
                    </a:ext>
                  </a:extLst>
                </a:gridCol>
              </a:tblGrid>
              <a:tr h="441602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  <a:latin typeface="Modern Love" panose="04090805081005020601" pitchFamily="82" charset="0"/>
                        </a:rPr>
                        <a:t>INICIO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  <a:latin typeface="Modern Love" panose="04090805081005020601" pitchFamily="82" charset="0"/>
                        </a:rPr>
                        <a:t>ORGANIZACIÓN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  <a:latin typeface="Modern Love" panose="04090805081005020601" pitchFamily="82" charset="0"/>
                        </a:rPr>
                        <a:t>MATERIALES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  <a:latin typeface="Modern Love" panose="04090805081005020601" pitchFamily="82" charset="0"/>
                        </a:rPr>
                        <a:t>ESPACIO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  <a:latin typeface="Modern Love" panose="04090805081005020601" pitchFamily="82" charset="0"/>
                        </a:rPr>
                        <a:t>TIEMPO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816075"/>
                  </a:ext>
                </a:extLst>
              </a:tr>
              <a:tr h="2395540">
                <a:tc>
                  <a:txBody>
                    <a:bodyPr/>
                    <a:lstStyle/>
                    <a:p>
                      <a:pPr algn="just"/>
                      <a:r>
                        <a:rPr lang="es-MX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 les dará la bienvenida a los alumnos con una canción del día de muertos y al finalizar se les cuestionara a los alumnos acerca de la festividad.</a:t>
                      </a:r>
                    </a:p>
                    <a:p>
                      <a:pPr algn="just"/>
                      <a:r>
                        <a:rPr lang="es-MX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¿Sabes que es el día de muertos?</a:t>
                      </a:r>
                    </a:p>
                    <a:p>
                      <a:pPr algn="just"/>
                      <a:r>
                        <a:rPr lang="es-MX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¿Cuándo se festeja el día d muertos?</a:t>
                      </a:r>
                    </a:p>
                    <a:p>
                      <a:pPr algn="just"/>
                      <a:r>
                        <a:rPr lang="es-MX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¿Por qué se festeja?</a:t>
                      </a:r>
                    </a:p>
                    <a:p>
                      <a:pPr algn="just"/>
                      <a:r>
                        <a:rPr lang="es-MX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¿Qué se debe poner en un altar?</a:t>
                      </a:r>
                    </a:p>
                    <a:p>
                      <a:pPr algn="just"/>
                      <a:r>
                        <a:rPr lang="es-MX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¿Qué se acostumbra hacer ese día?</a:t>
                      </a:r>
                    </a:p>
                    <a:p>
                      <a:pPr algn="just"/>
                      <a:endParaRPr lang="es-MX" dirty="0"/>
                    </a:p>
                    <a:p>
                      <a:pPr algn="just"/>
                      <a:r>
                        <a:rPr lang="es-MX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Los alumnos verán un video de explicación.</a:t>
                      </a:r>
                    </a:p>
                    <a:p>
                      <a:pPr algn="ctr"/>
                      <a:r>
                        <a:rPr lang="es-MX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https://www.youtube.com/watch?v=OzaC7Nh-_0s</a:t>
                      </a:r>
                      <a:endParaRPr lang="es-MX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s-MX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s-MX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Individual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s-MX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Bocinas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s-MX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Laptop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Aula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minutos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771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0527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nvitaciones santa muerte | Marcos dia de muertos, Dia de muertos imagenes, Dia  de muertos">
            <a:extLst>
              <a:ext uri="{FF2B5EF4-FFF2-40B4-BE49-F238E27FC236}">
                <a16:creationId xmlns:a16="http://schemas.microsoft.com/office/drawing/2014/main" id="{E00D1C58-2F2E-4ED2-87E7-0C9A284A87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AAB1A3C6-2F68-4595-A97D-6A9630B9B1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552875"/>
              </p:ext>
            </p:extLst>
          </p:nvPr>
        </p:nvGraphicFramePr>
        <p:xfrm>
          <a:off x="1316382" y="1285462"/>
          <a:ext cx="9272105" cy="2837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3253">
                  <a:extLst>
                    <a:ext uri="{9D8B030D-6E8A-4147-A177-3AD203B41FA5}">
                      <a16:colId xmlns:a16="http://schemas.microsoft.com/office/drawing/2014/main" val="3870653057"/>
                    </a:ext>
                  </a:extLst>
                </a:gridCol>
                <a:gridCol w="1868556">
                  <a:extLst>
                    <a:ext uri="{9D8B030D-6E8A-4147-A177-3AD203B41FA5}">
                      <a16:colId xmlns:a16="http://schemas.microsoft.com/office/drawing/2014/main" val="3796325733"/>
                    </a:ext>
                  </a:extLst>
                </a:gridCol>
                <a:gridCol w="1563757">
                  <a:extLst>
                    <a:ext uri="{9D8B030D-6E8A-4147-A177-3AD203B41FA5}">
                      <a16:colId xmlns:a16="http://schemas.microsoft.com/office/drawing/2014/main" val="1010795685"/>
                    </a:ext>
                  </a:extLst>
                </a:gridCol>
                <a:gridCol w="1273091">
                  <a:extLst>
                    <a:ext uri="{9D8B030D-6E8A-4147-A177-3AD203B41FA5}">
                      <a16:colId xmlns:a16="http://schemas.microsoft.com/office/drawing/2014/main" val="3149004557"/>
                    </a:ext>
                  </a:extLst>
                </a:gridCol>
                <a:gridCol w="2013448">
                  <a:extLst>
                    <a:ext uri="{9D8B030D-6E8A-4147-A177-3AD203B41FA5}">
                      <a16:colId xmlns:a16="http://schemas.microsoft.com/office/drawing/2014/main" val="1367001896"/>
                    </a:ext>
                  </a:extLst>
                </a:gridCol>
              </a:tblGrid>
              <a:tr h="441602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  <a:latin typeface="Modern Love" panose="04090805081005020601" pitchFamily="82" charset="0"/>
                        </a:rPr>
                        <a:t>DESARROLLO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  <a:latin typeface="Modern Love" panose="04090805081005020601" pitchFamily="82" charset="0"/>
                        </a:rPr>
                        <a:t>ORGANIZACIÓN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  <a:latin typeface="Modern Love" panose="04090805081005020601" pitchFamily="82" charset="0"/>
                        </a:rPr>
                        <a:t>MATERIALES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  <a:latin typeface="Modern Love" panose="04090805081005020601" pitchFamily="82" charset="0"/>
                        </a:rPr>
                        <a:t>ESPACIO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  <a:latin typeface="Modern Love" panose="04090805081005020601" pitchFamily="82" charset="0"/>
                        </a:rPr>
                        <a:t>TIEMPO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816075"/>
                  </a:ext>
                </a:extLst>
              </a:tr>
              <a:tr h="2395540">
                <a:tc>
                  <a:txBody>
                    <a:bodyPr/>
                    <a:lstStyle/>
                    <a:p>
                      <a:pPr algn="just"/>
                      <a:r>
                        <a:rPr lang="es-MX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Los alumnos se les mencionara los significados de cada elemento del altar, como las flores, velas, comida, etc.</a:t>
                      </a:r>
                    </a:p>
                    <a:p>
                      <a:pPr algn="just"/>
                      <a:r>
                        <a:rPr lang="es-MX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Además tendrán una ilustración de una catrina en la cual tendrán que recortar, armar, colorear y además vestirla con ropa ya diseñada.</a:t>
                      </a:r>
                    </a:p>
                    <a:p>
                      <a:pPr algn="just"/>
                      <a:endParaRPr lang="es-MX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s-MX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Individual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s-MX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Recortes de ropa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s-MX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Tijeras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s-MX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Pegamento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s-MX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Colores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s-MX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Hoja de recorte de catrina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Aula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minutos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771741"/>
                  </a:ext>
                </a:extLst>
              </a:tr>
            </a:tbl>
          </a:graphicData>
        </a:graphic>
      </p:graphicFrame>
      <p:pic>
        <p:nvPicPr>
          <p:cNvPr id="2" name="Imagen 1">
            <a:extLst>
              <a:ext uri="{FF2B5EF4-FFF2-40B4-BE49-F238E27FC236}">
                <a16:creationId xmlns:a16="http://schemas.microsoft.com/office/drawing/2014/main" id="{8D3E7615-742F-4540-BF9E-53543945D4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869867" y="3279708"/>
            <a:ext cx="1844951" cy="2951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22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nvitaciones santa muerte | Marcos dia de muertos, Dia de muertos imagenes, Dia  de muertos">
            <a:extLst>
              <a:ext uri="{FF2B5EF4-FFF2-40B4-BE49-F238E27FC236}">
                <a16:creationId xmlns:a16="http://schemas.microsoft.com/office/drawing/2014/main" id="{E00D1C58-2F2E-4ED2-87E7-0C9A284A87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AAB1A3C6-2F68-4595-A97D-6A9630B9B1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070660"/>
              </p:ext>
            </p:extLst>
          </p:nvPr>
        </p:nvGraphicFramePr>
        <p:xfrm>
          <a:off x="1316382" y="1285462"/>
          <a:ext cx="9272105" cy="3093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3253">
                  <a:extLst>
                    <a:ext uri="{9D8B030D-6E8A-4147-A177-3AD203B41FA5}">
                      <a16:colId xmlns:a16="http://schemas.microsoft.com/office/drawing/2014/main" val="3870653057"/>
                    </a:ext>
                  </a:extLst>
                </a:gridCol>
                <a:gridCol w="1868556">
                  <a:extLst>
                    <a:ext uri="{9D8B030D-6E8A-4147-A177-3AD203B41FA5}">
                      <a16:colId xmlns:a16="http://schemas.microsoft.com/office/drawing/2014/main" val="3796325733"/>
                    </a:ext>
                  </a:extLst>
                </a:gridCol>
                <a:gridCol w="1563757">
                  <a:extLst>
                    <a:ext uri="{9D8B030D-6E8A-4147-A177-3AD203B41FA5}">
                      <a16:colId xmlns:a16="http://schemas.microsoft.com/office/drawing/2014/main" val="1010795685"/>
                    </a:ext>
                  </a:extLst>
                </a:gridCol>
                <a:gridCol w="1273091">
                  <a:extLst>
                    <a:ext uri="{9D8B030D-6E8A-4147-A177-3AD203B41FA5}">
                      <a16:colId xmlns:a16="http://schemas.microsoft.com/office/drawing/2014/main" val="3149004557"/>
                    </a:ext>
                  </a:extLst>
                </a:gridCol>
                <a:gridCol w="2013448">
                  <a:extLst>
                    <a:ext uri="{9D8B030D-6E8A-4147-A177-3AD203B41FA5}">
                      <a16:colId xmlns:a16="http://schemas.microsoft.com/office/drawing/2014/main" val="1367001896"/>
                    </a:ext>
                  </a:extLst>
                </a:gridCol>
              </a:tblGrid>
              <a:tr h="441602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  <a:latin typeface="Modern Love" panose="04090805081005020601" pitchFamily="82" charset="0"/>
                        </a:rPr>
                        <a:t>CIERRE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  <a:latin typeface="Modern Love" panose="04090805081005020601" pitchFamily="82" charset="0"/>
                        </a:rPr>
                        <a:t>ORGANIZACIÓN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  <a:latin typeface="Modern Love" panose="04090805081005020601" pitchFamily="82" charset="0"/>
                        </a:rPr>
                        <a:t>MATERIALES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  <a:latin typeface="Modern Love" panose="04090805081005020601" pitchFamily="82" charset="0"/>
                        </a:rPr>
                        <a:t>ESPACIO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  <a:latin typeface="Modern Love" panose="04090805081005020601" pitchFamily="82" charset="0"/>
                        </a:rPr>
                        <a:t>TIEMPO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816075"/>
                  </a:ext>
                </a:extLst>
              </a:tr>
              <a:tr h="2395540">
                <a:tc>
                  <a:txBody>
                    <a:bodyPr/>
                    <a:lstStyle/>
                    <a:p>
                      <a:pPr algn="just"/>
                      <a:r>
                        <a:rPr lang="es-MX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Los alumnos bailarán la siguiente canción, donde se moverán siguiendo los pasos que dicte la canción.</a:t>
                      </a:r>
                    </a:p>
                    <a:p>
                      <a:pPr algn="just"/>
                      <a:r>
                        <a:rPr lang="es-MX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https://www.youtube.com/watch?v=b9Hak0vBKI4</a:t>
                      </a:r>
                      <a:endParaRPr lang="es-MX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s-MX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s-MX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Para finalizar se les cuestionara a los alumnos.</a:t>
                      </a:r>
                    </a:p>
                    <a:p>
                      <a:pPr algn="just"/>
                      <a:r>
                        <a:rPr lang="es-MX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¿Qué aprendiste hoy?</a:t>
                      </a:r>
                    </a:p>
                    <a:p>
                      <a:pPr algn="just"/>
                      <a:r>
                        <a:rPr lang="es-MX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¿Qué puedes decir acerca del día de muertos?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s-MX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Individual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s-MX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Laptop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s-MX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Bocinas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Aula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minutos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771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6626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nvitaciones santa muerte | Marcos dia de muertos, Dia de muertos imagenes, Dia  de muertos">
            <a:extLst>
              <a:ext uri="{FF2B5EF4-FFF2-40B4-BE49-F238E27FC236}">
                <a16:creationId xmlns:a16="http://schemas.microsoft.com/office/drawing/2014/main" id="{E00D1C58-2F2E-4ED2-87E7-0C9A284A87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F150D824-1E19-4FFB-B0D7-5C601EF85728}"/>
              </a:ext>
            </a:extLst>
          </p:cNvPr>
          <p:cNvSpPr/>
          <p:nvPr/>
        </p:nvSpPr>
        <p:spPr>
          <a:xfrm>
            <a:off x="3154017" y="1298713"/>
            <a:ext cx="5645426" cy="5963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Algerian" panose="04020705040A02060702" pitchFamily="82" charset="0"/>
              </a:rPr>
              <a:t>LINK DEL VIDEO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74CFCDB-AB8C-4DE5-A902-C55255934E9E}"/>
              </a:ext>
            </a:extLst>
          </p:cNvPr>
          <p:cNvSpPr txBox="1"/>
          <p:nvPr/>
        </p:nvSpPr>
        <p:spPr>
          <a:xfrm>
            <a:off x="3154017" y="2782955"/>
            <a:ext cx="60131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>
                <a:latin typeface="Algerian" panose="04020705040A02060702" pitchFamily="82" charset="0"/>
              </a:rPr>
              <a:t>https://youtu.be/mwXvcpvzImk</a:t>
            </a:r>
          </a:p>
        </p:txBody>
      </p:sp>
    </p:spTree>
    <p:extLst>
      <p:ext uri="{BB962C8B-B14F-4D97-AF65-F5344CB8AC3E}">
        <p14:creationId xmlns:p14="http://schemas.microsoft.com/office/powerpoint/2010/main" val="2036265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248</Words>
  <Application>Microsoft Office PowerPoint</Application>
  <PresentationFormat>Panorámica</PresentationFormat>
  <Paragraphs>52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Algerian</vt:lpstr>
      <vt:lpstr>Arial</vt:lpstr>
      <vt:lpstr>Calibri</vt:lpstr>
      <vt:lpstr>Calibri Light</vt:lpstr>
      <vt:lpstr>Modern Love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Isabel espinoza lopez</dc:creator>
  <cp:lastModifiedBy>Maria Isabel espinoza lopez</cp:lastModifiedBy>
  <cp:revision>5</cp:revision>
  <dcterms:created xsi:type="dcterms:W3CDTF">2021-06-26T00:25:37Z</dcterms:created>
  <dcterms:modified xsi:type="dcterms:W3CDTF">2021-06-29T18:10:14Z</dcterms:modified>
</cp:coreProperties>
</file>