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1C1F"/>
    <a:srgbClr val="6E6F72"/>
    <a:srgbClr val="0051A2"/>
    <a:srgbClr val="385C70"/>
    <a:srgbClr val="385C6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3CB21-B712-415A-A9ED-26110B95BF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563E5F4-3846-4671-8D57-B60391A40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B557E4-9753-415E-BADB-8E7DC2DF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F64C-5D0A-4907-8E17-AD398C605711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339FC1-20BF-484C-8EE4-47B816307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9EBEB5-9EF2-4071-A5CC-D04933C28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9D34-C573-40E0-9082-2FEB0C3EC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07948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8E4010-2B93-48C1-87A5-D130E0FF4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948003-5177-437B-BD95-34204E8E1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995C35-24B8-4261-9987-18E501820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F64C-5D0A-4907-8E17-AD398C605711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DCDEF5-B400-4D36-A20E-BBB7C48D5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1BDFEC-CDF4-4534-80F7-0B8F6460D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9D34-C573-40E0-9082-2FEB0C3EC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3523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3993AA9-3FCE-4373-AE75-3BA25EE457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4743DF-02EE-4E49-BF35-779B22F08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671024-FA14-4A87-BD52-21B951CD2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F64C-5D0A-4907-8E17-AD398C605711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CCA54E-8464-4080-BAF8-0F89D1763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82DA34-DCBD-46F9-BA4C-058E6E16E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9D34-C573-40E0-9082-2FEB0C3EC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4425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3C9E11-6DF8-4B5E-A4B8-8A2613B6E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6B56F3-EFC3-4B9A-9496-51469BAC7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24CB13-D73F-4A5E-9CA2-89A9722AA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F64C-5D0A-4907-8E17-AD398C605711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015D9C-2EE1-4020-999B-A2C5E5D8E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0AD17E-F461-42AA-95BA-6D479D2F6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9D34-C573-40E0-9082-2FEB0C3EC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47687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DCE3BA-52D7-498D-B161-3D87D30E6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309AE1-2F86-4CD5-A98D-8374B915C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F7A5B6-3AFE-4E20-B109-F53656325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F64C-5D0A-4907-8E17-AD398C605711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1CA9CC-3D5E-41DB-B898-C9E9AA203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6057E7-7B77-47EC-9F21-9CB479AB4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9D34-C573-40E0-9082-2FEB0C3EC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7582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029ED3-CE5E-441B-AB4B-04694D81F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54A421-AF7A-4A7B-8D4B-F0519AAD8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F63A62-8250-4A77-97C9-B961BA176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6AE295-9CD0-4D6D-9D79-F2D4BDD65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F64C-5D0A-4907-8E17-AD398C605711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9CDE272-3430-492C-A003-8EE9EBFE4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D90F94-1FF8-44CA-AD76-4B68EC1E6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9D34-C573-40E0-9082-2FEB0C3EC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60966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00E058-DA84-4E27-B612-DA00A8A29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D0548A-7B3B-4A67-8A8B-EC1F5577D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E68515-B6BB-4278-B1A8-C2AA2DBAC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C3FB2DB-EAB3-4B58-BA8B-6035AB1FB1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692392E-FFFE-497C-8F71-F3796B0F29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E44C73E-7723-4B61-B124-E6F03A5B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F64C-5D0A-4907-8E17-AD398C605711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D789EE5-61F4-4024-A3F9-024C5405A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8E25EBB-F9F3-48BC-8501-7BC7B67A0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9D34-C573-40E0-9082-2FEB0C3EC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54721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90DEF9-A6B9-40F8-838E-80154A546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E67890E-DD9E-4861-8829-CCD741745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F64C-5D0A-4907-8E17-AD398C605711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266B93-6253-463E-B6EB-CDC3A25F5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F85964-B586-4432-9A33-C90B0D9DB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9D34-C573-40E0-9082-2FEB0C3EC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48281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922FDD2-1AA8-47B5-8501-A27D7F923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F64C-5D0A-4907-8E17-AD398C605711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D732995-E7EC-4C7E-B7D3-CE02216DC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5875D27-A100-424B-B7C3-20D66F3DF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9D34-C573-40E0-9082-2FEB0C3EC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10246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1335AB-4D63-47D0-9AA9-0F75E8E09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912EEA-2262-4F3E-8727-5DD6D00CD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CCC221-7C68-48C3-A8B6-BAB80EEC54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46AC9E-B661-4100-BBAB-14C44BD1B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F64C-5D0A-4907-8E17-AD398C605711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BA8C9B-FF23-4C15-A10E-38504E25B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10A22E-A98F-42B4-A789-E60B1E3A3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9D34-C573-40E0-9082-2FEB0C3EC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79119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41A186-A62B-466F-A03D-82878B0CD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1885DFA-2F54-4B87-94B1-F8080BEAE2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B34351-0F99-4129-8CBE-969068369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87B651-7BA2-4D85-BF6E-D81EE6E55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F64C-5D0A-4907-8E17-AD398C605711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2C79BD-08FB-430E-AA7E-C4C49B568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9840D4-0D49-48BC-9E84-0CABADFC2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9D34-C573-40E0-9082-2FEB0C3EC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31238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0B895CE-9D6E-4BF2-A29D-666B4B37C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CB5FC0-F082-47F6-A378-E1F21BE57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F4963A-1B0A-42EC-9542-7A2CCEE79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2F64C-5D0A-4907-8E17-AD398C605711}" type="datetimeFigureOut">
              <a:rPr lang="es-MX" smtClean="0"/>
              <a:t>29/06/2021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F42510-84E4-46A2-BC02-CFCA9B51C2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9E6333-64B8-42F0-AA2E-637BB6E86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89D34-C573-40E0-9082-2FEB0C3EC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429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4m9cW_GfR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e 8">
            <a:extLst>
              <a:ext uri="{FF2B5EF4-FFF2-40B4-BE49-F238E27FC236}">
                <a16:creationId xmlns:a16="http://schemas.microsoft.com/office/drawing/2014/main" id="{BF86008D-17D3-46D3-A0AD-CC7317A27096}"/>
              </a:ext>
            </a:extLst>
          </p:cNvPr>
          <p:cNvSpPr/>
          <p:nvPr/>
        </p:nvSpPr>
        <p:spPr>
          <a:xfrm>
            <a:off x="7699829" y="718458"/>
            <a:ext cx="4296228" cy="420914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35" name="Grupo 34">
            <a:extLst>
              <a:ext uri="{FF2B5EF4-FFF2-40B4-BE49-F238E27FC236}">
                <a16:creationId xmlns:a16="http://schemas.microsoft.com/office/drawing/2014/main" id="{11D72C5D-A15A-4449-819F-0F8C4E0CD3EA}"/>
              </a:ext>
            </a:extLst>
          </p:cNvPr>
          <p:cNvGrpSpPr/>
          <p:nvPr/>
        </p:nvGrpSpPr>
        <p:grpSpPr>
          <a:xfrm>
            <a:off x="-566057" y="-776514"/>
            <a:ext cx="12358914" cy="9064170"/>
            <a:chOff x="-566057" y="-776514"/>
            <a:chExt cx="12358914" cy="9064170"/>
          </a:xfrm>
        </p:grpSpPr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167A079B-BE5A-4B90-81BD-CCA7BA53DF3E}"/>
                </a:ext>
              </a:extLst>
            </p:cNvPr>
            <p:cNvSpPr/>
            <p:nvPr/>
          </p:nvSpPr>
          <p:spPr>
            <a:xfrm>
              <a:off x="-566057" y="-275771"/>
              <a:ext cx="4296228" cy="42091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Elipse 4">
              <a:extLst>
                <a:ext uri="{FF2B5EF4-FFF2-40B4-BE49-F238E27FC236}">
                  <a16:creationId xmlns:a16="http://schemas.microsoft.com/office/drawing/2014/main" id="{46A6DB20-52DE-4CB2-B3A7-23386EB88A4D}"/>
                </a:ext>
              </a:extLst>
            </p:cNvPr>
            <p:cNvSpPr/>
            <p:nvPr/>
          </p:nvSpPr>
          <p:spPr>
            <a:xfrm>
              <a:off x="3755572" y="1850571"/>
              <a:ext cx="1473200" cy="1415142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Elipse 5">
              <a:extLst>
                <a:ext uri="{FF2B5EF4-FFF2-40B4-BE49-F238E27FC236}">
                  <a16:creationId xmlns:a16="http://schemas.microsoft.com/office/drawing/2014/main" id="{C54B7F44-57B2-4972-85BF-CFB8F0C1C210}"/>
                </a:ext>
              </a:extLst>
            </p:cNvPr>
            <p:cNvSpPr/>
            <p:nvPr/>
          </p:nvSpPr>
          <p:spPr>
            <a:xfrm>
              <a:off x="6843485" y="4673599"/>
              <a:ext cx="1611086" cy="158205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Elipse 6">
              <a:extLst>
                <a:ext uri="{FF2B5EF4-FFF2-40B4-BE49-F238E27FC236}">
                  <a16:creationId xmlns:a16="http://schemas.microsoft.com/office/drawing/2014/main" id="{3E704CAF-CFD2-4DED-B606-50010BFB08D0}"/>
                </a:ext>
              </a:extLst>
            </p:cNvPr>
            <p:cNvSpPr/>
            <p:nvPr/>
          </p:nvSpPr>
          <p:spPr>
            <a:xfrm>
              <a:off x="1944914" y="5007429"/>
              <a:ext cx="1937657" cy="18505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382F7AAB-11A5-40B8-B36F-C8AD0D3731D7}"/>
                </a:ext>
              </a:extLst>
            </p:cNvPr>
            <p:cNvSpPr/>
            <p:nvPr/>
          </p:nvSpPr>
          <p:spPr>
            <a:xfrm>
              <a:off x="5863771" y="-776514"/>
              <a:ext cx="1959428" cy="191588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6265B39A-91D3-428A-AB94-BE80164A4A77}"/>
                </a:ext>
              </a:extLst>
            </p:cNvPr>
            <p:cNvSpPr/>
            <p:nvPr/>
          </p:nvSpPr>
          <p:spPr>
            <a:xfrm>
              <a:off x="3877128" y="3102430"/>
              <a:ext cx="364671" cy="3265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969C48AD-7DC0-41A6-9E66-974E6B17CDA9}"/>
                </a:ext>
              </a:extLst>
            </p:cNvPr>
            <p:cNvSpPr/>
            <p:nvPr/>
          </p:nvSpPr>
          <p:spPr>
            <a:xfrm>
              <a:off x="4272643" y="400957"/>
              <a:ext cx="743857" cy="70394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C7BCB6EE-5D29-444C-AF2E-238B4130DD41}"/>
                </a:ext>
              </a:extLst>
            </p:cNvPr>
            <p:cNvSpPr/>
            <p:nvPr/>
          </p:nvSpPr>
          <p:spPr>
            <a:xfrm>
              <a:off x="4383314" y="5312225"/>
              <a:ext cx="2960914" cy="2975431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17681E4F-A890-4F79-A7CD-0052EA084C94}"/>
                </a:ext>
              </a:extLst>
            </p:cNvPr>
            <p:cNvSpPr/>
            <p:nvPr/>
          </p:nvSpPr>
          <p:spPr>
            <a:xfrm>
              <a:off x="4586515" y="3784599"/>
              <a:ext cx="743857" cy="70394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B3202C39-7A9D-4C79-819B-3F667A62945A}"/>
                </a:ext>
              </a:extLst>
            </p:cNvPr>
            <p:cNvSpPr/>
            <p:nvPr/>
          </p:nvSpPr>
          <p:spPr>
            <a:xfrm>
              <a:off x="11049000" y="181428"/>
              <a:ext cx="743857" cy="703943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63B860F6-FEDE-4D31-BABE-5FEE900D6ECA}"/>
                </a:ext>
              </a:extLst>
            </p:cNvPr>
            <p:cNvSpPr/>
            <p:nvPr/>
          </p:nvSpPr>
          <p:spPr>
            <a:xfrm>
              <a:off x="9804399" y="5312225"/>
              <a:ext cx="364671" cy="32657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3D33B60E-8807-4300-801C-8FF7EB65A8B6}"/>
                </a:ext>
              </a:extLst>
            </p:cNvPr>
            <p:cNvSpPr/>
            <p:nvPr/>
          </p:nvSpPr>
          <p:spPr>
            <a:xfrm>
              <a:off x="4200978" y="5027383"/>
              <a:ext cx="364671" cy="32657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5462E4B0-23C2-42E3-943A-BDE7824B1B5D}"/>
                </a:ext>
              </a:extLst>
            </p:cNvPr>
            <p:cNvSpPr/>
            <p:nvPr/>
          </p:nvSpPr>
          <p:spPr>
            <a:xfrm>
              <a:off x="8684079" y="400957"/>
              <a:ext cx="364671" cy="32657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D78C0A88-F7A3-453D-961A-3B6B1D05F570}"/>
                </a:ext>
              </a:extLst>
            </p:cNvPr>
            <p:cNvSpPr/>
            <p:nvPr/>
          </p:nvSpPr>
          <p:spPr>
            <a:xfrm>
              <a:off x="598715" y="4009573"/>
              <a:ext cx="364671" cy="32657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6F762DBB-A0A5-4353-90B5-049F6B5CAC4F}"/>
                </a:ext>
              </a:extLst>
            </p:cNvPr>
            <p:cNvSpPr/>
            <p:nvPr/>
          </p:nvSpPr>
          <p:spPr>
            <a:xfrm>
              <a:off x="11415485" y="5027384"/>
              <a:ext cx="364671" cy="3265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89FF9799-97BA-479A-903C-0F3C462CB1CD}"/>
                </a:ext>
              </a:extLst>
            </p:cNvPr>
            <p:cNvSpPr/>
            <p:nvPr/>
          </p:nvSpPr>
          <p:spPr>
            <a:xfrm>
              <a:off x="5823856" y="2866576"/>
              <a:ext cx="1611085" cy="141332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052B56D5-6585-4049-86D3-91D1A588BF1B}"/>
                </a:ext>
              </a:extLst>
            </p:cNvPr>
            <p:cNvSpPr/>
            <p:nvPr/>
          </p:nvSpPr>
          <p:spPr>
            <a:xfrm>
              <a:off x="9941376" y="5190668"/>
              <a:ext cx="1308100" cy="1222833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>
              <a:extLst>
                <a:ext uri="{FF2B5EF4-FFF2-40B4-BE49-F238E27FC236}">
                  <a16:creationId xmlns:a16="http://schemas.microsoft.com/office/drawing/2014/main" id="{35F454CC-54CC-47AA-81DC-EA340B224CFF}"/>
                </a:ext>
              </a:extLst>
            </p:cNvPr>
            <p:cNvSpPr/>
            <p:nvPr/>
          </p:nvSpPr>
          <p:spPr>
            <a:xfrm>
              <a:off x="8684079" y="6259287"/>
              <a:ext cx="937985" cy="9833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CD6A3F87-DF3C-4B66-BCC4-4CC641C2DB02}"/>
                </a:ext>
              </a:extLst>
            </p:cNvPr>
            <p:cNvSpPr/>
            <p:nvPr/>
          </p:nvSpPr>
          <p:spPr>
            <a:xfrm>
              <a:off x="351972" y="5353953"/>
              <a:ext cx="743857" cy="70394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B923E261-DD5B-48FB-BE84-4C4691803394}"/>
              </a:ext>
            </a:extLst>
          </p:cNvPr>
          <p:cNvSpPr/>
          <p:nvPr/>
        </p:nvSpPr>
        <p:spPr>
          <a:xfrm>
            <a:off x="889001" y="645890"/>
            <a:ext cx="10617199" cy="5587999"/>
          </a:xfrm>
          <a:prstGeom prst="roundRect">
            <a:avLst>
              <a:gd name="adj" fmla="val 4199"/>
            </a:avLst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8" name="I, l, d" descr="Logotipo&#10;&#10;Descripción generada automáticamente">
            <a:extLst>
              <a:ext uri="{FF2B5EF4-FFF2-40B4-BE49-F238E27FC236}">
                <a16:creationId xmlns:a16="http://schemas.microsoft.com/office/drawing/2014/main" id="{9C1B42E6-4353-4F71-A6AA-5FA365F5C6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62" y="1412936"/>
            <a:ext cx="2960914" cy="2820186"/>
          </a:xfrm>
          <a:prstGeom prst="rect">
            <a:avLst/>
          </a:prstGeom>
        </p:spPr>
      </p:pic>
      <p:grpSp>
        <p:nvGrpSpPr>
          <p:cNvPr id="41" name="Día del padre">
            <a:extLst>
              <a:ext uri="{FF2B5EF4-FFF2-40B4-BE49-F238E27FC236}">
                <a16:creationId xmlns:a16="http://schemas.microsoft.com/office/drawing/2014/main" id="{7FBB85F3-EDD2-4329-9C31-0E9618FEA3F1}"/>
              </a:ext>
            </a:extLst>
          </p:cNvPr>
          <p:cNvGrpSpPr/>
          <p:nvPr/>
        </p:nvGrpSpPr>
        <p:grpSpPr>
          <a:xfrm>
            <a:off x="1263197" y="3623222"/>
            <a:ext cx="5797095" cy="3176718"/>
            <a:chOff x="1292225" y="3393470"/>
            <a:chExt cx="5797095" cy="3176718"/>
          </a:xfrm>
        </p:grpSpPr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A2F1050B-5FDF-47DC-B088-3CA93CCD1A20}"/>
                </a:ext>
              </a:extLst>
            </p:cNvPr>
            <p:cNvSpPr txBox="1"/>
            <p:nvPr/>
          </p:nvSpPr>
          <p:spPr>
            <a:xfrm>
              <a:off x="1621064" y="3769421"/>
              <a:ext cx="5468256" cy="2800767"/>
            </a:xfrm>
            <a:prstGeom prst="rect">
              <a:avLst/>
            </a:prstGeom>
            <a:noFill/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s-MX" sz="8800" b="1" dirty="0">
                  <a:ln w="38100">
                    <a:noFill/>
                  </a:ln>
                  <a:solidFill>
                    <a:srgbClr val="6E6F72"/>
                  </a:solidFill>
                  <a:latin typeface="Arial Black" panose="020B0A04020102020204" pitchFamily="34" charset="0"/>
                </a:rPr>
                <a:t>Día del </a:t>
              </a:r>
            </a:p>
            <a:p>
              <a:pPr algn="ctr"/>
              <a:r>
                <a:rPr lang="es-MX" sz="8800" b="1" dirty="0">
                  <a:ln w="38100">
                    <a:noFill/>
                  </a:ln>
                  <a:solidFill>
                    <a:srgbClr val="6E6F72"/>
                  </a:solidFill>
                  <a:latin typeface="Arial Black" panose="020B0A04020102020204" pitchFamily="34" charset="0"/>
                </a:rPr>
                <a:t>padre</a:t>
              </a:r>
            </a:p>
          </p:txBody>
        </p:sp>
        <p:sp>
          <p:nvSpPr>
            <p:cNvPr id="39" name="CuadroTexto 38">
              <a:extLst>
                <a:ext uri="{FF2B5EF4-FFF2-40B4-BE49-F238E27FC236}">
                  <a16:creationId xmlns:a16="http://schemas.microsoft.com/office/drawing/2014/main" id="{EB48DE19-6247-4FC2-AF03-E0F5608F2424}"/>
                </a:ext>
              </a:extLst>
            </p:cNvPr>
            <p:cNvSpPr txBox="1"/>
            <p:nvPr/>
          </p:nvSpPr>
          <p:spPr>
            <a:xfrm>
              <a:off x="1292225" y="3393470"/>
              <a:ext cx="5468256" cy="2800767"/>
            </a:xfrm>
            <a:prstGeom prst="rect">
              <a:avLst/>
            </a:prstGeom>
            <a:noFill/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txBody>
            <a:bodyPr wrap="square" rtlCol="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s-MX" sz="8800" b="1" dirty="0">
                  <a:ln w="38100">
                    <a:solidFill>
                      <a:schemeClr val="tx1"/>
                    </a:solidFill>
                  </a:ln>
                  <a:solidFill>
                    <a:srgbClr val="385C6F"/>
                  </a:solidFill>
                  <a:latin typeface="Arial Black" panose="020B0A04020102020204" pitchFamily="34" charset="0"/>
                </a:rPr>
                <a:t>Día del </a:t>
              </a:r>
            </a:p>
            <a:p>
              <a:pPr algn="ctr"/>
              <a:r>
                <a:rPr lang="es-MX" sz="8800" b="1" dirty="0">
                  <a:ln w="38100">
                    <a:solidFill>
                      <a:schemeClr val="tx1"/>
                    </a:solidFill>
                  </a:ln>
                  <a:solidFill>
                    <a:srgbClr val="385C6F"/>
                  </a:solidFill>
                  <a:latin typeface="Arial Black" panose="020B0A04020102020204" pitchFamily="34" charset="0"/>
                </a:rPr>
                <a:t>padre</a:t>
              </a:r>
            </a:p>
          </p:txBody>
        </p:sp>
      </p:grpSp>
      <p:pic>
        <p:nvPicPr>
          <p:cNvPr id="43" name="mostacho" descr="Bigote">
            <a:extLst>
              <a:ext uri="{FF2B5EF4-FFF2-40B4-BE49-F238E27FC236}">
                <a16:creationId xmlns:a16="http://schemas.microsoft.com/office/drawing/2014/main" id="{48B32E98-AD43-47F8-B3B9-533DFFFBB2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25915" y="3550555"/>
            <a:ext cx="3399969" cy="339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1450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5000">
        <p15:prstTrans prst="pageCurlDouble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e 8">
            <a:extLst>
              <a:ext uri="{FF2B5EF4-FFF2-40B4-BE49-F238E27FC236}">
                <a16:creationId xmlns:a16="http://schemas.microsoft.com/office/drawing/2014/main" id="{BF86008D-17D3-46D3-A0AD-CC7317A27096}"/>
              </a:ext>
            </a:extLst>
          </p:cNvPr>
          <p:cNvSpPr/>
          <p:nvPr/>
        </p:nvSpPr>
        <p:spPr>
          <a:xfrm>
            <a:off x="7699829" y="718458"/>
            <a:ext cx="4296228" cy="420914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35" name="Grupo 34">
            <a:extLst>
              <a:ext uri="{FF2B5EF4-FFF2-40B4-BE49-F238E27FC236}">
                <a16:creationId xmlns:a16="http://schemas.microsoft.com/office/drawing/2014/main" id="{11D72C5D-A15A-4449-819F-0F8C4E0CD3EA}"/>
              </a:ext>
            </a:extLst>
          </p:cNvPr>
          <p:cNvGrpSpPr/>
          <p:nvPr/>
        </p:nvGrpSpPr>
        <p:grpSpPr>
          <a:xfrm>
            <a:off x="-566057" y="-776514"/>
            <a:ext cx="12358914" cy="9064170"/>
            <a:chOff x="-566057" y="-776514"/>
            <a:chExt cx="12358914" cy="9064170"/>
          </a:xfrm>
        </p:grpSpPr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167A079B-BE5A-4B90-81BD-CCA7BA53DF3E}"/>
                </a:ext>
              </a:extLst>
            </p:cNvPr>
            <p:cNvSpPr/>
            <p:nvPr/>
          </p:nvSpPr>
          <p:spPr>
            <a:xfrm>
              <a:off x="-566057" y="-275771"/>
              <a:ext cx="4296228" cy="42091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Elipse 4">
              <a:extLst>
                <a:ext uri="{FF2B5EF4-FFF2-40B4-BE49-F238E27FC236}">
                  <a16:creationId xmlns:a16="http://schemas.microsoft.com/office/drawing/2014/main" id="{46A6DB20-52DE-4CB2-B3A7-23386EB88A4D}"/>
                </a:ext>
              </a:extLst>
            </p:cNvPr>
            <p:cNvSpPr/>
            <p:nvPr/>
          </p:nvSpPr>
          <p:spPr>
            <a:xfrm>
              <a:off x="3755572" y="1850571"/>
              <a:ext cx="1473200" cy="1415142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Elipse 5">
              <a:extLst>
                <a:ext uri="{FF2B5EF4-FFF2-40B4-BE49-F238E27FC236}">
                  <a16:creationId xmlns:a16="http://schemas.microsoft.com/office/drawing/2014/main" id="{C54B7F44-57B2-4972-85BF-CFB8F0C1C210}"/>
                </a:ext>
              </a:extLst>
            </p:cNvPr>
            <p:cNvSpPr/>
            <p:nvPr/>
          </p:nvSpPr>
          <p:spPr>
            <a:xfrm>
              <a:off x="6843485" y="4673599"/>
              <a:ext cx="1611086" cy="158205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Elipse 6">
              <a:extLst>
                <a:ext uri="{FF2B5EF4-FFF2-40B4-BE49-F238E27FC236}">
                  <a16:creationId xmlns:a16="http://schemas.microsoft.com/office/drawing/2014/main" id="{3E704CAF-CFD2-4DED-B606-50010BFB08D0}"/>
                </a:ext>
              </a:extLst>
            </p:cNvPr>
            <p:cNvSpPr/>
            <p:nvPr/>
          </p:nvSpPr>
          <p:spPr>
            <a:xfrm>
              <a:off x="1944914" y="5007429"/>
              <a:ext cx="1937657" cy="18505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382F7AAB-11A5-40B8-B36F-C8AD0D3731D7}"/>
                </a:ext>
              </a:extLst>
            </p:cNvPr>
            <p:cNvSpPr/>
            <p:nvPr/>
          </p:nvSpPr>
          <p:spPr>
            <a:xfrm>
              <a:off x="5863771" y="-776514"/>
              <a:ext cx="1959428" cy="191588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6265B39A-91D3-428A-AB94-BE80164A4A77}"/>
                </a:ext>
              </a:extLst>
            </p:cNvPr>
            <p:cNvSpPr/>
            <p:nvPr/>
          </p:nvSpPr>
          <p:spPr>
            <a:xfrm>
              <a:off x="3877128" y="3102430"/>
              <a:ext cx="364671" cy="3265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969C48AD-7DC0-41A6-9E66-974E6B17CDA9}"/>
                </a:ext>
              </a:extLst>
            </p:cNvPr>
            <p:cNvSpPr/>
            <p:nvPr/>
          </p:nvSpPr>
          <p:spPr>
            <a:xfrm>
              <a:off x="4272643" y="400957"/>
              <a:ext cx="743857" cy="70394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C7BCB6EE-5D29-444C-AF2E-238B4130DD41}"/>
                </a:ext>
              </a:extLst>
            </p:cNvPr>
            <p:cNvSpPr/>
            <p:nvPr/>
          </p:nvSpPr>
          <p:spPr>
            <a:xfrm>
              <a:off x="4383314" y="5312225"/>
              <a:ext cx="2960914" cy="2975431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17681E4F-A890-4F79-A7CD-0052EA084C94}"/>
                </a:ext>
              </a:extLst>
            </p:cNvPr>
            <p:cNvSpPr/>
            <p:nvPr/>
          </p:nvSpPr>
          <p:spPr>
            <a:xfrm>
              <a:off x="4586515" y="3784599"/>
              <a:ext cx="743857" cy="70394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B3202C39-7A9D-4C79-819B-3F667A62945A}"/>
                </a:ext>
              </a:extLst>
            </p:cNvPr>
            <p:cNvSpPr/>
            <p:nvPr/>
          </p:nvSpPr>
          <p:spPr>
            <a:xfrm>
              <a:off x="11049000" y="181428"/>
              <a:ext cx="743857" cy="703943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63B860F6-FEDE-4D31-BABE-5FEE900D6ECA}"/>
                </a:ext>
              </a:extLst>
            </p:cNvPr>
            <p:cNvSpPr/>
            <p:nvPr/>
          </p:nvSpPr>
          <p:spPr>
            <a:xfrm>
              <a:off x="9804399" y="5312225"/>
              <a:ext cx="364671" cy="32657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3D33B60E-8807-4300-801C-8FF7EB65A8B6}"/>
                </a:ext>
              </a:extLst>
            </p:cNvPr>
            <p:cNvSpPr/>
            <p:nvPr/>
          </p:nvSpPr>
          <p:spPr>
            <a:xfrm>
              <a:off x="4200978" y="5027383"/>
              <a:ext cx="364671" cy="32657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5462E4B0-23C2-42E3-943A-BDE7824B1B5D}"/>
                </a:ext>
              </a:extLst>
            </p:cNvPr>
            <p:cNvSpPr/>
            <p:nvPr/>
          </p:nvSpPr>
          <p:spPr>
            <a:xfrm>
              <a:off x="8684079" y="400957"/>
              <a:ext cx="364671" cy="32657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D78C0A88-F7A3-453D-961A-3B6B1D05F570}"/>
                </a:ext>
              </a:extLst>
            </p:cNvPr>
            <p:cNvSpPr/>
            <p:nvPr/>
          </p:nvSpPr>
          <p:spPr>
            <a:xfrm>
              <a:off x="598715" y="4009573"/>
              <a:ext cx="364671" cy="32657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6F762DBB-A0A5-4353-90B5-049F6B5CAC4F}"/>
                </a:ext>
              </a:extLst>
            </p:cNvPr>
            <p:cNvSpPr/>
            <p:nvPr/>
          </p:nvSpPr>
          <p:spPr>
            <a:xfrm>
              <a:off x="11415485" y="5027384"/>
              <a:ext cx="364671" cy="3265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89FF9799-97BA-479A-903C-0F3C462CB1CD}"/>
                </a:ext>
              </a:extLst>
            </p:cNvPr>
            <p:cNvSpPr/>
            <p:nvPr/>
          </p:nvSpPr>
          <p:spPr>
            <a:xfrm>
              <a:off x="5823856" y="2866576"/>
              <a:ext cx="1611085" cy="141332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052B56D5-6585-4049-86D3-91D1A588BF1B}"/>
                </a:ext>
              </a:extLst>
            </p:cNvPr>
            <p:cNvSpPr/>
            <p:nvPr/>
          </p:nvSpPr>
          <p:spPr>
            <a:xfrm>
              <a:off x="9941376" y="5190668"/>
              <a:ext cx="1308100" cy="1222833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>
              <a:extLst>
                <a:ext uri="{FF2B5EF4-FFF2-40B4-BE49-F238E27FC236}">
                  <a16:creationId xmlns:a16="http://schemas.microsoft.com/office/drawing/2014/main" id="{35F454CC-54CC-47AA-81DC-EA340B224CFF}"/>
                </a:ext>
              </a:extLst>
            </p:cNvPr>
            <p:cNvSpPr/>
            <p:nvPr/>
          </p:nvSpPr>
          <p:spPr>
            <a:xfrm>
              <a:off x="8684079" y="6259287"/>
              <a:ext cx="937985" cy="9833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CD6A3F87-DF3C-4B66-BCC4-4CC641C2DB02}"/>
                </a:ext>
              </a:extLst>
            </p:cNvPr>
            <p:cNvSpPr/>
            <p:nvPr/>
          </p:nvSpPr>
          <p:spPr>
            <a:xfrm>
              <a:off x="351972" y="5353953"/>
              <a:ext cx="743857" cy="70394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B923E261-DD5B-48FB-BE84-4C4691803394}"/>
              </a:ext>
            </a:extLst>
          </p:cNvPr>
          <p:cNvSpPr/>
          <p:nvPr/>
        </p:nvSpPr>
        <p:spPr>
          <a:xfrm>
            <a:off x="889001" y="645890"/>
            <a:ext cx="10617199" cy="5587999"/>
          </a:xfrm>
          <a:prstGeom prst="roundRect">
            <a:avLst>
              <a:gd name="adj" fmla="val 4199"/>
            </a:avLst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8" name="I, l, d" descr="Logotipo&#10;&#10;Descripción generada automáticamente">
            <a:extLst>
              <a:ext uri="{FF2B5EF4-FFF2-40B4-BE49-F238E27FC236}">
                <a16:creationId xmlns:a16="http://schemas.microsoft.com/office/drawing/2014/main" id="{9C1B42E6-4353-4F71-A6AA-5FA365F5C6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62" y="1412936"/>
            <a:ext cx="2960914" cy="2820186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AE2A9FB-BD60-4940-ADB6-19CB6268E6E2}"/>
              </a:ext>
            </a:extLst>
          </p:cNvPr>
          <p:cNvSpPr txBox="1"/>
          <p:nvPr/>
        </p:nvSpPr>
        <p:spPr>
          <a:xfrm>
            <a:off x="1170214" y="1082061"/>
            <a:ext cx="672737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ln w="28575">
                  <a:solidFill>
                    <a:schemeClr val="tx1"/>
                  </a:solidFill>
                </a:ln>
                <a:solidFill>
                  <a:srgbClr val="385C70"/>
                </a:solidFill>
                <a:latin typeface="Arial Black" panose="020B0A04020102020204" pitchFamily="34" charset="0"/>
              </a:rPr>
              <a:t>¿QUÉ ES EL DÍA DEL PADRE?</a:t>
            </a:r>
          </a:p>
          <a:p>
            <a:pPr algn="ctr"/>
            <a:endParaRPr lang="es-MX" sz="4000" b="1" dirty="0">
              <a:ln w="28575">
                <a:solidFill>
                  <a:schemeClr val="tx1"/>
                </a:solidFill>
              </a:ln>
              <a:solidFill>
                <a:srgbClr val="385C7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MX" sz="4000" b="1" dirty="0">
                <a:ln w="28575">
                  <a:solidFill>
                    <a:schemeClr val="tx1"/>
                  </a:solidFill>
                </a:ln>
                <a:solidFill>
                  <a:srgbClr val="0051A2"/>
                </a:solidFill>
                <a:latin typeface="Arial Black" panose="020B0A04020102020204" pitchFamily="34" charset="0"/>
              </a:rPr>
              <a:t>Es una celebración dedicada al héroe de la casa:</a:t>
            </a:r>
          </a:p>
          <a:p>
            <a:pPr algn="ctr"/>
            <a:endParaRPr lang="es-MX" sz="4000" b="1" dirty="0">
              <a:ln w="28575">
                <a:solidFill>
                  <a:schemeClr val="tx1"/>
                </a:solidFill>
              </a:ln>
              <a:solidFill>
                <a:srgbClr val="385C7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MX" sz="4000" b="1" dirty="0">
                <a:ln w="28575">
                  <a:solidFill>
                    <a:schemeClr val="tx1"/>
                  </a:solidFill>
                </a:ln>
                <a:solidFill>
                  <a:srgbClr val="E61C1F"/>
                </a:solidFill>
                <a:latin typeface="Arial Black" panose="020B0A04020102020204" pitchFamily="34" charset="0"/>
              </a:rPr>
              <a:t>PAPÁ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250010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8000">
        <p15:prstTrans prst="pageCurlDouble"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e 8">
            <a:extLst>
              <a:ext uri="{FF2B5EF4-FFF2-40B4-BE49-F238E27FC236}">
                <a16:creationId xmlns:a16="http://schemas.microsoft.com/office/drawing/2014/main" id="{BF86008D-17D3-46D3-A0AD-CC7317A27096}"/>
              </a:ext>
            </a:extLst>
          </p:cNvPr>
          <p:cNvSpPr/>
          <p:nvPr/>
        </p:nvSpPr>
        <p:spPr>
          <a:xfrm>
            <a:off x="7699829" y="718458"/>
            <a:ext cx="4296228" cy="420914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35" name="Grupo 34">
            <a:extLst>
              <a:ext uri="{FF2B5EF4-FFF2-40B4-BE49-F238E27FC236}">
                <a16:creationId xmlns:a16="http://schemas.microsoft.com/office/drawing/2014/main" id="{11D72C5D-A15A-4449-819F-0F8C4E0CD3EA}"/>
              </a:ext>
            </a:extLst>
          </p:cNvPr>
          <p:cNvGrpSpPr/>
          <p:nvPr/>
        </p:nvGrpSpPr>
        <p:grpSpPr>
          <a:xfrm>
            <a:off x="-566057" y="-776514"/>
            <a:ext cx="12358914" cy="9064170"/>
            <a:chOff x="-566057" y="-776514"/>
            <a:chExt cx="12358914" cy="9064170"/>
          </a:xfrm>
        </p:grpSpPr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167A079B-BE5A-4B90-81BD-CCA7BA53DF3E}"/>
                </a:ext>
              </a:extLst>
            </p:cNvPr>
            <p:cNvSpPr/>
            <p:nvPr/>
          </p:nvSpPr>
          <p:spPr>
            <a:xfrm>
              <a:off x="-566057" y="-275771"/>
              <a:ext cx="4296228" cy="42091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Elipse 4">
              <a:extLst>
                <a:ext uri="{FF2B5EF4-FFF2-40B4-BE49-F238E27FC236}">
                  <a16:creationId xmlns:a16="http://schemas.microsoft.com/office/drawing/2014/main" id="{46A6DB20-52DE-4CB2-B3A7-23386EB88A4D}"/>
                </a:ext>
              </a:extLst>
            </p:cNvPr>
            <p:cNvSpPr/>
            <p:nvPr/>
          </p:nvSpPr>
          <p:spPr>
            <a:xfrm>
              <a:off x="3755572" y="1850571"/>
              <a:ext cx="1473200" cy="1415142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Elipse 5">
              <a:extLst>
                <a:ext uri="{FF2B5EF4-FFF2-40B4-BE49-F238E27FC236}">
                  <a16:creationId xmlns:a16="http://schemas.microsoft.com/office/drawing/2014/main" id="{C54B7F44-57B2-4972-85BF-CFB8F0C1C210}"/>
                </a:ext>
              </a:extLst>
            </p:cNvPr>
            <p:cNvSpPr/>
            <p:nvPr/>
          </p:nvSpPr>
          <p:spPr>
            <a:xfrm>
              <a:off x="6843485" y="4673599"/>
              <a:ext cx="1611086" cy="158205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Elipse 6">
              <a:extLst>
                <a:ext uri="{FF2B5EF4-FFF2-40B4-BE49-F238E27FC236}">
                  <a16:creationId xmlns:a16="http://schemas.microsoft.com/office/drawing/2014/main" id="{3E704CAF-CFD2-4DED-B606-50010BFB08D0}"/>
                </a:ext>
              </a:extLst>
            </p:cNvPr>
            <p:cNvSpPr/>
            <p:nvPr/>
          </p:nvSpPr>
          <p:spPr>
            <a:xfrm>
              <a:off x="1944914" y="5007429"/>
              <a:ext cx="1937657" cy="18505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382F7AAB-11A5-40B8-B36F-C8AD0D3731D7}"/>
                </a:ext>
              </a:extLst>
            </p:cNvPr>
            <p:cNvSpPr/>
            <p:nvPr/>
          </p:nvSpPr>
          <p:spPr>
            <a:xfrm>
              <a:off x="5863771" y="-776514"/>
              <a:ext cx="1959428" cy="191588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6265B39A-91D3-428A-AB94-BE80164A4A77}"/>
                </a:ext>
              </a:extLst>
            </p:cNvPr>
            <p:cNvSpPr/>
            <p:nvPr/>
          </p:nvSpPr>
          <p:spPr>
            <a:xfrm>
              <a:off x="3877128" y="3102430"/>
              <a:ext cx="364671" cy="3265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969C48AD-7DC0-41A6-9E66-974E6B17CDA9}"/>
                </a:ext>
              </a:extLst>
            </p:cNvPr>
            <p:cNvSpPr/>
            <p:nvPr/>
          </p:nvSpPr>
          <p:spPr>
            <a:xfrm>
              <a:off x="4272643" y="400957"/>
              <a:ext cx="743857" cy="70394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C7BCB6EE-5D29-444C-AF2E-238B4130DD41}"/>
                </a:ext>
              </a:extLst>
            </p:cNvPr>
            <p:cNvSpPr/>
            <p:nvPr/>
          </p:nvSpPr>
          <p:spPr>
            <a:xfrm>
              <a:off x="4383314" y="5312225"/>
              <a:ext cx="2960914" cy="2975431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17681E4F-A890-4F79-A7CD-0052EA084C94}"/>
                </a:ext>
              </a:extLst>
            </p:cNvPr>
            <p:cNvSpPr/>
            <p:nvPr/>
          </p:nvSpPr>
          <p:spPr>
            <a:xfrm>
              <a:off x="4586515" y="3784599"/>
              <a:ext cx="743857" cy="70394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B3202C39-7A9D-4C79-819B-3F667A62945A}"/>
                </a:ext>
              </a:extLst>
            </p:cNvPr>
            <p:cNvSpPr/>
            <p:nvPr/>
          </p:nvSpPr>
          <p:spPr>
            <a:xfrm>
              <a:off x="11049000" y="181428"/>
              <a:ext cx="743857" cy="703943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63B860F6-FEDE-4D31-BABE-5FEE900D6ECA}"/>
                </a:ext>
              </a:extLst>
            </p:cNvPr>
            <p:cNvSpPr/>
            <p:nvPr/>
          </p:nvSpPr>
          <p:spPr>
            <a:xfrm>
              <a:off x="9804399" y="5312225"/>
              <a:ext cx="364671" cy="32657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3D33B60E-8807-4300-801C-8FF7EB65A8B6}"/>
                </a:ext>
              </a:extLst>
            </p:cNvPr>
            <p:cNvSpPr/>
            <p:nvPr/>
          </p:nvSpPr>
          <p:spPr>
            <a:xfrm>
              <a:off x="4200978" y="5027383"/>
              <a:ext cx="364671" cy="32657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5462E4B0-23C2-42E3-943A-BDE7824B1B5D}"/>
                </a:ext>
              </a:extLst>
            </p:cNvPr>
            <p:cNvSpPr/>
            <p:nvPr/>
          </p:nvSpPr>
          <p:spPr>
            <a:xfrm>
              <a:off x="8684079" y="400957"/>
              <a:ext cx="364671" cy="32657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D78C0A88-F7A3-453D-961A-3B6B1D05F570}"/>
                </a:ext>
              </a:extLst>
            </p:cNvPr>
            <p:cNvSpPr/>
            <p:nvPr/>
          </p:nvSpPr>
          <p:spPr>
            <a:xfrm>
              <a:off x="598715" y="4009573"/>
              <a:ext cx="364671" cy="32657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6F762DBB-A0A5-4353-90B5-049F6B5CAC4F}"/>
                </a:ext>
              </a:extLst>
            </p:cNvPr>
            <p:cNvSpPr/>
            <p:nvPr/>
          </p:nvSpPr>
          <p:spPr>
            <a:xfrm>
              <a:off x="11415485" y="5027384"/>
              <a:ext cx="364671" cy="3265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89FF9799-97BA-479A-903C-0F3C462CB1CD}"/>
                </a:ext>
              </a:extLst>
            </p:cNvPr>
            <p:cNvSpPr/>
            <p:nvPr/>
          </p:nvSpPr>
          <p:spPr>
            <a:xfrm>
              <a:off x="5823856" y="2866576"/>
              <a:ext cx="1611085" cy="141332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052B56D5-6585-4049-86D3-91D1A588BF1B}"/>
                </a:ext>
              </a:extLst>
            </p:cNvPr>
            <p:cNvSpPr/>
            <p:nvPr/>
          </p:nvSpPr>
          <p:spPr>
            <a:xfrm>
              <a:off x="9941376" y="5190668"/>
              <a:ext cx="1308100" cy="1222833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>
              <a:extLst>
                <a:ext uri="{FF2B5EF4-FFF2-40B4-BE49-F238E27FC236}">
                  <a16:creationId xmlns:a16="http://schemas.microsoft.com/office/drawing/2014/main" id="{35F454CC-54CC-47AA-81DC-EA340B224CFF}"/>
                </a:ext>
              </a:extLst>
            </p:cNvPr>
            <p:cNvSpPr/>
            <p:nvPr/>
          </p:nvSpPr>
          <p:spPr>
            <a:xfrm>
              <a:off x="8684079" y="6259287"/>
              <a:ext cx="937985" cy="9833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CD6A3F87-DF3C-4B66-BCC4-4CC641C2DB02}"/>
                </a:ext>
              </a:extLst>
            </p:cNvPr>
            <p:cNvSpPr/>
            <p:nvPr/>
          </p:nvSpPr>
          <p:spPr>
            <a:xfrm>
              <a:off x="351972" y="5353953"/>
              <a:ext cx="743857" cy="70394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B923E261-DD5B-48FB-BE84-4C4691803394}"/>
              </a:ext>
            </a:extLst>
          </p:cNvPr>
          <p:cNvSpPr/>
          <p:nvPr/>
        </p:nvSpPr>
        <p:spPr>
          <a:xfrm>
            <a:off x="892628" y="586010"/>
            <a:ext cx="10617199" cy="5587999"/>
          </a:xfrm>
          <a:prstGeom prst="roundRect">
            <a:avLst>
              <a:gd name="adj" fmla="val 4199"/>
            </a:avLst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8" name="I, l, d" descr="Logotipo&#10;&#10;Descripción generada automáticamente">
            <a:extLst>
              <a:ext uri="{FF2B5EF4-FFF2-40B4-BE49-F238E27FC236}">
                <a16:creationId xmlns:a16="http://schemas.microsoft.com/office/drawing/2014/main" id="{9C1B42E6-4353-4F71-A6AA-5FA365F5C6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62" y="1412936"/>
            <a:ext cx="2960914" cy="2820186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AE2A9FB-BD60-4940-ADB6-19CB6268E6E2}"/>
              </a:ext>
            </a:extLst>
          </p:cNvPr>
          <p:cNvSpPr txBox="1"/>
          <p:nvPr/>
        </p:nvSpPr>
        <p:spPr>
          <a:xfrm>
            <a:off x="1163869" y="793035"/>
            <a:ext cx="672737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ln w="28575">
                  <a:solidFill>
                    <a:schemeClr val="tx1"/>
                  </a:solidFill>
                </a:ln>
                <a:solidFill>
                  <a:srgbClr val="385C70"/>
                </a:solidFill>
                <a:latin typeface="Arial Black" panose="020B0A04020102020204" pitchFamily="34" charset="0"/>
              </a:rPr>
              <a:t>¿CÓMO SE CELEBRA?</a:t>
            </a:r>
          </a:p>
          <a:p>
            <a:pPr algn="ctr"/>
            <a:endParaRPr lang="es-MX" sz="4000" b="1" dirty="0">
              <a:ln w="28575">
                <a:solidFill>
                  <a:schemeClr val="tx1"/>
                </a:solidFill>
              </a:ln>
              <a:solidFill>
                <a:srgbClr val="385C7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MX" sz="2400" dirty="0">
                <a:ln w="9525">
                  <a:solidFill>
                    <a:schemeClr val="tx1"/>
                  </a:solidFill>
                </a:ln>
                <a:solidFill>
                  <a:srgbClr val="0051A2"/>
                </a:solidFill>
                <a:latin typeface="Arial Black" panose="020B0A04020102020204" pitchFamily="34" charset="0"/>
              </a:rPr>
              <a:t>Siempre se busca programar actividades para realizar con el rey de la casa para que se divierta en su día y sepa lo importante que es para nosotros.</a:t>
            </a:r>
          </a:p>
          <a:p>
            <a:pPr algn="ctr"/>
            <a:r>
              <a:rPr lang="es-MX" sz="2400" dirty="0">
                <a:ln w="9525">
                  <a:solidFill>
                    <a:schemeClr val="tx1"/>
                  </a:solidFill>
                </a:ln>
                <a:solidFill>
                  <a:srgbClr val="0051A2"/>
                </a:solidFill>
                <a:latin typeface="Arial Black" panose="020B0A04020102020204" pitchFamily="34" charset="0"/>
              </a:rPr>
              <a:t>Algunos ejemplos de actividades que se pueden realizar son: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3210FF7-3817-43D6-A3E8-14C4BA7725EB}"/>
              </a:ext>
            </a:extLst>
          </p:cNvPr>
          <p:cNvSpPr txBox="1"/>
          <p:nvPr/>
        </p:nvSpPr>
        <p:spPr>
          <a:xfrm>
            <a:off x="1058633" y="4930868"/>
            <a:ext cx="18142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n w="3175">
                  <a:solidFill>
                    <a:schemeClr val="tx1"/>
                  </a:solidFill>
                </a:ln>
                <a:solidFill>
                  <a:srgbClr val="E61C1F"/>
                </a:solidFill>
                <a:latin typeface="Arial Black" panose="020B0A04020102020204" pitchFamily="34" charset="0"/>
              </a:rPr>
              <a:t>Cocinar juntos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6FF5BD0-9F46-4119-855D-08BC12706942}"/>
              </a:ext>
            </a:extLst>
          </p:cNvPr>
          <p:cNvSpPr txBox="1"/>
          <p:nvPr/>
        </p:nvSpPr>
        <p:spPr>
          <a:xfrm>
            <a:off x="2844798" y="4727493"/>
            <a:ext cx="1814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n w="3175">
                  <a:solidFill>
                    <a:schemeClr val="tx1"/>
                  </a:solidFill>
                </a:ln>
                <a:solidFill>
                  <a:srgbClr val="E61C1F"/>
                </a:solidFill>
                <a:latin typeface="Arial Black" panose="020B0A04020102020204" pitchFamily="34" charset="0"/>
              </a:rPr>
              <a:t>Pasear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033E1C3F-3253-4736-95D0-ABF7B5B86BD0}"/>
              </a:ext>
            </a:extLst>
          </p:cNvPr>
          <p:cNvSpPr txBox="1"/>
          <p:nvPr/>
        </p:nvSpPr>
        <p:spPr>
          <a:xfrm>
            <a:off x="6618510" y="4498170"/>
            <a:ext cx="21807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n w="3175">
                  <a:solidFill>
                    <a:schemeClr val="tx1"/>
                  </a:solidFill>
                </a:ln>
                <a:solidFill>
                  <a:srgbClr val="E61C1F"/>
                </a:solidFill>
                <a:latin typeface="Arial Black" panose="020B0A04020102020204" pitchFamily="34" charset="0"/>
              </a:rPr>
              <a:t>Hacerle una fiesta en casa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EC69559-F887-44C6-B006-FB7188F976F5}"/>
              </a:ext>
            </a:extLst>
          </p:cNvPr>
          <p:cNvSpPr txBox="1"/>
          <p:nvPr/>
        </p:nvSpPr>
        <p:spPr>
          <a:xfrm>
            <a:off x="4628251" y="5166259"/>
            <a:ext cx="18142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n w="3175">
                  <a:solidFill>
                    <a:schemeClr val="tx1"/>
                  </a:solidFill>
                </a:ln>
                <a:solidFill>
                  <a:srgbClr val="E61C1F"/>
                </a:solidFill>
                <a:latin typeface="Arial Black" panose="020B0A04020102020204" pitchFamily="34" charset="0"/>
              </a:rPr>
              <a:t>Darle regalos</a:t>
            </a:r>
          </a:p>
        </p:txBody>
      </p:sp>
    </p:spTree>
    <p:extLst>
      <p:ext uri="{BB962C8B-B14F-4D97-AF65-F5344CB8AC3E}">
        <p14:creationId xmlns:p14="http://schemas.microsoft.com/office/powerpoint/2010/main" val="8034513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0">
        <p15:prstTrans prst="pageCurlDouble"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9" grpId="0"/>
      <p:bldP spid="30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e 8">
            <a:extLst>
              <a:ext uri="{FF2B5EF4-FFF2-40B4-BE49-F238E27FC236}">
                <a16:creationId xmlns:a16="http://schemas.microsoft.com/office/drawing/2014/main" id="{BF86008D-17D3-46D3-A0AD-CC7317A27096}"/>
              </a:ext>
            </a:extLst>
          </p:cNvPr>
          <p:cNvSpPr/>
          <p:nvPr/>
        </p:nvSpPr>
        <p:spPr>
          <a:xfrm>
            <a:off x="7699829" y="718458"/>
            <a:ext cx="4296228" cy="420914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35" name="Grupo 34">
            <a:extLst>
              <a:ext uri="{FF2B5EF4-FFF2-40B4-BE49-F238E27FC236}">
                <a16:creationId xmlns:a16="http://schemas.microsoft.com/office/drawing/2014/main" id="{11D72C5D-A15A-4449-819F-0F8C4E0CD3EA}"/>
              </a:ext>
            </a:extLst>
          </p:cNvPr>
          <p:cNvGrpSpPr/>
          <p:nvPr/>
        </p:nvGrpSpPr>
        <p:grpSpPr>
          <a:xfrm>
            <a:off x="-566057" y="-776514"/>
            <a:ext cx="12358914" cy="9064170"/>
            <a:chOff x="-566057" y="-776514"/>
            <a:chExt cx="12358914" cy="9064170"/>
          </a:xfrm>
        </p:grpSpPr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167A079B-BE5A-4B90-81BD-CCA7BA53DF3E}"/>
                </a:ext>
              </a:extLst>
            </p:cNvPr>
            <p:cNvSpPr/>
            <p:nvPr/>
          </p:nvSpPr>
          <p:spPr>
            <a:xfrm>
              <a:off x="-566057" y="-275771"/>
              <a:ext cx="4296228" cy="42091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Elipse 4">
              <a:extLst>
                <a:ext uri="{FF2B5EF4-FFF2-40B4-BE49-F238E27FC236}">
                  <a16:creationId xmlns:a16="http://schemas.microsoft.com/office/drawing/2014/main" id="{46A6DB20-52DE-4CB2-B3A7-23386EB88A4D}"/>
                </a:ext>
              </a:extLst>
            </p:cNvPr>
            <p:cNvSpPr/>
            <p:nvPr/>
          </p:nvSpPr>
          <p:spPr>
            <a:xfrm>
              <a:off x="3755572" y="1850571"/>
              <a:ext cx="1473200" cy="1415142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Elipse 5">
              <a:extLst>
                <a:ext uri="{FF2B5EF4-FFF2-40B4-BE49-F238E27FC236}">
                  <a16:creationId xmlns:a16="http://schemas.microsoft.com/office/drawing/2014/main" id="{C54B7F44-57B2-4972-85BF-CFB8F0C1C210}"/>
                </a:ext>
              </a:extLst>
            </p:cNvPr>
            <p:cNvSpPr/>
            <p:nvPr/>
          </p:nvSpPr>
          <p:spPr>
            <a:xfrm>
              <a:off x="6843485" y="4673599"/>
              <a:ext cx="1611086" cy="158205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Elipse 6">
              <a:extLst>
                <a:ext uri="{FF2B5EF4-FFF2-40B4-BE49-F238E27FC236}">
                  <a16:creationId xmlns:a16="http://schemas.microsoft.com/office/drawing/2014/main" id="{3E704CAF-CFD2-4DED-B606-50010BFB08D0}"/>
                </a:ext>
              </a:extLst>
            </p:cNvPr>
            <p:cNvSpPr/>
            <p:nvPr/>
          </p:nvSpPr>
          <p:spPr>
            <a:xfrm>
              <a:off x="1944914" y="5007429"/>
              <a:ext cx="1937657" cy="18505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382F7AAB-11A5-40B8-B36F-C8AD0D3731D7}"/>
                </a:ext>
              </a:extLst>
            </p:cNvPr>
            <p:cNvSpPr/>
            <p:nvPr/>
          </p:nvSpPr>
          <p:spPr>
            <a:xfrm>
              <a:off x="5863771" y="-776514"/>
              <a:ext cx="1959428" cy="191588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6265B39A-91D3-428A-AB94-BE80164A4A77}"/>
                </a:ext>
              </a:extLst>
            </p:cNvPr>
            <p:cNvSpPr/>
            <p:nvPr/>
          </p:nvSpPr>
          <p:spPr>
            <a:xfrm>
              <a:off x="3877128" y="3102430"/>
              <a:ext cx="364671" cy="3265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969C48AD-7DC0-41A6-9E66-974E6B17CDA9}"/>
                </a:ext>
              </a:extLst>
            </p:cNvPr>
            <p:cNvSpPr/>
            <p:nvPr/>
          </p:nvSpPr>
          <p:spPr>
            <a:xfrm>
              <a:off x="4272643" y="400957"/>
              <a:ext cx="743857" cy="70394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C7BCB6EE-5D29-444C-AF2E-238B4130DD41}"/>
                </a:ext>
              </a:extLst>
            </p:cNvPr>
            <p:cNvSpPr/>
            <p:nvPr/>
          </p:nvSpPr>
          <p:spPr>
            <a:xfrm>
              <a:off x="4383314" y="5312225"/>
              <a:ext cx="2960914" cy="2975431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17681E4F-A890-4F79-A7CD-0052EA084C94}"/>
                </a:ext>
              </a:extLst>
            </p:cNvPr>
            <p:cNvSpPr/>
            <p:nvPr/>
          </p:nvSpPr>
          <p:spPr>
            <a:xfrm>
              <a:off x="4586515" y="3784599"/>
              <a:ext cx="743857" cy="70394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B3202C39-7A9D-4C79-819B-3F667A62945A}"/>
                </a:ext>
              </a:extLst>
            </p:cNvPr>
            <p:cNvSpPr/>
            <p:nvPr/>
          </p:nvSpPr>
          <p:spPr>
            <a:xfrm>
              <a:off x="11049000" y="181428"/>
              <a:ext cx="743857" cy="703943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63B860F6-FEDE-4D31-BABE-5FEE900D6ECA}"/>
                </a:ext>
              </a:extLst>
            </p:cNvPr>
            <p:cNvSpPr/>
            <p:nvPr/>
          </p:nvSpPr>
          <p:spPr>
            <a:xfrm>
              <a:off x="9804399" y="5312225"/>
              <a:ext cx="364671" cy="32657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3D33B60E-8807-4300-801C-8FF7EB65A8B6}"/>
                </a:ext>
              </a:extLst>
            </p:cNvPr>
            <p:cNvSpPr/>
            <p:nvPr/>
          </p:nvSpPr>
          <p:spPr>
            <a:xfrm>
              <a:off x="4200978" y="5027383"/>
              <a:ext cx="364671" cy="32657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5462E4B0-23C2-42E3-943A-BDE7824B1B5D}"/>
                </a:ext>
              </a:extLst>
            </p:cNvPr>
            <p:cNvSpPr/>
            <p:nvPr/>
          </p:nvSpPr>
          <p:spPr>
            <a:xfrm>
              <a:off x="8684079" y="400957"/>
              <a:ext cx="364671" cy="32657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D78C0A88-F7A3-453D-961A-3B6B1D05F570}"/>
                </a:ext>
              </a:extLst>
            </p:cNvPr>
            <p:cNvSpPr/>
            <p:nvPr/>
          </p:nvSpPr>
          <p:spPr>
            <a:xfrm>
              <a:off x="598715" y="4009573"/>
              <a:ext cx="364671" cy="326570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6F762DBB-A0A5-4353-90B5-049F6B5CAC4F}"/>
                </a:ext>
              </a:extLst>
            </p:cNvPr>
            <p:cNvSpPr/>
            <p:nvPr/>
          </p:nvSpPr>
          <p:spPr>
            <a:xfrm>
              <a:off x="11415485" y="5027384"/>
              <a:ext cx="364671" cy="3265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89FF9799-97BA-479A-903C-0F3C462CB1CD}"/>
                </a:ext>
              </a:extLst>
            </p:cNvPr>
            <p:cNvSpPr/>
            <p:nvPr/>
          </p:nvSpPr>
          <p:spPr>
            <a:xfrm>
              <a:off x="5823856" y="2866576"/>
              <a:ext cx="1611085" cy="141332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052B56D5-6585-4049-86D3-91D1A588BF1B}"/>
                </a:ext>
              </a:extLst>
            </p:cNvPr>
            <p:cNvSpPr/>
            <p:nvPr/>
          </p:nvSpPr>
          <p:spPr>
            <a:xfrm>
              <a:off x="9941376" y="5190668"/>
              <a:ext cx="1308100" cy="1222833"/>
            </a:xfrm>
            <a:prstGeom prst="ellips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>
              <a:extLst>
                <a:ext uri="{FF2B5EF4-FFF2-40B4-BE49-F238E27FC236}">
                  <a16:creationId xmlns:a16="http://schemas.microsoft.com/office/drawing/2014/main" id="{35F454CC-54CC-47AA-81DC-EA340B224CFF}"/>
                </a:ext>
              </a:extLst>
            </p:cNvPr>
            <p:cNvSpPr/>
            <p:nvPr/>
          </p:nvSpPr>
          <p:spPr>
            <a:xfrm>
              <a:off x="8684079" y="6259287"/>
              <a:ext cx="937985" cy="9833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CD6A3F87-DF3C-4B66-BCC4-4CC641C2DB02}"/>
                </a:ext>
              </a:extLst>
            </p:cNvPr>
            <p:cNvSpPr/>
            <p:nvPr/>
          </p:nvSpPr>
          <p:spPr>
            <a:xfrm>
              <a:off x="351972" y="5353953"/>
              <a:ext cx="743857" cy="70394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B923E261-DD5B-48FB-BE84-4C4691803394}"/>
              </a:ext>
            </a:extLst>
          </p:cNvPr>
          <p:cNvSpPr/>
          <p:nvPr/>
        </p:nvSpPr>
        <p:spPr>
          <a:xfrm>
            <a:off x="892628" y="586010"/>
            <a:ext cx="10617199" cy="5587999"/>
          </a:xfrm>
          <a:prstGeom prst="roundRect">
            <a:avLst>
              <a:gd name="adj" fmla="val 4199"/>
            </a:avLst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8" name="I, l, d" descr="Logotipo&#10;&#10;Descripción generada automáticamente">
            <a:extLst>
              <a:ext uri="{FF2B5EF4-FFF2-40B4-BE49-F238E27FC236}">
                <a16:creationId xmlns:a16="http://schemas.microsoft.com/office/drawing/2014/main" id="{9C1B42E6-4353-4F71-A6AA-5FA365F5C6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62" y="1412936"/>
            <a:ext cx="2960914" cy="2820186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AE2A9FB-BD60-4940-ADB6-19CB6268E6E2}"/>
              </a:ext>
            </a:extLst>
          </p:cNvPr>
          <p:cNvSpPr txBox="1"/>
          <p:nvPr/>
        </p:nvSpPr>
        <p:spPr>
          <a:xfrm>
            <a:off x="1252609" y="2669600"/>
            <a:ext cx="67273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dirty="0">
                <a:ln w="9525">
                  <a:solidFill>
                    <a:schemeClr val="tx1"/>
                  </a:solidFill>
                </a:ln>
                <a:solidFill>
                  <a:srgbClr val="0051A2"/>
                </a:solidFill>
                <a:latin typeface="Arial Black" panose="020B0A04020102020204" pitchFamily="34" charset="0"/>
              </a:rPr>
              <a:t>VIDEO:</a:t>
            </a:r>
          </a:p>
          <a:p>
            <a:pPr algn="ctr"/>
            <a:endParaRPr lang="es-MX" sz="2800" dirty="0">
              <a:ln w="9525">
                <a:solidFill>
                  <a:schemeClr val="tx1"/>
                </a:solidFill>
              </a:ln>
              <a:solidFill>
                <a:srgbClr val="0051A2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MX" sz="2800" dirty="0">
                <a:ln w="9525">
                  <a:solidFill>
                    <a:schemeClr val="tx1"/>
                  </a:solidFill>
                </a:ln>
                <a:solidFill>
                  <a:srgbClr val="6E6F72"/>
                </a:solidFill>
                <a:latin typeface="Arial Black" panose="020B0A040201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https://youtu.be/J4m9cW_GfRo</a:t>
            </a:r>
            <a:r>
              <a:rPr lang="es-MX" sz="2800" dirty="0">
                <a:ln w="9525">
                  <a:solidFill>
                    <a:schemeClr val="tx1"/>
                  </a:solidFill>
                </a:ln>
                <a:solidFill>
                  <a:srgbClr val="6E6F72"/>
                </a:solidFill>
                <a:latin typeface="Arial Black" panose="020B0A04020102020204" pitchFamily="34" charset="0"/>
              </a:rPr>
              <a:t> </a:t>
            </a:r>
          </a:p>
        </p:txBody>
      </p:sp>
      <p:pic>
        <p:nvPicPr>
          <p:cNvPr id="25" name="Gráfico 24" descr="Cursor">
            <a:extLst>
              <a:ext uri="{FF2B5EF4-FFF2-40B4-BE49-F238E27FC236}">
                <a16:creationId xmlns:a16="http://schemas.microsoft.com/office/drawing/2014/main" id="{D2F0CE5D-E2D8-465C-9F76-65843F4AA6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24057" y="396751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0337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0">
        <p15:prstTrans prst="pageCurlDouble"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90</Words>
  <Application>Microsoft Office PowerPoint</Application>
  <PresentationFormat>Panorámica</PresentationFormat>
  <Paragraphs>21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JIMENA SARAHI GAYTAN ESPINOZA</dc:creator>
  <cp:lastModifiedBy>JIMENA SARAHI GAYTAN ESPINOZA</cp:lastModifiedBy>
  <cp:revision>5</cp:revision>
  <dcterms:created xsi:type="dcterms:W3CDTF">2021-06-29T19:13:49Z</dcterms:created>
  <dcterms:modified xsi:type="dcterms:W3CDTF">2021-06-30T00:32:16Z</dcterms:modified>
</cp:coreProperties>
</file>