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E1F22C-CBFC-4F42-B9BE-CAB9C3DA6012}">
  <a:tblStyle styleId="{4FE1F22C-CBFC-4F42-B9BE-CAB9C3DA60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7" name="Google Shape;137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FCFC0">
            <a:alpha val="8930"/>
          </a:srgb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3165611" y="-1978156"/>
            <a:ext cx="15761614" cy="9324386"/>
            <a:chOff x="-2893286" y="-2200981"/>
            <a:chExt cx="15761614" cy="9324386"/>
          </a:xfrm>
        </p:grpSpPr>
        <p:sp>
          <p:nvSpPr>
            <p:cNvPr id="10" name="Google Shape;10;p2"/>
            <p:cNvSpPr/>
            <p:nvPr/>
          </p:nvSpPr>
          <p:spPr>
            <a:xfrm rot="7511453">
              <a:off x="-1399990" y="-542283"/>
              <a:ext cx="4963847" cy="6228056"/>
            </a:xfrm>
            <a:custGeom>
              <a:avLst/>
              <a:gdLst/>
              <a:ahLst/>
              <a:cxnLst/>
              <a:rect l="l" t="t" r="r" b="b"/>
              <a:pathLst>
                <a:path w="43768" h="56166" extrusionOk="0">
                  <a:moveTo>
                    <a:pt x="24054" y="0"/>
                  </a:moveTo>
                  <a:cubicBezTo>
                    <a:pt x="22092" y="0"/>
                    <a:pt x="20084" y="480"/>
                    <a:pt x="18082" y="1557"/>
                  </a:cubicBezTo>
                  <a:cubicBezTo>
                    <a:pt x="16673" y="2311"/>
                    <a:pt x="15329" y="3250"/>
                    <a:pt x="14411" y="4561"/>
                  </a:cubicBezTo>
                  <a:cubicBezTo>
                    <a:pt x="12925" y="6670"/>
                    <a:pt x="12739" y="9434"/>
                    <a:pt x="12991" y="12002"/>
                  </a:cubicBezTo>
                  <a:cubicBezTo>
                    <a:pt x="13253" y="14580"/>
                    <a:pt x="13908" y="17115"/>
                    <a:pt x="13887" y="19693"/>
                  </a:cubicBezTo>
                  <a:cubicBezTo>
                    <a:pt x="13843" y="23047"/>
                    <a:pt x="12685" y="26303"/>
                    <a:pt x="10598" y="28925"/>
                  </a:cubicBezTo>
                  <a:cubicBezTo>
                    <a:pt x="9025" y="30881"/>
                    <a:pt x="6971" y="32410"/>
                    <a:pt x="5452" y="34410"/>
                  </a:cubicBezTo>
                  <a:cubicBezTo>
                    <a:pt x="0" y="41555"/>
                    <a:pt x="2917" y="51945"/>
                    <a:pt x="11297" y="55212"/>
                  </a:cubicBezTo>
                  <a:cubicBezTo>
                    <a:pt x="12979" y="55866"/>
                    <a:pt x="14767" y="56166"/>
                    <a:pt x="16565" y="56166"/>
                  </a:cubicBezTo>
                  <a:cubicBezTo>
                    <a:pt x="18820" y="56166"/>
                    <a:pt x="21092" y="55695"/>
                    <a:pt x="23195" y="54862"/>
                  </a:cubicBezTo>
                  <a:cubicBezTo>
                    <a:pt x="26975" y="53365"/>
                    <a:pt x="30231" y="50765"/>
                    <a:pt x="32995" y="47793"/>
                  </a:cubicBezTo>
                  <a:cubicBezTo>
                    <a:pt x="37289" y="43172"/>
                    <a:pt x="40490" y="37644"/>
                    <a:pt x="42358" y="31613"/>
                  </a:cubicBezTo>
                  <a:cubicBezTo>
                    <a:pt x="43199" y="28849"/>
                    <a:pt x="43768" y="25975"/>
                    <a:pt x="43713" y="23091"/>
                  </a:cubicBezTo>
                  <a:cubicBezTo>
                    <a:pt x="43520" y="13399"/>
                    <a:pt x="34421" y="0"/>
                    <a:pt x="24054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3181125" y="-382450"/>
              <a:ext cx="6013985" cy="3784589"/>
            </a:xfrm>
            <a:custGeom>
              <a:avLst/>
              <a:gdLst/>
              <a:ahLst/>
              <a:cxnLst/>
              <a:rect l="l" t="t" r="r" b="b"/>
              <a:pathLst>
                <a:path w="28705" h="18064" extrusionOk="0">
                  <a:moveTo>
                    <a:pt x="13915" y="0"/>
                  </a:moveTo>
                  <a:cubicBezTo>
                    <a:pt x="6664" y="0"/>
                    <a:pt x="0" y="4648"/>
                    <a:pt x="2505" y="13903"/>
                  </a:cubicBezTo>
                  <a:cubicBezTo>
                    <a:pt x="2953" y="15563"/>
                    <a:pt x="3871" y="17279"/>
                    <a:pt x="5488" y="17858"/>
                  </a:cubicBezTo>
                  <a:cubicBezTo>
                    <a:pt x="5892" y="18001"/>
                    <a:pt x="6298" y="18063"/>
                    <a:pt x="6705" y="18063"/>
                  </a:cubicBezTo>
                  <a:cubicBezTo>
                    <a:pt x="8492" y="18063"/>
                    <a:pt x="10289" y="16865"/>
                    <a:pt x="12043" y="16153"/>
                  </a:cubicBezTo>
                  <a:cubicBezTo>
                    <a:pt x="14123" y="15313"/>
                    <a:pt x="16377" y="15164"/>
                    <a:pt x="18640" y="15164"/>
                  </a:cubicBezTo>
                  <a:cubicBezTo>
                    <a:pt x="19586" y="15164"/>
                    <a:pt x="20534" y="15190"/>
                    <a:pt x="21471" y="15203"/>
                  </a:cubicBezTo>
                  <a:cubicBezTo>
                    <a:pt x="21539" y="15203"/>
                    <a:pt x="21608" y="15204"/>
                    <a:pt x="21676" y="15204"/>
                  </a:cubicBezTo>
                  <a:cubicBezTo>
                    <a:pt x="24069" y="15204"/>
                    <a:pt x="26856" y="14815"/>
                    <a:pt x="27950" y="12712"/>
                  </a:cubicBezTo>
                  <a:cubicBezTo>
                    <a:pt x="28704" y="11270"/>
                    <a:pt x="28354" y="9500"/>
                    <a:pt x="27677" y="8025"/>
                  </a:cubicBezTo>
                  <a:cubicBezTo>
                    <a:pt x="25242" y="2669"/>
                    <a:pt x="19410" y="0"/>
                    <a:pt x="13915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425800" y="2327525"/>
              <a:ext cx="5229314" cy="4795880"/>
            </a:xfrm>
            <a:custGeom>
              <a:avLst/>
              <a:gdLst/>
              <a:ahLst/>
              <a:cxnLst/>
              <a:rect l="l" t="t" r="r" b="b"/>
              <a:pathLst>
                <a:path w="15624" h="14329" extrusionOk="0">
                  <a:moveTo>
                    <a:pt x="8358" y="1"/>
                  </a:moveTo>
                  <a:cubicBezTo>
                    <a:pt x="5891" y="1"/>
                    <a:pt x="2866" y="476"/>
                    <a:pt x="1694" y="1253"/>
                  </a:cubicBezTo>
                  <a:cubicBezTo>
                    <a:pt x="459" y="2061"/>
                    <a:pt x="0" y="3700"/>
                    <a:pt x="230" y="5153"/>
                  </a:cubicBezTo>
                  <a:cubicBezTo>
                    <a:pt x="448" y="6595"/>
                    <a:pt x="1235" y="7895"/>
                    <a:pt x="2065" y="9097"/>
                  </a:cubicBezTo>
                  <a:cubicBezTo>
                    <a:pt x="3201" y="10736"/>
                    <a:pt x="4502" y="12331"/>
                    <a:pt x="6228" y="13347"/>
                  </a:cubicBezTo>
                  <a:cubicBezTo>
                    <a:pt x="7260" y="13959"/>
                    <a:pt x="8475" y="14329"/>
                    <a:pt x="9667" y="14329"/>
                  </a:cubicBezTo>
                  <a:cubicBezTo>
                    <a:pt x="10455" y="14329"/>
                    <a:pt x="11233" y="14167"/>
                    <a:pt x="11942" y="13806"/>
                  </a:cubicBezTo>
                  <a:cubicBezTo>
                    <a:pt x="13329" y="13107"/>
                    <a:pt x="14302" y="11719"/>
                    <a:pt x="14728" y="10222"/>
                  </a:cubicBezTo>
                  <a:cubicBezTo>
                    <a:pt x="15624" y="7120"/>
                    <a:pt x="14739" y="1515"/>
                    <a:pt x="11188" y="324"/>
                  </a:cubicBezTo>
                  <a:cubicBezTo>
                    <a:pt x="10524" y="103"/>
                    <a:pt x="9501" y="1"/>
                    <a:pt x="8358" y="1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102350" y="-489975"/>
              <a:ext cx="6135383" cy="3597514"/>
            </a:xfrm>
            <a:custGeom>
              <a:avLst/>
              <a:gdLst/>
              <a:ahLst/>
              <a:cxnLst/>
              <a:rect l="l" t="t" r="r" b="b"/>
              <a:pathLst>
                <a:path w="38799" h="22750" extrusionOk="0">
                  <a:moveTo>
                    <a:pt x="21596" y="1"/>
                  </a:moveTo>
                  <a:cubicBezTo>
                    <a:pt x="18432" y="1"/>
                    <a:pt x="15293" y="432"/>
                    <a:pt x="12143" y="432"/>
                  </a:cubicBezTo>
                  <a:cubicBezTo>
                    <a:pt x="11346" y="432"/>
                    <a:pt x="10548" y="404"/>
                    <a:pt x="9748" y="335"/>
                  </a:cubicBezTo>
                  <a:cubicBezTo>
                    <a:pt x="9073" y="277"/>
                    <a:pt x="8246" y="226"/>
                    <a:pt x="7363" y="226"/>
                  </a:cubicBezTo>
                  <a:cubicBezTo>
                    <a:pt x="4074" y="226"/>
                    <a:pt x="1" y="939"/>
                    <a:pt x="35" y="4694"/>
                  </a:cubicBezTo>
                  <a:cubicBezTo>
                    <a:pt x="46" y="6224"/>
                    <a:pt x="1128" y="7524"/>
                    <a:pt x="2133" y="8671"/>
                  </a:cubicBezTo>
                  <a:lnTo>
                    <a:pt x="8524" y="15915"/>
                  </a:lnTo>
                  <a:cubicBezTo>
                    <a:pt x="11015" y="18733"/>
                    <a:pt x="13758" y="21716"/>
                    <a:pt x="17429" y="22525"/>
                  </a:cubicBezTo>
                  <a:cubicBezTo>
                    <a:pt x="18129" y="22680"/>
                    <a:pt x="18838" y="22750"/>
                    <a:pt x="19549" y="22750"/>
                  </a:cubicBezTo>
                  <a:cubicBezTo>
                    <a:pt x="21332" y="22750"/>
                    <a:pt x="23124" y="22311"/>
                    <a:pt x="24803" y="21694"/>
                  </a:cubicBezTo>
                  <a:cubicBezTo>
                    <a:pt x="29643" y="19913"/>
                    <a:pt x="33839" y="16712"/>
                    <a:pt x="36821" y="12506"/>
                  </a:cubicBezTo>
                  <a:cubicBezTo>
                    <a:pt x="37881" y="11020"/>
                    <a:pt x="38799" y="9228"/>
                    <a:pt x="38395" y="7458"/>
                  </a:cubicBezTo>
                  <a:cubicBezTo>
                    <a:pt x="38067" y="6049"/>
                    <a:pt x="36963" y="4967"/>
                    <a:pt x="35794" y="4104"/>
                  </a:cubicBezTo>
                  <a:cubicBezTo>
                    <a:pt x="32233" y="1482"/>
                    <a:pt x="27775" y="313"/>
                    <a:pt x="23361" y="51"/>
                  </a:cubicBezTo>
                  <a:cubicBezTo>
                    <a:pt x="22772" y="16"/>
                    <a:pt x="22183" y="1"/>
                    <a:pt x="21596" y="1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814725" y="1953800"/>
              <a:ext cx="3242416" cy="4795864"/>
            </a:xfrm>
            <a:custGeom>
              <a:avLst/>
              <a:gdLst/>
              <a:ahLst/>
              <a:cxnLst/>
              <a:rect l="l" t="t" r="r" b="b"/>
              <a:pathLst>
                <a:path w="14882" h="22012" extrusionOk="0">
                  <a:moveTo>
                    <a:pt x="7328" y="0"/>
                  </a:moveTo>
                  <a:cubicBezTo>
                    <a:pt x="6568" y="0"/>
                    <a:pt x="5784" y="253"/>
                    <a:pt x="4994" y="832"/>
                  </a:cubicBezTo>
                  <a:cubicBezTo>
                    <a:pt x="1" y="4460"/>
                    <a:pt x="2011" y="13386"/>
                    <a:pt x="3835" y="18062"/>
                  </a:cubicBezTo>
                  <a:cubicBezTo>
                    <a:pt x="4207" y="19034"/>
                    <a:pt x="4633" y="20018"/>
                    <a:pt x="5332" y="20793"/>
                  </a:cubicBezTo>
                  <a:cubicBezTo>
                    <a:pt x="5966" y="21497"/>
                    <a:pt x="6879" y="22012"/>
                    <a:pt x="7810" y="22012"/>
                  </a:cubicBezTo>
                  <a:cubicBezTo>
                    <a:pt x="7905" y="22012"/>
                    <a:pt x="8001" y="22006"/>
                    <a:pt x="8096" y="21995"/>
                  </a:cubicBezTo>
                  <a:cubicBezTo>
                    <a:pt x="8796" y="21919"/>
                    <a:pt x="9429" y="21547"/>
                    <a:pt x="10019" y="21176"/>
                  </a:cubicBezTo>
                  <a:cubicBezTo>
                    <a:pt x="11341" y="20323"/>
                    <a:pt x="12630" y="19351"/>
                    <a:pt x="13428" y="17996"/>
                  </a:cubicBezTo>
                  <a:cubicBezTo>
                    <a:pt x="14171" y="16740"/>
                    <a:pt x="14433" y="15265"/>
                    <a:pt x="14630" y="13812"/>
                  </a:cubicBezTo>
                  <a:cubicBezTo>
                    <a:pt x="14805" y="12763"/>
                    <a:pt x="14881" y="11692"/>
                    <a:pt x="14870" y="10622"/>
                  </a:cubicBezTo>
                  <a:cubicBezTo>
                    <a:pt x="14796" y="7270"/>
                    <a:pt x="11402" y="0"/>
                    <a:pt x="7328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7511453">
              <a:off x="6411185" y="-1492046"/>
              <a:ext cx="4963847" cy="6228056"/>
            </a:xfrm>
            <a:custGeom>
              <a:avLst/>
              <a:gdLst/>
              <a:ahLst/>
              <a:cxnLst/>
              <a:rect l="l" t="t" r="r" b="b"/>
              <a:pathLst>
                <a:path w="43768" h="56166" extrusionOk="0">
                  <a:moveTo>
                    <a:pt x="24054" y="0"/>
                  </a:moveTo>
                  <a:cubicBezTo>
                    <a:pt x="22092" y="0"/>
                    <a:pt x="20084" y="480"/>
                    <a:pt x="18082" y="1557"/>
                  </a:cubicBezTo>
                  <a:cubicBezTo>
                    <a:pt x="16673" y="2311"/>
                    <a:pt x="15329" y="3250"/>
                    <a:pt x="14411" y="4561"/>
                  </a:cubicBezTo>
                  <a:cubicBezTo>
                    <a:pt x="12925" y="6670"/>
                    <a:pt x="12739" y="9434"/>
                    <a:pt x="12991" y="12002"/>
                  </a:cubicBezTo>
                  <a:cubicBezTo>
                    <a:pt x="13253" y="14580"/>
                    <a:pt x="13908" y="17115"/>
                    <a:pt x="13887" y="19693"/>
                  </a:cubicBezTo>
                  <a:cubicBezTo>
                    <a:pt x="13843" y="23047"/>
                    <a:pt x="12685" y="26303"/>
                    <a:pt x="10598" y="28925"/>
                  </a:cubicBezTo>
                  <a:cubicBezTo>
                    <a:pt x="9025" y="30881"/>
                    <a:pt x="6971" y="32410"/>
                    <a:pt x="5452" y="34410"/>
                  </a:cubicBezTo>
                  <a:cubicBezTo>
                    <a:pt x="0" y="41555"/>
                    <a:pt x="2917" y="51945"/>
                    <a:pt x="11297" y="55212"/>
                  </a:cubicBezTo>
                  <a:cubicBezTo>
                    <a:pt x="12979" y="55866"/>
                    <a:pt x="14767" y="56166"/>
                    <a:pt x="16565" y="56166"/>
                  </a:cubicBezTo>
                  <a:cubicBezTo>
                    <a:pt x="18820" y="56166"/>
                    <a:pt x="21092" y="55695"/>
                    <a:pt x="23195" y="54862"/>
                  </a:cubicBezTo>
                  <a:cubicBezTo>
                    <a:pt x="26975" y="53365"/>
                    <a:pt x="30231" y="50765"/>
                    <a:pt x="32995" y="47793"/>
                  </a:cubicBezTo>
                  <a:cubicBezTo>
                    <a:pt x="37289" y="43172"/>
                    <a:pt x="40490" y="37644"/>
                    <a:pt x="42358" y="31613"/>
                  </a:cubicBezTo>
                  <a:cubicBezTo>
                    <a:pt x="43199" y="28849"/>
                    <a:pt x="43768" y="25975"/>
                    <a:pt x="43713" y="23091"/>
                  </a:cubicBezTo>
                  <a:cubicBezTo>
                    <a:pt x="43520" y="13399"/>
                    <a:pt x="34421" y="0"/>
                    <a:pt x="24054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2027400" y="2993175"/>
            <a:ext cx="5089200" cy="120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2337150" y="4153850"/>
            <a:ext cx="4469700" cy="8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3"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Google Shape;1236;p32"/>
          <p:cNvSpPr/>
          <p:nvPr/>
        </p:nvSpPr>
        <p:spPr>
          <a:xfrm rot="-8100000">
            <a:off x="5549556" y="2651381"/>
            <a:ext cx="4650468" cy="5401746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rgbClr val="FFCFC0">
              <a:alpha val="491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7" name="Google Shape;1237;p32"/>
          <p:cNvGrpSpPr/>
          <p:nvPr/>
        </p:nvGrpSpPr>
        <p:grpSpPr>
          <a:xfrm rot="-1281176" flipH="1">
            <a:off x="7903004" y="2687799"/>
            <a:ext cx="1668791" cy="2406439"/>
            <a:chOff x="-1279900" y="9489425"/>
            <a:chExt cx="1398450" cy="2016600"/>
          </a:xfrm>
        </p:grpSpPr>
        <p:sp>
          <p:nvSpPr>
            <p:cNvPr id="1238" name="Google Shape;1238;p32"/>
            <p:cNvSpPr/>
            <p:nvPr/>
          </p:nvSpPr>
          <p:spPr>
            <a:xfrm>
              <a:off x="-1279900" y="9489425"/>
              <a:ext cx="1398450" cy="2016600"/>
            </a:xfrm>
            <a:custGeom>
              <a:avLst/>
              <a:gdLst/>
              <a:ahLst/>
              <a:cxnLst/>
              <a:rect l="l" t="t" r="r" b="b"/>
              <a:pathLst>
                <a:path w="55938" h="80664" extrusionOk="0">
                  <a:moveTo>
                    <a:pt x="12508" y="0"/>
                  </a:moveTo>
                  <a:cubicBezTo>
                    <a:pt x="12347" y="0"/>
                    <a:pt x="12180" y="152"/>
                    <a:pt x="12172" y="321"/>
                  </a:cubicBezTo>
                  <a:cubicBezTo>
                    <a:pt x="11945" y="4787"/>
                    <a:pt x="11832" y="9297"/>
                    <a:pt x="12150" y="13762"/>
                  </a:cubicBezTo>
                  <a:cubicBezTo>
                    <a:pt x="12433" y="17730"/>
                    <a:pt x="13260" y="21774"/>
                    <a:pt x="15419" y="25175"/>
                  </a:cubicBezTo>
                  <a:cubicBezTo>
                    <a:pt x="16488" y="26860"/>
                    <a:pt x="17881" y="28461"/>
                    <a:pt x="19633" y="29455"/>
                  </a:cubicBezTo>
                  <a:cubicBezTo>
                    <a:pt x="19678" y="29481"/>
                    <a:pt x="19728" y="29494"/>
                    <a:pt x="19780" y="29494"/>
                  </a:cubicBezTo>
                  <a:cubicBezTo>
                    <a:pt x="19804" y="29494"/>
                    <a:pt x="19828" y="29491"/>
                    <a:pt x="19852" y="29485"/>
                  </a:cubicBezTo>
                  <a:cubicBezTo>
                    <a:pt x="20227" y="30935"/>
                    <a:pt x="20629" y="32378"/>
                    <a:pt x="21074" y="33811"/>
                  </a:cubicBezTo>
                  <a:cubicBezTo>
                    <a:pt x="21294" y="34514"/>
                    <a:pt x="21521" y="35211"/>
                    <a:pt x="21759" y="35905"/>
                  </a:cubicBezTo>
                  <a:cubicBezTo>
                    <a:pt x="21636" y="35788"/>
                    <a:pt x="21511" y="35670"/>
                    <a:pt x="21383" y="35557"/>
                  </a:cubicBezTo>
                  <a:cubicBezTo>
                    <a:pt x="20777" y="35019"/>
                    <a:pt x="20152" y="34506"/>
                    <a:pt x="19505" y="34016"/>
                  </a:cubicBezTo>
                  <a:cubicBezTo>
                    <a:pt x="18212" y="33035"/>
                    <a:pt x="16849" y="32149"/>
                    <a:pt x="15410" y="31397"/>
                  </a:cubicBezTo>
                  <a:cubicBezTo>
                    <a:pt x="12500" y="29878"/>
                    <a:pt x="9360" y="28793"/>
                    <a:pt x="6130" y="28219"/>
                  </a:cubicBezTo>
                  <a:cubicBezTo>
                    <a:pt x="4401" y="27910"/>
                    <a:pt x="2644" y="27733"/>
                    <a:pt x="888" y="27733"/>
                  </a:cubicBezTo>
                  <a:cubicBezTo>
                    <a:pt x="782" y="27733"/>
                    <a:pt x="675" y="27734"/>
                    <a:pt x="568" y="27735"/>
                  </a:cubicBezTo>
                  <a:cubicBezTo>
                    <a:pt x="261" y="27739"/>
                    <a:pt x="0" y="28108"/>
                    <a:pt x="195" y="28386"/>
                  </a:cubicBezTo>
                  <a:cubicBezTo>
                    <a:pt x="1987" y="30950"/>
                    <a:pt x="4298" y="33075"/>
                    <a:pt x="7014" y="34632"/>
                  </a:cubicBezTo>
                  <a:cubicBezTo>
                    <a:pt x="9955" y="36320"/>
                    <a:pt x="13270" y="37267"/>
                    <a:pt x="16643" y="37533"/>
                  </a:cubicBezTo>
                  <a:cubicBezTo>
                    <a:pt x="17245" y="37580"/>
                    <a:pt x="17848" y="37603"/>
                    <a:pt x="18450" y="37603"/>
                  </a:cubicBezTo>
                  <a:cubicBezTo>
                    <a:pt x="19724" y="37603"/>
                    <a:pt x="20997" y="37501"/>
                    <a:pt x="22260" y="37318"/>
                  </a:cubicBezTo>
                  <a:cubicBezTo>
                    <a:pt x="22751" y="38661"/>
                    <a:pt x="23284" y="39989"/>
                    <a:pt x="23858" y="41302"/>
                  </a:cubicBezTo>
                  <a:cubicBezTo>
                    <a:pt x="24929" y="43739"/>
                    <a:pt x="26128" y="46118"/>
                    <a:pt x="27384" y="48462"/>
                  </a:cubicBezTo>
                  <a:cubicBezTo>
                    <a:pt x="28046" y="49698"/>
                    <a:pt x="28721" y="50928"/>
                    <a:pt x="29411" y="52150"/>
                  </a:cubicBezTo>
                  <a:cubicBezTo>
                    <a:pt x="29321" y="52078"/>
                    <a:pt x="29234" y="52003"/>
                    <a:pt x="29143" y="51931"/>
                  </a:cubicBezTo>
                  <a:cubicBezTo>
                    <a:pt x="27984" y="51017"/>
                    <a:pt x="26762" y="50183"/>
                    <a:pt x="25487" y="49439"/>
                  </a:cubicBezTo>
                  <a:cubicBezTo>
                    <a:pt x="22919" y="47934"/>
                    <a:pt x="20170" y="46761"/>
                    <a:pt x="17306" y="45950"/>
                  </a:cubicBezTo>
                  <a:cubicBezTo>
                    <a:pt x="15693" y="45497"/>
                    <a:pt x="14048" y="45167"/>
                    <a:pt x="12385" y="44964"/>
                  </a:cubicBezTo>
                  <a:cubicBezTo>
                    <a:pt x="12369" y="44962"/>
                    <a:pt x="12354" y="44961"/>
                    <a:pt x="12339" y="44961"/>
                  </a:cubicBezTo>
                  <a:cubicBezTo>
                    <a:pt x="12021" y="44961"/>
                    <a:pt x="11868" y="45376"/>
                    <a:pt x="12006" y="45625"/>
                  </a:cubicBezTo>
                  <a:cubicBezTo>
                    <a:pt x="13502" y="48341"/>
                    <a:pt x="15585" y="50650"/>
                    <a:pt x="18103" y="52451"/>
                  </a:cubicBezTo>
                  <a:cubicBezTo>
                    <a:pt x="20617" y="54249"/>
                    <a:pt x="23576" y="55605"/>
                    <a:pt x="26613" y="56213"/>
                  </a:cubicBezTo>
                  <a:cubicBezTo>
                    <a:pt x="27399" y="56371"/>
                    <a:pt x="28195" y="56465"/>
                    <a:pt x="28984" y="56465"/>
                  </a:cubicBezTo>
                  <a:cubicBezTo>
                    <a:pt x="29895" y="56465"/>
                    <a:pt x="30798" y="56339"/>
                    <a:pt x="31669" y="56038"/>
                  </a:cubicBezTo>
                  <a:cubicBezTo>
                    <a:pt x="32589" y="57564"/>
                    <a:pt x="33539" y="59072"/>
                    <a:pt x="34521" y="60562"/>
                  </a:cubicBezTo>
                  <a:cubicBezTo>
                    <a:pt x="35758" y="62430"/>
                    <a:pt x="37054" y="64264"/>
                    <a:pt x="38424" y="66040"/>
                  </a:cubicBezTo>
                  <a:cubicBezTo>
                    <a:pt x="38074" y="65897"/>
                    <a:pt x="37704" y="65793"/>
                    <a:pt x="37340" y="65701"/>
                  </a:cubicBezTo>
                  <a:cubicBezTo>
                    <a:pt x="36564" y="65507"/>
                    <a:pt x="35769" y="65398"/>
                    <a:pt x="34974" y="65320"/>
                  </a:cubicBezTo>
                  <a:cubicBezTo>
                    <a:pt x="33909" y="65214"/>
                    <a:pt x="32838" y="65166"/>
                    <a:pt x="31767" y="65166"/>
                  </a:cubicBezTo>
                  <a:cubicBezTo>
                    <a:pt x="31104" y="65166"/>
                    <a:pt x="30442" y="65184"/>
                    <a:pt x="29781" y="65219"/>
                  </a:cubicBezTo>
                  <a:cubicBezTo>
                    <a:pt x="26304" y="65405"/>
                    <a:pt x="22846" y="66071"/>
                    <a:pt x="19557" y="67213"/>
                  </a:cubicBezTo>
                  <a:cubicBezTo>
                    <a:pt x="17924" y="67780"/>
                    <a:pt x="16173" y="68417"/>
                    <a:pt x="15017" y="69770"/>
                  </a:cubicBezTo>
                  <a:cubicBezTo>
                    <a:pt x="14767" y="70060"/>
                    <a:pt x="14880" y="70439"/>
                    <a:pt x="15229" y="70573"/>
                  </a:cubicBezTo>
                  <a:cubicBezTo>
                    <a:pt x="18638" y="71887"/>
                    <a:pt x="22290" y="72554"/>
                    <a:pt x="25944" y="72554"/>
                  </a:cubicBezTo>
                  <a:cubicBezTo>
                    <a:pt x="25965" y="72554"/>
                    <a:pt x="25985" y="72554"/>
                    <a:pt x="26006" y="72554"/>
                  </a:cubicBezTo>
                  <a:cubicBezTo>
                    <a:pt x="29265" y="72548"/>
                    <a:pt x="32534" y="71998"/>
                    <a:pt x="35514" y="70648"/>
                  </a:cubicBezTo>
                  <a:cubicBezTo>
                    <a:pt x="37096" y="69933"/>
                    <a:pt x="38539" y="68953"/>
                    <a:pt x="39737" y="67695"/>
                  </a:cubicBezTo>
                  <a:cubicBezTo>
                    <a:pt x="40768" y="68962"/>
                    <a:pt x="41840" y="70195"/>
                    <a:pt x="42961" y="71384"/>
                  </a:cubicBezTo>
                  <a:cubicBezTo>
                    <a:pt x="46052" y="74659"/>
                    <a:pt x="49527" y="77627"/>
                    <a:pt x="53389" y="79959"/>
                  </a:cubicBezTo>
                  <a:cubicBezTo>
                    <a:pt x="53631" y="80107"/>
                    <a:pt x="53874" y="80262"/>
                    <a:pt x="54129" y="80386"/>
                  </a:cubicBezTo>
                  <a:cubicBezTo>
                    <a:pt x="54407" y="80523"/>
                    <a:pt x="54720" y="80577"/>
                    <a:pt x="55018" y="80647"/>
                  </a:cubicBezTo>
                  <a:cubicBezTo>
                    <a:pt x="55064" y="80658"/>
                    <a:pt x="55110" y="80664"/>
                    <a:pt x="55154" y="80664"/>
                  </a:cubicBezTo>
                  <a:cubicBezTo>
                    <a:pt x="55620" y="80664"/>
                    <a:pt x="55937" y="80080"/>
                    <a:pt x="55566" y="79712"/>
                  </a:cubicBezTo>
                  <a:cubicBezTo>
                    <a:pt x="55360" y="79509"/>
                    <a:pt x="55168" y="79281"/>
                    <a:pt x="54933" y="79112"/>
                  </a:cubicBezTo>
                  <a:cubicBezTo>
                    <a:pt x="54691" y="78937"/>
                    <a:pt x="54419" y="78794"/>
                    <a:pt x="54162" y="78639"/>
                  </a:cubicBezTo>
                  <a:cubicBezTo>
                    <a:pt x="53691" y="78352"/>
                    <a:pt x="53224" y="78058"/>
                    <a:pt x="52764" y="77756"/>
                  </a:cubicBezTo>
                  <a:cubicBezTo>
                    <a:pt x="51828" y="77145"/>
                    <a:pt x="50919" y="76500"/>
                    <a:pt x="50032" y="75821"/>
                  </a:cubicBezTo>
                  <a:cubicBezTo>
                    <a:pt x="48317" y="74511"/>
                    <a:pt x="46698" y="73068"/>
                    <a:pt x="45165" y="71550"/>
                  </a:cubicBezTo>
                  <a:cubicBezTo>
                    <a:pt x="47110" y="68566"/>
                    <a:pt x="47922" y="64998"/>
                    <a:pt x="48110" y="61475"/>
                  </a:cubicBezTo>
                  <a:cubicBezTo>
                    <a:pt x="48214" y="59504"/>
                    <a:pt x="48113" y="57531"/>
                    <a:pt x="47953" y="55565"/>
                  </a:cubicBezTo>
                  <a:cubicBezTo>
                    <a:pt x="47796" y="53647"/>
                    <a:pt x="47623" y="51728"/>
                    <a:pt x="47374" y="49820"/>
                  </a:cubicBezTo>
                  <a:cubicBezTo>
                    <a:pt x="47095" y="47667"/>
                    <a:pt x="46683" y="45525"/>
                    <a:pt x="46012" y="43458"/>
                  </a:cubicBezTo>
                  <a:cubicBezTo>
                    <a:pt x="45950" y="43267"/>
                    <a:pt x="45764" y="43152"/>
                    <a:pt x="45582" y="43152"/>
                  </a:cubicBezTo>
                  <a:cubicBezTo>
                    <a:pt x="45447" y="43152"/>
                    <a:pt x="45315" y="43215"/>
                    <a:pt x="45238" y="43357"/>
                  </a:cubicBezTo>
                  <a:cubicBezTo>
                    <a:pt x="43380" y="46767"/>
                    <a:pt x="42590" y="50610"/>
                    <a:pt x="42218" y="54443"/>
                  </a:cubicBezTo>
                  <a:cubicBezTo>
                    <a:pt x="42028" y="56384"/>
                    <a:pt x="41928" y="58334"/>
                    <a:pt x="41869" y="60282"/>
                  </a:cubicBezTo>
                  <a:cubicBezTo>
                    <a:pt x="41814" y="62171"/>
                    <a:pt x="41831" y="64056"/>
                    <a:pt x="42094" y="65931"/>
                  </a:cubicBezTo>
                  <a:cubicBezTo>
                    <a:pt x="42238" y="66955"/>
                    <a:pt x="42454" y="67970"/>
                    <a:pt x="42778" y="68953"/>
                  </a:cubicBezTo>
                  <a:cubicBezTo>
                    <a:pt x="42797" y="69010"/>
                    <a:pt x="42820" y="69064"/>
                    <a:pt x="42838" y="69120"/>
                  </a:cubicBezTo>
                  <a:cubicBezTo>
                    <a:pt x="40564" y="66608"/>
                    <a:pt x="38487" y="63921"/>
                    <a:pt x="36558" y="61136"/>
                  </a:cubicBezTo>
                  <a:cubicBezTo>
                    <a:pt x="36279" y="60732"/>
                    <a:pt x="36002" y="60327"/>
                    <a:pt x="35729" y="59918"/>
                  </a:cubicBezTo>
                  <a:cubicBezTo>
                    <a:pt x="38579" y="56849"/>
                    <a:pt x="40526" y="52826"/>
                    <a:pt x="41310" y="48726"/>
                  </a:cubicBezTo>
                  <a:cubicBezTo>
                    <a:pt x="42223" y="43979"/>
                    <a:pt x="41647" y="39108"/>
                    <a:pt x="41228" y="34337"/>
                  </a:cubicBezTo>
                  <a:cubicBezTo>
                    <a:pt x="40985" y="31589"/>
                    <a:pt x="40791" y="28828"/>
                    <a:pt x="41002" y="26070"/>
                  </a:cubicBezTo>
                  <a:cubicBezTo>
                    <a:pt x="41019" y="25836"/>
                    <a:pt x="40845" y="25722"/>
                    <a:pt x="40660" y="25722"/>
                  </a:cubicBezTo>
                  <a:cubicBezTo>
                    <a:pt x="40532" y="25722"/>
                    <a:pt x="40397" y="25777"/>
                    <a:pt x="40319" y="25886"/>
                  </a:cubicBezTo>
                  <a:cubicBezTo>
                    <a:pt x="37628" y="29623"/>
                    <a:pt x="35574" y="33811"/>
                    <a:pt x="34303" y="38237"/>
                  </a:cubicBezTo>
                  <a:cubicBezTo>
                    <a:pt x="33033" y="42664"/>
                    <a:pt x="32497" y="47335"/>
                    <a:pt x="32829" y="51932"/>
                  </a:cubicBezTo>
                  <a:cubicBezTo>
                    <a:pt x="32933" y="53374"/>
                    <a:pt x="33094" y="54836"/>
                    <a:pt x="33377" y="56270"/>
                  </a:cubicBezTo>
                  <a:cubicBezTo>
                    <a:pt x="31993" y="54039"/>
                    <a:pt x="30673" y="51770"/>
                    <a:pt x="29388" y="49482"/>
                  </a:cubicBezTo>
                  <a:cubicBezTo>
                    <a:pt x="28276" y="47503"/>
                    <a:pt x="27210" y="45500"/>
                    <a:pt x="26209" y="43469"/>
                  </a:cubicBezTo>
                  <a:cubicBezTo>
                    <a:pt x="26232" y="43430"/>
                    <a:pt x="26252" y="43389"/>
                    <a:pt x="26266" y="43346"/>
                  </a:cubicBezTo>
                  <a:cubicBezTo>
                    <a:pt x="26928" y="41216"/>
                    <a:pt x="27583" y="39084"/>
                    <a:pt x="28231" y="36949"/>
                  </a:cubicBezTo>
                  <a:cubicBezTo>
                    <a:pt x="28847" y="34905"/>
                    <a:pt x="29469" y="32857"/>
                    <a:pt x="29810" y="30746"/>
                  </a:cubicBezTo>
                  <a:cubicBezTo>
                    <a:pt x="30495" y="26494"/>
                    <a:pt x="30234" y="22181"/>
                    <a:pt x="30158" y="17897"/>
                  </a:cubicBezTo>
                  <a:cubicBezTo>
                    <a:pt x="30115" y="15463"/>
                    <a:pt x="30125" y="13016"/>
                    <a:pt x="30441" y="10599"/>
                  </a:cubicBezTo>
                  <a:cubicBezTo>
                    <a:pt x="30472" y="10364"/>
                    <a:pt x="30251" y="10217"/>
                    <a:pt x="30038" y="10217"/>
                  </a:cubicBezTo>
                  <a:cubicBezTo>
                    <a:pt x="29906" y="10217"/>
                    <a:pt x="29777" y="10274"/>
                    <a:pt x="29715" y="10402"/>
                  </a:cubicBezTo>
                  <a:cubicBezTo>
                    <a:pt x="27818" y="14378"/>
                    <a:pt x="26200" y="18494"/>
                    <a:pt x="25096" y="22763"/>
                  </a:cubicBezTo>
                  <a:cubicBezTo>
                    <a:pt x="24004" y="26989"/>
                    <a:pt x="23416" y="31374"/>
                    <a:pt x="23625" y="35742"/>
                  </a:cubicBezTo>
                  <a:cubicBezTo>
                    <a:pt x="23665" y="36578"/>
                    <a:pt x="23731" y="37414"/>
                    <a:pt x="23838" y="38245"/>
                  </a:cubicBezTo>
                  <a:cubicBezTo>
                    <a:pt x="23424" y="37242"/>
                    <a:pt x="23026" y="36232"/>
                    <a:pt x="22658" y="35208"/>
                  </a:cubicBezTo>
                  <a:cubicBezTo>
                    <a:pt x="21804" y="32834"/>
                    <a:pt x="21068" y="30420"/>
                    <a:pt x="20373" y="27996"/>
                  </a:cubicBezTo>
                  <a:cubicBezTo>
                    <a:pt x="20869" y="24392"/>
                    <a:pt x="20786" y="20755"/>
                    <a:pt x="20201" y="17157"/>
                  </a:cubicBezTo>
                  <a:cubicBezTo>
                    <a:pt x="19550" y="13177"/>
                    <a:pt x="18263" y="9326"/>
                    <a:pt x="16390" y="5755"/>
                  </a:cubicBezTo>
                  <a:cubicBezTo>
                    <a:pt x="15339" y="3760"/>
                    <a:pt x="14106" y="1867"/>
                    <a:pt x="12705" y="99"/>
                  </a:cubicBezTo>
                  <a:cubicBezTo>
                    <a:pt x="12649" y="30"/>
                    <a:pt x="12579" y="0"/>
                    <a:pt x="12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2"/>
            <p:cNvSpPr/>
            <p:nvPr/>
          </p:nvSpPr>
          <p:spPr>
            <a:xfrm>
              <a:off x="-647950" y="10580350"/>
              <a:ext cx="38575" cy="44975"/>
            </a:xfrm>
            <a:custGeom>
              <a:avLst/>
              <a:gdLst/>
              <a:ahLst/>
              <a:cxnLst/>
              <a:rect l="l" t="t" r="r" b="b"/>
              <a:pathLst>
                <a:path w="1543" h="1799" extrusionOk="0">
                  <a:moveTo>
                    <a:pt x="1017" y="1"/>
                  </a:moveTo>
                  <a:cubicBezTo>
                    <a:pt x="979" y="27"/>
                    <a:pt x="942" y="53"/>
                    <a:pt x="903" y="77"/>
                  </a:cubicBezTo>
                  <a:cubicBezTo>
                    <a:pt x="604" y="283"/>
                    <a:pt x="298" y="492"/>
                    <a:pt x="1" y="715"/>
                  </a:cubicBezTo>
                  <a:cubicBezTo>
                    <a:pt x="177" y="1077"/>
                    <a:pt x="357" y="1438"/>
                    <a:pt x="536" y="1799"/>
                  </a:cubicBezTo>
                  <a:cubicBezTo>
                    <a:pt x="885" y="1565"/>
                    <a:pt x="1220" y="1315"/>
                    <a:pt x="1542" y="1048"/>
                  </a:cubicBezTo>
                  <a:cubicBezTo>
                    <a:pt x="1366" y="699"/>
                    <a:pt x="1191" y="351"/>
                    <a:pt x="10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2"/>
            <p:cNvSpPr/>
            <p:nvPr/>
          </p:nvSpPr>
          <p:spPr>
            <a:xfrm>
              <a:off x="-771550" y="10271275"/>
              <a:ext cx="32525" cy="22900"/>
            </a:xfrm>
            <a:custGeom>
              <a:avLst/>
              <a:gdLst/>
              <a:ahLst/>
              <a:cxnLst/>
              <a:rect l="l" t="t" r="r" b="b"/>
              <a:pathLst>
                <a:path w="1301" h="916" extrusionOk="0">
                  <a:moveTo>
                    <a:pt x="0" y="0"/>
                  </a:moveTo>
                  <a:cubicBezTo>
                    <a:pt x="76" y="269"/>
                    <a:pt x="152" y="536"/>
                    <a:pt x="229" y="805"/>
                  </a:cubicBezTo>
                  <a:cubicBezTo>
                    <a:pt x="416" y="838"/>
                    <a:pt x="607" y="863"/>
                    <a:pt x="794" y="892"/>
                  </a:cubicBezTo>
                  <a:cubicBezTo>
                    <a:pt x="884" y="907"/>
                    <a:pt x="975" y="915"/>
                    <a:pt x="1065" y="915"/>
                  </a:cubicBezTo>
                  <a:cubicBezTo>
                    <a:pt x="1097" y="915"/>
                    <a:pt x="1128" y="914"/>
                    <a:pt x="1160" y="912"/>
                  </a:cubicBezTo>
                  <a:cubicBezTo>
                    <a:pt x="1206" y="909"/>
                    <a:pt x="1255" y="906"/>
                    <a:pt x="1301" y="900"/>
                  </a:cubicBezTo>
                  <a:cubicBezTo>
                    <a:pt x="1223" y="651"/>
                    <a:pt x="1141" y="404"/>
                    <a:pt x="1064" y="157"/>
                  </a:cubicBezTo>
                  <a:cubicBezTo>
                    <a:pt x="1037" y="148"/>
                    <a:pt x="1011" y="137"/>
                    <a:pt x="982" y="131"/>
                  </a:cubicBezTo>
                  <a:cubicBezTo>
                    <a:pt x="759" y="80"/>
                    <a:pt x="535" y="40"/>
                    <a:pt x="307" y="15"/>
                  </a:cubicBezTo>
                  <a:cubicBezTo>
                    <a:pt x="206" y="5"/>
                    <a:pt x="103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2"/>
            <p:cNvSpPr/>
            <p:nvPr/>
          </p:nvSpPr>
          <p:spPr>
            <a:xfrm>
              <a:off x="-862150" y="10634300"/>
              <a:ext cx="105975" cy="209875"/>
            </a:xfrm>
            <a:custGeom>
              <a:avLst/>
              <a:gdLst/>
              <a:ahLst/>
              <a:cxnLst/>
              <a:rect l="l" t="t" r="r" b="b"/>
              <a:pathLst>
                <a:path w="4239" h="8395" extrusionOk="0">
                  <a:moveTo>
                    <a:pt x="1" y="0"/>
                  </a:moveTo>
                  <a:lnTo>
                    <a:pt x="1" y="0"/>
                  </a:lnTo>
                  <a:cubicBezTo>
                    <a:pt x="53" y="174"/>
                    <a:pt x="104" y="346"/>
                    <a:pt x="153" y="516"/>
                  </a:cubicBezTo>
                  <a:cubicBezTo>
                    <a:pt x="492" y="1711"/>
                    <a:pt x="847" y="2897"/>
                    <a:pt x="1211" y="4084"/>
                  </a:cubicBezTo>
                  <a:cubicBezTo>
                    <a:pt x="1527" y="5119"/>
                    <a:pt x="1842" y="6153"/>
                    <a:pt x="2172" y="7183"/>
                  </a:cubicBezTo>
                  <a:cubicBezTo>
                    <a:pt x="2840" y="7622"/>
                    <a:pt x="3529" y="8028"/>
                    <a:pt x="4239" y="8394"/>
                  </a:cubicBezTo>
                  <a:cubicBezTo>
                    <a:pt x="4116" y="8003"/>
                    <a:pt x="3970" y="7614"/>
                    <a:pt x="3827" y="7224"/>
                  </a:cubicBezTo>
                  <a:cubicBezTo>
                    <a:pt x="3402" y="6053"/>
                    <a:pt x="2950" y="4892"/>
                    <a:pt x="2503" y="3728"/>
                  </a:cubicBezTo>
                  <a:cubicBezTo>
                    <a:pt x="2066" y="2590"/>
                    <a:pt x="1622" y="1456"/>
                    <a:pt x="1163" y="326"/>
                  </a:cubicBezTo>
                  <a:cubicBezTo>
                    <a:pt x="974" y="269"/>
                    <a:pt x="785" y="209"/>
                    <a:pt x="596" y="155"/>
                  </a:cubicBezTo>
                  <a:cubicBezTo>
                    <a:pt x="398" y="100"/>
                    <a:pt x="199" y="52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2"/>
            <p:cNvSpPr/>
            <p:nvPr/>
          </p:nvSpPr>
          <p:spPr>
            <a:xfrm>
              <a:off x="-876725" y="10303175"/>
              <a:ext cx="53900" cy="125700"/>
            </a:xfrm>
            <a:custGeom>
              <a:avLst/>
              <a:gdLst/>
              <a:ahLst/>
              <a:cxnLst/>
              <a:rect l="l" t="t" r="r" b="b"/>
              <a:pathLst>
                <a:path w="2156" h="5028" extrusionOk="0">
                  <a:moveTo>
                    <a:pt x="1272" y="0"/>
                  </a:moveTo>
                  <a:cubicBezTo>
                    <a:pt x="1030" y="977"/>
                    <a:pt x="800" y="1956"/>
                    <a:pt x="545" y="2928"/>
                  </a:cubicBezTo>
                  <a:cubicBezTo>
                    <a:pt x="372" y="3598"/>
                    <a:pt x="186" y="4263"/>
                    <a:pt x="0" y="4927"/>
                  </a:cubicBezTo>
                  <a:cubicBezTo>
                    <a:pt x="172" y="4944"/>
                    <a:pt x="344" y="4967"/>
                    <a:pt x="516" y="4981"/>
                  </a:cubicBezTo>
                  <a:cubicBezTo>
                    <a:pt x="768" y="5000"/>
                    <a:pt x="1021" y="5015"/>
                    <a:pt x="1273" y="5027"/>
                  </a:cubicBezTo>
                  <a:cubicBezTo>
                    <a:pt x="1408" y="4459"/>
                    <a:pt x="1534" y="3888"/>
                    <a:pt x="1652" y="3315"/>
                  </a:cubicBezTo>
                  <a:cubicBezTo>
                    <a:pt x="1840" y="2411"/>
                    <a:pt x="2018" y="1502"/>
                    <a:pt x="2156" y="588"/>
                  </a:cubicBezTo>
                  <a:cubicBezTo>
                    <a:pt x="1864" y="387"/>
                    <a:pt x="1569" y="190"/>
                    <a:pt x="12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2"/>
            <p:cNvSpPr/>
            <p:nvPr/>
          </p:nvSpPr>
          <p:spPr>
            <a:xfrm>
              <a:off x="-349800" y="10254000"/>
              <a:ext cx="111550" cy="223650"/>
            </a:xfrm>
            <a:custGeom>
              <a:avLst/>
              <a:gdLst/>
              <a:ahLst/>
              <a:cxnLst/>
              <a:rect l="l" t="t" r="r" b="b"/>
              <a:pathLst>
                <a:path w="4462" h="8946" extrusionOk="0">
                  <a:moveTo>
                    <a:pt x="203" y="0"/>
                  </a:moveTo>
                  <a:cubicBezTo>
                    <a:pt x="134" y="131"/>
                    <a:pt x="68" y="263"/>
                    <a:pt x="1" y="393"/>
                  </a:cubicBezTo>
                  <a:cubicBezTo>
                    <a:pt x="893" y="2164"/>
                    <a:pt x="1794" y="3928"/>
                    <a:pt x="2726" y="5678"/>
                  </a:cubicBezTo>
                  <a:lnTo>
                    <a:pt x="4461" y="8946"/>
                  </a:lnTo>
                  <a:cubicBezTo>
                    <a:pt x="4406" y="8104"/>
                    <a:pt x="4337" y="7264"/>
                    <a:pt x="4263" y="6426"/>
                  </a:cubicBezTo>
                  <a:lnTo>
                    <a:pt x="3517" y="5216"/>
                  </a:lnTo>
                  <a:cubicBezTo>
                    <a:pt x="2434" y="3464"/>
                    <a:pt x="1324" y="1729"/>
                    <a:pt x="2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2"/>
            <p:cNvSpPr/>
            <p:nvPr/>
          </p:nvSpPr>
          <p:spPr>
            <a:xfrm>
              <a:off x="-640300" y="9935375"/>
              <a:ext cx="114950" cy="79300"/>
            </a:xfrm>
            <a:custGeom>
              <a:avLst/>
              <a:gdLst/>
              <a:ahLst/>
              <a:cxnLst/>
              <a:rect l="l" t="t" r="r" b="b"/>
              <a:pathLst>
                <a:path w="4598" h="3172" extrusionOk="0">
                  <a:moveTo>
                    <a:pt x="4574" y="1"/>
                  </a:moveTo>
                  <a:cubicBezTo>
                    <a:pt x="4186" y="222"/>
                    <a:pt x="3797" y="446"/>
                    <a:pt x="3406" y="663"/>
                  </a:cubicBezTo>
                  <a:cubicBezTo>
                    <a:pt x="2512" y="1155"/>
                    <a:pt x="1625" y="1659"/>
                    <a:pt x="700" y="2097"/>
                  </a:cubicBezTo>
                  <a:cubicBezTo>
                    <a:pt x="559" y="2164"/>
                    <a:pt x="415" y="2229"/>
                    <a:pt x="269" y="2292"/>
                  </a:cubicBezTo>
                  <a:cubicBezTo>
                    <a:pt x="178" y="2585"/>
                    <a:pt x="86" y="2878"/>
                    <a:pt x="0" y="3171"/>
                  </a:cubicBezTo>
                  <a:cubicBezTo>
                    <a:pt x="318" y="3067"/>
                    <a:pt x="631" y="2947"/>
                    <a:pt x="934" y="2829"/>
                  </a:cubicBezTo>
                  <a:cubicBezTo>
                    <a:pt x="1898" y="2451"/>
                    <a:pt x="2842" y="2026"/>
                    <a:pt x="3762" y="1552"/>
                  </a:cubicBezTo>
                  <a:cubicBezTo>
                    <a:pt x="4040" y="1407"/>
                    <a:pt x="4318" y="1263"/>
                    <a:pt x="4597" y="1119"/>
                  </a:cubicBezTo>
                  <a:cubicBezTo>
                    <a:pt x="4588" y="765"/>
                    <a:pt x="4580" y="411"/>
                    <a:pt x="4574" y="58"/>
                  </a:cubicBezTo>
                  <a:lnTo>
                    <a:pt x="457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2"/>
            <p:cNvSpPr/>
            <p:nvPr/>
          </p:nvSpPr>
          <p:spPr>
            <a:xfrm>
              <a:off x="-735425" y="10716775"/>
              <a:ext cx="94075" cy="148250"/>
            </a:xfrm>
            <a:custGeom>
              <a:avLst/>
              <a:gdLst/>
              <a:ahLst/>
              <a:cxnLst/>
              <a:rect l="l" t="t" r="r" b="b"/>
              <a:pathLst>
                <a:path w="3763" h="5930" extrusionOk="0">
                  <a:moveTo>
                    <a:pt x="3099" y="1"/>
                  </a:moveTo>
                  <a:cubicBezTo>
                    <a:pt x="2922" y="340"/>
                    <a:pt x="2747" y="679"/>
                    <a:pt x="2574" y="1022"/>
                  </a:cubicBezTo>
                  <a:cubicBezTo>
                    <a:pt x="2156" y="1845"/>
                    <a:pt x="1708" y="2653"/>
                    <a:pt x="1253" y="3456"/>
                  </a:cubicBezTo>
                  <a:cubicBezTo>
                    <a:pt x="860" y="4147"/>
                    <a:pt x="423" y="4821"/>
                    <a:pt x="0" y="5502"/>
                  </a:cubicBezTo>
                  <a:cubicBezTo>
                    <a:pt x="321" y="5653"/>
                    <a:pt x="645" y="5794"/>
                    <a:pt x="974" y="5929"/>
                  </a:cubicBezTo>
                  <a:cubicBezTo>
                    <a:pt x="1396" y="5263"/>
                    <a:pt x="1775" y="4567"/>
                    <a:pt x="2142" y="3892"/>
                  </a:cubicBezTo>
                  <a:cubicBezTo>
                    <a:pt x="2574" y="3099"/>
                    <a:pt x="2959" y="2284"/>
                    <a:pt x="3323" y="1459"/>
                  </a:cubicBezTo>
                  <a:cubicBezTo>
                    <a:pt x="3480" y="1102"/>
                    <a:pt x="3627" y="742"/>
                    <a:pt x="3762" y="377"/>
                  </a:cubicBezTo>
                  <a:cubicBezTo>
                    <a:pt x="3744" y="366"/>
                    <a:pt x="3725" y="355"/>
                    <a:pt x="3707" y="345"/>
                  </a:cubicBezTo>
                  <a:cubicBezTo>
                    <a:pt x="3507" y="227"/>
                    <a:pt x="3303" y="114"/>
                    <a:pt x="30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2"/>
            <p:cNvSpPr/>
            <p:nvPr/>
          </p:nvSpPr>
          <p:spPr>
            <a:xfrm>
              <a:off x="-222400" y="10798750"/>
              <a:ext cx="145525" cy="147225"/>
            </a:xfrm>
            <a:custGeom>
              <a:avLst/>
              <a:gdLst/>
              <a:ahLst/>
              <a:cxnLst/>
              <a:rect l="l" t="t" r="r" b="b"/>
              <a:pathLst>
                <a:path w="5821" h="5889" extrusionOk="0">
                  <a:moveTo>
                    <a:pt x="164" y="0"/>
                  </a:moveTo>
                  <a:cubicBezTo>
                    <a:pt x="104" y="428"/>
                    <a:pt x="48" y="858"/>
                    <a:pt x="1" y="1287"/>
                  </a:cubicBezTo>
                  <a:cubicBezTo>
                    <a:pt x="655" y="1890"/>
                    <a:pt x="1351" y="2454"/>
                    <a:pt x="2037" y="3017"/>
                  </a:cubicBezTo>
                  <a:cubicBezTo>
                    <a:pt x="3261" y="4023"/>
                    <a:pt x="4529" y="4972"/>
                    <a:pt x="5820" y="5889"/>
                  </a:cubicBezTo>
                  <a:cubicBezTo>
                    <a:pt x="5796" y="5268"/>
                    <a:pt x="5762" y="4649"/>
                    <a:pt x="5717" y="4031"/>
                  </a:cubicBezTo>
                  <a:cubicBezTo>
                    <a:pt x="5701" y="4020"/>
                    <a:pt x="5685" y="4009"/>
                    <a:pt x="5668" y="3998"/>
                  </a:cubicBezTo>
                  <a:cubicBezTo>
                    <a:pt x="4901" y="3469"/>
                    <a:pt x="4145" y="2922"/>
                    <a:pt x="3387" y="2380"/>
                  </a:cubicBezTo>
                  <a:cubicBezTo>
                    <a:pt x="2568" y="1797"/>
                    <a:pt x="1759" y="1198"/>
                    <a:pt x="961" y="587"/>
                  </a:cubicBezTo>
                  <a:cubicBezTo>
                    <a:pt x="699" y="385"/>
                    <a:pt x="432" y="192"/>
                    <a:pt x="16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2"/>
            <p:cNvSpPr/>
            <p:nvPr/>
          </p:nvSpPr>
          <p:spPr>
            <a:xfrm>
              <a:off x="-933825" y="9955200"/>
              <a:ext cx="167625" cy="127875"/>
            </a:xfrm>
            <a:custGeom>
              <a:avLst/>
              <a:gdLst/>
              <a:ahLst/>
              <a:cxnLst/>
              <a:rect l="l" t="t" r="r" b="b"/>
              <a:pathLst>
                <a:path w="6705" h="5115" extrusionOk="0">
                  <a:moveTo>
                    <a:pt x="6568" y="0"/>
                  </a:moveTo>
                  <a:cubicBezTo>
                    <a:pt x="6109" y="203"/>
                    <a:pt x="5655" y="410"/>
                    <a:pt x="5203" y="628"/>
                  </a:cubicBezTo>
                  <a:cubicBezTo>
                    <a:pt x="3989" y="1216"/>
                    <a:pt x="2779" y="1840"/>
                    <a:pt x="1602" y="2500"/>
                  </a:cubicBezTo>
                  <a:cubicBezTo>
                    <a:pt x="1070" y="2799"/>
                    <a:pt x="535" y="3099"/>
                    <a:pt x="1" y="3398"/>
                  </a:cubicBezTo>
                  <a:cubicBezTo>
                    <a:pt x="228" y="3981"/>
                    <a:pt x="482" y="4554"/>
                    <a:pt x="766" y="5115"/>
                  </a:cubicBezTo>
                  <a:cubicBezTo>
                    <a:pt x="1366" y="4740"/>
                    <a:pt x="1966" y="4367"/>
                    <a:pt x="2567" y="3994"/>
                  </a:cubicBezTo>
                  <a:cubicBezTo>
                    <a:pt x="3692" y="3297"/>
                    <a:pt x="4808" y="2570"/>
                    <a:pt x="5903" y="1826"/>
                  </a:cubicBezTo>
                  <a:cubicBezTo>
                    <a:pt x="6172" y="1643"/>
                    <a:pt x="6441" y="1459"/>
                    <a:pt x="6705" y="1271"/>
                  </a:cubicBezTo>
                  <a:cubicBezTo>
                    <a:pt x="6666" y="848"/>
                    <a:pt x="6620" y="424"/>
                    <a:pt x="65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2"/>
            <p:cNvSpPr/>
            <p:nvPr/>
          </p:nvSpPr>
          <p:spPr>
            <a:xfrm>
              <a:off x="-980875" y="9633650"/>
              <a:ext cx="179975" cy="170825"/>
            </a:xfrm>
            <a:custGeom>
              <a:avLst/>
              <a:gdLst/>
              <a:ahLst/>
              <a:cxnLst/>
              <a:rect l="l" t="t" r="r" b="b"/>
              <a:pathLst>
                <a:path w="7199" h="6833" extrusionOk="0">
                  <a:moveTo>
                    <a:pt x="14" y="1"/>
                  </a:moveTo>
                  <a:cubicBezTo>
                    <a:pt x="8" y="322"/>
                    <a:pt x="4" y="643"/>
                    <a:pt x="0" y="964"/>
                  </a:cubicBezTo>
                  <a:cubicBezTo>
                    <a:pt x="1012" y="1797"/>
                    <a:pt x="2026" y="2630"/>
                    <a:pt x="3042" y="3457"/>
                  </a:cubicBezTo>
                  <a:lnTo>
                    <a:pt x="6941" y="6622"/>
                  </a:lnTo>
                  <a:cubicBezTo>
                    <a:pt x="7027" y="6692"/>
                    <a:pt x="7113" y="6762"/>
                    <a:pt x="7199" y="6832"/>
                  </a:cubicBezTo>
                  <a:cubicBezTo>
                    <a:pt x="6999" y="6154"/>
                    <a:pt x="6776" y="5484"/>
                    <a:pt x="6538" y="4818"/>
                  </a:cubicBezTo>
                  <a:lnTo>
                    <a:pt x="3649" y="2673"/>
                  </a:lnTo>
                  <a:cubicBezTo>
                    <a:pt x="2440" y="1777"/>
                    <a:pt x="1230" y="885"/>
                    <a:pt x="1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2"/>
            <p:cNvSpPr/>
            <p:nvPr/>
          </p:nvSpPr>
          <p:spPr>
            <a:xfrm>
              <a:off x="-233800" y="11010600"/>
              <a:ext cx="157275" cy="39300"/>
            </a:xfrm>
            <a:custGeom>
              <a:avLst/>
              <a:gdLst/>
              <a:ahLst/>
              <a:cxnLst/>
              <a:rect l="l" t="t" r="r" b="b"/>
              <a:pathLst>
                <a:path w="6291" h="1572" extrusionOk="0">
                  <a:moveTo>
                    <a:pt x="6290" y="0"/>
                  </a:moveTo>
                  <a:lnTo>
                    <a:pt x="6290" y="0"/>
                  </a:lnTo>
                  <a:cubicBezTo>
                    <a:pt x="5587" y="83"/>
                    <a:pt x="4885" y="175"/>
                    <a:pt x="4183" y="267"/>
                  </a:cubicBezTo>
                  <a:cubicBezTo>
                    <a:pt x="3230" y="390"/>
                    <a:pt x="2284" y="533"/>
                    <a:pt x="1335" y="687"/>
                  </a:cubicBezTo>
                  <a:cubicBezTo>
                    <a:pt x="891" y="757"/>
                    <a:pt x="445" y="828"/>
                    <a:pt x="1" y="914"/>
                  </a:cubicBezTo>
                  <a:cubicBezTo>
                    <a:pt x="1" y="1132"/>
                    <a:pt x="1" y="1348"/>
                    <a:pt x="4" y="1566"/>
                  </a:cubicBezTo>
                  <a:cubicBezTo>
                    <a:pt x="179" y="1570"/>
                    <a:pt x="354" y="1572"/>
                    <a:pt x="529" y="1572"/>
                  </a:cubicBezTo>
                  <a:cubicBezTo>
                    <a:pt x="784" y="1572"/>
                    <a:pt x="1040" y="1569"/>
                    <a:pt x="1294" y="1565"/>
                  </a:cubicBezTo>
                  <a:cubicBezTo>
                    <a:pt x="2284" y="1550"/>
                    <a:pt x="3273" y="1530"/>
                    <a:pt x="4263" y="1485"/>
                  </a:cubicBezTo>
                  <a:cubicBezTo>
                    <a:pt x="4913" y="1456"/>
                    <a:pt x="5564" y="1428"/>
                    <a:pt x="6213" y="1391"/>
                  </a:cubicBezTo>
                  <a:cubicBezTo>
                    <a:pt x="6233" y="1137"/>
                    <a:pt x="6252" y="882"/>
                    <a:pt x="6266" y="627"/>
                  </a:cubicBezTo>
                  <a:cubicBezTo>
                    <a:pt x="6276" y="418"/>
                    <a:pt x="6284" y="209"/>
                    <a:pt x="62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2"/>
            <p:cNvSpPr/>
            <p:nvPr/>
          </p:nvSpPr>
          <p:spPr>
            <a:xfrm>
              <a:off x="-420850" y="10997125"/>
              <a:ext cx="63950" cy="33525"/>
            </a:xfrm>
            <a:custGeom>
              <a:avLst/>
              <a:gdLst/>
              <a:ahLst/>
              <a:cxnLst/>
              <a:rect l="l" t="t" r="r" b="b"/>
              <a:pathLst>
                <a:path w="2558" h="1341" extrusionOk="0">
                  <a:moveTo>
                    <a:pt x="488" y="1"/>
                  </a:moveTo>
                  <a:cubicBezTo>
                    <a:pt x="326" y="1"/>
                    <a:pt x="163" y="2"/>
                    <a:pt x="0" y="6"/>
                  </a:cubicBezTo>
                  <a:cubicBezTo>
                    <a:pt x="54" y="88"/>
                    <a:pt x="105" y="171"/>
                    <a:pt x="159" y="252"/>
                  </a:cubicBezTo>
                  <a:cubicBezTo>
                    <a:pt x="346" y="535"/>
                    <a:pt x="536" y="814"/>
                    <a:pt x="725" y="1094"/>
                  </a:cubicBezTo>
                  <a:cubicBezTo>
                    <a:pt x="1108" y="1146"/>
                    <a:pt x="1488" y="1195"/>
                    <a:pt x="1871" y="1243"/>
                  </a:cubicBezTo>
                  <a:cubicBezTo>
                    <a:pt x="2095" y="1272"/>
                    <a:pt x="2325" y="1305"/>
                    <a:pt x="2557" y="1341"/>
                  </a:cubicBezTo>
                  <a:cubicBezTo>
                    <a:pt x="2437" y="1169"/>
                    <a:pt x="2316" y="998"/>
                    <a:pt x="2196" y="828"/>
                  </a:cubicBezTo>
                  <a:cubicBezTo>
                    <a:pt x="2012" y="561"/>
                    <a:pt x="1831" y="292"/>
                    <a:pt x="1650" y="25"/>
                  </a:cubicBezTo>
                  <a:cubicBezTo>
                    <a:pt x="1262" y="11"/>
                    <a:pt x="876" y="1"/>
                    <a:pt x="4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2"/>
            <p:cNvSpPr/>
            <p:nvPr/>
          </p:nvSpPr>
          <p:spPr>
            <a:xfrm>
              <a:off x="-497050" y="11118650"/>
              <a:ext cx="34725" cy="171075"/>
            </a:xfrm>
            <a:custGeom>
              <a:avLst/>
              <a:gdLst/>
              <a:ahLst/>
              <a:cxnLst/>
              <a:rect l="l" t="t" r="r" b="b"/>
              <a:pathLst>
                <a:path w="1389" h="6843" extrusionOk="0">
                  <a:moveTo>
                    <a:pt x="744" y="0"/>
                  </a:moveTo>
                  <a:cubicBezTo>
                    <a:pt x="594" y="0"/>
                    <a:pt x="445" y="1"/>
                    <a:pt x="295" y="2"/>
                  </a:cubicBezTo>
                  <a:cubicBezTo>
                    <a:pt x="297" y="348"/>
                    <a:pt x="298" y="692"/>
                    <a:pt x="288" y="1032"/>
                  </a:cubicBezTo>
                  <a:cubicBezTo>
                    <a:pt x="254" y="2066"/>
                    <a:pt x="196" y="3099"/>
                    <a:pt x="153" y="4133"/>
                  </a:cubicBezTo>
                  <a:cubicBezTo>
                    <a:pt x="117" y="5028"/>
                    <a:pt x="40" y="5937"/>
                    <a:pt x="1" y="6843"/>
                  </a:cubicBezTo>
                  <a:cubicBezTo>
                    <a:pt x="466" y="6743"/>
                    <a:pt x="926" y="6629"/>
                    <a:pt x="1386" y="6502"/>
                  </a:cubicBezTo>
                  <a:cubicBezTo>
                    <a:pt x="1389" y="5679"/>
                    <a:pt x="1356" y="4856"/>
                    <a:pt x="1344" y="4051"/>
                  </a:cubicBezTo>
                  <a:cubicBezTo>
                    <a:pt x="1329" y="3044"/>
                    <a:pt x="1292" y="2038"/>
                    <a:pt x="1218" y="1032"/>
                  </a:cubicBezTo>
                  <a:cubicBezTo>
                    <a:pt x="1194" y="698"/>
                    <a:pt x="1166" y="349"/>
                    <a:pt x="1117" y="4"/>
                  </a:cubicBezTo>
                  <a:cubicBezTo>
                    <a:pt x="992" y="1"/>
                    <a:pt x="868" y="0"/>
                    <a:pt x="7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2"/>
            <p:cNvSpPr/>
            <p:nvPr/>
          </p:nvSpPr>
          <p:spPr>
            <a:xfrm>
              <a:off x="-120100" y="11319300"/>
              <a:ext cx="50175" cy="73700"/>
            </a:xfrm>
            <a:custGeom>
              <a:avLst/>
              <a:gdLst/>
              <a:ahLst/>
              <a:cxnLst/>
              <a:rect l="l" t="t" r="r" b="b"/>
              <a:pathLst>
                <a:path w="2007" h="2948" extrusionOk="0">
                  <a:moveTo>
                    <a:pt x="514" y="1"/>
                  </a:moveTo>
                  <a:cubicBezTo>
                    <a:pt x="483" y="80"/>
                    <a:pt x="451" y="160"/>
                    <a:pt x="422" y="242"/>
                  </a:cubicBezTo>
                  <a:cubicBezTo>
                    <a:pt x="270" y="665"/>
                    <a:pt x="130" y="1098"/>
                    <a:pt x="1" y="1534"/>
                  </a:cubicBezTo>
                  <a:cubicBezTo>
                    <a:pt x="538" y="2017"/>
                    <a:pt x="1085" y="2486"/>
                    <a:pt x="1642" y="2947"/>
                  </a:cubicBezTo>
                  <a:cubicBezTo>
                    <a:pt x="1757" y="2399"/>
                    <a:pt x="1885" y="1854"/>
                    <a:pt x="2006" y="1307"/>
                  </a:cubicBezTo>
                  <a:cubicBezTo>
                    <a:pt x="1500" y="882"/>
                    <a:pt x="1002" y="446"/>
                    <a:pt x="51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2"/>
            <p:cNvSpPr/>
            <p:nvPr/>
          </p:nvSpPr>
          <p:spPr>
            <a:xfrm>
              <a:off x="-1152400" y="10190725"/>
              <a:ext cx="156500" cy="211575"/>
            </a:xfrm>
            <a:custGeom>
              <a:avLst/>
              <a:gdLst/>
              <a:ahLst/>
              <a:cxnLst/>
              <a:rect l="l" t="t" r="r" b="b"/>
              <a:pathLst>
                <a:path w="6260" h="8463" extrusionOk="0">
                  <a:moveTo>
                    <a:pt x="1" y="1"/>
                  </a:moveTo>
                  <a:cubicBezTo>
                    <a:pt x="328" y="644"/>
                    <a:pt x="660" y="1286"/>
                    <a:pt x="996" y="1925"/>
                  </a:cubicBezTo>
                  <a:cubicBezTo>
                    <a:pt x="2040" y="3902"/>
                    <a:pt x="3158" y="5843"/>
                    <a:pt x="4317" y="7758"/>
                  </a:cubicBezTo>
                  <a:cubicBezTo>
                    <a:pt x="4953" y="8024"/>
                    <a:pt x="5602" y="8257"/>
                    <a:pt x="6260" y="8463"/>
                  </a:cubicBezTo>
                  <a:cubicBezTo>
                    <a:pt x="5711" y="7655"/>
                    <a:pt x="5169" y="6843"/>
                    <a:pt x="4635" y="6026"/>
                  </a:cubicBezTo>
                  <a:cubicBezTo>
                    <a:pt x="3382" y="4099"/>
                    <a:pt x="2171" y="2144"/>
                    <a:pt x="1002" y="160"/>
                  </a:cubicBezTo>
                  <a:cubicBezTo>
                    <a:pt x="669" y="102"/>
                    <a:pt x="336" y="48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2"/>
            <p:cNvSpPr/>
            <p:nvPr/>
          </p:nvSpPr>
          <p:spPr>
            <a:xfrm>
              <a:off x="-679550" y="10185275"/>
              <a:ext cx="144800" cy="91975"/>
            </a:xfrm>
            <a:custGeom>
              <a:avLst/>
              <a:gdLst/>
              <a:ahLst/>
              <a:cxnLst/>
              <a:rect l="l" t="t" r="r" b="b"/>
              <a:pathLst>
                <a:path w="5792" h="3679" extrusionOk="0">
                  <a:moveTo>
                    <a:pt x="44" y="1"/>
                  </a:moveTo>
                  <a:cubicBezTo>
                    <a:pt x="29" y="97"/>
                    <a:pt x="15" y="196"/>
                    <a:pt x="1" y="294"/>
                  </a:cubicBezTo>
                  <a:cubicBezTo>
                    <a:pt x="1288" y="1180"/>
                    <a:pt x="2611" y="2008"/>
                    <a:pt x="3975" y="2775"/>
                  </a:cubicBezTo>
                  <a:cubicBezTo>
                    <a:pt x="4532" y="3087"/>
                    <a:pt x="5094" y="3385"/>
                    <a:pt x="5659" y="3678"/>
                  </a:cubicBezTo>
                  <a:cubicBezTo>
                    <a:pt x="5707" y="3431"/>
                    <a:pt x="5751" y="3184"/>
                    <a:pt x="5791" y="2936"/>
                  </a:cubicBezTo>
                  <a:cubicBezTo>
                    <a:pt x="5265" y="2700"/>
                    <a:pt x="4741" y="2457"/>
                    <a:pt x="4222" y="2207"/>
                  </a:cubicBezTo>
                  <a:cubicBezTo>
                    <a:pt x="2806" y="1521"/>
                    <a:pt x="1414" y="785"/>
                    <a:pt x="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2"/>
            <p:cNvSpPr/>
            <p:nvPr/>
          </p:nvSpPr>
          <p:spPr>
            <a:xfrm>
              <a:off x="-461625" y="10644275"/>
              <a:ext cx="223300" cy="79325"/>
            </a:xfrm>
            <a:custGeom>
              <a:avLst/>
              <a:gdLst/>
              <a:ahLst/>
              <a:cxnLst/>
              <a:rect l="l" t="t" r="r" b="b"/>
              <a:pathLst>
                <a:path w="8932" h="3173" extrusionOk="0">
                  <a:moveTo>
                    <a:pt x="8931" y="0"/>
                  </a:moveTo>
                  <a:lnTo>
                    <a:pt x="8880" y="11"/>
                  </a:lnTo>
                  <a:cubicBezTo>
                    <a:pt x="8409" y="102"/>
                    <a:pt x="7942" y="214"/>
                    <a:pt x="7472" y="315"/>
                  </a:cubicBezTo>
                  <a:cubicBezTo>
                    <a:pt x="6482" y="528"/>
                    <a:pt x="5501" y="780"/>
                    <a:pt x="4515" y="1015"/>
                  </a:cubicBezTo>
                  <a:cubicBezTo>
                    <a:pt x="3555" y="1242"/>
                    <a:pt x="2596" y="1464"/>
                    <a:pt x="1639" y="1708"/>
                  </a:cubicBezTo>
                  <a:cubicBezTo>
                    <a:pt x="1122" y="1838"/>
                    <a:pt x="547" y="1946"/>
                    <a:pt x="15" y="2127"/>
                  </a:cubicBezTo>
                  <a:cubicBezTo>
                    <a:pt x="7" y="2475"/>
                    <a:pt x="1" y="2824"/>
                    <a:pt x="2" y="3173"/>
                  </a:cubicBezTo>
                  <a:cubicBezTo>
                    <a:pt x="629" y="3111"/>
                    <a:pt x="1268" y="2910"/>
                    <a:pt x="1849" y="2769"/>
                  </a:cubicBezTo>
                  <a:cubicBezTo>
                    <a:pt x="2834" y="2531"/>
                    <a:pt x="3810" y="2265"/>
                    <a:pt x="4785" y="1995"/>
                  </a:cubicBezTo>
                  <a:cubicBezTo>
                    <a:pt x="5736" y="1734"/>
                    <a:pt x="6689" y="1482"/>
                    <a:pt x="7629" y="1184"/>
                  </a:cubicBezTo>
                  <a:cubicBezTo>
                    <a:pt x="8036" y="1055"/>
                    <a:pt x="8444" y="929"/>
                    <a:pt x="8848" y="796"/>
                  </a:cubicBezTo>
                  <a:cubicBezTo>
                    <a:pt x="8880" y="532"/>
                    <a:pt x="8907" y="266"/>
                    <a:pt x="89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2"/>
            <p:cNvSpPr/>
            <p:nvPr/>
          </p:nvSpPr>
          <p:spPr>
            <a:xfrm>
              <a:off x="-766325" y="11152600"/>
              <a:ext cx="204300" cy="150450"/>
            </a:xfrm>
            <a:custGeom>
              <a:avLst/>
              <a:gdLst/>
              <a:ahLst/>
              <a:cxnLst/>
              <a:rect l="l" t="t" r="r" b="b"/>
              <a:pathLst>
                <a:path w="8172" h="6018" extrusionOk="0">
                  <a:moveTo>
                    <a:pt x="1224" y="0"/>
                  </a:moveTo>
                  <a:cubicBezTo>
                    <a:pt x="814" y="114"/>
                    <a:pt x="407" y="235"/>
                    <a:pt x="0" y="362"/>
                  </a:cubicBezTo>
                  <a:cubicBezTo>
                    <a:pt x="680" y="1070"/>
                    <a:pt x="1371" y="1767"/>
                    <a:pt x="2085" y="2444"/>
                  </a:cubicBezTo>
                  <a:cubicBezTo>
                    <a:pt x="3056" y="3366"/>
                    <a:pt x="4048" y="4264"/>
                    <a:pt x="5058" y="5141"/>
                  </a:cubicBezTo>
                  <a:cubicBezTo>
                    <a:pt x="5404" y="5440"/>
                    <a:pt x="5757" y="5732"/>
                    <a:pt x="6114" y="6018"/>
                  </a:cubicBezTo>
                  <a:cubicBezTo>
                    <a:pt x="6801" y="6001"/>
                    <a:pt x="7487" y="5958"/>
                    <a:pt x="8172" y="5889"/>
                  </a:cubicBezTo>
                  <a:cubicBezTo>
                    <a:pt x="7980" y="5700"/>
                    <a:pt x="7776" y="5523"/>
                    <a:pt x="7570" y="5353"/>
                  </a:cubicBezTo>
                  <a:cubicBezTo>
                    <a:pt x="7074" y="4938"/>
                    <a:pt x="6570" y="4537"/>
                    <a:pt x="6065" y="4135"/>
                  </a:cubicBezTo>
                  <a:cubicBezTo>
                    <a:pt x="4997" y="3281"/>
                    <a:pt x="3948" y="2406"/>
                    <a:pt x="2919" y="1505"/>
                  </a:cubicBezTo>
                  <a:cubicBezTo>
                    <a:pt x="2351" y="1007"/>
                    <a:pt x="1786" y="507"/>
                    <a:pt x="12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7" name="Google Shape;1257;p32"/>
          <p:cNvGrpSpPr/>
          <p:nvPr/>
        </p:nvGrpSpPr>
        <p:grpSpPr>
          <a:xfrm flipH="1">
            <a:off x="7351239" y="3954826"/>
            <a:ext cx="1047082" cy="1286437"/>
            <a:chOff x="-3390650" y="10079050"/>
            <a:chExt cx="1087200" cy="1335725"/>
          </a:xfrm>
        </p:grpSpPr>
        <p:sp>
          <p:nvSpPr>
            <p:cNvPr id="1258" name="Google Shape;1258;p32"/>
            <p:cNvSpPr/>
            <p:nvPr/>
          </p:nvSpPr>
          <p:spPr>
            <a:xfrm>
              <a:off x="-3390650" y="10079050"/>
              <a:ext cx="1004100" cy="763300"/>
            </a:xfrm>
            <a:custGeom>
              <a:avLst/>
              <a:gdLst/>
              <a:ahLst/>
              <a:cxnLst/>
              <a:rect l="l" t="t" r="r" b="b"/>
              <a:pathLst>
                <a:path w="40164" h="30532" extrusionOk="0">
                  <a:moveTo>
                    <a:pt x="19585" y="0"/>
                  </a:moveTo>
                  <a:cubicBezTo>
                    <a:pt x="17914" y="0"/>
                    <a:pt x="16235" y="820"/>
                    <a:pt x="14976" y="1850"/>
                  </a:cubicBezTo>
                  <a:cubicBezTo>
                    <a:pt x="13579" y="2994"/>
                    <a:pt x="12584" y="4655"/>
                    <a:pt x="12286" y="6441"/>
                  </a:cubicBezTo>
                  <a:cubicBezTo>
                    <a:pt x="12023" y="8013"/>
                    <a:pt x="12215" y="9588"/>
                    <a:pt x="12840" y="11004"/>
                  </a:cubicBezTo>
                  <a:cubicBezTo>
                    <a:pt x="12229" y="10886"/>
                    <a:pt x="11618" y="10766"/>
                    <a:pt x="11005" y="10645"/>
                  </a:cubicBezTo>
                  <a:cubicBezTo>
                    <a:pt x="9808" y="10410"/>
                    <a:pt x="8607" y="10166"/>
                    <a:pt x="7388" y="10071"/>
                  </a:cubicBezTo>
                  <a:cubicBezTo>
                    <a:pt x="7111" y="10049"/>
                    <a:pt x="6833" y="10038"/>
                    <a:pt x="6555" y="10038"/>
                  </a:cubicBezTo>
                  <a:cubicBezTo>
                    <a:pt x="4653" y="10038"/>
                    <a:pt x="2749" y="10565"/>
                    <a:pt x="1415" y="12005"/>
                  </a:cubicBezTo>
                  <a:cubicBezTo>
                    <a:pt x="742" y="12730"/>
                    <a:pt x="262" y="13618"/>
                    <a:pt x="131" y="14603"/>
                  </a:cubicBezTo>
                  <a:cubicBezTo>
                    <a:pt x="1" y="15591"/>
                    <a:pt x="257" y="16612"/>
                    <a:pt x="821" y="17435"/>
                  </a:cubicBezTo>
                  <a:cubicBezTo>
                    <a:pt x="1995" y="19148"/>
                    <a:pt x="4004" y="20013"/>
                    <a:pt x="5901" y="20665"/>
                  </a:cubicBezTo>
                  <a:cubicBezTo>
                    <a:pt x="7079" y="21069"/>
                    <a:pt x="8292" y="21361"/>
                    <a:pt x="9524" y="21541"/>
                  </a:cubicBezTo>
                  <a:cubicBezTo>
                    <a:pt x="8883" y="22393"/>
                    <a:pt x="8397" y="23345"/>
                    <a:pt x="8226" y="24430"/>
                  </a:cubicBezTo>
                  <a:cubicBezTo>
                    <a:pt x="8045" y="25574"/>
                    <a:pt x="8163" y="26743"/>
                    <a:pt x="8764" y="27756"/>
                  </a:cubicBezTo>
                  <a:cubicBezTo>
                    <a:pt x="9238" y="28559"/>
                    <a:pt x="9963" y="29215"/>
                    <a:pt x="10777" y="29663"/>
                  </a:cubicBezTo>
                  <a:cubicBezTo>
                    <a:pt x="11864" y="30261"/>
                    <a:pt x="13040" y="30531"/>
                    <a:pt x="14218" y="30531"/>
                  </a:cubicBezTo>
                  <a:cubicBezTo>
                    <a:pt x="16767" y="30531"/>
                    <a:pt x="19324" y="29267"/>
                    <a:pt x="21003" y="27322"/>
                  </a:cubicBezTo>
                  <a:cubicBezTo>
                    <a:pt x="21982" y="26188"/>
                    <a:pt x="22704" y="24853"/>
                    <a:pt x="23062" y="23415"/>
                  </a:cubicBezTo>
                  <a:cubicBezTo>
                    <a:pt x="25445" y="25477"/>
                    <a:pt x="28275" y="27124"/>
                    <a:pt x="31446" y="27124"/>
                  </a:cubicBezTo>
                  <a:cubicBezTo>
                    <a:pt x="31848" y="27124"/>
                    <a:pt x="32255" y="27098"/>
                    <a:pt x="32668" y="27042"/>
                  </a:cubicBezTo>
                  <a:cubicBezTo>
                    <a:pt x="34587" y="26784"/>
                    <a:pt x="36569" y="25823"/>
                    <a:pt x="37515" y="24051"/>
                  </a:cubicBezTo>
                  <a:cubicBezTo>
                    <a:pt x="37991" y="23161"/>
                    <a:pt x="38140" y="22149"/>
                    <a:pt x="37905" y="21163"/>
                  </a:cubicBezTo>
                  <a:cubicBezTo>
                    <a:pt x="37683" y="20235"/>
                    <a:pt x="37115" y="19391"/>
                    <a:pt x="36430" y="18738"/>
                  </a:cubicBezTo>
                  <a:cubicBezTo>
                    <a:pt x="35442" y="17794"/>
                    <a:pt x="34235" y="17286"/>
                    <a:pt x="32995" y="16847"/>
                  </a:cubicBezTo>
                  <a:cubicBezTo>
                    <a:pt x="34289" y="16493"/>
                    <a:pt x="35538" y="15990"/>
                    <a:pt x="36632" y="15208"/>
                  </a:cubicBezTo>
                  <a:cubicBezTo>
                    <a:pt x="38429" y="13925"/>
                    <a:pt x="40164" y="11700"/>
                    <a:pt x="39693" y="9350"/>
                  </a:cubicBezTo>
                  <a:cubicBezTo>
                    <a:pt x="39276" y="7278"/>
                    <a:pt x="37036" y="6203"/>
                    <a:pt x="35161" y="5816"/>
                  </a:cubicBezTo>
                  <a:cubicBezTo>
                    <a:pt x="34399" y="5658"/>
                    <a:pt x="33621" y="5580"/>
                    <a:pt x="32843" y="5580"/>
                  </a:cubicBezTo>
                  <a:cubicBezTo>
                    <a:pt x="31612" y="5580"/>
                    <a:pt x="30381" y="5775"/>
                    <a:pt x="29211" y="6158"/>
                  </a:cubicBezTo>
                  <a:cubicBezTo>
                    <a:pt x="27731" y="6643"/>
                    <a:pt x="26305" y="7416"/>
                    <a:pt x="25124" y="8454"/>
                  </a:cubicBezTo>
                  <a:cubicBezTo>
                    <a:pt x="24972" y="7090"/>
                    <a:pt x="24708" y="5741"/>
                    <a:pt x="24215" y="4458"/>
                  </a:cubicBezTo>
                  <a:cubicBezTo>
                    <a:pt x="23524" y="2662"/>
                    <a:pt x="22397" y="348"/>
                    <a:pt x="20264" y="47"/>
                  </a:cubicBezTo>
                  <a:cubicBezTo>
                    <a:pt x="20039" y="15"/>
                    <a:pt x="19812" y="0"/>
                    <a:pt x="1958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2"/>
            <p:cNvSpPr/>
            <p:nvPr/>
          </p:nvSpPr>
          <p:spPr>
            <a:xfrm>
              <a:off x="-3317325" y="10726775"/>
              <a:ext cx="1013875" cy="688000"/>
            </a:xfrm>
            <a:custGeom>
              <a:avLst/>
              <a:gdLst/>
              <a:ahLst/>
              <a:cxnLst/>
              <a:rect l="l" t="t" r="r" b="b"/>
              <a:pathLst>
                <a:path w="40555" h="27520" extrusionOk="0">
                  <a:moveTo>
                    <a:pt x="20664" y="1"/>
                  </a:moveTo>
                  <a:cubicBezTo>
                    <a:pt x="20458" y="1"/>
                    <a:pt x="20243" y="104"/>
                    <a:pt x="20158" y="279"/>
                  </a:cubicBezTo>
                  <a:cubicBezTo>
                    <a:pt x="19908" y="794"/>
                    <a:pt x="19912" y="1304"/>
                    <a:pt x="19949" y="1866"/>
                  </a:cubicBezTo>
                  <a:cubicBezTo>
                    <a:pt x="19983" y="2360"/>
                    <a:pt x="20015" y="2854"/>
                    <a:pt x="20037" y="3350"/>
                  </a:cubicBezTo>
                  <a:cubicBezTo>
                    <a:pt x="20080" y="4362"/>
                    <a:pt x="20092" y="5374"/>
                    <a:pt x="20067" y="6386"/>
                  </a:cubicBezTo>
                  <a:cubicBezTo>
                    <a:pt x="20018" y="8370"/>
                    <a:pt x="19840" y="10343"/>
                    <a:pt x="19464" y="12288"/>
                  </a:cubicBezTo>
                  <a:cubicBezTo>
                    <a:pt x="19269" y="13293"/>
                    <a:pt x="19031" y="14274"/>
                    <a:pt x="18750" y="15232"/>
                  </a:cubicBezTo>
                  <a:cubicBezTo>
                    <a:pt x="18670" y="15075"/>
                    <a:pt x="18587" y="14922"/>
                    <a:pt x="18500" y="14771"/>
                  </a:cubicBezTo>
                  <a:cubicBezTo>
                    <a:pt x="17683" y="13374"/>
                    <a:pt x="16497" y="12232"/>
                    <a:pt x="15160" y="11333"/>
                  </a:cubicBezTo>
                  <a:cubicBezTo>
                    <a:pt x="13000" y="9879"/>
                    <a:pt x="10427" y="9072"/>
                    <a:pt x="7838" y="9072"/>
                  </a:cubicBezTo>
                  <a:cubicBezTo>
                    <a:pt x="7013" y="9072"/>
                    <a:pt x="6186" y="9154"/>
                    <a:pt x="5370" y="9323"/>
                  </a:cubicBezTo>
                  <a:cubicBezTo>
                    <a:pt x="3484" y="9715"/>
                    <a:pt x="1754" y="10579"/>
                    <a:pt x="257" y="11782"/>
                  </a:cubicBezTo>
                  <a:cubicBezTo>
                    <a:pt x="0" y="11987"/>
                    <a:pt x="25" y="12465"/>
                    <a:pt x="257" y="12674"/>
                  </a:cubicBezTo>
                  <a:cubicBezTo>
                    <a:pt x="1267" y="13584"/>
                    <a:pt x="2454" y="14303"/>
                    <a:pt x="3748" y="14727"/>
                  </a:cubicBezTo>
                  <a:cubicBezTo>
                    <a:pt x="4898" y="15101"/>
                    <a:pt x="6083" y="15199"/>
                    <a:pt x="7278" y="15199"/>
                  </a:cubicBezTo>
                  <a:cubicBezTo>
                    <a:pt x="7529" y="15199"/>
                    <a:pt x="7781" y="15194"/>
                    <a:pt x="8032" y="15187"/>
                  </a:cubicBezTo>
                  <a:cubicBezTo>
                    <a:pt x="8422" y="15176"/>
                    <a:pt x="8809" y="15166"/>
                    <a:pt x="9195" y="15166"/>
                  </a:cubicBezTo>
                  <a:cubicBezTo>
                    <a:pt x="10147" y="15166"/>
                    <a:pt x="11088" y="15228"/>
                    <a:pt x="12022" y="15491"/>
                  </a:cubicBezTo>
                  <a:cubicBezTo>
                    <a:pt x="13141" y="15808"/>
                    <a:pt x="14183" y="16348"/>
                    <a:pt x="15117" y="17041"/>
                  </a:cubicBezTo>
                  <a:cubicBezTo>
                    <a:pt x="15621" y="17414"/>
                    <a:pt x="16081" y="17854"/>
                    <a:pt x="16497" y="18324"/>
                  </a:cubicBezTo>
                  <a:cubicBezTo>
                    <a:pt x="16723" y="18581"/>
                    <a:pt x="16926" y="18859"/>
                    <a:pt x="17162" y="19106"/>
                  </a:cubicBezTo>
                  <a:cubicBezTo>
                    <a:pt x="17188" y="19132"/>
                    <a:pt x="17215" y="19160"/>
                    <a:pt x="17239" y="19189"/>
                  </a:cubicBezTo>
                  <a:cubicBezTo>
                    <a:pt x="16762" y="20184"/>
                    <a:pt x="16215" y="21147"/>
                    <a:pt x="15605" y="22068"/>
                  </a:cubicBezTo>
                  <a:cubicBezTo>
                    <a:pt x="15060" y="22889"/>
                    <a:pt x="14583" y="23522"/>
                    <a:pt x="13947" y="24248"/>
                  </a:cubicBezTo>
                  <a:cubicBezTo>
                    <a:pt x="13638" y="24603"/>
                    <a:pt x="13316" y="24947"/>
                    <a:pt x="12983" y="25280"/>
                  </a:cubicBezTo>
                  <a:cubicBezTo>
                    <a:pt x="12582" y="25682"/>
                    <a:pt x="12135" y="26071"/>
                    <a:pt x="12014" y="26648"/>
                  </a:cubicBezTo>
                  <a:cubicBezTo>
                    <a:pt x="11933" y="27032"/>
                    <a:pt x="12184" y="27520"/>
                    <a:pt x="12624" y="27520"/>
                  </a:cubicBezTo>
                  <a:cubicBezTo>
                    <a:pt x="12641" y="27520"/>
                    <a:pt x="12659" y="27519"/>
                    <a:pt x="12677" y="27517"/>
                  </a:cubicBezTo>
                  <a:cubicBezTo>
                    <a:pt x="12964" y="27493"/>
                    <a:pt x="13215" y="27456"/>
                    <a:pt x="13460" y="27287"/>
                  </a:cubicBezTo>
                  <a:cubicBezTo>
                    <a:pt x="13675" y="27139"/>
                    <a:pt x="13879" y="26975"/>
                    <a:pt x="14070" y="26796"/>
                  </a:cubicBezTo>
                  <a:cubicBezTo>
                    <a:pt x="14397" y="26482"/>
                    <a:pt x="14710" y="26151"/>
                    <a:pt x="15014" y="25814"/>
                  </a:cubicBezTo>
                  <a:cubicBezTo>
                    <a:pt x="15628" y="25130"/>
                    <a:pt x="16203" y="24411"/>
                    <a:pt x="16734" y="23660"/>
                  </a:cubicBezTo>
                  <a:cubicBezTo>
                    <a:pt x="18619" y="21011"/>
                    <a:pt x="19925" y="17974"/>
                    <a:pt x="20735" y="14794"/>
                  </a:cubicBezTo>
                  <a:cubicBezTo>
                    <a:pt x="21957" y="15230"/>
                    <a:pt x="23251" y="15448"/>
                    <a:pt x="24545" y="15448"/>
                  </a:cubicBezTo>
                  <a:cubicBezTo>
                    <a:pt x="25758" y="15448"/>
                    <a:pt x="26971" y="15257"/>
                    <a:pt x="28126" y="14874"/>
                  </a:cubicBezTo>
                  <a:cubicBezTo>
                    <a:pt x="29395" y="14452"/>
                    <a:pt x="30556" y="13781"/>
                    <a:pt x="31760" y="13211"/>
                  </a:cubicBezTo>
                  <a:cubicBezTo>
                    <a:pt x="32881" y="12681"/>
                    <a:pt x="34048" y="12334"/>
                    <a:pt x="35295" y="12318"/>
                  </a:cubicBezTo>
                  <a:cubicBezTo>
                    <a:pt x="35330" y="12317"/>
                    <a:pt x="35365" y="12317"/>
                    <a:pt x="35400" y="12317"/>
                  </a:cubicBezTo>
                  <a:cubicBezTo>
                    <a:pt x="36811" y="12317"/>
                    <a:pt x="38185" y="12675"/>
                    <a:pt x="39488" y="13204"/>
                  </a:cubicBezTo>
                  <a:cubicBezTo>
                    <a:pt x="39557" y="13232"/>
                    <a:pt x="39627" y="13244"/>
                    <a:pt x="39697" y="13244"/>
                  </a:cubicBezTo>
                  <a:cubicBezTo>
                    <a:pt x="40138" y="13244"/>
                    <a:pt x="40554" y="12729"/>
                    <a:pt x="40392" y="12302"/>
                  </a:cubicBezTo>
                  <a:cubicBezTo>
                    <a:pt x="39227" y="9250"/>
                    <a:pt x="35834" y="7831"/>
                    <a:pt x="32816" y="7347"/>
                  </a:cubicBezTo>
                  <a:cubicBezTo>
                    <a:pt x="32043" y="7223"/>
                    <a:pt x="31259" y="7159"/>
                    <a:pt x="30477" y="7159"/>
                  </a:cubicBezTo>
                  <a:cubicBezTo>
                    <a:pt x="27834" y="7159"/>
                    <a:pt x="25211" y="7890"/>
                    <a:pt x="23071" y="9509"/>
                  </a:cubicBezTo>
                  <a:cubicBezTo>
                    <a:pt x="22490" y="9947"/>
                    <a:pt x="21953" y="10440"/>
                    <a:pt x="21466" y="10980"/>
                  </a:cubicBezTo>
                  <a:cubicBezTo>
                    <a:pt x="21631" y="9753"/>
                    <a:pt x="21732" y="8517"/>
                    <a:pt x="21769" y="7280"/>
                  </a:cubicBezTo>
                  <a:cubicBezTo>
                    <a:pt x="21803" y="6108"/>
                    <a:pt x="21783" y="4938"/>
                    <a:pt x="21720" y="3767"/>
                  </a:cubicBezTo>
                  <a:cubicBezTo>
                    <a:pt x="21687" y="3172"/>
                    <a:pt x="21644" y="2578"/>
                    <a:pt x="21592" y="1984"/>
                  </a:cubicBezTo>
                  <a:cubicBezTo>
                    <a:pt x="21565" y="1677"/>
                    <a:pt x="21526" y="1368"/>
                    <a:pt x="21469" y="1064"/>
                  </a:cubicBezTo>
                  <a:cubicBezTo>
                    <a:pt x="21403" y="708"/>
                    <a:pt x="21256" y="447"/>
                    <a:pt x="21038" y="166"/>
                  </a:cubicBezTo>
                  <a:cubicBezTo>
                    <a:pt x="20950" y="52"/>
                    <a:pt x="20809" y="1"/>
                    <a:pt x="20664" y="1"/>
                  </a:cubicBezTo>
                  <a:close/>
                </a:path>
              </a:pathLst>
            </a:custGeom>
            <a:solidFill>
              <a:srgbClr val="9D97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2"/>
            <p:cNvSpPr/>
            <p:nvPr/>
          </p:nvSpPr>
          <p:spPr>
            <a:xfrm>
              <a:off x="-3232600" y="10982300"/>
              <a:ext cx="34400" cy="32075"/>
            </a:xfrm>
            <a:custGeom>
              <a:avLst/>
              <a:gdLst/>
              <a:ahLst/>
              <a:cxnLst/>
              <a:rect l="l" t="t" r="r" b="b"/>
              <a:pathLst>
                <a:path w="1376" h="1283" extrusionOk="0">
                  <a:moveTo>
                    <a:pt x="731" y="0"/>
                  </a:moveTo>
                  <a:cubicBezTo>
                    <a:pt x="510" y="0"/>
                    <a:pt x="283" y="99"/>
                    <a:pt x="137" y="306"/>
                  </a:cubicBezTo>
                  <a:lnTo>
                    <a:pt x="114" y="340"/>
                  </a:lnTo>
                  <a:cubicBezTo>
                    <a:pt x="0" y="500"/>
                    <a:pt x="0" y="782"/>
                    <a:pt x="114" y="942"/>
                  </a:cubicBezTo>
                  <a:lnTo>
                    <a:pt x="137" y="977"/>
                  </a:lnTo>
                  <a:cubicBezTo>
                    <a:pt x="282" y="1183"/>
                    <a:pt x="509" y="1282"/>
                    <a:pt x="730" y="1282"/>
                  </a:cubicBezTo>
                  <a:cubicBezTo>
                    <a:pt x="1061" y="1282"/>
                    <a:pt x="1376" y="1059"/>
                    <a:pt x="1376" y="641"/>
                  </a:cubicBezTo>
                  <a:cubicBezTo>
                    <a:pt x="1376" y="223"/>
                    <a:pt x="1061" y="0"/>
                    <a:pt x="7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2"/>
            <p:cNvSpPr/>
            <p:nvPr/>
          </p:nvSpPr>
          <p:spPr>
            <a:xfrm>
              <a:off x="-3181900" y="11029175"/>
              <a:ext cx="43625" cy="43000"/>
            </a:xfrm>
            <a:custGeom>
              <a:avLst/>
              <a:gdLst/>
              <a:ahLst/>
              <a:cxnLst/>
              <a:rect l="l" t="t" r="r" b="b"/>
              <a:pathLst>
                <a:path w="1745" h="1720" extrusionOk="0">
                  <a:moveTo>
                    <a:pt x="863" y="0"/>
                  </a:moveTo>
                  <a:lnTo>
                    <a:pt x="636" y="31"/>
                  </a:lnTo>
                  <a:lnTo>
                    <a:pt x="432" y="117"/>
                  </a:lnTo>
                  <a:lnTo>
                    <a:pt x="258" y="252"/>
                  </a:lnTo>
                  <a:cubicBezTo>
                    <a:pt x="240" y="271"/>
                    <a:pt x="139" y="406"/>
                    <a:pt x="123" y="427"/>
                  </a:cubicBezTo>
                  <a:lnTo>
                    <a:pt x="119" y="435"/>
                  </a:lnTo>
                  <a:lnTo>
                    <a:pt x="111" y="444"/>
                  </a:lnTo>
                  <a:lnTo>
                    <a:pt x="108" y="450"/>
                  </a:lnTo>
                  <a:cubicBezTo>
                    <a:pt x="88" y="476"/>
                    <a:pt x="76" y="507"/>
                    <a:pt x="70" y="541"/>
                  </a:cubicBezTo>
                  <a:cubicBezTo>
                    <a:pt x="22" y="628"/>
                    <a:pt x="0" y="728"/>
                    <a:pt x="5" y="828"/>
                  </a:cubicBezTo>
                  <a:cubicBezTo>
                    <a:pt x="5" y="836"/>
                    <a:pt x="7" y="843"/>
                    <a:pt x="7" y="851"/>
                  </a:cubicBezTo>
                  <a:cubicBezTo>
                    <a:pt x="16" y="929"/>
                    <a:pt x="20" y="1020"/>
                    <a:pt x="39" y="1086"/>
                  </a:cubicBezTo>
                  <a:cubicBezTo>
                    <a:pt x="97" y="1298"/>
                    <a:pt x="246" y="1499"/>
                    <a:pt x="441" y="1603"/>
                  </a:cubicBezTo>
                  <a:cubicBezTo>
                    <a:pt x="576" y="1681"/>
                    <a:pt x="726" y="1720"/>
                    <a:pt x="876" y="1720"/>
                  </a:cubicBezTo>
                  <a:cubicBezTo>
                    <a:pt x="1025" y="1720"/>
                    <a:pt x="1175" y="1681"/>
                    <a:pt x="1309" y="1603"/>
                  </a:cubicBezTo>
                  <a:lnTo>
                    <a:pt x="1484" y="1468"/>
                  </a:lnTo>
                  <a:cubicBezTo>
                    <a:pt x="1588" y="1364"/>
                    <a:pt x="1665" y="1232"/>
                    <a:pt x="1705" y="1089"/>
                  </a:cubicBezTo>
                  <a:cubicBezTo>
                    <a:pt x="1740" y="979"/>
                    <a:pt x="1745" y="859"/>
                    <a:pt x="1719" y="745"/>
                  </a:cubicBezTo>
                  <a:cubicBezTo>
                    <a:pt x="1714" y="632"/>
                    <a:pt x="1679" y="521"/>
                    <a:pt x="1617" y="426"/>
                  </a:cubicBezTo>
                  <a:cubicBezTo>
                    <a:pt x="1462" y="160"/>
                    <a:pt x="1180" y="7"/>
                    <a:pt x="8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2"/>
            <p:cNvSpPr/>
            <p:nvPr/>
          </p:nvSpPr>
          <p:spPr>
            <a:xfrm>
              <a:off x="-3117950" y="10971075"/>
              <a:ext cx="34950" cy="32225"/>
            </a:xfrm>
            <a:custGeom>
              <a:avLst/>
              <a:gdLst/>
              <a:ahLst/>
              <a:cxnLst/>
              <a:rect l="l" t="t" r="r" b="b"/>
              <a:pathLst>
                <a:path w="1398" h="1289" extrusionOk="0">
                  <a:moveTo>
                    <a:pt x="646" y="0"/>
                  </a:moveTo>
                  <a:cubicBezTo>
                    <a:pt x="425" y="0"/>
                    <a:pt x="209" y="114"/>
                    <a:pt x="88" y="319"/>
                  </a:cubicBezTo>
                  <a:cubicBezTo>
                    <a:pt x="31" y="419"/>
                    <a:pt x="1" y="531"/>
                    <a:pt x="1" y="646"/>
                  </a:cubicBezTo>
                  <a:cubicBezTo>
                    <a:pt x="1" y="677"/>
                    <a:pt x="4" y="708"/>
                    <a:pt x="13" y="737"/>
                  </a:cubicBezTo>
                  <a:cubicBezTo>
                    <a:pt x="16" y="821"/>
                    <a:pt x="42" y="904"/>
                    <a:pt x="90" y="975"/>
                  </a:cubicBezTo>
                  <a:lnTo>
                    <a:pt x="189" y="1105"/>
                  </a:lnTo>
                  <a:cubicBezTo>
                    <a:pt x="202" y="1116"/>
                    <a:pt x="216" y="1125"/>
                    <a:pt x="228" y="1134"/>
                  </a:cubicBezTo>
                  <a:cubicBezTo>
                    <a:pt x="254" y="1170"/>
                    <a:pt x="286" y="1199"/>
                    <a:pt x="321" y="1222"/>
                  </a:cubicBezTo>
                  <a:lnTo>
                    <a:pt x="437" y="1270"/>
                  </a:lnTo>
                  <a:cubicBezTo>
                    <a:pt x="498" y="1282"/>
                    <a:pt x="559" y="1289"/>
                    <a:pt x="621" y="1289"/>
                  </a:cubicBezTo>
                  <a:cubicBezTo>
                    <a:pt x="657" y="1289"/>
                    <a:pt x="694" y="1286"/>
                    <a:pt x="730" y="1282"/>
                  </a:cubicBezTo>
                  <a:cubicBezTo>
                    <a:pt x="814" y="1279"/>
                    <a:pt x="897" y="1251"/>
                    <a:pt x="968" y="1205"/>
                  </a:cubicBezTo>
                  <a:lnTo>
                    <a:pt x="973" y="1202"/>
                  </a:lnTo>
                  <a:cubicBezTo>
                    <a:pt x="1398" y="953"/>
                    <a:pt x="1398" y="338"/>
                    <a:pt x="973" y="89"/>
                  </a:cubicBezTo>
                  <a:lnTo>
                    <a:pt x="971" y="89"/>
                  </a:lnTo>
                  <a:cubicBezTo>
                    <a:pt x="869" y="29"/>
                    <a:pt x="757" y="0"/>
                    <a:pt x="6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2"/>
            <p:cNvSpPr/>
            <p:nvPr/>
          </p:nvSpPr>
          <p:spPr>
            <a:xfrm>
              <a:off x="-3047750" y="11063725"/>
              <a:ext cx="40525" cy="40025"/>
            </a:xfrm>
            <a:custGeom>
              <a:avLst/>
              <a:gdLst/>
              <a:ahLst/>
              <a:cxnLst/>
              <a:rect l="l" t="t" r="r" b="b"/>
              <a:pathLst>
                <a:path w="1621" h="1601" extrusionOk="0">
                  <a:moveTo>
                    <a:pt x="810" y="0"/>
                  </a:moveTo>
                  <a:cubicBezTo>
                    <a:pt x="739" y="0"/>
                    <a:pt x="667" y="10"/>
                    <a:pt x="598" y="28"/>
                  </a:cubicBezTo>
                  <a:cubicBezTo>
                    <a:pt x="578" y="33"/>
                    <a:pt x="560" y="34"/>
                    <a:pt x="540" y="37"/>
                  </a:cubicBezTo>
                  <a:cubicBezTo>
                    <a:pt x="535" y="37"/>
                    <a:pt x="373" y="106"/>
                    <a:pt x="369" y="109"/>
                  </a:cubicBezTo>
                  <a:lnTo>
                    <a:pt x="366" y="111"/>
                  </a:lnTo>
                  <a:lnTo>
                    <a:pt x="360" y="116"/>
                  </a:lnTo>
                  <a:lnTo>
                    <a:pt x="354" y="120"/>
                  </a:lnTo>
                  <a:lnTo>
                    <a:pt x="351" y="122"/>
                  </a:lnTo>
                  <a:cubicBezTo>
                    <a:pt x="330" y="136"/>
                    <a:pt x="308" y="152"/>
                    <a:pt x="288" y="169"/>
                  </a:cubicBezTo>
                  <a:cubicBezTo>
                    <a:pt x="222" y="212"/>
                    <a:pt x="168" y="272"/>
                    <a:pt x="131" y="341"/>
                  </a:cubicBezTo>
                  <a:lnTo>
                    <a:pt x="124" y="352"/>
                  </a:lnTo>
                  <a:lnTo>
                    <a:pt x="119" y="358"/>
                  </a:lnTo>
                  <a:lnTo>
                    <a:pt x="118" y="361"/>
                  </a:lnTo>
                  <a:lnTo>
                    <a:pt x="47" y="529"/>
                  </a:lnTo>
                  <a:lnTo>
                    <a:pt x="47" y="533"/>
                  </a:lnTo>
                  <a:cubicBezTo>
                    <a:pt x="44" y="552"/>
                    <a:pt x="42" y="570"/>
                    <a:pt x="39" y="587"/>
                  </a:cubicBezTo>
                  <a:cubicBezTo>
                    <a:pt x="6" y="690"/>
                    <a:pt x="1" y="800"/>
                    <a:pt x="26" y="906"/>
                  </a:cubicBezTo>
                  <a:cubicBezTo>
                    <a:pt x="24" y="977"/>
                    <a:pt x="44" y="1048"/>
                    <a:pt x="79" y="1109"/>
                  </a:cubicBezTo>
                  <a:cubicBezTo>
                    <a:pt x="112" y="1207"/>
                    <a:pt x="168" y="1296"/>
                    <a:pt x="245" y="1365"/>
                  </a:cubicBezTo>
                  <a:lnTo>
                    <a:pt x="406" y="1491"/>
                  </a:lnTo>
                  <a:lnTo>
                    <a:pt x="598" y="1571"/>
                  </a:lnTo>
                  <a:cubicBezTo>
                    <a:pt x="659" y="1591"/>
                    <a:pt x="722" y="1601"/>
                    <a:pt x="785" y="1601"/>
                  </a:cubicBezTo>
                  <a:cubicBezTo>
                    <a:pt x="830" y="1601"/>
                    <a:pt x="874" y="1596"/>
                    <a:pt x="918" y="1587"/>
                  </a:cubicBezTo>
                  <a:cubicBezTo>
                    <a:pt x="988" y="1587"/>
                    <a:pt x="1059" y="1567"/>
                    <a:pt x="1120" y="1531"/>
                  </a:cubicBezTo>
                  <a:cubicBezTo>
                    <a:pt x="1219" y="1499"/>
                    <a:pt x="1308" y="1442"/>
                    <a:pt x="1377" y="1365"/>
                  </a:cubicBezTo>
                  <a:lnTo>
                    <a:pt x="1503" y="1204"/>
                  </a:lnTo>
                  <a:lnTo>
                    <a:pt x="1582" y="1012"/>
                  </a:lnTo>
                  <a:cubicBezTo>
                    <a:pt x="1616" y="909"/>
                    <a:pt x="1621" y="799"/>
                    <a:pt x="1596" y="694"/>
                  </a:cubicBezTo>
                  <a:cubicBezTo>
                    <a:pt x="1596" y="622"/>
                    <a:pt x="1578" y="553"/>
                    <a:pt x="1543" y="492"/>
                  </a:cubicBezTo>
                  <a:cubicBezTo>
                    <a:pt x="1510" y="393"/>
                    <a:pt x="1454" y="304"/>
                    <a:pt x="1377" y="234"/>
                  </a:cubicBezTo>
                  <a:lnTo>
                    <a:pt x="1216" y="109"/>
                  </a:lnTo>
                  <a:lnTo>
                    <a:pt x="1024" y="28"/>
                  </a:lnTo>
                  <a:cubicBezTo>
                    <a:pt x="954" y="10"/>
                    <a:pt x="882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2"/>
            <p:cNvSpPr/>
            <p:nvPr/>
          </p:nvSpPr>
          <p:spPr>
            <a:xfrm>
              <a:off x="-2996850" y="11023600"/>
              <a:ext cx="44500" cy="38800"/>
            </a:xfrm>
            <a:custGeom>
              <a:avLst/>
              <a:gdLst/>
              <a:ahLst/>
              <a:cxnLst/>
              <a:rect l="l" t="t" r="r" b="b"/>
              <a:pathLst>
                <a:path w="1780" h="1552" extrusionOk="0">
                  <a:moveTo>
                    <a:pt x="1016" y="0"/>
                  </a:moveTo>
                  <a:cubicBezTo>
                    <a:pt x="1007" y="0"/>
                    <a:pt x="998" y="0"/>
                    <a:pt x="990" y="1"/>
                  </a:cubicBezTo>
                  <a:lnTo>
                    <a:pt x="784" y="28"/>
                  </a:lnTo>
                  <a:cubicBezTo>
                    <a:pt x="773" y="32"/>
                    <a:pt x="764" y="35"/>
                    <a:pt x="755" y="38"/>
                  </a:cubicBezTo>
                  <a:cubicBezTo>
                    <a:pt x="700" y="61"/>
                    <a:pt x="624" y="91"/>
                    <a:pt x="571" y="116"/>
                  </a:cubicBezTo>
                  <a:lnTo>
                    <a:pt x="565" y="119"/>
                  </a:lnTo>
                  <a:cubicBezTo>
                    <a:pt x="560" y="121"/>
                    <a:pt x="555" y="124"/>
                    <a:pt x="552" y="125"/>
                  </a:cubicBezTo>
                  <a:cubicBezTo>
                    <a:pt x="548" y="128"/>
                    <a:pt x="543" y="131"/>
                    <a:pt x="538" y="134"/>
                  </a:cubicBezTo>
                  <a:cubicBezTo>
                    <a:pt x="483" y="173"/>
                    <a:pt x="431" y="216"/>
                    <a:pt x="379" y="257"/>
                  </a:cubicBezTo>
                  <a:cubicBezTo>
                    <a:pt x="1" y="621"/>
                    <a:pt x="124" y="1254"/>
                    <a:pt x="609" y="1449"/>
                  </a:cubicBezTo>
                  <a:cubicBezTo>
                    <a:pt x="693" y="1501"/>
                    <a:pt x="789" y="1532"/>
                    <a:pt x="887" y="1536"/>
                  </a:cubicBezTo>
                  <a:cubicBezTo>
                    <a:pt x="914" y="1546"/>
                    <a:pt x="942" y="1551"/>
                    <a:pt x="970" y="1551"/>
                  </a:cubicBezTo>
                  <a:cubicBezTo>
                    <a:pt x="977" y="1551"/>
                    <a:pt x="984" y="1551"/>
                    <a:pt x="991" y="1550"/>
                  </a:cubicBezTo>
                  <a:lnTo>
                    <a:pt x="1011" y="1550"/>
                  </a:lnTo>
                  <a:lnTo>
                    <a:pt x="1216" y="1522"/>
                  </a:lnTo>
                  <a:cubicBezTo>
                    <a:pt x="1312" y="1499"/>
                    <a:pt x="1403" y="1452"/>
                    <a:pt x="1477" y="1384"/>
                  </a:cubicBezTo>
                  <a:cubicBezTo>
                    <a:pt x="1533" y="1352"/>
                    <a:pt x="1581" y="1304"/>
                    <a:pt x="1615" y="1248"/>
                  </a:cubicBezTo>
                  <a:cubicBezTo>
                    <a:pt x="1682" y="1174"/>
                    <a:pt x="1730" y="1083"/>
                    <a:pt x="1751" y="985"/>
                  </a:cubicBezTo>
                  <a:cubicBezTo>
                    <a:pt x="1761" y="917"/>
                    <a:pt x="1770" y="850"/>
                    <a:pt x="1779" y="781"/>
                  </a:cubicBezTo>
                  <a:lnTo>
                    <a:pt x="1751" y="577"/>
                  </a:lnTo>
                  <a:cubicBezTo>
                    <a:pt x="1692" y="388"/>
                    <a:pt x="1566" y="225"/>
                    <a:pt x="1398" y="118"/>
                  </a:cubicBezTo>
                  <a:cubicBezTo>
                    <a:pt x="1395" y="114"/>
                    <a:pt x="1391" y="111"/>
                    <a:pt x="1386" y="108"/>
                  </a:cubicBezTo>
                  <a:cubicBezTo>
                    <a:pt x="1354" y="93"/>
                    <a:pt x="1322" y="79"/>
                    <a:pt x="1288" y="67"/>
                  </a:cubicBezTo>
                  <a:cubicBezTo>
                    <a:pt x="1205" y="23"/>
                    <a:pt x="1110" y="0"/>
                    <a:pt x="10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2"/>
            <p:cNvSpPr/>
            <p:nvPr/>
          </p:nvSpPr>
          <p:spPr>
            <a:xfrm>
              <a:off x="-2938825" y="11115150"/>
              <a:ext cx="29275" cy="29275"/>
            </a:xfrm>
            <a:custGeom>
              <a:avLst/>
              <a:gdLst/>
              <a:ahLst/>
              <a:cxnLst/>
              <a:rect l="l" t="t" r="r" b="b"/>
              <a:pathLst>
                <a:path w="1171" h="1171" extrusionOk="0">
                  <a:moveTo>
                    <a:pt x="585" y="1"/>
                  </a:moveTo>
                  <a:cubicBezTo>
                    <a:pt x="266" y="9"/>
                    <a:pt x="8" y="267"/>
                    <a:pt x="0" y="586"/>
                  </a:cubicBezTo>
                  <a:cubicBezTo>
                    <a:pt x="6" y="638"/>
                    <a:pt x="14" y="689"/>
                    <a:pt x="22" y="741"/>
                  </a:cubicBezTo>
                  <a:cubicBezTo>
                    <a:pt x="48" y="839"/>
                    <a:pt x="100" y="928"/>
                    <a:pt x="172" y="999"/>
                  </a:cubicBezTo>
                  <a:lnTo>
                    <a:pt x="290" y="1091"/>
                  </a:lnTo>
                  <a:cubicBezTo>
                    <a:pt x="379" y="1143"/>
                    <a:pt x="481" y="1171"/>
                    <a:pt x="585" y="1171"/>
                  </a:cubicBezTo>
                  <a:cubicBezTo>
                    <a:pt x="904" y="1162"/>
                    <a:pt x="1161" y="905"/>
                    <a:pt x="1170" y="586"/>
                  </a:cubicBezTo>
                  <a:cubicBezTo>
                    <a:pt x="1162" y="534"/>
                    <a:pt x="1156" y="482"/>
                    <a:pt x="1149" y="429"/>
                  </a:cubicBezTo>
                  <a:cubicBezTo>
                    <a:pt x="1123" y="333"/>
                    <a:pt x="1070" y="244"/>
                    <a:pt x="998" y="171"/>
                  </a:cubicBezTo>
                  <a:lnTo>
                    <a:pt x="880" y="81"/>
                  </a:lnTo>
                  <a:cubicBezTo>
                    <a:pt x="791" y="29"/>
                    <a:pt x="688" y="1"/>
                    <a:pt x="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2"/>
            <p:cNvSpPr/>
            <p:nvPr/>
          </p:nvSpPr>
          <p:spPr>
            <a:xfrm>
              <a:off x="-2746825" y="11000350"/>
              <a:ext cx="34350" cy="32200"/>
            </a:xfrm>
            <a:custGeom>
              <a:avLst/>
              <a:gdLst/>
              <a:ahLst/>
              <a:cxnLst/>
              <a:rect l="l" t="t" r="r" b="b"/>
              <a:pathLst>
                <a:path w="1374" h="1288" extrusionOk="0">
                  <a:moveTo>
                    <a:pt x="732" y="0"/>
                  </a:moveTo>
                  <a:cubicBezTo>
                    <a:pt x="686" y="0"/>
                    <a:pt x="640" y="7"/>
                    <a:pt x="595" y="19"/>
                  </a:cubicBezTo>
                  <a:lnTo>
                    <a:pt x="573" y="26"/>
                  </a:lnTo>
                  <a:lnTo>
                    <a:pt x="563" y="29"/>
                  </a:lnTo>
                  <a:cubicBezTo>
                    <a:pt x="553" y="33"/>
                    <a:pt x="418" y="89"/>
                    <a:pt x="409" y="94"/>
                  </a:cubicBezTo>
                  <a:cubicBezTo>
                    <a:pt x="103" y="272"/>
                    <a:pt x="1" y="665"/>
                    <a:pt x="179" y="971"/>
                  </a:cubicBezTo>
                  <a:cubicBezTo>
                    <a:pt x="212" y="1014"/>
                    <a:pt x="246" y="1057"/>
                    <a:pt x="278" y="1100"/>
                  </a:cubicBezTo>
                  <a:cubicBezTo>
                    <a:pt x="404" y="1225"/>
                    <a:pt x="568" y="1287"/>
                    <a:pt x="731" y="1287"/>
                  </a:cubicBezTo>
                  <a:cubicBezTo>
                    <a:pt x="895" y="1287"/>
                    <a:pt x="1059" y="1225"/>
                    <a:pt x="1184" y="1100"/>
                  </a:cubicBezTo>
                  <a:cubicBezTo>
                    <a:pt x="1300" y="975"/>
                    <a:pt x="1366" y="816"/>
                    <a:pt x="1372" y="647"/>
                  </a:cubicBezTo>
                  <a:cubicBezTo>
                    <a:pt x="1373" y="533"/>
                    <a:pt x="1343" y="423"/>
                    <a:pt x="1286" y="324"/>
                  </a:cubicBezTo>
                  <a:cubicBezTo>
                    <a:pt x="1230" y="229"/>
                    <a:pt x="1151" y="149"/>
                    <a:pt x="1055" y="94"/>
                  </a:cubicBezTo>
                  <a:cubicBezTo>
                    <a:pt x="1006" y="66"/>
                    <a:pt x="956" y="45"/>
                    <a:pt x="902" y="29"/>
                  </a:cubicBezTo>
                  <a:lnTo>
                    <a:pt x="899" y="29"/>
                  </a:lnTo>
                  <a:lnTo>
                    <a:pt x="888" y="25"/>
                  </a:lnTo>
                  <a:cubicBezTo>
                    <a:pt x="837" y="8"/>
                    <a:pt x="785" y="0"/>
                    <a:pt x="7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2"/>
            <p:cNvSpPr/>
            <p:nvPr/>
          </p:nvSpPr>
          <p:spPr>
            <a:xfrm>
              <a:off x="-2668125" y="11024675"/>
              <a:ext cx="30625" cy="29200"/>
            </a:xfrm>
            <a:custGeom>
              <a:avLst/>
              <a:gdLst/>
              <a:ahLst/>
              <a:cxnLst/>
              <a:rect l="l" t="t" r="r" b="b"/>
              <a:pathLst>
                <a:path w="1225" h="1168" extrusionOk="0">
                  <a:moveTo>
                    <a:pt x="630" y="1"/>
                  </a:moveTo>
                  <a:lnTo>
                    <a:pt x="476" y="21"/>
                  </a:lnTo>
                  <a:cubicBezTo>
                    <a:pt x="427" y="41"/>
                    <a:pt x="380" y="59"/>
                    <a:pt x="333" y="81"/>
                  </a:cubicBezTo>
                  <a:lnTo>
                    <a:pt x="301" y="96"/>
                  </a:lnTo>
                  <a:cubicBezTo>
                    <a:pt x="272" y="108"/>
                    <a:pt x="269" y="118"/>
                    <a:pt x="232" y="147"/>
                  </a:cubicBezTo>
                  <a:cubicBezTo>
                    <a:pt x="189" y="171"/>
                    <a:pt x="154" y="207"/>
                    <a:pt x="129" y="248"/>
                  </a:cubicBezTo>
                  <a:cubicBezTo>
                    <a:pt x="112" y="270"/>
                    <a:pt x="97" y="291"/>
                    <a:pt x="80" y="313"/>
                  </a:cubicBezTo>
                  <a:cubicBezTo>
                    <a:pt x="29" y="398"/>
                    <a:pt x="3" y="498"/>
                    <a:pt x="3" y="598"/>
                  </a:cubicBezTo>
                  <a:cubicBezTo>
                    <a:pt x="0" y="675"/>
                    <a:pt x="17" y="750"/>
                    <a:pt x="52" y="816"/>
                  </a:cubicBezTo>
                  <a:cubicBezTo>
                    <a:pt x="75" y="887"/>
                    <a:pt x="115" y="950"/>
                    <a:pt x="169" y="999"/>
                  </a:cubicBezTo>
                  <a:cubicBezTo>
                    <a:pt x="238" y="1069"/>
                    <a:pt x="326" y="1119"/>
                    <a:pt x="419" y="1146"/>
                  </a:cubicBezTo>
                  <a:cubicBezTo>
                    <a:pt x="473" y="1161"/>
                    <a:pt x="521" y="1168"/>
                    <a:pt x="569" y="1168"/>
                  </a:cubicBezTo>
                  <a:cubicBezTo>
                    <a:pt x="624" y="1168"/>
                    <a:pt x="678" y="1159"/>
                    <a:pt x="740" y="1146"/>
                  </a:cubicBezTo>
                  <a:lnTo>
                    <a:pt x="776" y="1139"/>
                  </a:lnTo>
                  <a:cubicBezTo>
                    <a:pt x="934" y="1100"/>
                    <a:pt x="1063" y="988"/>
                    <a:pt x="1143" y="847"/>
                  </a:cubicBezTo>
                  <a:cubicBezTo>
                    <a:pt x="1181" y="785"/>
                    <a:pt x="1204" y="715"/>
                    <a:pt x="1207" y="641"/>
                  </a:cubicBezTo>
                  <a:cubicBezTo>
                    <a:pt x="1224" y="567"/>
                    <a:pt x="1221" y="491"/>
                    <a:pt x="1196" y="420"/>
                  </a:cubicBezTo>
                  <a:lnTo>
                    <a:pt x="1141" y="286"/>
                  </a:lnTo>
                  <a:cubicBezTo>
                    <a:pt x="1094" y="205"/>
                    <a:pt x="1024" y="136"/>
                    <a:pt x="943" y="88"/>
                  </a:cubicBezTo>
                  <a:lnTo>
                    <a:pt x="920" y="79"/>
                  </a:lnTo>
                  <a:lnTo>
                    <a:pt x="783" y="21"/>
                  </a:lnTo>
                  <a:lnTo>
                    <a:pt x="6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2"/>
            <p:cNvSpPr/>
            <p:nvPr/>
          </p:nvSpPr>
          <p:spPr>
            <a:xfrm>
              <a:off x="-2620850" y="10942975"/>
              <a:ext cx="29900" cy="29550"/>
            </a:xfrm>
            <a:custGeom>
              <a:avLst/>
              <a:gdLst/>
              <a:ahLst/>
              <a:cxnLst/>
              <a:rect l="l" t="t" r="r" b="b"/>
              <a:pathLst>
                <a:path w="1196" h="1182" extrusionOk="0">
                  <a:moveTo>
                    <a:pt x="617" y="1"/>
                  </a:moveTo>
                  <a:cubicBezTo>
                    <a:pt x="585" y="1"/>
                    <a:pt x="552" y="4"/>
                    <a:pt x="520" y="12"/>
                  </a:cubicBezTo>
                  <a:cubicBezTo>
                    <a:pt x="468" y="12"/>
                    <a:pt x="416" y="26"/>
                    <a:pt x="371" y="52"/>
                  </a:cubicBezTo>
                  <a:cubicBezTo>
                    <a:pt x="297" y="75"/>
                    <a:pt x="233" y="118"/>
                    <a:pt x="181" y="173"/>
                  </a:cubicBezTo>
                  <a:lnTo>
                    <a:pt x="88" y="293"/>
                  </a:lnTo>
                  <a:lnTo>
                    <a:pt x="29" y="434"/>
                  </a:lnTo>
                  <a:cubicBezTo>
                    <a:pt x="4" y="510"/>
                    <a:pt x="1" y="591"/>
                    <a:pt x="18" y="669"/>
                  </a:cubicBezTo>
                  <a:cubicBezTo>
                    <a:pt x="18" y="721"/>
                    <a:pt x="33" y="774"/>
                    <a:pt x="59" y="818"/>
                  </a:cubicBezTo>
                  <a:cubicBezTo>
                    <a:pt x="82" y="892"/>
                    <a:pt x="125" y="956"/>
                    <a:pt x="181" y="1009"/>
                  </a:cubicBezTo>
                  <a:lnTo>
                    <a:pt x="300" y="1101"/>
                  </a:lnTo>
                  <a:lnTo>
                    <a:pt x="442" y="1161"/>
                  </a:lnTo>
                  <a:cubicBezTo>
                    <a:pt x="485" y="1174"/>
                    <a:pt x="531" y="1181"/>
                    <a:pt x="578" y="1181"/>
                  </a:cubicBezTo>
                  <a:cubicBezTo>
                    <a:pt x="611" y="1181"/>
                    <a:pt x="644" y="1178"/>
                    <a:pt x="677" y="1170"/>
                  </a:cubicBezTo>
                  <a:cubicBezTo>
                    <a:pt x="729" y="1170"/>
                    <a:pt x="781" y="1156"/>
                    <a:pt x="826" y="1130"/>
                  </a:cubicBezTo>
                  <a:cubicBezTo>
                    <a:pt x="898" y="1107"/>
                    <a:pt x="964" y="1064"/>
                    <a:pt x="1016" y="1009"/>
                  </a:cubicBezTo>
                  <a:lnTo>
                    <a:pt x="1108" y="889"/>
                  </a:lnTo>
                  <a:cubicBezTo>
                    <a:pt x="1128" y="841"/>
                    <a:pt x="1148" y="795"/>
                    <a:pt x="1166" y="748"/>
                  </a:cubicBezTo>
                  <a:cubicBezTo>
                    <a:pt x="1196" y="645"/>
                    <a:pt x="1196" y="537"/>
                    <a:pt x="1166" y="434"/>
                  </a:cubicBezTo>
                  <a:lnTo>
                    <a:pt x="1166" y="433"/>
                  </a:lnTo>
                  <a:cubicBezTo>
                    <a:pt x="1111" y="233"/>
                    <a:pt x="956" y="77"/>
                    <a:pt x="756" y="23"/>
                  </a:cubicBezTo>
                  <a:lnTo>
                    <a:pt x="755" y="23"/>
                  </a:lnTo>
                  <a:cubicBezTo>
                    <a:pt x="710" y="8"/>
                    <a:pt x="663" y="1"/>
                    <a:pt x="6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2"/>
            <p:cNvSpPr/>
            <p:nvPr/>
          </p:nvSpPr>
          <p:spPr>
            <a:xfrm>
              <a:off x="-2558150" y="10985175"/>
              <a:ext cx="49425" cy="47325"/>
            </a:xfrm>
            <a:custGeom>
              <a:avLst/>
              <a:gdLst/>
              <a:ahLst/>
              <a:cxnLst/>
              <a:rect l="l" t="t" r="r" b="b"/>
              <a:pathLst>
                <a:path w="1977" h="1893" extrusionOk="0">
                  <a:moveTo>
                    <a:pt x="949" y="1"/>
                  </a:moveTo>
                  <a:lnTo>
                    <a:pt x="699" y="35"/>
                  </a:lnTo>
                  <a:cubicBezTo>
                    <a:pt x="542" y="78"/>
                    <a:pt x="400" y="160"/>
                    <a:pt x="286" y="276"/>
                  </a:cubicBezTo>
                  <a:cubicBezTo>
                    <a:pt x="257" y="311"/>
                    <a:pt x="228" y="348"/>
                    <a:pt x="202" y="385"/>
                  </a:cubicBezTo>
                  <a:cubicBezTo>
                    <a:pt x="128" y="463"/>
                    <a:pt x="77" y="560"/>
                    <a:pt x="53" y="666"/>
                  </a:cubicBezTo>
                  <a:lnTo>
                    <a:pt x="53" y="670"/>
                  </a:lnTo>
                  <a:lnTo>
                    <a:pt x="45" y="690"/>
                  </a:lnTo>
                  <a:cubicBezTo>
                    <a:pt x="5" y="812"/>
                    <a:pt x="0" y="941"/>
                    <a:pt x="28" y="1065"/>
                  </a:cubicBezTo>
                  <a:cubicBezTo>
                    <a:pt x="33" y="1189"/>
                    <a:pt x="71" y="1311"/>
                    <a:pt x="140" y="1415"/>
                  </a:cubicBezTo>
                  <a:lnTo>
                    <a:pt x="286" y="1604"/>
                  </a:lnTo>
                  <a:cubicBezTo>
                    <a:pt x="401" y="1719"/>
                    <a:pt x="544" y="1803"/>
                    <a:pt x="701" y="1846"/>
                  </a:cubicBezTo>
                  <a:lnTo>
                    <a:pt x="751" y="1854"/>
                  </a:lnTo>
                  <a:lnTo>
                    <a:pt x="773" y="1857"/>
                  </a:lnTo>
                  <a:cubicBezTo>
                    <a:pt x="814" y="1865"/>
                    <a:pt x="857" y="1871"/>
                    <a:pt x="900" y="1876"/>
                  </a:cubicBezTo>
                  <a:cubicBezTo>
                    <a:pt x="931" y="1887"/>
                    <a:pt x="965" y="1893"/>
                    <a:pt x="998" y="1893"/>
                  </a:cubicBezTo>
                  <a:cubicBezTo>
                    <a:pt x="1009" y="1893"/>
                    <a:pt x="1020" y="1892"/>
                    <a:pt x="1031" y="1891"/>
                  </a:cubicBezTo>
                  <a:cubicBezTo>
                    <a:pt x="1192" y="1891"/>
                    <a:pt x="1349" y="1848"/>
                    <a:pt x="1488" y="1767"/>
                  </a:cubicBezTo>
                  <a:cubicBezTo>
                    <a:pt x="1622" y="1688"/>
                    <a:pt x="1734" y="1576"/>
                    <a:pt x="1812" y="1443"/>
                  </a:cubicBezTo>
                  <a:cubicBezTo>
                    <a:pt x="1977" y="1160"/>
                    <a:pt x="1977" y="810"/>
                    <a:pt x="1812" y="527"/>
                  </a:cubicBezTo>
                  <a:lnTo>
                    <a:pt x="1811" y="529"/>
                  </a:lnTo>
                  <a:lnTo>
                    <a:pt x="1808" y="520"/>
                  </a:lnTo>
                  <a:lnTo>
                    <a:pt x="1665" y="336"/>
                  </a:lnTo>
                  <a:lnTo>
                    <a:pt x="1646" y="314"/>
                  </a:lnTo>
                  <a:lnTo>
                    <a:pt x="1613" y="276"/>
                  </a:lnTo>
                  <a:cubicBezTo>
                    <a:pt x="1431" y="108"/>
                    <a:pt x="1197" y="12"/>
                    <a:pt x="9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2"/>
            <p:cNvSpPr/>
            <p:nvPr/>
          </p:nvSpPr>
          <p:spPr>
            <a:xfrm>
              <a:off x="-2489475" y="10946750"/>
              <a:ext cx="43625" cy="43675"/>
            </a:xfrm>
            <a:custGeom>
              <a:avLst/>
              <a:gdLst/>
              <a:ahLst/>
              <a:cxnLst/>
              <a:rect l="l" t="t" r="r" b="b"/>
              <a:pathLst>
                <a:path w="1745" h="1747" extrusionOk="0">
                  <a:moveTo>
                    <a:pt x="872" y="1"/>
                  </a:moveTo>
                  <a:cubicBezTo>
                    <a:pt x="395" y="15"/>
                    <a:pt x="13" y="397"/>
                    <a:pt x="0" y="874"/>
                  </a:cubicBezTo>
                  <a:lnTo>
                    <a:pt x="31" y="1106"/>
                  </a:lnTo>
                  <a:cubicBezTo>
                    <a:pt x="71" y="1251"/>
                    <a:pt x="148" y="1384"/>
                    <a:pt x="255" y="1490"/>
                  </a:cubicBezTo>
                  <a:lnTo>
                    <a:pt x="432" y="1627"/>
                  </a:lnTo>
                  <a:cubicBezTo>
                    <a:pt x="565" y="1705"/>
                    <a:pt x="717" y="1747"/>
                    <a:pt x="872" y="1747"/>
                  </a:cubicBezTo>
                  <a:cubicBezTo>
                    <a:pt x="1348" y="1733"/>
                    <a:pt x="1731" y="1350"/>
                    <a:pt x="1745" y="874"/>
                  </a:cubicBezTo>
                  <a:cubicBezTo>
                    <a:pt x="1734" y="796"/>
                    <a:pt x="1723" y="718"/>
                    <a:pt x="1712" y="641"/>
                  </a:cubicBezTo>
                  <a:cubicBezTo>
                    <a:pt x="1672" y="495"/>
                    <a:pt x="1596" y="363"/>
                    <a:pt x="1488" y="257"/>
                  </a:cubicBezTo>
                  <a:lnTo>
                    <a:pt x="1312" y="121"/>
                  </a:lnTo>
                  <a:cubicBezTo>
                    <a:pt x="1178" y="42"/>
                    <a:pt x="1026" y="1"/>
                    <a:pt x="8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2"/>
            <p:cNvSpPr/>
            <p:nvPr/>
          </p:nvSpPr>
          <p:spPr>
            <a:xfrm>
              <a:off x="-2409900" y="11001975"/>
              <a:ext cx="42700" cy="37475"/>
            </a:xfrm>
            <a:custGeom>
              <a:avLst/>
              <a:gdLst/>
              <a:ahLst/>
              <a:cxnLst/>
              <a:rect l="l" t="t" r="r" b="b"/>
              <a:pathLst>
                <a:path w="1708" h="1499" extrusionOk="0">
                  <a:moveTo>
                    <a:pt x="898" y="0"/>
                  </a:moveTo>
                  <a:cubicBezTo>
                    <a:pt x="840" y="0"/>
                    <a:pt x="780" y="9"/>
                    <a:pt x="724" y="27"/>
                  </a:cubicBezTo>
                  <a:cubicBezTo>
                    <a:pt x="633" y="58"/>
                    <a:pt x="547" y="98"/>
                    <a:pt x="464" y="144"/>
                  </a:cubicBezTo>
                  <a:cubicBezTo>
                    <a:pt x="0" y="414"/>
                    <a:pt x="0" y="1084"/>
                    <a:pt x="464" y="1354"/>
                  </a:cubicBezTo>
                  <a:cubicBezTo>
                    <a:pt x="547" y="1400"/>
                    <a:pt x="633" y="1440"/>
                    <a:pt x="724" y="1471"/>
                  </a:cubicBezTo>
                  <a:lnTo>
                    <a:pt x="922" y="1498"/>
                  </a:lnTo>
                  <a:cubicBezTo>
                    <a:pt x="928" y="1499"/>
                    <a:pt x="934" y="1499"/>
                    <a:pt x="940" y="1499"/>
                  </a:cubicBezTo>
                  <a:cubicBezTo>
                    <a:pt x="1034" y="1499"/>
                    <a:pt x="1127" y="1477"/>
                    <a:pt x="1210" y="1434"/>
                  </a:cubicBezTo>
                  <a:cubicBezTo>
                    <a:pt x="1273" y="1416"/>
                    <a:pt x="1330" y="1383"/>
                    <a:pt x="1375" y="1337"/>
                  </a:cubicBezTo>
                  <a:cubicBezTo>
                    <a:pt x="1456" y="1285"/>
                    <a:pt x="1522" y="1213"/>
                    <a:pt x="1567" y="1127"/>
                  </a:cubicBezTo>
                  <a:lnTo>
                    <a:pt x="1571" y="1119"/>
                  </a:lnTo>
                  <a:cubicBezTo>
                    <a:pt x="1706" y="892"/>
                    <a:pt x="1708" y="608"/>
                    <a:pt x="1573" y="379"/>
                  </a:cubicBezTo>
                  <a:lnTo>
                    <a:pt x="1568" y="371"/>
                  </a:lnTo>
                  <a:lnTo>
                    <a:pt x="1451" y="219"/>
                  </a:lnTo>
                  <a:cubicBezTo>
                    <a:pt x="1385" y="149"/>
                    <a:pt x="1302" y="95"/>
                    <a:pt x="1210" y="64"/>
                  </a:cubicBezTo>
                  <a:cubicBezTo>
                    <a:pt x="1154" y="32"/>
                    <a:pt x="1087" y="14"/>
                    <a:pt x="1021" y="14"/>
                  </a:cubicBezTo>
                  <a:cubicBezTo>
                    <a:pt x="981" y="5"/>
                    <a:pt x="940" y="0"/>
                    <a:pt x="8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2"/>
            <p:cNvSpPr/>
            <p:nvPr/>
          </p:nvSpPr>
          <p:spPr>
            <a:xfrm>
              <a:off x="-3063975" y="10327175"/>
              <a:ext cx="357025" cy="292900"/>
            </a:xfrm>
            <a:custGeom>
              <a:avLst/>
              <a:gdLst/>
              <a:ahLst/>
              <a:cxnLst/>
              <a:rect l="l" t="t" r="r" b="b"/>
              <a:pathLst>
                <a:path w="14281" h="11716" extrusionOk="0">
                  <a:moveTo>
                    <a:pt x="6125" y="1"/>
                  </a:moveTo>
                  <a:cubicBezTo>
                    <a:pt x="5818" y="1"/>
                    <a:pt x="5509" y="67"/>
                    <a:pt x="5220" y="193"/>
                  </a:cubicBezTo>
                  <a:cubicBezTo>
                    <a:pt x="3973" y="735"/>
                    <a:pt x="3547" y="2154"/>
                    <a:pt x="3683" y="3416"/>
                  </a:cubicBezTo>
                  <a:cubicBezTo>
                    <a:pt x="3733" y="3903"/>
                    <a:pt x="3847" y="4382"/>
                    <a:pt x="4020" y="4840"/>
                  </a:cubicBezTo>
                  <a:cubicBezTo>
                    <a:pt x="3805" y="4809"/>
                    <a:pt x="3590" y="4793"/>
                    <a:pt x="3374" y="4792"/>
                  </a:cubicBezTo>
                  <a:cubicBezTo>
                    <a:pt x="3371" y="4792"/>
                    <a:pt x="3369" y="4792"/>
                    <a:pt x="3366" y="4792"/>
                  </a:cubicBezTo>
                  <a:cubicBezTo>
                    <a:pt x="2425" y="4792"/>
                    <a:pt x="954" y="5074"/>
                    <a:pt x="547" y="6050"/>
                  </a:cubicBezTo>
                  <a:cubicBezTo>
                    <a:pt x="0" y="7362"/>
                    <a:pt x="1539" y="8181"/>
                    <a:pt x="2598" y="8307"/>
                  </a:cubicBezTo>
                  <a:cubicBezTo>
                    <a:pt x="2748" y="8324"/>
                    <a:pt x="2899" y="8332"/>
                    <a:pt x="3049" y="8332"/>
                  </a:cubicBezTo>
                  <a:cubicBezTo>
                    <a:pt x="3246" y="8332"/>
                    <a:pt x="3442" y="8319"/>
                    <a:pt x="3638" y="8296"/>
                  </a:cubicBezTo>
                  <a:lnTo>
                    <a:pt x="3638" y="8296"/>
                  </a:lnTo>
                  <a:cubicBezTo>
                    <a:pt x="3609" y="8373"/>
                    <a:pt x="3577" y="8449"/>
                    <a:pt x="3552" y="8526"/>
                  </a:cubicBezTo>
                  <a:cubicBezTo>
                    <a:pt x="3207" y="9546"/>
                    <a:pt x="3050" y="11183"/>
                    <a:pt x="4314" y="11619"/>
                  </a:cubicBezTo>
                  <a:cubicBezTo>
                    <a:pt x="4508" y="11686"/>
                    <a:pt x="4692" y="11716"/>
                    <a:pt x="4866" y="11716"/>
                  </a:cubicBezTo>
                  <a:cubicBezTo>
                    <a:pt x="5806" y="11716"/>
                    <a:pt x="6459" y="10831"/>
                    <a:pt x="6948" y="10052"/>
                  </a:cubicBezTo>
                  <a:cubicBezTo>
                    <a:pt x="7188" y="9672"/>
                    <a:pt x="7405" y="9280"/>
                    <a:pt x="7610" y="8882"/>
                  </a:cubicBezTo>
                  <a:cubicBezTo>
                    <a:pt x="8481" y="9859"/>
                    <a:pt x="9784" y="10460"/>
                    <a:pt x="11100" y="10460"/>
                  </a:cubicBezTo>
                  <a:cubicBezTo>
                    <a:pt x="11338" y="10460"/>
                    <a:pt x="11576" y="10440"/>
                    <a:pt x="11813" y="10399"/>
                  </a:cubicBezTo>
                  <a:cubicBezTo>
                    <a:pt x="12415" y="10295"/>
                    <a:pt x="13018" y="10042"/>
                    <a:pt x="13408" y="9558"/>
                  </a:cubicBezTo>
                  <a:cubicBezTo>
                    <a:pt x="13896" y="8955"/>
                    <a:pt x="13870" y="8153"/>
                    <a:pt x="13405" y="7544"/>
                  </a:cubicBezTo>
                  <a:cubicBezTo>
                    <a:pt x="13004" y="7020"/>
                    <a:pt x="12381" y="6685"/>
                    <a:pt x="11817" y="6363"/>
                  </a:cubicBezTo>
                  <a:cubicBezTo>
                    <a:pt x="12152" y="6197"/>
                    <a:pt x="12475" y="6008"/>
                    <a:pt x="12785" y="5801"/>
                  </a:cubicBezTo>
                  <a:cubicBezTo>
                    <a:pt x="13304" y="5454"/>
                    <a:pt x="13801" y="5070"/>
                    <a:pt x="14030" y="4466"/>
                  </a:cubicBezTo>
                  <a:cubicBezTo>
                    <a:pt x="14280" y="3809"/>
                    <a:pt x="14045" y="3101"/>
                    <a:pt x="13470" y="2704"/>
                  </a:cubicBezTo>
                  <a:cubicBezTo>
                    <a:pt x="12954" y="2347"/>
                    <a:pt x="12308" y="2200"/>
                    <a:pt x="11657" y="2200"/>
                  </a:cubicBezTo>
                  <a:cubicBezTo>
                    <a:pt x="11078" y="2200"/>
                    <a:pt x="10494" y="2316"/>
                    <a:pt x="9993" y="2504"/>
                  </a:cubicBezTo>
                  <a:cubicBezTo>
                    <a:pt x="9553" y="2668"/>
                    <a:pt x="9143" y="2888"/>
                    <a:pt x="8756" y="3141"/>
                  </a:cubicBezTo>
                  <a:cubicBezTo>
                    <a:pt x="8668" y="2635"/>
                    <a:pt x="8512" y="2143"/>
                    <a:pt x="8290" y="1680"/>
                  </a:cubicBezTo>
                  <a:cubicBezTo>
                    <a:pt x="8034" y="1144"/>
                    <a:pt x="7667" y="589"/>
                    <a:pt x="7145" y="278"/>
                  </a:cubicBezTo>
                  <a:cubicBezTo>
                    <a:pt x="6829" y="89"/>
                    <a:pt x="6478" y="1"/>
                    <a:pt x="61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2"/>
            <p:cNvSpPr/>
            <p:nvPr/>
          </p:nvSpPr>
          <p:spPr>
            <a:xfrm>
              <a:off x="-3219125" y="10381175"/>
              <a:ext cx="101975" cy="56650"/>
            </a:xfrm>
            <a:custGeom>
              <a:avLst/>
              <a:gdLst/>
              <a:ahLst/>
              <a:cxnLst/>
              <a:rect l="l" t="t" r="r" b="b"/>
              <a:pathLst>
                <a:path w="4079" h="2266" extrusionOk="0">
                  <a:moveTo>
                    <a:pt x="796" y="1"/>
                  </a:moveTo>
                  <a:cubicBezTo>
                    <a:pt x="705" y="1"/>
                    <a:pt x="614" y="5"/>
                    <a:pt x="524" y="5"/>
                  </a:cubicBezTo>
                  <a:cubicBezTo>
                    <a:pt x="161" y="6"/>
                    <a:pt x="0" y="442"/>
                    <a:pt x="235" y="699"/>
                  </a:cubicBezTo>
                  <a:cubicBezTo>
                    <a:pt x="323" y="792"/>
                    <a:pt x="405" y="895"/>
                    <a:pt x="499" y="983"/>
                  </a:cubicBezTo>
                  <a:cubicBezTo>
                    <a:pt x="616" y="1096"/>
                    <a:pt x="775" y="1179"/>
                    <a:pt x="911" y="1268"/>
                  </a:cubicBezTo>
                  <a:cubicBezTo>
                    <a:pt x="1135" y="1414"/>
                    <a:pt x="1367" y="1539"/>
                    <a:pt x="1602" y="1665"/>
                  </a:cubicBezTo>
                  <a:cubicBezTo>
                    <a:pt x="1836" y="1791"/>
                    <a:pt x="2078" y="1903"/>
                    <a:pt x="2323" y="2010"/>
                  </a:cubicBezTo>
                  <a:cubicBezTo>
                    <a:pt x="2492" y="2082"/>
                    <a:pt x="2658" y="2162"/>
                    <a:pt x="2835" y="2211"/>
                  </a:cubicBezTo>
                  <a:cubicBezTo>
                    <a:pt x="2967" y="2249"/>
                    <a:pt x="3093" y="2265"/>
                    <a:pt x="3222" y="2265"/>
                  </a:cubicBezTo>
                  <a:cubicBezTo>
                    <a:pt x="3304" y="2265"/>
                    <a:pt x="3387" y="2258"/>
                    <a:pt x="3473" y="2247"/>
                  </a:cubicBezTo>
                  <a:cubicBezTo>
                    <a:pt x="3874" y="2193"/>
                    <a:pt x="4078" y="1609"/>
                    <a:pt x="3860" y="1298"/>
                  </a:cubicBezTo>
                  <a:cubicBezTo>
                    <a:pt x="3650" y="995"/>
                    <a:pt x="3355" y="834"/>
                    <a:pt x="3026" y="691"/>
                  </a:cubicBezTo>
                  <a:cubicBezTo>
                    <a:pt x="2741" y="565"/>
                    <a:pt x="2455" y="447"/>
                    <a:pt x="2159" y="346"/>
                  </a:cubicBezTo>
                  <a:cubicBezTo>
                    <a:pt x="1907" y="258"/>
                    <a:pt x="1658" y="174"/>
                    <a:pt x="1400" y="108"/>
                  </a:cubicBezTo>
                  <a:cubicBezTo>
                    <a:pt x="1239" y="68"/>
                    <a:pt x="1072" y="11"/>
                    <a:pt x="904" y="3"/>
                  </a:cubicBezTo>
                  <a:cubicBezTo>
                    <a:pt x="868" y="1"/>
                    <a:pt x="832" y="1"/>
                    <a:pt x="7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2"/>
            <p:cNvSpPr/>
            <p:nvPr/>
          </p:nvSpPr>
          <p:spPr>
            <a:xfrm>
              <a:off x="-3291500" y="10474000"/>
              <a:ext cx="186975" cy="44075"/>
            </a:xfrm>
            <a:custGeom>
              <a:avLst/>
              <a:gdLst/>
              <a:ahLst/>
              <a:cxnLst/>
              <a:rect l="l" t="t" r="r" b="b"/>
              <a:pathLst>
                <a:path w="7479" h="1763" extrusionOk="0">
                  <a:moveTo>
                    <a:pt x="4781" y="0"/>
                  </a:moveTo>
                  <a:cubicBezTo>
                    <a:pt x="4404" y="0"/>
                    <a:pt x="4027" y="12"/>
                    <a:pt x="3649" y="17"/>
                  </a:cubicBezTo>
                  <a:cubicBezTo>
                    <a:pt x="3007" y="24"/>
                    <a:pt x="2365" y="31"/>
                    <a:pt x="1725" y="69"/>
                  </a:cubicBezTo>
                  <a:cubicBezTo>
                    <a:pt x="1203" y="100"/>
                    <a:pt x="460" y="144"/>
                    <a:pt x="56" y="514"/>
                  </a:cubicBezTo>
                  <a:cubicBezTo>
                    <a:pt x="1" y="565"/>
                    <a:pt x="15" y="642"/>
                    <a:pt x="56" y="694"/>
                  </a:cubicBezTo>
                  <a:cubicBezTo>
                    <a:pt x="385" y="1116"/>
                    <a:pt x="1114" y="1279"/>
                    <a:pt x="1616" y="1374"/>
                  </a:cubicBezTo>
                  <a:cubicBezTo>
                    <a:pt x="2287" y="1502"/>
                    <a:pt x="2969" y="1585"/>
                    <a:pt x="3649" y="1652"/>
                  </a:cubicBezTo>
                  <a:cubicBezTo>
                    <a:pt x="4219" y="1708"/>
                    <a:pt x="4784" y="1762"/>
                    <a:pt x="5355" y="1762"/>
                  </a:cubicBezTo>
                  <a:cubicBezTo>
                    <a:pt x="5428" y="1762"/>
                    <a:pt x="5502" y="1762"/>
                    <a:pt x="5576" y="1760"/>
                  </a:cubicBezTo>
                  <a:cubicBezTo>
                    <a:pt x="5915" y="1750"/>
                    <a:pt x="6276" y="1721"/>
                    <a:pt x="6599" y="1617"/>
                  </a:cubicBezTo>
                  <a:cubicBezTo>
                    <a:pt x="6901" y="1517"/>
                    <a:pt x="7141" y="1271"/>
                    <a:pt x="7300" y="1148"/>
                  </a:cubicBezTo>
                  <a:cubicBezTo>
                    <a:pt x="7478" y="1012"/>
                    <a:pt x="7478" y="801"/>
                    <a:pt x="7302" y="666"/>
                  </a:cubicBezTo>
                  <a:cubicBezTo>
                    <a:pt x="7161" y="559"/>
                    <a:pt x="6935" y="305"/>
                    <a:pt x="6663" y="207"/>
                  </a:cubicBezTo>
                  <a:cubicBezTo>
                    <a:pt x="6344" y="92"/>
                    <a:pt x="5984" y="58"/>
                    <a:pt x="5645" y="31"/>
                  </a:cubicBezTo>
                  <a:cubicBezTo>
                    <a:pt x="5357" y="7"/>
                    <a:pt x="5069" y="0"/>
                    <a:pt x="4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2"/>
            <p:cNvSpPr/>
            <p:nvPr/>
          </p:nvSpPr>
          <p:spPr>
            <a:xfrm>
              <a:off x="-3128475" y="10622475"/>
              <a:ext cx="64800" cy="65825"/>
            </a:xfrm>
            <a:custGeom>
              <a:avLst/>
              <a:gdLst/>
              <a:ahLst/>
              <a:cxnLst/>
              <a:rect l="l" t="t" r="r" b="b"/>
              <a:pathLst>
                <a:path w="2592" h="2633" extrusionOk="0">
                  <a:moveTo>
                    <a:pt x="2330" y="0"/>
                  </a:moveTo>
                  <a:cubicBezTo>
                    <a:pt x="2322" y="0"/>
                    <a:pt x="2315" y="1"/>
                    <a:pt x="2307" y="2"/>
                  </a:cubicBezTo>
                  <a:cubicBezTo>
                    <a:pt x="2295" y="2"/>
                    <a:pt x="2283" y="5"/>
                    <a:pt x="2270" y="6"/>
                  </a:cubicBezTo>
                  <a:cubicBezTo>
                    <a:pt x="2253" y="4"/>
                    <a:pt x="2235" y="3"/>
                    <a:pt x="2217" y="3"/>
                  </a:cubicBezTo>
                  <a:cubicBezTo>
                    <a:pt x="1990" y="3"/>
                    <a:pt x="1758" y="168"/>
                    <a:pt x="1575" y="277"/>
                  </a:cubicBezTo>
                  <a:cubicBezTo>
                    <a:pt x="1335" y="416"/>
                    <a:pt x="1123" y="620"/>
                    <a:pt x="908" y="796"/>
                  </a:cubicBezTo>
                  <a:cubicBezTo>
                    <a:pt x="819" y="869"/>
                    <a:pt x="721" y="938"/>
                    <a:pt x="644" y="1024"/>
                  </a:cubicBezTo>
                  <a:lnTo>
                    <a:pt x="395" y="1302"/>
                  </a:lnTo>
                  <a:cubicBezTo>
                    <a:pt x="260" y="1453"/>
                    <a:pt x="138" y="1594"/>
                    <a:pt x="62" y="1784"/>
                  </a:cubicBezTo>
                  <a:cubicBezTo>
                    <a:pt x="24" y="1872"/>
                    <a:pt x="4" y="1966"/>
                    <a:pt x="1" y="2062"/>
                  </a:cubicBezTo>
                  <a:cubicBezTo>
                    <a:pt x="1" y="2167"/>
                    <a:pt x="32" y="2260"/>
                    <a:pt x="73" y="2352"/>
                  </a:cubicBezTo>
                  <a:cubicBezTo>
                    <a:pt x="95" y="2469"/>
                    <a:pt x="191" y="2557"/>
                    <a:pt x="309" y="2569"/>
                  </a:cubicBezTo>
                  <a:cubicBezTo>
                    <a:pt x="386" y="2601"/>
                    <a:pt x="465" y="2629"/>
                    <a:pt x="554" y="2632"/>
                  </a:cubicBezTo>
                  <a:cubicBezTo>
                    <a:pt x="558" y="2632"/>
                    <a:pt x="562" y="2632"/>
                    <a:pt x="566" y="2632"/>
                  </a:cubicBezTo>
                  <a:cubicBezTo>
                    <a:pt x="679" y="2632"/>
                    <a:pt x="782" y="2592"/>
                    <a:pt x="884" y="2549"/>
                  </a:cubicBezTo>
                  <a:cubicBezTo>
                    <a:pt x="1048" y="2480"/>
                    <a:pt x="1177" y="2365"/>
                    <a:pt x="1306" y="2242"/>
                  </a:cubicBezTo>
                  <a:lnTo>
                    <a:pt x="1576" y="1987"/>
                  </a:lnTo>
                  <a:cubicBezTo>
                    <a:pt x="1667" y="1901"/>
                    <a:pt x="1739" y="1800"/>
                    <a:pt x="1814" y="1701"/>
                  </a:cubicBezTo>
                  <a:cubicBezTo>
                    <a:pt x="1980" y="1488"/>
                    <a:pt x="2180" y="1276"/>
                    <a:pt x="2312" y="1041"/>
                  </a:cubicBezTo>
                  <a:cubicBezTo>
                    <a:pt x="2367" y="943"/>
                    <a:pt x="2424" y="845"/>
                    <a:pt x="2476" y="745"/>
                  </a:cubicBezTo>
                  <a:cubicBezTo>
                    <a:pt x="2534" y="630"/>
                    <a:pt x="2591" y="465"/>
                    <a:pt x="2579" y="323"/>
                  </a:cubicBezTo>
                  <a:cubicBezTo>
                    <a:pt x="2582" y="307"/>
                    <a:pt x="2584" y="293"/>
                    <a:pt x="2585" y="278"/>
                  </a:cubicBezTo>
                  <a:cubicBezTo>
                    <a:pt x="2585" y="261"/>
                    <a:pt x="2585" y="244"/>
                    <a:pt x="2580" y="227"/>
                  </a:cubicBezTo>
                  <a:cubicBezTo>
                    <a:pt x="2582" y="206"/>
                    <a:pt x="2576" y="186"/>
                    <a:pt x="2560" y="171"/>
                  </a:cubicBezTo>
                  <a:cubicBezTo>
                    <a:pt x="2582" y="94"/>
                    <a:pt x="2521" y="17"/>
                    <a:pt x="2446" y="17"/>
                  </a:cubicBezTo>
                  <a:cubicBezTo>
                    <a:pt x="2436" y="17"/>
                    <a:pt x="2424" y="18"/>
                    <a:pt x="2413" y="22"/>
                  </a:cubicBezTo>
                  <a:lnTo>
                    <a:pt x="2393" y="9"/>
                  </a:lnTo>
                  <a:cubicBezTo>
                    <a:pt x="2373" y="4"/>
                    <a:pt x="2351" y="0"/>
                    <a:pt x="23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2"/>
            <p:cNvSpPr/>
            <p:nvPr/>
          </p:nvSpPr>
          <p:spPr>
            <a:xfrm>
              <a:off x="-3033725" y="10655325"/>
              <a:ext cx="59175" cy="100025"/>
            </a:xfrm>
            <a:custGeom>
              <a:avLst/>
              <a:gdLst/>
              <a:ahLst/>
              <a:cxnLst/>
              <a:rect l="l" t="t" r="r" b="b"/>
              <a:pathLst>
                <a:path w="2367" h="4001" extrusionOk="0">
                  <a:moveTo>
                    <a:pt x="2034" y="0"/>
                  </a:moveTo>
                  <a:cubicBezTo>
                    <a:pt x="2032" y="0"/>
                    <a:pt x="2030" y="0"/>
                    <a:pt x="2027" y="0"/>
                  </a:cubicBezTo>
                  <a:cubicBezTo>
                    <a:pt x="1935" y="4"/>
                    <a:pt x="1849" y="0"/>
                    <a:pt x="1762" y="39"/>
                  </a:cubicBezTo>
                  <a:cubicBezTo>
                    <a:pt x="1685" y="71"/>
                    <a:pt x="1620" y="123"/>
                    <a:pt x="1553" y="171"/>
                  </a:cubicBezTo>
                  <a:cubicBezTo>
                    <a:pt x="1355" y="311"/>
                    <a:pt x="1213" y="461"/>
                    <a:pt x="1069" y="655"/>
                  </a:cubicBezTo>
                  <a:cubicBezTo>
                    <a:pt x="848" y="949"/>
                    <a:pt x="642" y="1246"/>
                    <a:pt x="476" y="1574"/>
                  </a:cubicBezTo>
                  <a:cubicBezTo>
                    <a:pt x="378" y="1772"/>
                    <a:pt x="275" y="1972"/>
                    <a:pt x="197" y="2178"/>
                  </a:cubicBezTo>
                  <a:cubicBezTo>
                    <a:pt x="168" y="2256"/>
                    <a:pt x="143" y="2336"/>
                    <a:pt x="123" y="2416"/>
                  </a:cubicBezTo>
                  <a:cubicBezTo>
                    <a:pt x="103" y="2500"/>
                    <a:pt x="88" y="2586"/>
                    <a:pt x="80" y="2672"/>
                  </a:cubicBezTo>
                  <a:cubicBezTo>
                    <a:pt x="79" y="2692"/>
                    <a:pt x="77" y="2706"/>
                    <a:pt x="77" y="2717"/>
                  </a:cubicBezTo>
                  <a:cubicBezTo>
                    <a:pt x="48" y="2853"/>
                    <a:pt x="0" y="3042"/>
                    <a:pt x="70" y="3167"/>
                  </a:cubicBezTo>
                  <a:cubicBezTo>
                    <a:pt x="71" y="3170"/>
                    <a:pt x="73" y="3171"/>
                    <a:pt x="74" y="3173"/>
                  </a:cubicBezTo>
                  <a:lnTo>
                    <a:pt x="74" y="3200"/>
                  </a:lnTo>
                  <a:cubicBezTo>
                    <a:pt x="76" y="3268"/>
                    <a:pt x="82" y="3334"/>
                    <a:pt x="93" y="3400"/>
                  </a:cubicBezTo>
                  <a:cubicBezTo>
                    <a:pt x="122" y="3558"/>
                    <a:pt x="151" y="3722"/>
                    <a:pt x="218" y="3870"/>
                  </a:cubicBezTo>
                  <a:cubicBezTo>
                    <a:pt x="257" y="3957"/>
                    <a:pt x="355" y="4001"/>
                    <a:pt x="449" y="4001"/>
                  </a:cubicBezTo>
                  <a:cubicBezTo>
                    <a:pt x="497" y="4001"/>
                    <a:pt x="544" y="3989"/>
                    <a:pt x="582" y="3967"/>
                  </a:cubicBezTo>
                  <a:cubicBezTo>
                    <a:pt x="717" y="3885"/>
                    <a:pt x="840" y="3759"/>
                    <a:pt x="954" y="3652"/>
                  </a:cubicBezTo>
                  <a:cubicBezTo>
                    <a:pt x="977" y="3630"/>
                    <a:pt x="1017" y="3598"/>
                    <a:pt x="1029" y="3567"/>
                  </a:cubicBezTo>
                  <a:cubicBezTo>
                    <a:pt x="1032" y="3561"/>
                    <a:pt x="1032" y="3557"/>
                    <a:pt x="1032" y="3551"/>
                  </a:cubicBezTo>
                  <a:cubicBezTo>
                    <a:pt x="1134" y="3445"/>
                    <a:pt x="1278" y="3372"/>
                    <a:pt x="1330" y="3223"/>
                  </a:cubicBezTo>
                  <a:cubicBezTo>
                    <a:pt x="1342" y="3205"/>
                    <a:pt x="1347" y="3196"/>
                    <a:pt x="1346" y="3196"/>
                  </a:cubicBezTo>
                  <a:lnTo>
                    <a:pt x="1346" y="3196"/>
                  </a:lnTo>
                  <a:cubicBezTo>
                    <a:pt x="1345" y="3196"/>
                    <a:pt x="1338" y="3203"/>
                    <a:pt x="1326" y="3219"/>
                  </a:cubicBezTo>
                  <a:cubicBezTo>
                    <a:pt x="1311" y="3236"/>
                    <a:pt x="1303" y="3245"/>
                    <a:pt x="1303" y="3245"/>
                  </a:cubicBezTo>
                  <a:cubicBezTo>
                    <a:pt x="1302" y="3245"/>
                    <a:pt x="1322" y="3220"/>
                    <a:pt x="1362" y="3170"/>
                  </a:cubicBezTo>
                  <a:cubicBezTo>
                    <a:pt x="1407" y="3113"/>
                    <a:pt x="1448" y="3053"/>
                    <a:pt x="1485" y="2992"/>
                  </a:cubicBezTo>
                  <a:cubicBezTo>
                    <a:pt x="1525" y="2919"/>
                    <a:pt x="1564" y="2846"/>
                    <a:pt x="1599" y="2770"/>
                  </a:cubicBezTo>
                  <a:cubicBezTo>
                    <a:pt x="1689" y="2569"/>
                    <a:pt x="1762" y="2357"/>
                    <a:pt x="1846" y="2152"/>
                  </a:cubicBezTo>
                  <a:cubicBezTo>
                    <a:pt x="1849" y="2146"/>
                    <a:pt x="1861" y="2113"/>
                    <a:pt x="1871" y="2092"/>
                  </a:cubicBezTo>
                  <a:lnTo>
                    <a:pt x="1894" y="2043"/>
                  </a:lnTo>
                  <a:cubicBezTo>
                    <a:pt x="1943" y="1926"/>
                    <a:pt x="1987" y="1811"/>
                    <a:pt x="2027" y="1691"/>
                  </a:cubicBezTo>
                  <a:cubicBezTo>
                    <a:pt x="2083" y="1527"/>
                    <a:pt x="2141" y="1362"/>
                    <a:pt x="2202" y="1200"/>
                  </a:cubicBezTo>
                  <a:cubicBezTo>
                    <a:pt x="2270" y="1023"/>
                    <a:pt x="2313" y="837"/>
                    <a:pt x="2333" y="648"/>
                  </a:cubicBezTo>
                  <a:cubicBezTo>
                    <a:pt x="2347" y="553"/>
                    <a:pt x="2367" y="478"/>
                    <a:pt x="2353" y="375"/>
                  </a:cubicBezTo>
                  <a:cubicBezTo>
                    <a:pt x="2340" y="288"/>
                    <a:pt x="2297" y="215"/>
                    <a:pt x="2262" y="136"/>
                  </a:cubicBezTo>
                  <a:cubicBezTo>
                    <a:pt x="2226" y="55"/>
                    <a:pt x="2119" y="0"/>
                    <a:pt x="20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2"/>
            <p:cNvSpPr/>
            <p:nvPr/>
          </p:nvSpPr>
          <p:spPr>
            <a:xfrm>
              <a:off x="-2705400" y="10622400"/>
              <a:ext cx="43050" cy="54675"/>
            </a:xfrm>
            <a:custGeom>
              <a:avLst/>
              <a:gdLst/>
              <a:ahLst/>
              <a:cxnLst/>
              <a:rect l="l" t="t" r="r" b="b"/>
              <a:pathLst>
                <a:path w="1722" h="2187" extrusionOk="0">
                  <a:moveTo>
                    <a:pt x="131" y="1"/>
                  </a:moveTo>
                  <a:cubicBezTo>
                    <a:pt x="58" y="1"/>
                    <a:pt x="0" y="70"/>
                    <a:pt x="20" y="144"/>
                  </a:cubicBezTo>
                  <a:cubicBezTo>
                    <a:pt x="25" y="169"/>
                    <a:pt x="29" y="192"/>
                    <a:pt x="36" y="215"/>
                  </a:cubicBezTo>
                  <a:cubicBezTo>
                    <a:pt x="23" y="280"/>
                    <a:pt x="37" y="341"/>
                    <a:pt x="54" y="405"/>
                  </a:cubicBezTo>
                  <a:cubicBezTo>
                    <a:pt x="54" y="487"/>
                    <a:pt x="80" y="565"/>
                    <a:pt x="105" y="642"/>
                  </a:cubicBezTo>
                  <a:cubicBezTo>
                    <a:pt x="135" y="745"/>
                    <a:pt x="175" y="846"/>
                    <a:pt x="220" y="944"/>
                  </a:cubicBezTo>
                  <a:cubicBezTo>
                    <a:pt x="257" y="1020"/>
                    <a:pt x="291" y="1095"/>
                    <a:pt x="324" y="1170"/>
                  </a:cubicBezTo>
                  <a:lnTo>
                    <a:pt x="324" y="1172"/>
                  </a:lnTo>
                  <a:cubicBezTo>
                    <a:pt x="326" y="1175"/>
                    <a:pt x="327" y="1179"/>
                    <a:pt x="329" y="1182"/>
                  </a:cubicBezTo>
                  <a:cubicBezTo>
                    <a:pt x="344" y="1219"/>
                    <a:pt x="358" y="1256"/>
                    <a:pt x="372" y="1293"/>
                  </a:cubicBezTo>
                  <a:cubicBezTo>
                    <a:pt x="443" y="1474"/>
                    <a:pt x="547" y="1638"/>
                    <a:pt x="650" y="1803"/>
                  </a:cubicBezTo>
                  <a:cubicBezTo>
                    <a:pt x="773" y="2002"/>
                    <a:pt x="999" y="2187"/>
                    <a:pt x="1237" y="2187"/>
                  </a:cubicBezTo>
                  <a:cubicBezTo>
                    <a:pt x="1313" y="2187"/>
                    <a:pt x="1390" y="2168"/>
                    <a:pt x="1465" y="2125"/>
                  </a:cubicBezTo>
                  <a:cubicBezTo>
                    <a:pt x="1636" y="2027"/>
                    <a:pt x="1714" y="1820"/>
                    <a:pt x="1719" y="1631"/>
                  </a:cubicBezTo>
                  <a:cubicBezTo>
                    <a:pt x="1722" y="1466"/>
                    <a:pt x="1659" y="1327"/>
                    <a:pt x="1591" y="1181"/>
                  </a:cubicBezTo>
                  <a:cubicBezTo>
                    <a:pt x="1507" y="1003"/>
                    <a:pt x="1421" y="843"/>
                    <a:pt x="1286" y="694"/>
                  </a:cubicBezTo>
                  <a:cubicBezTo>
                    <a:pt x="1176" y="573"/>
                    <a:pt x="1061" y="458"/>
                    <a:pt x="942" y="349"/>
                  </a:cubicBezTo>
                  <a:cubicBezTo>
                    <a:pt x="817" y="237"/>
                    <a:pt x="645" y="115"/>
                    <a:pt x="470" y="81"/>
                  </a:cubicBezTo>
                  <a:lnTo>
                    <a:pt x="461" y="78"/>
                  </a:lnTo>
                  <a:cubicBezTo>
                    <a:pt x="432" y="65"/>
                    <a:pt x="404" y="51"/>
                    <a:pt x="376" y="42"/>
                  </a:cubicBezTo>
                  <a:cubicBezTo>
                    <a:pt x="346" y="31"/>
                    <a:pt x="314" y="25"/>
                    <a:pt x="283" y="25"/>
                  </a:cubicBezTo>
                  <a:cubicBezTo>
                    <a:pt x="271" y="25"/>
                    <a:pt x="258" y="26"/>
                    <a:pt x="246" y="28"/>
                  </a:cubicBezTo>
                  <a:cubicBezTo>
                    <a:pt x="217" y="20"/>
                    <a:pt x="189" y="11"/>
                    <a:pt x="162" y="5"/>
                  </a:cubicBezTo>
                  <a:cubicBezTo>
                    <a:pt x="151" y="2"/>
                    <a:pt x="141" y="1"/>
                    <a:pt x="1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2"/>
            <p:cNvSpPr/>
            <p:nvPr/>
          </p:nvSpPr>
          <p:spPr>
            <a:xfrm>
              <a:off x="-2654150" y="10570775"/>
              <a:ext cx="133000" cy="58000"/>
            </a:xfrm>
            <a:custGeom>
              <a:avLst/>
              <a:gdLst/>
              <a:ahLst/>
              <a:cxnLst/>
              <a:rect l="l" t="t" r="r" b="b"/>
              <a:pathLst>
                <a:path w="5320" h="2320" extrusionOk="0">
                  <a:moveTo>
                    <a:pt x="1165" y="1"/>
                  </a:moveTo>
                  <a:cubicBezTo>
                    <a:pt x="824" y="1"/>
                    <a:pt x="483" y="41"/>
                    <a:pt x="146" y="146"/>
                  </a:cubicBezTo>
                  <a:cubicBezTo>
                    <a:pt x="42" y="178"/>
                    <a:pt x="0" y="310"/>
                    <a:pt x="82" y="390"/>
                  </a:cubicBezTo>
                  <a:cubicBezTo>
                    <a:pt x="683" y="978"/>
                    <a:pt x="1451" y="1287"/>
                    <a:pt x="2190" y="1609"/>
                  </a:cubicBezTo>
                  <a:cubicBezTo>
                    <a:pt x="2612" y="1793"/>
                    <a:pt x="3043" y="1942"/>
                    <a:pt x="3473" y="2107"/>
                  </a:cubicBezTo>
                  <a:cubicBezTo>
                    <a:pt x="3745" y="2210"/>
                    <a:pt x="4083" y="2320"/>
                    <a:pt x="4399" y="2320"/>
                  </a:cubicBezTo>
                  <a:cubicBezTo>
                    <a:pt x="4571" y="2320"/>
                    <a:pt x="4736" y="2287"/>
                    <a:pt x="4880" y="2203"/>
                  </a:cubicBezTo>
                  <a:cubicBezTo>
                    <a:pt x="4940" y="2176"/>
                    <a:pt x="4998" y="2148"/>
                    <a:pt x="5056" y="2114"/>
                  </a:cubicBezTo>
                  <a:cubicBezTo>
                    <a:pt x="5218" y="2025"/>
                    <a:pt x="5319" y="1798"/>
                    <a:pt x="5258" y="1618"/>
                  </a:cubicBezTo>
                  <a:cubicBezTo>
                    <a:pt x="5233" y="1541"/>
                    <a:pt x="5202" y="1465"/>
                    <a:pt x="5167" y="1389"/>
                  </a:cubicBezTo>
                  <a:cubicBezTo>
                    <a:pt x="5161" y="1373"/>
                    <a:pt x="5150" y="1359"/>
                    <a:pt x="5142" y="1342"/>
                  </a:cubicBezTo>
                  <a:cubicBezTo>
                    <a:pt x="5138" y="1334"/>
                    <a:pt x="5136" y="1326"/>
                    <a:pt x="5132" y="1317"/>
                  </a:cubicBezTo>
                  <a:lnTo>
                    <a:pt x="5132" y="1322"/>
                  </a:lnTo>
                  <a:cubicBezTo>
                    <a:pt x="5043" y="1127"/>
                    <a:pt x="4891" y="981"/>
                    <a:pt x="4679" y="858"/>
                  </a:cubicBezTo>
                  <a:cubicBezTo>
                    <a:pt x="4447" y="726"/>
                    <a:pt x="4204" y="620"/>
                    <a:pt x="3952" y="537"/>
                  </a:cubicBezTo>
                  <a:cubicBezTo>
                    <a:pt x="3553" y="402"/>
                    <a:pt x="3149" y="279"/>
                    <a:pt x="2736" y="198"/>
                  </a:cubicBezTo>
                  <a:cubicBezTo>
                    <a:pt x="2215" y="96"/>
                    <a:pt x="1689" y="1"/>
                    <a:pt x="11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2"/>
            <p:cNvSpPr/>
            <p:nvPr/>
          </p:nvSpPr>
          <p:spPr>
            <a:xfrm>
              <a:off x="-2684875" y="10283550"/>
              <a:ext cx="83025" cy="50975"/>
            </a:xfrm>
            <a:custGeom>
              <a:avLst/>
              <a:gdLst/>
              <a:ahLst/>
              <a:cxnLst/>
              <a:rect l="l" t="t" r="r" b="b"/>
              <a:pathLst>
                <a:path w="3321" h="2039" extrusionOk="0">
                  <a:moveTo>
                    <a:pt x="2756" y="1"/>
                  </a:moveTo>
                  <a:cubicBezTo>
                    <a:pt x="2721" y="1"/>
                    <a:pt x="2686" y="6"/>
                    <a:pt x="2653" y="14"/>
                  </a:cubicBezTo>
                  <a:cubicBezTo>
                    <a:pt x="2550" y="17"/>
                    <a:pt x="2450" y="42"/>
                    <a:pt x="2358" y="85"/>
                  </a:cubicBezTo>
                  <a:cubicBezTo>
                    <a:pt x="1912" y="288"/>
                    <a:pt x="1519" y="578"/>
                    <a:pt x="1106" y="837"/>
                  </a:cubicBezTo>
                  <a:cubicBezTo>
                    <a:pt x="873" y="983"/>
                    <a:pt x="683" y="1111"/>
                    <a:pt x="512" y="1237"/>
                  </a:cubicBezTo>
                  <a:cubicBezTo>
                    <a:pt x="405" y="1316"/>
                    <a:pt x="300" y="1389"/>
                    <a:pt x="211" y="1490"/>
                  </a:cubicBezTo>
                  <a:cubicBezTo>
                    <a:pt x="136" y="1576"/>
                    <a:pt x="1" y="1742"/>
                    <a:pt x="94" y="1863"/>
                  </a:cubicBezTo>
                  <a:cubicBezTo>
                    <a:pt x="202" y="2003"/>
                    <a:pt x="311" y="2020"/>
                    <a:pt x="480" y="2035"/>
                  </a:cubicBezTo>
                  <a:cubicBezTo>
                    <a:pt x="505" y="2038"/>
                    <a:pt x="530" y="2039"/>
                    <a:pt x="555" y="2039"/>
                  </a:cubicBezTo>
                  <a:cubicBezTo>
                    <a:pt x="673" y="2039"/>
                    <a:pt x="792" y="2013"/>
                    <a:pt x="908" y="1997"/>
                  </a:cubicBezTo>
                  <a:cubicBezTo>
                    <a:pt x="1148" y="1960"/>
                    <a:pt x="1364" y="1889"/>
                    <a:pt x="1592" y="1805"/>
                  </a:cubicBezTo>
                  <a:cubicBezTo>
                    <a:pt x="2123" y="1605"/>
                    <a:pt x="2628" y="1369"/>
                    <a:pt x="3046" y="974"/>
                  </a:cubicBezTo>
                  <a:cubicBezTo>
                    <a:pt x="3106" y="914"/>
                    <a:pt x="3150" y="839"/>
                    <a:pt x="3173" y="756"/>
                  </a:cubicBezTo>
                  <a:cubicBezTo>
                    <a:pt x="3208" y="705"/>
                    <a:pt x="3233" y="648"/>
                    <a:pt x="3248" y="587"/>
                  </a:cubicBezTo>
                  <a:cubicBezTo>
                    <a:pt x="3320" y="268"/>
                    <a:pt x="3106" y="40"/>
                    <a:pt x="2801" y="4"/>
                  </a:cubicBezTo>
                  <a:cubicBezTo>
                    <a:pt x="2786" y="2"/>
                    <a:pt x="2771" y="1"/>
                    <a:pt x="2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2"/>
            <p:cNvSpPr/>
            <p:nvPr/>
          </p:nvSpPr>
          <p:spPr>
            <a:xfrm>
              <a:off x="-2650500" y="10354950"/>
              <a:ext cx="126500" cy="52125"/>
            </a:xfrm>
            <a:custGeom>
              <a:avLst/>
              <a:gdLst/>
              <a:ahLst/>
              <a:cxnLst/>
              <a:rect l="l" t="t" r="r" b="b"/>
              <a:pathLst>
                <a:path w="5060" h="2085" extrusionOk="0">
                  <a:moveTo>
                    <a:pt x="4197" y="1"/>
                  </a:moveTo>
                  <a:cubicBezTo>
                    <a:pt x="4000" y="1"/>
                    <a:pt x="3803" y="37"/>
                    <a:pt x="3610" y="74"/>
                  </a:cubicBezTo>
                  <a:cubicBezTo>
                    <a:pt x="3165" y="165"/>
                    <a:pt x="2730" y="298"/>
                    <a:pt x="2312" y="472"/>
                  </a:cubicBezTo>
                  <a:cubicBezTo>
                    <a:pt x="1886" y="645"/>
                    <a:pt x="1437" y="785"/>
                    <a:pt x="1027" y="992"/>
                  </a:cubicBezTo>
                  <a:cubicBezTo>
                    <a:pt x="840" y="1089"/>
                    <a:pt x="650" y="1177"/>
                    <a:pt x="470" y="1287"/>
                  </a:cubicBezTo>
                  <a:cubicBezTo>
                    <a:pt x="276" y="1405"/>
                    <a:pt x="160" y="1501"/>
                    <a:pt x="43" y="1694"/>
                  </a:cubicBezTo>
                  <a:cubicBezTo>
                    <a:pt x="0" y="1765"/>
                    <a:pt x="31" y="1849"/>
                    <a:pt x="95" y="1894"/>
                  </a:cubicBezTo>
                  <a:cubicBezTo>
                    <a:pt x="292" y="2026"/>
                    <a:pt x="447" y="2052"/>
                    <a:pt x="682" y="2073"/>
                  </a:cubicBezTo>
                  <a:cubicBezTo>
                    <a:pt x="779" y="2081"/>
                    <a:pt x="876" y="2084"/>
                    <a:pt x="973" y="2084"/>
                  </a:cubicBezTo>
                  <a:cubicBezTo>
                    <a:pt x="1103" y="2084"/>
                    <a:pt x="1234" y="2079"/>
                    <a:pt x="1364" y="2072"/>
                  </a:cubicBezTo>
                  <a:cubicBezTo>
                    <a:pt x="1820" y="2047"/>
                    <a:pt x="2289" y="1943"/>
                    <a:pt x="2736" y="1845"/>
                  </a:cubicBezTo>
                  <a:cubicBezTo>
                    <a:pt x="3197" y="1745"/>
                    <a:pt x="3644" y="1588"/>
                    <a:pt x="4066" y="1376"/>
                  </a:cubicBezTo>
                  <a:cubicBezTo>
                    <a:pt x="4287" y="1264"/>
                    <a:pt x="4508" y="1137"/>
                    <a:pt x="4683" y="957"/>
                  </a:cubicBezTo>
                  <a:cubicBezTo>
                    <a:pt x="4732" y="906"/>
                    <a:pt x="4778" y="851"/>
                    <a:pt x="4818" y="793"/>
                  </a:cubicBezTo>
                  <a:cubicBezTo>
                    <a:pt x="4845" y="703"/>
                    <a:pt x="4861" y="659"/>
                    <a:pt x="4868" y="659"/>
                  </a:cubicBezTo>
                  <a:cubicBezTo>
                    <a:pt x="4871" y="659"/>
                    <a:pt x="4871" y="670"/>
                    <a:pt x="4869" y="691"/>
                  </a:cubicBezTo>
                  <a:cubicBezTo>
                    <a:pt x="4930" y="601"/>
                    <a:pt x="4989" y="550"/>
                    <a:pt x="5024" y="441"/>
                  </a:cubicBezTo>
                  <a:cubicBezTo>
                    <a:pt x="5059" y="340"/>
                    <a:pt x="5003" y="208"/>
                    <a:pt x="4907" y="156"/>
                  </a:cubicBezTo>
                  <a:cubicBezTo>
                    <a:pt x="4806" y="100"/>
                    <a:pt x="4723" y="108"/>
                    <a:pt x="4616" y="80"/>
                  </a:cubicBezTo>
                  <a:cubicBezTo>
                    <a:pt x="4571" y="70"/>
                    <a:pt x="4396" y="11"/>
                    <a:pt x="4289" y="3"/>
                  </a:cubicBezTo>
                  <a:cubicBezTo>
                    <a:pt x="4258" y="2"/>
                    <a:pt x="4228" y="1"/>
                    <a:pt x="41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2"/>
            <p:cNvSpPr/>
            <p:nvPr/>
          </p:nvSpPr>
          <p:spPr>
            <a:xfrm>
              <a:off x="-3001475" y="10243800"/>
              <a:ext cx="42850" cy="51950"/>
            </a:xfrm>
            <a:custGeom>
              <a:avLst/>
              <a:gdLst/>
              <a:ahLst/>
              <a:cxnLst/>
              <a:rect l="l" t="t" r="r" b="b"/>
              <a:pathLst>
                <a:path w="1714" h="2078" extrusionOk="0">
                  <a:moveTo>
                    <a:pt x="547" y="1"/>
                  </a:moveTo>
                  <a:cubicBezTo>
                    <a:pt x="540" y="1"/>
                    <a:pt x="533" y="1"/>
                    <a:pt x="525" y="1"/>
                  </a:cubicBezTo>
                  <a:cubicBezTo>
                    <a:pt x="504" y="4"/>
                    <a:pt x="481" y="4"/>
                    <a:pt x="458" y="4"/>
                  </a:cubicBezTo>
                  <a:cubicBezTo>
                    <a:pt x="451" y="4"/>
                    <a:pt x="444" y="3"/>
                    <a:pt x="437" y="3"/>
                  </a:cubicBezTo>
                  <a:cubicBezTo>
                    <a:pt x="313" y="3"/>
                    <a:pt x="160" y="92"/>
                    <a:pt x="109" y="204"/>
                  </a:cubicBezTo>
                  <a:cubicBezTo>
                    <a:pt x="102" y="222"/>
                    <a:pt x="91" y="236"/>
                    <a:pt x="82" y="253"/>
                  </a:cubicBezTo>
                  <a:cubicBezTo>
                    <a:pt x="29" y="338"/>
                    <a:pt x="2" y="434"/>
                    <a:pt x="0" y="534"/>
                  </a:cubicBezTo>
                  <a:cubicBezTo>
                    <a:pt x="0" y="623"/>
                    <a:pt x="28" y="726"/>
                    <a:pt x="45" y="817"/>
                  </a:cubicBezTo>
                  <a:cubicBezTo>
                    <a:pt x="65" y="924"/>
                    <a:pt x="94" y="1028"/>
                    <a:pt x="132" y="1131"/>
                  </a:cubicBezTo>
                  <a:cubicBezTo>
                    <a:pt x="149" y="1180"/>
                    <a:pt x="168" y="1230"/>
                    <a:pt x="186" y="1279"/>
                  </a:cubicBezTo>
                  <a:cubicBezTo>
                    <a:pt x="223" y="1383"/>
                    <a:pt x="275" y="1480"/>
                    <a:pt x="341" y="1569"/>
                  </a:cubicBezTo>
                  <a:cubicBezTo>
                    <a:pt x="376" y="1617"/>
                    <a:pt x="410" y="1664"/>
                    <a:pt x="445" y="1712"/>
                  </a:cubicBezTo>
                  <a:cubicBezTo>
                    <a:pt x="499" y="1790"/>
                    <a:pt x="565" y="1859"/>
                    <a:pt x="640" y="1919"/>
                  </a:cubicBezTo>
                  <a:cubicBezTo>
                    <a:pt x="720" y="1979"/>
                    <a:pt x="811" y="2023"/>
                    <a:pt x="906" y="2053"/>
                  </a:cubicBezTo>
                  <a:cubicBezTo>
                    <a:pt x="956" y="2069"/>
                    <a:pt x="1010" y="2077"/>
                    <a:pt x="1064" y="2077"/>
                  </a:cubicBezTo>
                  <a:cubicBezTo>
                    <a:pt x="1335" y="2077"/>
                    <a:pt x="1628" y="1882"/>
                    <a:pt x="1677" y="1613"/>
                  </a:cubicBezTo>
                  <a:cubicBezTo>
                    <a:pt x="1692" y="1543"/>
                    <a:pt x="1703" y="1469"/>
                    <a:pt x="1709" y="1397"/>
                  </a:cubicBezTo>
                  <a:cubicBezTo>
                    <a:pt x="1714" y="1262"/>
                    <a:pt x="1665" y="1150"/>
                    <a:pt x="1611" y="1030"/>
                  </a:cubicBezTo>
                  <a:cubicBezTo>
                    <a:pt x="1586" y="976"/>
                    <a:pt x="1560" y="924"/>
                    <a:pt x="1534" y="870"/>
                  </a:cubicBezTo>
                  <a:cubicBezTo>
                    <a:pt x="1503" y="798"/>
                    <a:pt x="1462" y="729"/>
                    <a:pt x="1414" y="666"/>
                  </a:cubicBezTo>
                  <a:cubicBezTo>
                    <a:pt x="1364" y="602"/>
                    <a:pt x="1310" y="539"/>
                    <a:pt x="1256" y="477"/>
                  </a:cubicBezTo>
                  <a:cubicBezTo>
                    <a:pt x="1184" y="394"/>
                    <a:pt x="1106" y="318"/>
                    <a:pt x="1021" y="248"/>
                  </a:cubicBezTo>
                  <a:cubicBezTo>
                    <a:pt x="954" y="192"/>
                    <a:pt x="877" y="113"/>
                    <a:pt x="802" y="73"/>
                  </a:cubicBezTo>
                  <a:cubicBezTo>
                    <a:pt x="725" y="34"/>
                    <a:pt x="635" y="1"/>
                    <a:pt x="5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2"/>
            <p:cNvSpPr/>
            <p:nvPr/>
          </p:nvSpPr>
          <p:spPr>
            <a:xfrm>
              <a:off x="-2914225" y="10134000"/>
              <a:ext cx="43925" cy="144875"/>
            </a:xfrm>
            <a:custGeom>
              <a:avLst/>
              <a:gdLst/>
              <a:ahLst/>
              <a:cxnLst/>
              <a:rect l="l" t="t" r="r" b="b"/>
              <a:pathLst>
                <a:path w="1757" h="5795" extrusionOk="0">
                  <a:moveTo>
                    <a:pt x="1025" y="0"/>
                  </a:moveTo>
                  <a:cubicBezTo>
                    <a:pt x="886" y="0"/>
                    <a:pt x="745" y="73"/>
                    <a:pt x="644" y="204"/>
                  </a:cubicBezTo>
                  <a:cubicBezTo>
                    <a:pt x="373" y="556"/>
                    <a:pt x="306" y="1072"/>
                    <a:pt x="237" y="1499"/>
                  </a:cubicBezTo>
                  <a:cubicBezTo>
                    <a:pt x="163" y="1972"/>
                    <a:pt x="129" y="2454"/>
                    <a:pt x="79" y="2930"/>
                  </a:cubicBezTo>
                  <a:cubicBezTo>
                    <a:pt x="33" y="3364"/>
                    <a:pt x="0" y="3824"/>
                    <a:pt x="17" y="4260"/>
                  </a:cubicBezTo>
                  <a:cubicBezTo>
                    <a:pt x="26" y="4525"/>
                    <a:pt x="79" y="4842"/>
                    <a:pt x="157" y="5040"/>
                  </a:cubicBezTo>
                  <a:cubicBezTo>
                    <a:pt x="237" y="5238"/>
                    <a:pt x="334" y="5529"/>
                    <a:pt x="502" y="5663"/>
                  </a:cubicBezTo>
                  <a:cubicBezTo>
                    <a:pt x="599" y="5739"/>
                    <a:pt x="721" y="5795"/>
                    <a:pt x="844" y="5795"/>
                  </a:cubicBezTo>
                  <a:cubicBezTo>
                    <a:pt x="914" y="5795"/>
                    <a:pt x="984" y="5777"/>
                    <a:pt x="1049" y="5734"/>
                  </a:cubicBezTo>
                  <a:cubicBezTo>
                    <a:pt x="1213" y="5625"/>
                    <a:pt x="1290" y="5497"/>
                    <a:pt x="1359" y="5336"/>
                  </a:cubicBezTo>
                  <a:cubicBezTo>
                    <a:pt x="1617" y="4963"/>
                    <a:pt x="1697" y="4538"/>
                    <a:pt x="1722" y="4063"/>
                  </a:cubicBezTo>
                  <a:cubicBezTo>
                    <a:pt x="1743" y="3636"/>
                    <a:pt x="1757" y="3209"/>
                    <a:pt x="1745" y="2783"/>
                  </a:cubicBezTo>
                  <a:cubicBezTo>
                    <a:pt x="1731" y="2356"/>
                    <a:pt x="1735" y="1926"/>
                    <a:pt x="1691" y="1502"/>
                  </a:cubicBezTo>
                  <a:cubicBezTo>
                    <a:pt x="1645" y="1070"/>
                    <a:pt x="1623" y="578"/>
                    <a:pt x="1376" y="204"/>
                  </a:cubicBezTo>
                  <a:cubicBezTo>
                    <a:pt x="1284" y="65"/>
                    <a:pt x="1155" y="0"/>
                    <a:pt x="10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3" name="Google Shape;1283;p32"/>
          <p:cNvGrpSpPr/>
          <p:nvPr/>
        </p:nvGrpSpPr>
        <p:grpSpPr>
          <a:xfrm flipH="1">
            <a:off x="-507874" y="2908235"/>
            <a:ext cx="1985638" cy="2498559"/>
            <a:chOff x="5108601" y="1658560"/>
            <a:chExt cx="1985638" cy="2498559"/>
          </a:xfrm>
        </p:grpSpPr>
        <p:grpSp>
          <p:nvGrpSpPr>
            <p:cNvPr id="1284" name="Google Shape;1284;p32"/>
            <p:cNvGrpSpPr/>
            <p:nvPr/>
          </p:nvGrpSpPr>
          <p:grpSpPr>
            <a:xfrm flipH="1">
              <a:off x="5475995" y="2326723"/>
              <a:ext cx="1314734" cy="1634533"/>
              <a:chOff x="-5267275" y="9662750"/>
              <a:chExt cx="1475075" cy="1833875"/>
            </a:xfrm>
          </p:grpSpPr>
          <p:sp>
            <p:nvSpPr>
              <p:cNvPr id="1285" name="Google Shape;1285;p32"/>
              <p:cNvSpPr/>
              <p:nvPr/>
            </p:nvSpPr>
            <p:spPr>
              <a:xfrm>
                <a:off x="-5267275" y="9662750"/>
                <a:ext cx="1475075" cy="1833875"/>
              </a:xfrm>
              <a:custGeom>
                <a:avLst/>
                <a:gdLst/>
                <a:ahLst/>
                <a:cxnLst/>
                <a:rect l="l" t="t" r="r" b="b"/>
                <a:pathLst>
                  <a:path w="59003" h="73355" extrusionOk="0">
                    <a:moveTo>
                      <a:pt x="58003" y="0"/>
                    </a:moveTo>
                    <a:cubicBezTo>
                      <a:pt x="57927" y="0"/>
                      <a:pt x="57851" y="10"/>
                      <a:pt x="57776" y="30"/>
                    </a:cubicBezTo>
                    <a:cubicBezTo>
                      <a:pt x="51838" y="1625"/>
                      <a:pt x="46088" y="3850"/>
                      <a:pt x="40623" y="6666"/>
                    </a:cubicBezTo>
                    <a:cubicBezTo>
                      <a:pt x="35177" y="9476"/>
                      <a:pt x="30053" y="12923"/>
                      <a:pt x="25419" y="16936"/>
                    </a:cubicBezTo>
                    <a:cubicBezTo>
                      <a:pt x="20739" y="20988"/>
                      <a:pt x="16581" y="25634"/>
                      <a:pt x="13094" y="30752"/>
                    </a:cubicBezTo>
                    <a:cubicBezTo>
                      <a:pt x="9533" y="35980"/>
                      <a:pt x="6696" y="41669"/>
                      <a:pt x="4663" y="47660"/>
                    </a:cubicBezTo>
                    <a:cubicBezTo>
                      <a:pt x="2818" y="53102"/>
                      <a:pt x="1579" y="58845"/>
                      <a:pt x="1324" y="64601"/>
                    </a:cubicBezTo>
                    <a:cubicBezTo>
                      <a:pt x="1237" y="64570"/>
                      <a:pt x="1144" y="64555"/>
                      <a:pt x="1052" y="64555"/>
                    </a:cubicBezTo>
                    <a:cubicBezTo>
                      <a:pt x="975" y="64555"/>
                      <a:pt x="897" y="64566"/>
                      <a:pt x="822" y="64587"/>
                    </a:cubicBezTo>
                    <a:cubicBezTo>
                      <a:pt x="397" y="64704"/>
                      <a:pt x="1" y="65246"/>
                      <a:pt x="191" y="65699"/>
                    </a:cubicBezTo>
                    <a:cubicBezTo>
                      <a:pt x="491" y="66425"/>
                      <a:pt x="859" y="67121"/>
                      <a:pt x="1291" y="67778"/>
                    </a:cubicBezTo>
                    <a:cubicBezTo>
                      <a:pt x="1297" y="68031"/>
                      <a:pt x="1301" y="68285"/>
                      <a:pt x="1311" y="68538"/>
                    </a:cubicBezTo>
                    <a:cubicBezTo>
                      <a:pt x="1319" y="68795"/>
                      <a:pt x="1512" y="68923"/>
                      <a:pt x="1706" y="68923"/>
                    </a:cubicBezTo>
                    <a:cubicBezTo>
                      <a:pt x="1829" y="68923"/>
                      <a:pt x="1952" y="68872"/>
                      <a:pt x="2029" y="68770"/>
                    </a:cubicBezTo>
                    <a:cubicBezTo>
                      <a:pt x="2293" y="69083"/>
                      <a:pt x="2576" y="69383"/>
                      <a:pt x="2874" y="69664"/>
                    </a:cubicBezTo>
                    <a:cubicBezTo>
                      <a:pt x="4067" y="70786"/>
                      <a:pt x="5458" y="71647"/>
                      <a:pt x="6967" y="72274"/>
                    </a:cubicBezTo>
                    <a:cubicBezTo>
                      <a:pt x="8792" y="73031"/>
                      <a:pt x="10749" y="73355"/>
                      <a:pt x="12715" y="73355"/>
                    </a:cubicBezTo>
                    <a:cubicBezTo>
                      <a:pt x="14414" y="73355"/>
                      <a:pt x="16120" y="73113"/>
                      <a:pt x="17753" y="72699"/>
                    </a:cubicBezTo>
                    <a:cubicBezTo>
                      <a:pt x="23973" y="71124"/>
                      <a:pt x="29341" y="67101"/>
                      <a:pt x="33384" y="62210"/>
                    </a:cubicBezTo>
                    <a:cubicBezTo>
                      <a:pt x="37798" y="56870"/>
                      <a:pt x="40703" y="50561"/>
                      <a:pt x="42861" y="44015"/>
                    </a:cubicBezTo>
                    <a:cubicBezTo>
                      <a:pt x="45191" y="36947"/>
                      <a:pt x="46693" y="29645"/>
                      <a:pt x="48771" y="22503"/>
                    </a:cubicBezTo>
                    <a:cubicBezTo>
                      <a:pt x="50711" y="15828"/>
                      <a:pt x="53184" y="9212"/>
                      <a:pt x="57193" y="3480"/>
                    </a:cubicBezTo>
                    <a:cubicBezTo>
                      <a:pt x="57658" y="2814"/>
                      <a:pt x="58145" y="2163"/>
                      <a:pt x="58644" y="1522"/>
                    </a:cubicBezTo>
                    <a:cubicBezTo>
                      <a:pt x="58894" y="1203"/>
                      <a:pt x="59003" y="813"/>
                      <a:pt x="58785" y="440"/>
                    </a:cubicBezTo>
                    <a:cubicBezTo>
                      <a:pt x="58624" y="164"/>
                      <a:pt x="58317" y="0"/>
                      <a:pt x="580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32"/>
              <p:cNvSpPr/>
              <p:nvPr/>
            </p:nvSpPr>
            <p:spPr>
              <a:xfrm>
                <a:off x="-5200250" y="9663950"/>
                <a:ext cx="1406175" cy="1769375"/>
              </a:xfrm>
              <a:custGeom>
                <a:avLst/>
                <a:gdLst/>
                <a:ahLst/>
                <a:cxnLst/>
                <a:rect l="l" t="t" r="r" b="b"/>
                <a:pathLst>
                  <a:path w="56247" h="70775" extrusionOk="0">
                    <a:moveTo>
                      <a:pt x="55611" y="0"/>
                    </a:moveTo>
                    <a:cubicBezTo>
                      <a:pt x="55015" y="370"/>
                      <a:pt x="54429" y="756"/>
                      <a:pt x="53847" y="1150"/>
                    </a:cubicBezTo>
                    <a:cubicBezTo>
                      <a:pt x="52592" y="1998"/>
                      <a:pt x="51356" y="2873"/>
                      <a:pt x="50154" y="3795"/>
                    </a:cubicBezTo>
                    <a:cubicBezTo>
                      <a:pt x="49999" y="3914"/>
                      <a:pt x="49845" y="4037"/>
                      <a:pt x="49690" y="4157"/>
                    </a:cubicBezTo>
                    <a:cubicBezTo>
                      <a:pt x="49730" y="3592"/>
                      <a:pt x="49762" y="3027"/>
                      <a:pt x="49822" y="2463"/>
                    </a:cubicBezTo>
                    <a:cubicBezTo>
                      <a:pt x="49855" y="2159"/>
                      <a:pt x="49890" y="1855"/>
                      <a:pt x="49927" y="1551"/>
                    </a:cubicBezTo>
                    <a:lnTo>
                      <a:pt x="49927" y="1551"/>
                    </a:lnTo>
                    <a:cubicBezTo>
                      <a:pt x="49572" y="1671"/>
                      <a:pt x="49217" y="1791"/>
                      <a:pt x="48866" y="1914"/>
                    </a:cubicBezTo>
                    <a:cubicBezTo>
                      <a:pt x="48752" y="2317"/>
                      <a:pt x="48652" y="2724"/>
                      <a:pt x="48563" y="3136"/>
                    </a:cubicBezTo>
                    <a:cubicBezTo>
                      <a:pt x="48413" y="3848"/>
                      <a:pt x="48318" y="4565"/>
                      <a:pt x="48253" y="5290"/>
                    </a:cubicBezTo>
                    <a:cubicBezTo>
                      <a:pt x="46790" y="6465"/>
                      <a:pt x="45359" y="7676"/>
                      <a:pt x="43957" y="8926"/>
                    </a:cubicBezTo>
                    <a:cubicBezTo>
                      <a:pt x="44124" y="7834"/>
                      <a:pt x="44305" y="6744"/>
                      <a:pt x="44473" y="5654"/>
                    </a:cubicBezTo>
                    <a:cubicBezTo>
                      <a:pt x="44583" y="4931"/>
                      <a:pt x="44668" y="4205"/>
                      <a:pt x="44755" y="3480"/>
                    </a:cubicBezTo>
                    <a:lnTo>
                      <a:pt x="44755" y="3480"/>
                    </a:lnTo>
                    <a:cubicBezTo>
                      <a:pt x="44470" y="3596"/>
                      <a:pt x="44184" y="3712"/>
                      <a:pt x="43900" y="3833"/>
                    </a:cubicBezTo>
                    <a:cubicBezTo>
                      <a:pt x="43762" y="4404"/>
                      <a:pt x="43625" y="4977"/>
                      <a:pt x="43505" y="5554"/>
                    </a:cubicBezTo>
                    <a:cubicBezTo>
                      <a:pt x="43180" y="7111"/>
                      <a:pt x="42880" y="8677"/>
                      <a:pt x="42527" y="10230"/>
                    </a:cubicBezTo>
                    <a:cubicBezTo>
                      <a:pt x="39498" y="13041"/>
                      <a:pt x="36616" y="16008"/>
                      <a:pt x="33875" y="19102"/>
                    </a:cubicBezTo>
                    <a:cubicBezTo>
                      <a:pt x="33869" y="18503"/>
                      <a:pt x="33867" y="17904"/>
                      <a:pt x="33870" y="17304"/>
                    </a:cubicBezTo>
                    <a:cubicBezTo>
                      <a:pt x="33875" y="16074"/>
                      <a:pt x="33901" y="14844"/>
                      <a:pt x="33906" y="13614"/>
                    </a:cubicBezTo>
                    <a:cubicBezTo>
                      <a:pt x="33913" y="12015"/>
                      <a:pt x="33939" y="10419"/>
                      <a:pt x="33959" y="8820"/>
                    </a:cubicBezTo>
                    <a:lnTo>
                      <a:pt x="33959" y="8820"/>
                    </a:lnTo>
                    <a:cubicBezTo>
                      <a:pt x="33691" y="8978"/>
                      <a:pt x="33428" y="9146"/>
                      <a:pt x="33161" y="9308"/>
                    </a:cubicBezTo>
                    <a:cubicBezTo>
                      <a:pt x="32926" y="10709"/>
                      <a:pt x="32740" y="12117"/>
                      <a:pt x="32588" y="13534"/>
                    </a:cubicBezTo>
                    <a:cubicBezTo>
                      <a:pt x="32456" y="14762"/>
                      <a:pt x="32379" y="15991"/>
                      <a:pt x="32323" y="17224"/>
                    </a:cubicBezTo>
                    <a:cubicBezTo>
                      <a:pt x="32295" y="17840"/>
                      <a:pt x="32272" y="18455"/>
                      <a:pt x="32252" y="19071"/>
                    </a:cubicBezTo>
                    <a:cubicBezTo>
                      <a:pt x="32243" y="19392"/>
                      <a:pt x="32229" y="19713"/>
                      <a:pt x="32226" y="20034"/>
                    </a:cubicBezTo>
                    <a:cubicBezTo>
                      <a:pt x="32223" y="20358"/>
                      <a:pt x="32149" y="20672"/>
                      <a:pt x="32149" y="20998"/>
                    </a:cubicBezTo>
                    <a:cubicBezTo>
                      <a:pt x="32149" y="21026"/>
                      <a:pt x="32155" y="21049"/>
                      <a:pt x="32157" y="21076"/>
                    </a:cubicBezTo>
                    <a:cubicBezTo>
                      <a:pt x="31553" y="21784"/>
                      <a:pt x="30956" y="22497"/>
                      <a:pt x="30365" y="23215"/>
                    </a:cubicBezTo>
                    <a:cubicBezTo>
                      <a:pt x="28458" y="25540"/>
                      <a:pt x="26618" y="27917"/>
                      <a:pt x="24846" y="30349"/>
                    </a:cubicBezTo>
                    <a:cubicBezTo>
                      <a:pt x="24657" y="25862"/>
                      <a:pt x="24357" y="21379"/>
                      <a:pt x="24019" y="16904"/>
                    </a:cubicBezTo>
                    <a:cubicBezTo>
                      <a:pt x="23993" y="16565"/>
                      <a:pt x="23962" y="16226"/>
                      <a:pt x="23930" y="15886"/>
                    </a:cubicBezTo>
                    <a:cubicBezTo>
                      <a:pt x="23692" y="16084"/>
                      <a:pt x="23455" y="16283"/>
                      <a:pt x="23220" y="16482"/>
                    </a:cubicBezTo>
                    <a:cubicBezTo>
                      <a:pt x="23174" y="17806"/>
                      <a:pt x="23140" y="19129"/>
                      <a:pt x="23128" y="20456"/>
                    </a:cubicBezTo>
                    <a:cubicBezTo>
                      <a:pt x="23105" y="23201"/>
                      <a:pt x="23073" y="25945"/>
                      <a:pt x="23104" y="28691"/>
                    </a:cubicBezTo>
                    <a:cubicBezTo>
                      <a:pt x="23117" y="30028"/>
                      <a:pt x="23127" y="31367"/>
                      <a:pt x="23153" y="32704"/>
                    </a:cubicBezTo>
                    <a:cubicBezTo>
                      <a:pt x="21851" y="34547"/>
                      <a:pt x="20579" y="36413"/>
                      <a:pt x="19343" y="38301"/>
                    </a:cubicBezTo>
                    <a:cubicBezTo>
                      <a:pt x="17720" y="40773"/>
                      <a:pt x="16172" y="43288"/>
                      <a:pt x="14662" y="45827"/>
                    </a:cubicBezTo>
                    <a:cubicBezTo>
                      <a:pt x="14645" y="45208"/>
                      <a:pt x="14599" y="44589"/>
                      <a:pt x="14533" y="43969"/>
                    </a:cubicBezTo>
                    <a:cubicBezTo>
                      <a:pt x="14351" y="42255"/>
                      <a:pt x="14110" y="40549"/>
                      <a:pt x="13908" y="38837"/>
                    </a:cubicBezTo>
                    <a:cubicBezTo>
                      <a:pt x="13496" y="35376"/>
                      <a:pt x="13258" y="31904"/>
                      <a:pt x="12982" y="28431"/>
                    </a:cubicBezTo>
                    <a:cubicBezTo>
                      <a:pt x="12951" y="28050"/>
                      <a:pt x="12925" y="27670"/>
                      <a:pt x="12899" y="27289"/>
                    </a:cubicBezTo>
                    <a:cubicBezTo>
                      <a:pt x="12520" y="27780"/>
                      <a:pt x="12143" y="28273"/>
                      <a:pt x="11778" y="28774"/>
                    </a:cubicBezTo>
                    <a:cubicBezTo>
                      <a:pt x="11736" y="30128"/>
                      <a:pt x="11735" y="31482"/>
                      <a:pt x="11740" y="32838"/>
                    </a:cubicBezTo>
                    <a:cubicBezTo>
                      <a:pt x="11753" y="36241"/>
                      <a:pt x="11994" y="39657"/>
                      <a:pt x="12354" y="43038"/>
                    </a:cubicBezTo>
                    <a:cubicBezTo>
                      <a:pt x="12549" y="44861"/>
                      <a:pt x="12725" y="46736"/>
                      <a:pt x="12320" y="48541"/>
                    </a:cubicBezTo>
                    <a:cubicBezTo>
                      <a:pt x="12246" y="48868"/>
                      <a:pt x="12318" y="49212"/>
                      <a:pt x="12520" y="49481"/>
                    </a:cubicBezTo>
                    <a:cubicBezTo>
                      <a:pt x="11532" y="51188"/>
                      <a:pt x="10551" y="52900"/>
                      <a:pt x="9578" y="54619"/>
                    </a:cubicBezTo>
                    <a:cubicBezTo>
                      <a:pt x="8646" y="56260"/>
                      <a:pt x="7701" y="57900"/>
                      <a:pt x="6729" y="59526"/>
                    </a:cubicBezTo>
                    <a:cubicBezTo>
                      <a:pt x="6126" y="57037"/>
                      <a:pt x="5509" y="54553"/>
                      <a:pt x="4848" y="52079"/>
                    </a:cubicBezTo>
                    <a:cubicBezTo>
                      <a:pt x="4211" y="49690"/>
                      <a:pt x="3545" y="47305"/>
                      <a:pt x="2967" y="44899"/>
                    </a:cubicBezTo>
                    <a:cubicBezTo>
                      <a:pt x="2712" y="45559"/>
                      <a:pt x="2468" y="46224"/>
                      <a:pt x="2233" y="46894"/>
                    </a:cubicBezTo>
                    <a:cubicBezTo>
                      <a:pt x="2278" y="47130"/>
                      <a:pt x="2324" y="47368"/>
                      <a:pt x="2370" y="47605"/>
                    </a:cubicBezTo>
                    <a:cubicBezTo>
                      <a:pt x="3003" y="50829"/>
                      <a:pt x="3655" y="54049"/>
                      <a:pt x="4366" y="57257"/>
                    </a:cubicBezTo>
                    <a:cubicBezTo>
                      <a:pt x="4699" y="58754"/>
                      <a:pt x="5034" y="60249"/>
                      <a:pt x="5372" y="61746"/>
                    </a:cubicBezTo>
                    <a:cubicBezTo>
                      <a:pt x="3715" y="64398"/>
                      <a:pt x="1952" y="66982"/>
                      <a:pt x="1" y="69424"/>
                    </a:cubicBezTo>
                    <a:cubicBezTo>
                      <a:pt x="65" y="69487"/>
                      <a:pt x="127" y="69553"/>
                      <a:pt x="193" y="69616"/>
                    </a:cubicBezTo>
                    <a:cubicBezTo>
                      <a:pt x="641" y="70036"/>
                      <a:pt x="1119" y="70423"/>
                      <a:pt x="1624" y="70775"/>
                    </a:cubicBezTo>
                    <a:cubicBezTo>
                      <a:pt x="1745" y="70620"/>
                      <a:pt x="1868" y="70465"/>
                      <a:pt x="1989" y="70307"/>
                    </a:cubicBezTo>
                    <a:cubicBezTo>
                      <a:pt x="2986" y="69005"/>
                      <a:pt x="3933" y="67664"/>
                      <a:pt x="4841" y="66297"/>
                    </a:cubicBezTo>
                    <a:cubicBezTo>
                      <a:pt x="5459" y="65365"/>
                      <a:pt x="6055" y="64418"/>
                      <a:pt x="6643" y="63466"/>
                    </a:cubicBezTo>
                    <a:cubicBezTo>
                      <a:pt x="14235" y="62525"/>
                      <a:pt x="21875" y="61984"/>
                      <a:pt x="29526" y="61941"/>
                    </a:cubicBezTo>
                    <a:cubicBezTo>
                      <a:pt x="29616" y="61941"/>
                      <a:pt x="29706" y="61940"/>
                      <a:pt x="29796" y="61940"/>
                    </a:cubicBezTo>
                    <a:cubicBezTo>
                      <a:pt x="30156" y="61940"/>
                      <a:pt x="30516" y="61944"/>
                      <a:pt x="30876" y="61944"/>
                    </a:cubicBezTo>
                    <a:cubicBezTo>
                      <a:pt x="31397" y="61307"/>
                      <a:pt x="31897" y="60655"/>
                      <a:pt x="32376" y="59991"/>
                    </a:cubicBezTo>
                    <a:cubicBezTo>
                      <a:pt x="31892" y="59988"/>
                      <a:pt x="31409" y="59986"/>
                      <a:pt x="30925" y="59986"/>
                    </a:cubicBezTo>
                    <a:cubicBezTo>
                      <a:pt x="24899" y="59986"/>
                      <a:pt x="18875" y="60278"/>
                      <a:pt x="12876" y="60862"/>
                    </a:cubicBezTo>
                    <a:cubicBezTo>
                      <a:pt x="11204" y="61026"/>
                      <a:pt x="9533" y="61223"/>
                      <a:pt x="7867" y="61439"/>
                    </a:cubicBezTo>
                    <a:cubicBezTo>
                      <a:pt x="8561" y="60265"/>
                      <a:pt x="9244" y="59084"/>
                      <a:pt x="9917" y="57895"/>
                    </a:cubicBezTo>
                    <a:cubicBezTo>
                      <a:pt x="11479" y="55139"/>
                      <a:pt x="13011" y="52369"/>
                      <a:pt x="14574" y="49615"/>
                    </a:cubicBezTo>
                    <a:cubicBezTo>
                      <a:pt x="23056" y="47294"/>
                      <a:pt x="31602" y="45277"/>
                      <a:pt x="40259" y="43723"/>
                    </a:cubicBezTo>
                    <a:cubicBezTo>
                      <a:pt x="40514" y="42943"/>
                      <a:pt x="40762" y="42160"/>
                      <a:pt x="40998" y="41375"/>
                    </a:cubicBezTo>
                    <a:lnTo>
                      <a:pt x="40998" y="41375"/>
                    </a:lnTo>
                    <a:cubicBezTo>
                      <a:pt x="40947" y="41384"/>
                      <a:pt x="40895" y="41392"/>
                      <a:pt x="40844" y="41401"/>
                    </a:cubicBezTo>
                    <a:cubicBezTo>
                      <a:pt x="38583" y="41801"/>
                      <a:pt x="36326" y="42227"/>
                      <a:pt x="34075" y="42682"/>
                    </a:cubicBezTo>
                    <a:cubicBezTo>
                      <a:pt x="29546" y="43597"/>
                      <a:pt x="25043" y="44624"/>
                      <a:pt x="20564" y="45765"/>
                    </a:cubicBezTo>
                    <a:cubicBezTo>
                      <a:pt x="19078" y="46144"/>
                      <a:pt x="17594" y="46534"/>
                      <a:pt x="16111" y="46937"/>
                    </a:cubicBezTo>
                    <a:cubicBezTo>
                      <a:pt x="17201" y="45056"/>
                      <a:pt x="18313" y="43187"/>
                      <a:pt x="19466" y="41343"/>
                    </a:cubicBezTo>
                    <a:cubicBezTo>
                      <a:pt x="20963" y="38949"/>
                      <a:pt x="22512" y="36591"/>
                      <a:pt x="24115" y="34268"/>
                    </a:cubicBezTo>
                    <a:cubicBezTo>
                      <a:pt x="24177" y="34264"/>
                      <a:pt x="24238" y="34254"/>
                      <a:pt x="24298" y="34238"/>
                    </a:cubicBezTo>
                    <a:cubicBezTo>
                      <a:pt x="30924" y="32330"/>
                      <a:pt x="37594" y="30592"/>
                      <a:pt x="44312" y="29025"/>
                    </a:cubicBezTo>
                    <a:cubicBezTo>
                      <a:pt x="44482" y="28364"/>
                      <a:pt x="44654" y="27703"/>
                      <a:pt x="44827" y="27043"/>
                    </a:cubicBezTo>
                    <a:lnTo>
                      <a:pt x="44827" y="27043"/>
                    </a:lnTo>
                    <a:cubicBezTo>
                      <a:pt x="43323" y="27389"/>
                      <a:pt x="41819" y="27742"/>
                      <a:pt x="40319" y="28103"/>
                    </a:cubicBezTo>
                    <a:cubicBezTo>
                      <a:pt x="36777" y="28959"/>
                      <a:pt x="33248" y="29870"/>
                      <a:pt x="29734" y="30833"/>
                    </a:cubicBezTo>
                    <a:cubicBezTo>
                      <a:pt x="28398" y="31200"/>
                      <a:pt x="27067" y="31574"/>
                      <a:pt x="25735" y="31958"/>
                    </a:cubicBezTo>
                    <a:cubicBezTo>
                      <a:pt x="27116" y="30028"/>
                      <a:pt x="28539" y="28130"/>
                      <a:pt x="30004" y="26263"/>
                    </a:cubicBezTo>
                    <a:cubicBezTo>
                      <a:pt x="31185" y="24761"/>
                      <a:pt x="32396" y="23283"/>
                      <a:pt x="33637" y="21829"/>
                    </a:cubicBezTo>
                    <a:cubicBezTo>
                      <a:pt x="38096" y="21207"/>
                      <a:pt x="42533" y="20457"/>
                      <a:pt x="46956" y="19615"/>
                    </a:cubicBezTo>
                    <a:cubicBezTo>
                      <a:pt x="47172" y="18934"/>
                      <a:pt x="47395" y="18256"/>
                      <a:pt x="47625" y="17580"/>
                    </a:cubicBezTo>
                    <a:lnTo>
                      <a:pt x="47625" y="17580"/>
                    </a:lnTo>
                    <a:cubicBezTo>
                      <a:pt x="47333" y="17637"/>
                      <a:pt x="47043" y="17697"/>
                      <a:pt x="46750" y="17752"/>
                    </a:cubicBezTo>
                    <a:cubicBezTo>
                      <a:pt x="43794" y="18316"/>
                      <a:pt x="40832" y="18836"/>
                      <a:pt x="37861" y="19317"/>
                    </a:cubicBezTo>
                    <a:cubicBezTo>
                      <a:pt x="37070" y="19444"/>
                      <a:pt x="36278" y="19572"/>
                      <a:pt x="35487" y="19701"/>
                    </a:cubicBezTo>
                    <a:cubicBezTo>
                      <a:pt x="37678" y="17230"/>
                      <a:pt x="39962" y="14845"/>
                      <a:pt x="42334" y="12545"/>
                    </a:cubicBezTo>
                    <a:cubicBezTo>
                      <a:pt x="42799" y="12097"/>
                      <a:pt x="43269" y="11652"/>
                      <a:pt x="43743" y="11212"/>
                    </a:cubicBezTo>
                    <a:cubicBezTo>
                      <a:pt x="44597" y="11169"/>
                      <a:pt x="45454" y="11077"/>
                      <a:pt x="46301" y="11001"/>
                    </a:cubicBezTo>
                    <a:cubicBezTo>
                      <a:pt x="47373" y="10904"/>
                      <a:pt x="48443" y="10796"/>
                      <a:pt x="49515" y="10693"/>
                    </a:cubicBezTo>
                    <a:lnTo>
                      <a:pt x="50412" y="10607"/>
                    </a:lnTo>
                    <a:cubicBezTo>
                      <a:pt x="50647" y="10107"/>
                      <a:pt x="50886" y="9608"/>
                      <a:pt x="51137" y="9113"/>
                    </a:cubicBezTo>
                    <a:lnTo>
                      <a:pt x="51137" y="9113"/>
                    </a:lnTo>
                    <a:lnTo>
                      <a:pt x="49356" y="9288"/>
                    </a:lnTo>
                    <a:cubicBezTo>
                      <a:pt x="48061" y="9416"/>
                      <a:pt x="46748" y="9510"/>
                      <a:pt x="45446" y="9649"/>
                    </a:cubicBezTo>
                    <a:cubicBezTo>
                      <a:pt x="46446" y="8750"/>
                      <a:pt x="47462" y="7867"/>
                      <a:pt x="48493" y="7004"/>
                    </a:cubicBezTo>
                    <a:cubicBezTo>
                      <a:pt x="48666" y="7157"/>
                      <a:pt x="48893" y="7246"/>
                      <a:pt x="49142" y="7269"/>
                    </a:cubicBezTo>
                    <a:cubicBezTo>
                      <a:pt x="49968" y="7346"/>
                      <a:pt x="50822" y="7323"/>
                      <a:pt x="51651" y="7337"/>
                    </a:cubicBezTo>
                    <a:cubicBezTo>
                      <a:pt x="51794" y="7338"/>
                      <a:pt x="51937" y="7338"/>
                      <a:pt x="52079" y="7340"/>
                    </a:cubicBezTo>
                    <a:cubicBezTo>
                      <a:pt x="52377" y="6806"/>
                      <a:pt x="52681" y="6277"/>
                      <a:pt x="52999" y="5754"/>
                    </a:cubicBezTo>
                    <a:cubicBezTo>
                      <a:pt x="52549" y="5754"/>
                      <a:pt x="52101" y="5757"/>
                      <a:pt x="51651" y="5765"/>
                    </a:cubicBezTo>
                    <a:cubicBezTo>
                      <a:pt x="51223" y="5772"/>
                      <a:pt x="50793" y="5788"/>
                      <a:pt x="50364" y="5798"/>
                    </a:cubicBezTo>
                    <a:lnTo>
                      <a:pt x="49941" y="5809"/>
                    </a:lnTo>
                    <a:cubicBezTo>
                      <a:pt x="51983" y="4154"/>
                      <a:pt x="54083" y="2575"/>
                      <a:pt x="56195" y="1006"/>
                    </a:cubicBezTo>
                    <a:cubicBezTo>
                      <a:pt x="56247" y="797"/>
                      <a:pt x="56215" y="576"/>
                      <a:pt x="56104" y="390"/>
                    </a:cubicBezTo>
                    <a:cubicBezTo>
                      <a:pt x="55992" y="205"/>
                      <a:pt x="55817" y="66"/>
                      <a:pt x="5561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7" name="Google Shape;1287;p32"/>
            <p:cNvGrpSpPr/>
            <p:nvPr/>
          </p:nvGrpSpPr>
          <p:grpSpPr>
            <a:xfrm flipH="1">
              <a:off x="5466480" y="1658560"/>
              <a:ext cx="1627759" cy="1061783"/>
              <a:chOff x="-5607800" y="8913100"/>
              <a:chExt cx="1826275" cy="1191275"/>
            </a:xfrm>
          </p:grpSpPr>
          <p:sp>
            <p:nvSpPr>
              <p:cNvPr id="1288" name="Google Shape;1288;p32"/>
              <p:cNvSpPr/>
              <p:nvPr/>
            </p:nvSpPr>
            <p:spPr>
              <a:xfrm>
                <a:off x="-5607800" y="8913100"/>
                <a:ext cx="1826275" cy="1191275"/>
              </a:xfrm>
              <a:custGeom>
                <a:avLst/>
                <a:gdLst/>
                <a:ahLst/>
                <a:cxnLst/>
                <a:rect l="l" t="t" r="r" b="b"/>
                <a:pathLst>
                  <a:path w="73051" h="47651" extrusionOk="0">
                    <a:moveTo>
                      <a:pt x="44689" y="1"/>
                    </a:moveTo>
                    <a:cubicBezTo>
                      <a:pt x="41831" y="1"/>
                      <a:pt x="38972" y="447"/>
                      <a:pt x="36246" y="1320"/>
                    </a:cubicBezTo>
                    <a:cubicBezTo>
                      <a:pt x="33999" y="2038"/>
                      <a:pt x="31831" y="3036"/>
                      <a:pt x="29838" y="4301"/>
                    </a:cubicBezTo>
                    <a:cubicBezTo>
                      <a:pt x="28818" y="4952"/>
                      <a:pt x="27845" y="5674"/>
                      <a:pt x="26927" y="6463"/>
                    </a:cubicBezTo>
                    <a:cubicBezTo>
                      <a:pt x="26483" y="6844"/>
                      <a:pt x="26064" y="7251"/>
                      <a:pt x="25628" y="7641"/>
                    </a:cubicBezTo>
                    <a:cubicBezTo>
                      <a:pt x="25219" y="8008"/>
                      <a:pt x="24742" y="8406"/>
                      <a:pt x="24184" y="8510"/>
                    </a:cubicBezTo>
                    <a:cubicBezTo>
                      <a:pt x="24102" y="8525"/>
                      <a:pt x="24011" y="8534"/>
                      <a:pt x="23917" y="8534"/>
                    </a:cubicBezTo>
                    <a:cubicBezTo>
                      <a:pt x="23584" y="8534"/>
                      <a:pt x="23208" y="8430"/>
                      <a:pt x="23030" y="8159"/>
                    </a:cubicBezTo>
                    <a:cubicBezTo>
                      <a:pt x="22697" y="7655"/>
                      <a:pt x="23202" y="6824"/>
                      <a:pt x="23400" y="6356"/>
                    </a:cubicBezTo>
                    <a:lnTo>
                      <a:pt x="25364" y="1726"/>
                    </a:lnTo>
                    <a:cubicBezTo>
                      <a:pt x="25540" y="1309"/>
                      <a:pt x="25301" y="775"/>
                      <a:pt x="24842" y="775"/>
                    </a:cubicBezTo>
                    <a:cubicBezTo>
                      <a:pt x="24782" y="775"/>
                      <a:pt x="24719" y="784"/>
                      <a:pt x="24653" y="804"/>
                    </a:cubicBezTo>
                    <a:cubicBezTo>
                      <a:pt x="21944" y="1590"/>
                      <a:pt x="19385" y="2824"/>
                      <a:pt x="17069" y="4415"/>
                    </a:cubicBezTo>
                    <a:cubicBezTo>
                      <a:pt x="12856" y="6198"/>
                      <a:pt x="8925" y="8736"/>
                      <a:pt x="5872" y="12172"/>
                    </a:cubicBezTo>
                    <a:cubicBezTo>
                      <a:pt x="2370" y="16114"/>
                      <a:pt x="179" y="21129"/>
                      <a:pt x="61" y="26437"/>
                    </a:cubicBezTo>
                    <a:cubicBezTo>
                      <a:pt x="1" y="29125"/>
                      <a:pt x="517" y="31788"/>
                      <a:pt x="1599" y="34248"/>
                    </a:cubicBezTo>
                    <a:cubicBezTo>
                      <a:pt x="2680" y="36708"/>
                      <a:pt x="4401" y="38880"/>
                      <a:pt x="6350" y="40714"/>
                    </a:cubicBezTo>
                    <a:cubicBezTo>
                      <a:pt x="10282" y="44414"/>
                      <a:pt x="15294" y="47069"/>
                      <a:pt x="20716" y="47571"/>
                    </a:cubicBezTo>
                    <a:cubicBezTo>
                      <a:pt x="21286" y="47624"/>
                      <a:pt x="21861" y="47650"/>
                      <a:pt x="22436" y="47650"/>
                    </a:cubicBezTo>
                    <a:cubicBezTo>
                      <a:pt x="26869" y="47650"/>
                      <a:pt x="31357" y="46086"/>
                      <a:pt x="34615" y="43058"/>
                    </a:cubicBezTo>
                    <a:cubicBezTo>
                      <a:pt x="35056" y="42648"/>
                      <a:pt x="35470" y="42209"/>
                      <a:pt x="35856" y="41747"/>
                    </a:cubicBezTo>
                    <a:cubicBezTo>
                      <a:pt x="36244" y="41283"/>
                      <a:pt x="36309" y="40410"/>
                      <a:pt x="35645" y="40107"/>
                    </a:cubicBezTo>
                    <a:cubicBezTo>
                      <a:pt x="34541" y="39603"/>
                      <a:pt x="33483" y="39005"/>
                      <a:pt x="32482" y="38317"/>
                    </a:cubicBezTo>
                    <a:cubicBezTo>
                      <a:pt x="32018" y="37997"/>
                      <a:pt x="31565" y="37661"/>
                      <a:pt x="31134" y="37299"/>
                    </a:cubicBezTo>
                    <a:cubicBezTo>
                      <a:pt x="30956" y="37148"/>
                      <a:pt x="30741" y="36976"/>
                      <a:pt x="30610" y="36804"/>
                    </a:cubicBezTo>
                    <a:cubicBezTo>
                      <a:pt x="30563" y="36737"/>
                      <a:pt x="30521" y="36665"/>
                      <a:pt x="30483" y="36592"/>
                    </a:cubicBezTo>
                    <a:cubicBezTo>
                      <a:pt x="30425" y="36483"/>
                      <a:pt x="30443" y="36505"/>
                      <a:pt x="30452" y="36348"/>
                    </a:cubicBezTo>
                    <a:cubicBezTo>
                      <a:pt x="30457" y="36279"/>
                      <a:pt x="30509" y="36126"/>
                      <a:pt x="30590" y="35984"/>
                    </a:cubicBezTo>
                    <a:cubicBezTo>
                      <a:pt x="30716" y="35766"/>
                      <a:pt x="30822" y="35653"/>
                      <a:pt x="31014" y="35475"/>
                    </a:cubicBezTo>
                    <a:cubicBezTo>
                      <a:pt x="31304" y="35206"/>
                      <a:pt x="31764" y="34951"/>
                      <a:pt x="32143" y="34796"/>
                    </a:cubicBezTo>
                    <a:cubicBezTo>
                      <a:pt x="32973" y="34457"/>
                      <a:pt x="33807" y="34340"/>
                      <a:pt x="34677" y="34340"/>
                    </a:cubicBezTo>
                    <a:cubicBezTo>
                      <a:pt x="34855" y="34340"/>
                      <a:pt x="35034" y="34345"/>
                      <a:pt x="35215" y="34354"/>
                    </a:cubicBezTo>
                    <a:cubicBezTo>
                      <a:pt x="37580" y="34473"/>
                      <a:pt x="39849" y="35490"/>
                      <a:pt x="42097" y="36238"/>
                    </a:cubicBezTo>
                    <a:cubicBezTo>
                      <a:pt x="43956" y="36855"/>
                      <a:pt x="45866" y="37234"/>
                      <a:pt x="47811" y="37234"/>
                    </a:cubicBezTo>
                    <a:cubicBezTo>
                      <a:pt x="48261" y="37234"/>
                      <a:pt x="48714" y="37214"/>
                      <a:pt x="49168" y="37171"/>
                    </a:cubicBezTo>
                    <a:cubicBezTo>
                      <a:pt x="51838" y="36921"/>
                      <a:pt x="54430" y="36061"/>
                      <a:pt x="56677" y="34587"/>
                    </a:cubicBezTo>
                    <a:cubicBezTo>
                      <a:pt x="57335" y="34156"/>
                      <a:pt x="57309" y="32995"/>
                      <a:pt x="56443" y="32804"/>
                    </a:cubicBezTo>
                    <a:cubicBezTo>
                      <a:pt x="54688" y="32417"/>
                      <a:pt x="53044" y="31639"/>
                      <a:pt x="51634" y="30526"/>
                    </a:cubicBezTo>
                    <a:cubicBezTo>
                      <a:pt x="54886" y="28633"/>
                      <a:pt x="58682" y="27822"/>
                      <a:pt x="61870" y="25784"/>
                    </a:cubicBezTo>
                    <a:cubicBezTo>
                      <a:pt x="63579" y="24692"/>
                      <a:pt x="65126" y="23332"/>
                      <a:pt x="66407" y="21758"/>
                    </a:cubicBezTo>
                    <a:cubicBezTo>
                      <a:pt x="67735" y="20128"/>
                      <a:pt x="68709" y="18337"/>
                      <a:pt x="69538" y="16412"/>
                    </a:cubicBezTo>
                    <a:cubicBezTo>
                      <a:pt x="70470" y="14241"/>
                      <a:pt x="71345" y="12071"/>
                      <a:pt x="72765" y="10162"/>
                    </a:cubicBezTo>
                    <a:cubicBezTo>
                      <a:pt x="73051" y="9778"/>
                      <a:pt x="72824" y="9175"/>
                      <a:pt x="72447" y="8954"/>
                    </a:cubicBezTo>
                    <a:cubicBezTo>
                      <a:pt x="68623" y="6701"/>
                      <a:pt x="64406" y="5318"/>
                      <a:pt x="59956" y="5123"/>
                    </a:cubicBezTo>
                    <a:cubicBezTo>
                      <a:pt x="59567" y="5105"/>
                      <a:pt x="59178" y="5097"/>
                      <a:pt x="58789" y="5097"/>
                    </a:cubicBezTo>
                    <a:cubicBezTo>
                      <a:pt x="56957" y="5097"/>
                      <a:pt x="55129" y="5290"/>
                      <a:pt x="53335" y="5674"/>
                    </a:cubicBezTo>
                    <a:cubicBezTo>
                      <a:pt x="52273" y="5903"/>
                      <a:pt x="51227" y="6205"/>
                      <a:pt x="50206" y="6579"/>
                    </a:cubicBezTo>
                    <a:cubicBezTo>
                      <a:pt x="49675" y="6774"/>
                      <a:pt x="49162" y="7010"/>
                      <a:pt x="48635" y="7217"/>
                    </a:cubicBezTo>
                    <a:cubicBezTo>
                      <a:pt x="48307" y="7346"/>
                      <a:pt x="47969" y="7362"/>
                      <a:pt x="47668" y="7409"/>
                    </a:cubicBezTo>
                    <a:cubicBezTo>
                      <a:pt x="47665" y="7409"/>
                      <a:pt x="47631" y="7395"/>
                      <a:pt x="47616" y="7392"/>
                    </a:cubicBezTo>
                    <a:cubicBezTo>
                      <a:pt x="47614" y="7374"/>
                      <a:pt x="47614" y="7357"/>
                      <a:pt x="47614" y="7339"/>
                    </a:cubicBezTo>
                    <a:cubicBezTo>
                      <a:pt x="47611" y="7064"/>
                      <a:pt x="47736" y="6760"/>
                      <a:pt x="47814" y="6499"/>
                    </a:cubicBezTo>
                    <a:cubicBezTo>
                      <a:pt x="47986" y="5921"/>
                      <a:pt x="48210" y="5361"/>
                      <a:pt x="48482" y="4825"/>
                    </a:cubicBezTo>
                    <a:cubicBezTo>
                      <a:pt x="49047" y="3710"/>
                      <a:pt x="49801" y="2705"/>
                      <a:pt x="50710" y="1848"/>
                    </a:cubicBezTo>
                    <a:cubicBezTo>
                      <a:pt x="51103" y="1476"/>
                      <a:pt x="50926" y="724"/>
                      <a:pt x="50383" y="606"/>
                    </a:cubicBezTo>
                    <a:cubicBezTo>
                      <a:pt x="48511" y="200"/>
                      <a:pt x="46600" y="1"/>
                      <a:pt x="446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32"/>
              <p:cNvSpPr/>
              <p:nvPr/>
            </p:nvSpPr>
            <p:spPr>
              <a:xfrm>
                <a:off x="-5577650" y="8913175"/>
                <a:ext cx="1794175" cy="1119425"/>
              </a:xfrm>
              <a:custGeom>
                <a:avLst/>
                <a:gdLst/>
                <a:ahLst/>
                <a:cxnLst/>
                <a:rect l="l" t="t" r="r" b="b"/>
                <a:pathLst>
                  <a:path w="71767" h="44777" extrusionOk="0">
                    <a:moveTo>
                      <a:pt x="43092" y="1"/>
                    </a:moveTo>
                    <a:cubicBezTo>
                      <a:pt x="42098" y="16"/>
                      <a:pt x="41108" y="84"/>
                      <a:pt x="40122" y="205"/>
                    </a:cubicBezTo>
                    <a:lnTo>
                      <a:pt x="39671" y="484"/>
                    </a:lnTo>
                    <a:cubicBezTo>
                      <a:pt x="37172" y="2035"/>
                      <a:pt x="34765" y="3723"/>
                      <a:pt x="32443" y="5524"/>
                    </a:cubicBezTo>
                    <a:cubicBezTo>
                      <a:pt x="27803" y="9124"/>
                      <a:pt x="23545" y="13212"/>
                      <a:pt x="19782" y="17722"/>
                    </a:cubicBezTo>
                    <a:cubicBezTo>
                      <a:pt x="18730" y="18981"/>
                      <a:pt x="17715" y="20272"/>
                      <a:pt x="16737" y="21592"/>
                    </a:cubicBezTo>
                    <a:cubicBezTo>
                      <a:pt x="15785" y="22881"/>
                      <a:pt x="14776" y="24227"/>
                      <a:pt x="14100" y="25688"/>
                    </a:cubicBezTo>
                    <a:cubicBezTo>
                      <a:pt x="12947" y="26199"/>
                      <a:pt x="11803" y="26727"/>
                      <a:pt x="10667" y="27274"/>
                    </a:cubicBezTo>
                    <a:cubicBezTo>
                      <a:pt x="8924" y="28115"/>
                      <a:pt x="7206" y="29004"/>
                      <a:pt x="5512" y="29942"/>
                    </a:cubicBezTo>
                    <a:cubicBezTo>
                      <a:pt x="5598" y="29644"/>
                      <a:pt x="5668" y="29342"/>
                      <a:pt x="5721" y="29036"/>
                    </a:cubicBezTo>
                    <a:cubicBezTo>
                      <a:pt x="5849" y="28318"/>
                      <a:pt x="5945" y="27593"/>
                      <a:pt x="6088" y="26874"/>
                    </a:cubicBezTo>
                    <a:cubicBezTo>
                      <a:pt x="6372" y="25439"/>
                      <a:pt x="6730" y="24012"/>
                      <a:pt x="7152" y="22610"/>
                    </a:cubicBezTo>
                    <a:cubicBezTo>
                      <a:pt x="7992" y="19816"/>
                      <a:pt x="9107" y="17112"/>
                      <a:pt x="10386" y="14489"/>
                    </a:cubicBezTo>
                    <a:cubicBezTo>
                      <a:pt x="11644" y="11907"/>
                      <a:pt x="12999" y="9296"/>
                      <a:pt x="14847" y="7081"/>
                    </a:cubicBezTo>
                    <a:cubicBezTo>
                      <a:pt x="16545" y="5043"/>
                      <a:pt x="18628" y="3383"/>
                      <a:pt x="20863" y="1972"/>
                    </a:cubicBezTo>
                    <a:cubicBezTo>
                      <a:pt x="21249" y="1728"/>
                      <a:pt x="21641" y="1493"/>
                      <a:pt x="22034" y="1261"/>
                    </a:cubicBezTo>
                    <a:lnTo>
                      <a:pt x="22034" y="1261"/>
                    </a:lnTo>
                    <a:cubicBezTo>
                      <a:pt x="19849" y="2038"/>
                      <a:pt x="17775" y="3096"/>
                      <a:pt x="15863" y="4411"/>
                    </a:cubicBezTo>
                    <a:cubicBezTo>
                      <a:pt x="15729" y="4469"/>
                      <a:pt x="15594" y="4529"/>
                      <a:pt x="15461" y="4587"/>
                    </a:cubicBezTo>
                    <a:cubicBezTo>
                      <a:pt x="15161" y="4877"/>
                      <a:pt x="14868" y="5174"/>
                      <a:pt x="14587" y="5481"/>
                    </a:cubicBezTo>
                    <a:cubicBezTo>
                      <a:pt x="12589" y="7660"/>
                      <a:pt x="11120" y="10241"/>
                      <a:pt x="9790" y="12865"/>
                    </a:cubicBezTo>
                    <a:cubicBezTo>
                      <a:pt x="8433" y="15540"/>
                      <a:pt x="7226" y="18302"/>
                      <a:pt x="6285" y="21152"/>
                    </a:cubicBezTo>
                    <a:cubicBezTo>
                      <a:pt x="5755" y="22755"/>
                      <a:pt x="5308" y="24385"/>
                      <a:pt x="5000" y="26047"/>
                    </a:cubicBezTo>
                    <a:cubicBezTo>
                      <a:pt x="4739" y="27459"/>
                      <a:pt x="4396" y="28983"/>
                      <a:pt x="4692" y="30409"/>
                    </a:cubicBezTo>
                    <a:cubicBezTo>
                      <a:pt x="3099" y="31315"/>
                      <a:pt x="1534" y="32269"/>
                      <a:pt x="0" y="33273"/>
                    </a:cubicBezTo>
                    <a:cubicBezTo>
                      <a:pt x="121" y="33600"/>
                      <a:pt x="252" y="33924"/>
                      <a:pt x="393" y="34245"/>
                    </a:cubicBezTo>
                    <a:cubicBezTo>
                      <a:pt x="430" y="34328"/>
                      <a:pt x="473" y="34409"/>
                      <a:pt x="511" y="34492"/>
                    </a:cubicBezTo>
                    <a:cubicBezTo>
                      <a:pt x="1218" y="34028"/>
                      <a:pt x="1927" y="33571"/>
                      <a:pt x="2647" y="33127"/>
                    </a:cubicBezTo>
                    <a:cubicBezTo>
                      <a:pt x="3521" y="33938"/>
                      <a:pt x="4540" y="34581"/>
                      <a:pt x="5551" y="35217"/>
                    </a:cubicBezTo>
                    <a:cubicBezTo>
                      <a:pt x="6721" y="35955"/>
                      <a:pt x="7915" y="36655"/>
                      <a:pt x="9132" y="37320"/>
                    </a:cubicBezTo>
                    <a:cubicBezTo>
                      <a:pt x="11570" y="38650"/>
                      <a:pt x="14090" y="39826"/>
                      <a:pt x="16675" y="40843"/>
                    </a:cubicBezTo>
                    <a:cubicBezTo>
                      <a:pt x="21354" y="42685"/>
                      <a:pt x="26229" y="43990"/>
                      <a:pt x="31193" y="44777"/>
                    </a:cubicBezTo>
                    <a:cubicBezTo>
                      <a:pt x="31873" y="44334"/>
                      <a:pt x="32520" y="43841"/>
                      <a:pt x="33126" y="43302"/>
                    </a:cubicBezTo>
                    <a:cubicBezTo>
                      <a:pt x="30713" y="43052"/>
                      <a:pt x="28316" y="42665"/>
                      <a:pt x="25945" y="42143"/>
                    </a:cubicBezTo>
                    <a:cubicBezTo>
                      <a:pt x="20654" y="40976"/>
                      <a:pt x="15519" y="39186"/>
                      <a:pt x="10650" y="36811"/>
                    </a:cubicBezTo>
                    <a:cubicBezTo>
                      <a:pt x="9279" y="36141"/>
                      <a:pt x="7931" y="35426"/>
                      <a:pt x="6607" y="34664"/>
                    </a:cubicBezTo>
                    <a:cubicBezTo>
                      <a:pt x="5936" y="34277"/>
                      <a:pt x="5274" y="33876"/>
                      <a:pt x="4610" y="33480"/>
                    </a:cubicBezTo>
                    <a:cubicBezTo>
                      <a:pt x="4287" y="33288"/>
                      <a:pt x="3966" y="33095"/>
                      <a:pt x="3647" y="32898"/>
                    </a:cubicBezTo>
                    <a:cubicBezTo>
                      <a:pt x="3539" y="32831"/>
                      <a:pt x="3430" y="32774"/>
                      <a:pt x="3320" y="32718"/>
                    </a:cubicBezTo>
                    <a:cubicBezTo>
                      <a:pt x="5359" y="31487"/>
                      <a:pt x="7443" y="30332"/>
                      <a:pt x="9569" y="29258"/>
                    </a:cubicBezTo>
                    <a:cubicBezTo>
                      <a:pt x="13059" y="27492"/>
                      <a:pt x="16645" y="25927"/>
                      <a:pt x="20287" y="24507"/>
                    </a:cubicBezTo>
                    <a:cubicBezTo>
                      <a:pt x="20735" y="24828"/>
                      <a:pt x="21176" y="25149"/>
                      <a:pt x="21652" y="25436"/>
                    </a:cubicBezTo>
                    <a:cubicBezTo>
                      <a:pt x="22249" y="25797"/>
                      <a:pt x="22856" y="26131"/>
                      <a:pt x="23471" y="26458"/>
                    </a:cubicBezTo>
                    <a:cubicBezTo>
                      <a:pt x="24655" y="27089"/>
                      <a:pt x="25845" y="27705"/>
                      <a:pt x="27043" y="28306"/>
                    </a:cubicBezTo>
                    <a:cubicBezTo>
                      <a:pt x="29486" y="29526"/>
                      <a:pt x="31944" y="30724"/>
                      <a:pt x="34458" y="31790"/>
                    </a:cubicBezTo>
                    <a:cubicBezTo>
                      <a:pt x="39434" y="33901"/>
                      <a:pt x="44584" y="35682"/>
                      <a:pt x="49931" y="36562"/>
                    </a:cubicBezTo>
                    <a:cubicBezTo>
                      <a:pt x="50189" y="36603"/>
                      <a:pt x="50447" y="36642"/>
                      <a:pt x="50706" y="36680"/>
                    </a:cubicBezTo>
                    <a:cubicBezTo>
                      <a:pt x="51878" y="36374"/>
                      <a:pt x="53011" y="35940"/>
                      <a:pt x="54087" y="35384"/>
                    </a:cubicBezTo>
                    <a:cubicBezTo>
                      <a:pt x="53126" y="35309"/>
                      <a:pt x="52169" y="35201"/>
                      <a:pt x="51214" y="35063"/>
                    </a:cubicBezTo>
                    <a:cubicBezTo>
                      <a:pt x="48578" y="34675"/>
                      <a:pt x="45969" y="34080"/>
                      <a:pt x="43411" y="33337"/>
                    </a:cubicBezTo>
                    <a:cubicBezTo>
                      <a:pt x="38281" y="31845"/>
                      <a:pt x="33344" y="29730"/>
                      <a:pt x="28498" y="27498"/>
                    </a:cubicBezTo>
                    <a:cubicBezTo>
                      <a:pt x="27113" y="26859"/>
                      <a:pt x="25732" y="26213"/>
                      <a:pt x="24343" y="25579"/>
                    </a:cubicBezTo>
                    <a:cubicBezTo>
                      <a:pt x="23666" y="25271"/>
                      <a:pt x="22994" y="24957"/>
                      <a:pt x="22301" y="24685"/>
                    </a:cubicBezTo>
                    <a:cubicBezTo>
                      <a:pt x="21870" y="24514"/>
                      <a:pt x="21437" y="24370"/>
                      <a:pt x="21002" y="24232"/>
                    </a:cubicBezTo>
                    <a:cubicBezTo>
                      <a:pt x="21944" y="23870"/>
                      <a:pt x="22889" y="23516"/>
                      <a:pt x="23838" y="23171"/>
                    </a:cubicBezTo>
                    <a:cubicBezTo>
                      <a:pt x="28747" y="21391"/>
                      <a:pt x="33734" y="19837"/>
                      <a:pt x="38746" y="18374"/>
                    </a:cubicBezTo>
                    <a:cubicBezTo>
                      <a:pt x="40299" y="17921"/>
                      <a:pt x="41854" y="17474"/>
                      <a:pt x="43413" y="17035"/>
                    </a:cubicBezTo>
                    <a:cubicBezTo>
                      <a:pt x="44033" y="17477"/>
                      <a:pt x="44701" y="17850"/>
                      <a:pt x="45364" y="18227"/>
                    </a:cubicBezTo>
                    <a:cubicBezTo>
                      <a:pt x="46299" y="18756"/>
                      <a:pt x="47268" y="19235"/>
                      <a:pt x="48232" y="19710"/>
                    </a:cubicBezTo>
                    <a:cubicBezTo>
                      <a:pt x="50152" y="20651"/>
                      <a:pt x="52142" y="21465"/>
                      <a:pt x="54138" y="22227"/>
                    </a:cubicBezTo>
                    <a:cubicBezTo>
                      <a:pt x="56742" y="23220"/>
                      <a:pt x="59398" y="24069"/>
                      <a:pt x="62098" y="24768"/>
                    </a:cubicBezTo>
                    <a:cubicBezTo>
                      <a:pt x="62581" y="24393"/>
                      <a:pt x="63048" y="23997"/>
                      <a:pt x="63496" y="23578"/>
                    </a:cubicBezTo>
                    <a:cubicBezTo>
                      <a:pt x="62813" y="23414"/>
                      <a:pt x="62131" y="23245"/>
                      <a:pt x="61453" y="23063"/>
                    </a:cubicBezTo>
                    <a:cubicBezTo>
                      <a:pt x="57385" y="21975"/>
                      <a:pt x="53399" y="20599"/>
                      <a:pt x="49527" y="18947"/>
                    </a:cubicBezTo>
                    <a:cubicBezTo>
                      <a:pt x="48440" y="18485"/>
                      <a:pt x="47351" y="18029"/>
                      <a:pt x="46278" y="17536"/>
                    </a:cubicBezTo>
                    <a:cubicBezTo>
                      <a:pt x="45694" y="17267"/>
                      <a:pt x="45108" y="16984"/>
                      <a:pt x="44510" y="16728"/>
                    </a:cubicBezTo>
                    <a:cubicBezTo>
                      <a:pt x="47882" y="15778"/>
                      <a:pt x="51259" y="14847"/>
                      <a:pt x="54631" y="13903"/>
                    </a:cubicBezTo>
                    <a:cubicBezTo>
                      <a:pt x="57344" y="13144"/>
                      <a:pt x="60069" y="12383"/>
                      <a:pt x="62819" y="11744"/>
                    </a:cubicBezTo>
                    <a:cubicBezTo>
                      <a:pt x="63275" y="12085"/>
                      <a:pt x="63802" y="12318"/>
                      <a:pt x="64326" y="12555"/>
                    </a:cubicBezTo>
                    <a:cubicBezTo>
                      <a:pt x="64960" y="12843"/>
                      <a:pt x="65620" y="13081"/>
                      <a:pt x="66276" y="13316"/>
                    </a:cubicBezTo>
                    <a:cubicBezTo>
                      <a:pt x="67258" y="13671"/>
                      <a:pt x="68270" y="13955"/>
                      <a:pt x="69290" y="14202"/>
                    </a:cubicBezTo>
                    <a:cubicBezTo>
                      <a:pt x="69469" y="13800"/>
                      <a:pt x="69658" y="13402"/>
                      <a:pt x="69852" y="13008"/>
                    </a:cubicBezTo>
                    <a:cubicBezTo>
                      <a:pt x="68779" y="12779"/>
                      <a:pt x="67718" y="12506"/>
                      <a:pt x="66655" y="12225"/>
                    </a:cubicBezTo>
                    <a:cubicBezTo>
                      <a:pt x="65975" y="12046"/>
                      <a:pt x="65307" y="11830"/>
                      <a:pt x="64630" y="11644"/>
                    </a:cubicBezTo>
                    <a:cubicBezTo>
                      <a:pt x="64429" y="11589"/>
                      <a:pt x="64230" y="11529"/>
                      <a:pt x="64032" y="11471"/>
                    </a:cubicBezTo>
                    <a:cubicBezTo>
                      <a:pt x="66481" y="10941"/>
                      <a:pt x="68952" y="10525"/>
                      <a:pt x="71452" y="10311"/>
                    </a:cubicBezTo>
                    <a:cubicBezTo>
                      <a:pt x="71489" y="10261"/>
                      <a:pt x="71521" y="10208"/>
                      <a:pt x="71559" y="10159"/>
                    </a:cubicBezTo>
                    <a:cubicBezTo>
                      <a:pt x="71767" y="9878"/>
                      <a:pt x="71702" y="9484"/>
                      <a:pt x="71506" y="9203"/>
                    </a:cubicBezTo>
                    <a:cubicBezTo>
                      <a:pt x="69313" y="9230"/>
                      <a:pt x="67091" y="9619"/>
                      <a:pt x="64969" y="10029"/>
                    </a:cubicBezTo>
                    <a:cubicBezTo>
                      <a:pt x="62620" y="10482"/>
                      <a:pt x="60300" y="11061"/>
                      <a:pt x="57989" y="11676"/>
                    </a:cubicBezTo>
                    <a:cubicBezTo>
                      <a:pt x="58296" y="11498"/>
                      <a:pt x="58601" y="11320"/>
                      <a:pt x="58907" y="11140"/>
                    </a:cubicBezTo>
                    <a:cubicBezTo>
                      <a:pt x="60335" y="10302"/>
                      <a:pt x="61778" y="9490"/>
                      <a:pt x="63249" y="8727"/>
                    </a:cubicBezTo>
                    <a:cubicBezTo>
                      <a:pt x="64501" y="8077"/>
                      <a:pt x="65774" y="7468"/>
                      <a:pt x="67070" y="6913"/>
                    </a:cubicBezTo>
                    <a:cubicBezTo>
                      <a:pt x="66514" y="6695"/>
                      <a:pt x="65952" y="6496"/>
                      <a:pt x="65385" y="6313"/>
                    </a:cubicBezTo>
                    <a:cubicBezTo>
                      <a:pt x="63154" y="7357"/>
                      <a:pt x="60992" y="8542"/>
                      <a:pt x="58872" y="9795"/>
                    </a:cubicBezTo>
                    <a:cubicBezTo>
                      <a:pt x="58044" y="10284"/>
                      <a:pt x="57226" y="10784"/>
                      <a:pt x="56415" y="11299"/>
                    </a:cubicBezTo>
                    <a:cubicBezTo>
                      <a:pt x="55781" y="11699"/>
                      <a:pt x="55090" y="12065"/>
                      <a:pt x="54571" y="12607"/>
                    </a:cubicBezTo>
                    <a:cubicBezTo>
                      <a:pt x="49786" y="13918"/>
                      <a:pt x="45008" y="15254"/>
                      <a:pt x="40237" y="16613"/>
                    </a:cubicBezTo>
                    <a:cubicBezTo>
                      <a:pt x="38857" y="17009"/>
                      <a:pt x="37479" y="17413"/>
                      <a:pt x="36104" y="17823"/>
                    </a:cubicBezTo>
                    <a:cubicBezTo>
                      <a:pt x="36506" y="17417"/>
                      <a:pt x="36907" y="17009"/>
                      <a:pt x="37315" y="16607"/>
                    </a:cubicBezTo>
                    <a:cubicBezTo>
                      <a:pt x="38177" y="15759"/>
                      <a:pt x="39067" y="14945"/>
                      <a:pt x="39975" y="14147"/>
                    </a:cubicBezTo>
                    <a:cubicBezTo>
                      <a:pt x="43855" y="10718"/>
                      <a:pt x="48174" y="7821"/>
                      <a:pt x="52817" y="5533"/>
                    </a:cubicBezTo>
                    <a:lnTo>
                      <a:pt x="52817" y="5533"/>
                    </a:lnTo>
                    <a:cubicBezTo>
                      <a:pt x="52587" y="5576"/>
                      <a:pt x="52357" y="5620"/>
                      <a:pt x="52129" y="5670"/>
                    </a:cubicBezTo>
                    <a:cubicBezTo>
                      <a:pt x="51065" y="5898"/>
                      <a:pt x="50020" y="6201"/>
                      <a:pt x="48999" y="6576"/>
                    </a:cubicBezTo>
                    <a:cubicBezTo>
                      <a:pt x="48555" y="6738"/>
                      <a:pt x="48122" y="6927"/>
                      <a:pt x="47684" y="7107"/>
                    </a:cubicBezTo>
                    <a:cubicBezTo>
                      <a:pt x="44939" y="8779"/>
                      <a:pt x="42332" y="10669"/>
                      <a:pt x="39889" y="12759"/>
                    </a:cubicBezTo>
                    <a:cubicBezTo>
                      <a:pt x="38838" y="13659"/>
                      <a:pt x="37831" y="14609"/>
                      <a:pt x="36856" y="15590"/>
                    </a:cubicBezTo>
                    <a:cubicBezTo>
                      <a:pt x="36377" y="16074"/>
                      <a:pt x="35901" y="16562"/>
                      <a:pt x="35450" y="17070"/>
                    </a:cubicBezTo>
                    <a:cubicBezTo>
                      <a:pt x="35092" y="17474"/>
                      <a:pt x="34756" y="17852"/>
                      <a:pt x="34501" y="18303"/>
                    </a:cubicBezTo>
                    <a:cubicBezTo>
                      <a:pt x="31365" y="19257"/>
                      <a:pt x="28245" y="20258"/>
                      <a:pt x="25154" y="21342"/>
                    </a:cubicBezTo>
                    <a:cubicBezTo>
                      <a:pt x="22088" y="22417"/>
                      <a:pt x="19048" y="23573"/>
                      <a:pt x="16057" y="24840"/>
                    </a:cubicBezTo>
                    <a:lnTo>
                      <a:pt x="16057" y="24840"/>
                    </a:lnTo>
                    <a:cubicBezTo>
                      <a:pt x="16523" y="24201"/>
                      <a:pt x="16975" y="23550"/>
                      <a:pt x="17451" y="22921"/>
                    </a:cubicBezTo>
                    <a:cubicBezTo>
                      <a:pt x="18317" y="21775"/>
                      <a:pt x="19181" y="20628"/>
                      <a:pt x="20092" y="19516"/>
                    </a:cubicBezTo>
                    <a:cubicBezTo>
                      <a:pt x="21934" y="17273"/>
                      <a:pt x="23887" y="15123"/>
                      <a:pt x="25946" y="13078"/>
                    </a:cubicBezTo>
                    <a:cubicBezTo>
                      <a:pt x="30054" y="8988"/>
                      <a:pt x="34582" y="5344"/>
                      <a:pt x="39454" y="2204"/>
                    </a:cubicBezTo>
                    <a:cubicBezTo>
                      <a:pt x="40646" y="1436"/>
                      <a:pt x="41860" y="705"/>
                      <a:pt x="4309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0" name="Google Shape;1290;p32"/>
            <p:cNvGrpSpPr/>
            <p:nvPr/>
          </p:nvGrpSpPr>
          <p:grpSpPr>
            <a:xfrm flipH="1">
              <a:off x="5108601" y="2815578"/>
              <a:ext cx="745550" cy="1341540"/>
              <a:chOff x="-4216475" y="10211225"/>
              <a:chExt cx="836475" cy="1505150"/>
            </a:xfrm>
          </p:grpSpPr>
          <p:sp>
            <p:nvSpPr>
              <p:cNvPr id="1291" name="Google Shape;1291;p32"/>
              <p:cNvSpPr/>
              <p:nvPr/>
            </p:nvSpPr>
            <p:spPr>
              <a:xfrm>
                <a:off x="-4216475" y="10211225"/>
                <a:ext cx="836475" cy="1505150"/>
              </a:xfrm>
              <a:custGeom>
                <a:avLst/>
                <a:gdLst/>
                <a:ahLst/>
                <a:cxnLst/>
                <a:rect l="l" t="t" r="r" b="b"/>
                <a:pathLst>
                  <a:path w="33459" h="60206" extrusionOk="0">
                    <a:moveTo>
                      <a:pt x="26036" y="0"/>
                    </a:moveTo>
                    <a:cubicBezTo>
                      <a:pt x="25685" y="0"/>
                      <a:pt x="25369" y="178"/>
                      <a:pt x="25078" y="358"/>
                    </a:cubicBezTo>
                    <a:cubicBezTo>
                      <a:pt x="24803" y="529"/>
                      <a:pt x="24535" y="705"/>
                      <a:pt x="24272" y="891"/>
                    </a:cubicBezTo>
                    <a:cubicBezTo>
                      <a:pt x="23773" y="1243"/>
                      <a:pt x="23288" y="1619"/>
                      <a:pt x="22824" y="2017"/>
                    </a:cubicBezTo>
                    <a:cubicBezTo>
                      <a:pt x="20972" y="3614"/>
                      <a:pt x="19457" y="5565"/>
                      <a:pt x="18365" y="7755"/>
                    </a:cubicBezTo>
                    <a:cubicBezTo>
                      <a:pt x="17746" y="8998"/>
                      <a:pt x="17260" y="10313"/>
                      <a:pt x="16943" y="11667"/>
                    </a:cubicBezTo>
                    <a:cubicBezTo>
                      <a:pt x="16776" y="12386"/>
                      <a:pt x="16633" y="13140"/>
                      <a:pt x="16658" y="13881"/>
                    </a:cubicBezTo>
                    <a:cubicBezTo>
                      <a:pt x="16679" y="14546"/>
                      <a:pt x="16785" y="15202"/>
                      <a:pt x="17172" y="15722"/>
                    </a:cubicBezTo>
                    <a:cubicBezTo>
                      <a:pt x="16868" y="16418"/>
                      <a:pt x="16586" y="17121"/>
                      <a:pt x="16323" y="17832"/>
                    </a:cubicBezTo>
                    <a:cubicBezTo>
                      <a:pt x="16131" y="18350"/>
                      <a:pt x="15951" y="18873"/>
                      <a:pt x="15776" y="19397"/>
                    </a:cubicBezTo>
                    <a:cubicBezTo>
                      <a:pt x="15709" y="18974"/>
                      <a:pt x="15618" y="18557"/>
                      <a:pt x="15523" y="18147"/>
                    </a:cubicBezTo>
                    <a:cubicBezTo>
                      <a:pt x="15299" y="17179"/>
                      <a:pt x="14975" y="16237"/>
                      <a:pt x="14536" y="15345"/>
                    </a:cubicBezTo>
                    <a:cubicBezTo>
                      <a:pt x="13754" y="13763"/>
                      <a:pt x="12517" y="12381"/>
                      <a:pt x="10895" y="11638"/>
                    </a:cubicBezTo>
                    <a:cubicBezTo>
                      <a:pt x="10148" y="11295"/>
                      <a:pt x="9343" y="11094"/>
                      <a:pt x="8524" y="11094"/>
                    </a:cubicBezTo>
                    <a:cubicBezTo>
                      <a:pt x="8379" y="11094"/>
                      <a:pt x="8234" y="11100"/>
                      <a:pt x="8088" y="11113"/>
                    </a:cubicBezTo>
                    <a:cubicBezTo>
                      <a:pt x="7876" y="11131"/>
                      <a:pt x="7734" y="11300"/>
                      <a:pt x="7781" y="11515"/>
                    </a:cubicBezTo>
                    <a:cubicBezTo>
                      <a:pt x="8139" y="13137"/>
                      <a:pt x="8681" y="14706"/>
                      <a:pt x="9542" y="16134"/>
                    </a:cubicBezTo>
                    <a:cubicBezTo>
                      <a:pt x="10398" y="17551"/>
                      <a:pt x="11491" y="18835"/>
                      <a:pt x="12768" y="19890"/>
                    </a:cubicBezTo>
                    <a:cubicBezTo>
                      <a:pt x="13462" y="20464"/>
                      <a:pt x="14265" y="21139"/>
                      <a:pt x="15158" y="21382"/>
                    </a:cubicBezTo>
                    <a:cubicBezTo>
                      <a:pt x="14431" y="23851"/>
                      <a:pt x="13857" y="26362"/>
                      <a:pt x="13361" y="28889"/>
                    </a:cubicBezTo>
                    <a:cubicBezTo>
                      <a:pt x="13307" y="29165"/>
                      <a:pt x="13257" y="29442"/>
                      <a:pt x="13204" y="29720"/>
                    </a:cubicBezTo>
                    <a:cubicBezTo>
                      <a:pt x="13106" y="29506"/>
                      <a:pt x="13003" y="29294"/>
                      <a:pt x="12897" y="29086"/>
                    </a:cubicBezTo>
                    <a:cubicBezTo>
                      <a:pt x="12480" y="28259"/>
                      <a:pt x="11990" y="27472"/>
                      <a:pt x="11437" y="26732"/>
                    </a:cubicBezTo>
                    <a:cubicBezTo>
                      <a:pt x="10364" y="25291"/>
                      <a:pt x="9099" y="23853"/>
                      <a:pt x="7376" y="23205"/>
                    </a:cubicBezTo>
                    <a:cubicBezTo>
                      <a:pt x="6356" y="22821"/>
                      <a:pt x="5246" y="22753"/>
                      <a:pt x="4170" y="22686"/>
                    </a:cubicBezTo>
                    <a:cubicBezTo>
                      <a:pt x="4164" y="22685"/>
                      <a:pt x="4157" y="22685"/>
                      <a:pt x="4151" y="22685"/>
                    </a:cubicBezTo>
                    <a:cubicBezTo>
                      <a:pt x="3944" y="22685"/>
                      <a:pt x="3771" y="22885"/>
                      <a:pt x="3771" y="23085"/>
                    </a:cubicBezTo>
                    <a:cubicBezTo>
                      <a:pt x="3771" y="24970"/>
                      <a:pt x="4597" y="26750"/>
                      <a:pt x="5658" y="28270"/>
                    </a:cubicBezTo>
                    <a:cubicBezTo>
                      <a:pt x="6714" y="29781"/>
                      <a:pt x="8091" y="31077"/>
                      <a:pt x="9819" y="31773"/>
                    </a:cubicBezTo>
                    <a:cubicBezTo>
                      <a:pt x="10614" y="32092"/>
                      <a:pt x="11472" y="32269"/>
                      <a:pt x="12330" y="32269"/>
                    </a:cubicBezTo>
                    <a:cubicBezTo>
                      <a:pt x="12469" y="32269"/>
                      <a:pt x="12608" y="32264"/>
                      <a:pt x="12747" y="32255"/>
                    </a:cubicBezTo>
                    <a:lnTo>
                      <a:pt x="12747" y="32255"/>
                    </a:lnTo>
                    <a:cubicBezTo>
                      <a:pt x="12380" y="34392"/>
                      <a:pt x="12045" y="36536"/>
                      <a:pt x="11695" y="38675"/>
                    </a:cubicBezTo>
                    <a:cubicBezTo>
                      <a:pt x="11495" y="38438"/>
                      <a:pt x="11287" y="38209"/>
                      <a:pt x="11066" y="37988"/>
                    </a:cubicBezTo>
                    <a:cubicBezTo>
                      <a:pt x="10373" y="37300"/>
                      <a:pt x="9621" y="36677"/>
                      <a:pt x="8816" y="36124"/>
                    </a:cubicBezTo>
                    <a:cubicBezTo>
                      <a:pt x="7235" y="35034"/>
                      <a:pt x="5308" y="34143"/>
                      <a:pt x="3374" y="33991"/>
                    </a:cubicBezTo>
                    <a:cubicBezTo>
                      <a:pt x="3224" y="33979"/>
                      <a:pt x="3071" y="33973"/>
                      <a:pt x="2918" y="33973"/>
                    </a:cubicBezTo>
                    <a:cubicBezTo>
                      <a:pt x="2102" y="33973"/>
                      <a:pt x="1269" y="34153"/>
                      <a:pt x="594" y="34619"/>
                    </a:cubicBezTo>
                    <a:cubicBezTo>
                      <a:pt x="406" y="34750"/>
                      <a:pt x="234" y="34888"/>
                      <a:pt x="136" y="35098"/>
                    </a:cubicBezTo>
                    <a:cubicBezTo>
                      <a:pt x="1" y="35386"/>
                      <a:pt x="84" y="35671"/>
                      <a:pt x="210" y="35944"/>
                    </a:cubicBezTo>
                    <a:cubicBezTo>
                      <a:pt x="408" y="36376"/>
                      <a:pt x="672" y="36774"/>
                      <a:pt x="962" y="37147"/>
                    </a:cubicBezTo>
                    <a:cubicBezTo>
                      <a:pt x="2160" y="38685"/>
                      <a:pt x="3950" y="39700"/>
                      <a:pt x="5747" y="40380"/>
                    </a:cubicBezTo>
                    <a:cubicBezTo>
                      <a:pt x="6877" y="40810"/>
                      <a:pt x="8182" y="41119"/>
                      <a:pt x="9461" y="41119"/>
                    </a:cubicBezTo>
                    <a:cubicBezTo>
                      <a:pt x="10099" y="41119"/>
                      <a:pt x="10731" y="41042"/>
                      <a:pt x="11331" y="40864"/>
                    </a:cubicBezTo>
                    <a:lnTo>
                      <a:pt x="11331" y="40864"/>
                    </a:lnTo>
                    <a:cubicBezTo>
                      <a:pt x="10778" y="44096"/>
                      <a:pt x="10140" y="47327"/>
                      <a:pt x="8999" y="50410"/>
                    </a:cubicBezTo>
                    <a:cubicBezTo>
                      <a:pt x="8925" y="50607"/>
                      <a:pt x="8851" y="50802"/>
                      <a:pt x="8775" y="50995"/>
                    </a:cubicBezTo>
                    <a:cubicBezTo>
                      <a:pt x="8736" y="51092"/>
                      <a:pt x="8698" y="51189"/>
                      <a:pt x="8658" y="51285"/>
                    </a:cubicBezTo>
                    <a:cubicBezTo>
                      <a:pt x="8640" y="51333"/>
                      <a:pt x="8620" y="51382"/>
                      <a:pt x="8600" y="51430"/>
                    </a:cubicBezTo>
                    <a:cubicBezTo>
                      <a:pt x="8590" y="51451"/>
                      <a:pt x="8578" y="51482"/>
                      <a:pt x="8569" y="51503"/>
                    </a:cubicBezTo>
                    <a:cubicBezTo>
                      <a:pt x="8405" y="51889"/>
                      <a:pt x="8231" y="52270"/>
                      <a:pt x="8048" y="52646"/>
                    </a:cubicBezTo>
                    <a:cubicBezTo>
                      <a:pt x="7688" y="53394"/>
                      <a:pt x="7288" y="54120"/>
                      <a:pt x="6849" y="54825"/>
                    </a:cubicBezTo>
                    <a:cubicBezTo>
                      <a:pt x="6628" y="55178"/>
                      <a:pt x="6396" y="55523"/>
                      <a:pt x="6151" y="55861"/>
                    </a:cubicBezTo>
                    <a:cubicBezTo>
                      <a:pt x="6032" y="56024"/>
                      <a:pt x="5909" y="56184"/>
                      <a:pt x="5788" y="56345"/>
                    </a:cubicBezTo>
                    <a:cubicBezTo>
                      <a:pt x="5759" y="56385"/>
                      <a:pt x="5728" y="56425"/>
                      <a:pt x="5699" y="56465"/>
                    </a:cubicBezTo>
                    <a:lnTo>
                      <a:pt x="5645" y="56535"/>
                    </a:lnTo>
                    <a:lnTo>
                      <a:pt x="5592" y="56604"/>
                    </a:lnTo>
                    <a:cubicBezTo>
                      <a:pt x="5552" y="56653"/>
                      <a:pt x="5513" y="56703"/>
                      <a:pt x="5473" y="56752"/>
                    </a:cubicBezTo>
                    <a:cubicBezTo>
                      <a:pt x="4948" y="57400"/>
                      <a:pt x="4365" y="58002"/>
                      <a:pt x="3784" y="58599"/>
                    </a:cubicBezTo>
                    <a:cubicBezTo>
                      <a:pt x="3649" y="58735"/>
                      <a:pt x="3540" y="58892"/>
                      <a:pt x="3417" y="59040"/>
                    </a:cubicBezTo>
                    <a:cubicBezTo>
                      <a:pt x="3279" y="59205"/>
                      <a:pt x="3106" y="59344"/>
                      <a:pt x="2944" y="59485"/>
                    </a:cubicBezTo>
                    <a:cubicBezTo>
                      <a:pt x="2628" y="59760"/>
                      <a:pt x="2918" y="60205"/>
                      <a:pt x="3264" y="60205"/>
                    </a:cubicBezTo>
                    <a:cubicBezTo>
                      <a:pt x="3329" y="60205"/>
                      <a:pt x="3395" y="60190"/>
                      <a:pt x="3460" y="60154"/>
                    </a:cubicBezTo>
                    <a:cubicBezTo>
                      <a:pt x="3642" y="60058"/>
                      <a:pt x="3817" y="59945"/>
                      <a:pt x="4001" y="59858"/>
                    </a:cubicBezTo>
                    <a:cubicBezTo>
                      <a:pt x="4197" y="59764"/>
                      <a:pt x="4395" y="59687"/>
                      <a:pt x="4578" y="59566"/>
                    </a:cubicBezTo>
                    <a:cubicBezTo>
                      <a:pt x="4950" y="59321"/>
                      <a:pt x="5321" y="59049"/>
                      <a:pt x="5650" y="58748"/>
                    </a:cubicBezTo>
                    <a:cubicBezTo>
                      <a:pt x="6298" y="58161"/>
                      <a:pt x="6892" y="57518"/>
                      <a:pt x="7426" y="56825"/>
                    </a:cubicBezTo>
                    <a:cubicBezTo>
                      <a:pt x="8449" y="55496"/>
                      <a:pt x="9271" y="54038"/>
                      <a:pt x="9937" y="52501"/>
                    </a:cubicBezTo>
                    <a:cubicBezTo>
                      <a:pt x="11331" y="49282"/>
                      <a:pt x="12150" y="45847"/>
                      <a:pt x="12733" y="42397"/>
                    </a:cubicBezTo>
                    <a:cubicBezTo>
                      <a:pt x="12991" y="40875"/>
                      <a:pt x="13228" y="39350"/>
                      <a:pt x="13459" y="37824"/>
                    </a:cubicBezTo>
                    <a:cubicBezTo>
                      <a:pt x="14531" y="38314"/>
                      <a:pt x="15693" y="38569"/>
                      <a:pt x="16873" y="38714"/>
                    </a:cubicBezTo>
                    <a:cubicBezTo>
                      <a:pt x="17746" y="38822"/>
                      <a:pt x="18631" y="38870"/>
                      <a:pt x="19516" y="38870"/>
                    </a:cubicBezTo>
                    <a:cubicBezTo>
                      <a:pt x="20213" y="38870"/>
                      <a:pt x="20909" y="38840"/>
                      <a:pt x="21599" y="38787"/>
                    </a:cubicBezTo>
                    <a:cubicBezTo>
                      <a:pt x="24716" y="38543"/>
                      <a:pt x="27776" y="37644"/>
                      <a:pt x="30264" y="35699"/>
                    </a:cubicBezTo>
                    <a:cubicBezTo>
                      <a:pt x="31478" y="34751"/>
                      <a:pt x="32599" y="33506"/>
                      <a:pt x="33232" y="32089"/>
                    </a:cubicBezTo>
                    <a:cubicBezTo>
                      <a:pt x="33459" y="31581"/>
                      <a:pt x="33192" y="31052"/>
                      <a:pt x="32616" y="31013"/>
                    </a:cubicBezTo>
                    <a:cubicBezTo>
                      <a:pt x="31839" y="30959"/>
                      <a:pt x="31059" y="30939"/>
                      <a:pt x="30284" y="30879"/>
                    </a:cubicBezTo>
                    <a:cubicBezTo>
                      <a:pt x="29507" y="30818"/>
                      <a:pt x="28724" y="30770"/>
                      <a:pt x="27943" y="30741"/>
                    </a:cubicBezTo>
                    <a:cubicBezTo>
                      <a:pt x="27483" y="30724"/>
                      <a:pt x="27022" y="30715"/>
                      <a:pt x="26560" y="30715"/>
                    </a:cubicBezTo>
                    <a:cubicBezTo>
                      <a:pt x="25463" y="30715"/>
                      <a:pt x="24367" y="30767"/>
                      <a:pt x="23277" y="30896"/>
                    </a:cubicBezTo>
                    <a:cubicBezTo>
                      <a:pt x="20618" y="31212"/>
                      <a:pt x="17975" y="31957"/>
                      <a:pt x="15701" y="33409"/>
                    </a:cubicBezTo>
                    <a:cubicBezTo>
                      <a:pt x="15081" y="33806"/>
                      <a:pt x="14491" y="34249"/>
                      <a:pt x="13938" y="34738"/>
                    </a:cubicBezTo>
                    <a:cubicBezTo>
                      <a:pt x="13935" y="34741"/>
                      <a:pt x="13932" y="34745"/>
                      <a:pt x="13928" y="34748"/>
                    </a:cubicBezTo>
                    <a:cubicBezTo>
                      <a:pt x="14120" y="33492"/>
                      <a:pt x="14318" y="32238"/>
                      <a:pt x="14531" y="30986"/>
                    </a:cubicBezTo>
                    <a:cubicBezTo>
                      <a:pt x="14803" y="29379"/>
                      <a:pt x="15093" y="27773"/>
                      <a:pt x="15419" y="26174"/>
                    </a:cubicBezTo>
                    <a:cubicBezTo>
                      <a:pt x="16097" y="26340"/>
                      <a:pt x="16790" y="26403"/>
                      <a:pt x="17487" y="26403"/>
                    </a:cubicBezTo>
                    <a:cubicBezTo>
                      <a:pt x="17932" y="26403"/>
                      <a:pt x="18379" y="26377"/>
                      <a:pt x="18824" y="26337"/>
                    </a:cubicBezTo>
                    <a:cubicBezTo>
                      <a:pt x="20120" y="26220"/>
                      <a:pt x="21421" y="26027"/>
                      <a:pt x="22689" y="25741"/>
                    </a:cubicBezTo>
                    <a:cubicBezTo>
                      <a:pt x="25064" y="25208"/>
                      <a:pt x="27389" y="24232"/>
                      <a:pt x="29138" y="22495"/>
                    </a:cubicBezTo>
                    <a:cubicBezTo>
                      <a:pt x="30066" y="21577"/>
                      <a:pt x="30780" y="20481"/>
                      <a:pt x="31179" y="19234"/>
                    </a:cubicBezTo>
                    <a:cubicBezTo>
                      <a:pt x="31314" y="18819"/>
                      <a:pt x="30956" y="18388"/>
                      <a:pt x="30536" y="18388"/>
                    </a:cubicBezTo>
                    <a:cubicBezTo>
                      <a:pt x="30535" y="18388"/>
                      <a:pt x="30535" y="18388"/>
                      <a:pt x="30534" y="18388"/>
                    </a:cubicBezTo>
                    <a:cubicBezTo>
                      <a:pt x="28146" y="18396"/>
                      <a:pt x="25771" y="18647"/>
                      <a:pt x="23454" y="19232"/>
                    </a:cubicBezTo>
                    <a:cubicBezTo>
                      <a:pt x="21335" y="19767"/>
                      <a:pt x="19237" y="20558"/>
                      <a:pt x="17482" y="21887"/>
                    </a:cubicBezTo>
                    <a:cubicBezTo>
                      <a:pt x="16986" y="22262"/>
                      <a:pt x="16523" y="22675"/>
                      <a:pt x="16094" y="23125"/>
                    </a:cubicBezTo>
                    <a:cubicBezTo>
                      <a:pt x="16363" y="22010"/>
                      <a:pt x="16653" y="20901"/>
                      <a:pt x="16982" y="19801"/>
                    </a:cubicBezTo>
                    <a:cubicBezTo>
                      <a:pt x="17409" y="18365"/>
                      <a:pt x="17905" y="16957"/>
                      <a:pt x="18434" y="15560"/>
                    </a:cubicBezTo>
                    <a:cubicBezTo>
                      <a:pt x="20856" y="14755"/>
                      <a:pt x="23015" y="13086"/>
                      <a:pt x="24556" y="11074"/>
                    </a:cubicBezTo>
                    <a:cubicBezTo>
                      <a:pt x="26202" y="8922"/>
                      <a:pt x="27133" y="6259"/>
                      <a:pt x="27259" y="3557"/>
                    </a:cubicBezTo>
                    <a:cubicBezTo>
                      <a:pt x="27291" y="2873"/>
                      <a:pt x="27274" y="2181"/>
                      <a:pt x="27186" y="1501"/>
                    </a:cubicBezTo>
                    <a:cubicBezTo>
                      <a:pt x="27104" y="848"/>
                      <a:pt x="26895" y="48"/>
                      <a:pt x="26095" y="2"/>
                    </a:cubicBezTo>
                    <a:cubicBezTo>
                      <a:pt x="26075" y="1"/>
                      <a:pt x="26055" y="0"/>
                      <a:pt x="2603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32"/>
              <p:cNvSpPr/>
              <p:nvPr/>
            </p:nvSpPr>
            <p:spPr>
              <a:xfrm>
                <a:off x="-3756400" y="10274625"/>
                <a:ext cx="177975" cy="279350"/>
              </a:xfrm>
              <a:custGeom>
                <a:avLst/>
                <a:gdLst/>
                <a:ahLst/>
                <a:cxnLst/>
                <a:rect l="l" t="t" r="r" b="b"/>
                <a:pathLst>
                  <a:path w="7119" h="11174" extrusionOk="0">
                    <a:moveTo>
                      <a:pt x="7051" y="0"/>
                    </a:moveTo>
                    <a:cubicBezTo>
                      <a:pt x="7042" y="0"/>
                      <a:pt x="7033" y="3"/>
                      <a:pt x="7024" y="9"/>
                    </a:cubicBezTo>
                    <a:cubicBezTo>
                      <a:pt x="6595" y="313"/>
                      <a:pt x="6271" y="755"/>
                      <a:pt x="5952" y="1167"/>
                    </a:cubicBezTo>
                    <a:cubicBezTo>
                      <a:pt x="5630" y="1584"/>
                      <a:pt x="5312" y="2002"/>
                      <a:pt x="5009" y="2433"/>
                    </a:cubicBezTo>
                    <a:cubicBezTo>
                      <a:pt x="4361" y="3362"/>
                      <a:pt x="3733" y="4305"/>
                      <a:pt x="3124" y="5260"/>
                    </a:cubicBezTo>
                    <a:cubicBezTo>
                      <a:pt x="2530" y="6192"/>
                      <a:pt x="1971" y="7149"/>
                      <a:pt x="1426" y="8112"/>
                    </a:cubicBezTo>
                    <a:cubicBezTo>
                      <a:pt x="1152" y="8592"/>
                      <a:pt x="876" y="9073"/>
                      <a:pt x="632" y="9569"/>
                    </a:cubicBezTo>
                    <a:cubicBezTo>
                      <a:pt x="441" y="9954"/>
                      <a:pt x="1" y="10590"/>
                      <a:pt x="162" y="11029"/>
                    </a:cubicBezTo>
                    <a:cubicBezTo>
                      <a:pt x="193" y="11112"/>
                      <a:pt x="265" y="11173"/>
                      <a:pt x="352" y="11173"/>
                    </a:cubicBezTo>
                    <a:cubicBezTo>
                      <a:pt x="369" y="11173"/>
                      <a:pt x="386" y="11171"/>
                      <a:pt x="404" y="11166"/>
                    </a:cubicBezTo>
                    <a:cubicBezTo>
                      <a:pt x="833" y="11049"/>
                      <a:pt x="1049" y="10464"/>
                      <a:pt x="1254" y="10106"/>
                    </a:cubicBezTo>
                    <a:cubicBezTo>
                      <a:pt x="1527" y="9626"/>
                      <a:pt x="1783" y="9136"/>
                      <a:pt x="2049" y="8651"/>
                    </a:cubicBezTo>
                    <a:cubicBezTo>
                      <a:pt x="2591" y="7657"/>
                      <a:pt x="3162" y="6681"/>
                      <a:pt x="3735" y="5704"/>
                    </a:cubicBezTo>
                    <a:cubicBezTo>
                      <a:pt x="4294" y="4750"/>
                      <a:pt x="4873" y="3808"/>
                      <a:pt x="5471" y="2879"/>
                    </a:cubicBezTo>
                    <a:cubicBezTo>
                      <a:pt x="5769" y="2413"/>
                      <a:pt x="6061" y="1945"/>
                      <a:pt x="6354" y="1477"/>
                    </a:cubicBezTo>
                    <a:cubicBezTo>
                      <a:pt x="6634" y="1030"/>
                      <a:pt x="6950" y="580"/>
                      <a:pt x="7107" y="73"/>
                    </a:cubicBezTo>
                    <a:cubicBezTo>
                      <a:pt x="7119" y="38"/>
                      <a:pt x="7086" y="0"/>
                      <a:pt x="705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32"/>
              <p:cNvSpPr/>
              <p:nvPr/>
            </p:nvSpPr>
            <p:spPr>
              <a:xfrm>
                <a:off x="-3976150" y="10520100"/>
                <a:ext cx="163950" cy="217800"/>
              </a:xfrm>
              <a:custGeom>
                <a:avLst/>
                <a:gdLst/>
                <a:ahLst/>
                <a:cxnLst/>
                <a:rect l="l" t="t" r="r" b="b"/>
                <a:pathLst>
                  <a:path w="6558" h="8712" extrusionOk="0">
                    <a:moveTo>
                      <a:pt x="73" y="0"/>
                    </a:moveTo>
                    <a:cubicBezTo>
                      <a:pt x="33" y="0"/>
                      <a:pt x="1" y="45"/>
                      <a:pt x="23" y="86"/>
                    </a:cubicBezTo>
                    <a:cubicBezTo>
                      <a:pt x="422" y="852"/>
                      <a:pt x="1021" y="1516"/>
                      <a:pt x="1542" y="2202"/>
                    </a:cubicBezTo>
                    <a:cubicBezTo>
                      <a:pt x="2073" y="2907"/>
                      <a:pt x="2578" y="3628"/>
                      <a:pt x="3056" y="4372"/>
                    </a:cubicBezTo>
                    <a:cubicBezTo>
                      <a:pt x="3525" y="5096"/>
                      <a:pt x="3977" y="5832"/>
                      <a:pt x="4431" y="6564"/>
                    </a:cubicBezTo>
                    <a:cubicBezTo>
                      <a:pt x="4886" y="7297"/>
                      <a:pt x="5256" y="8235"/>
                      <a:pt x="6021" y="8668"/>
                    </a:cubicBezTo>
                    <a:cubicBezTo>
                      <a:pt x="6074" y="8698"/>
                      <a:pt x="6133" y="8711"/>
                      <a:pt x="6191" y="8711"/>
                    </a:cubicBezTo>
                    <a:cubicBezTo>
                      <a:pt x="6376" y="8711"/>
                      <a:pt x="6557" y="8573"/>
                      <a:pt x="6546" y="8367"/>
                    </a:cubicBezTo>
                    <a:cubicBezTo>
                      <a:pt x="6521" y="7875"/>
                      <a:pt x="6375" y="7579"/>
                      <a:pt x="6110" y="7166"/>
                    </a:cubicBezTo>
                    <a:cubicBezTo>
                      <a:pt x="5864" y="6782"/>
                      <a:pt x="5615" y="6400"/>
                      <a:pt x="5366" y="6018"/>
                    </a:cubicBezTo>
                    <a:cubicBezTo>
                      <a:pt x="4863" y="5251"/>
                      <a:pt x="4335" y="4507"/>
                      <a:pt x="3779" y="3782"/>
                    </a:cubicBezTo>
                    <a:cubicBezTo>
                      <a:pt x="3249" y="3088"/>
                      <a:pt x="2702" y="2406"/>
                      <a:pt x="2120" y="1755"/>
                    </a:cubicBezTo>
                    <a:cubicBezTo>
                      <a:pt x="1539" y="1104"/>
                      <a:pt x="891" y="405"/>
                      <a:pt x="101" y="8"/>
                    </a:cubicBezTo>
                    <a:cubicBezTo>
                      <a:pt x="92" y="3"/>
                      <a:pt x="82" y="0"/>
                      <a:pt x="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32"/>
              <p:cNvSpPr/>
              <p:nvPr/>
            </p:nvSpPr>
            <p:spPr>
              <a:xfrm>
                <a:off x="-4096600" y="10803750"/>
                <a:ext cx="204750" cy="197000"/>
              </a:xfrm>
              <a:custGeom>
                <a:avLst/>
                <a:gdLst/>
                <a:ahLst/>
                <a:cxnLst/>
                <a:rect l="l" t="t" r="r" b="b"/>
                <a:pathLst>
                  <a:path w="8190" h="7880" extrusionOk="0">
                    <a:moveTo>
                      <a:pt x="169" y="0"/>
                    </a:moveTo>
                    <a:cubicBezTo>
                      <a:pt x="81" y="0"/>
                      <a:pt x="1" y="84"/>
                      <a:pt x="58" y="176"/>
                    </a:cubicBezTo>
                    <a:cubicBezTo>
                      <a:pt x="517" y="929"/>
                      <a:pt x="1227" y="1511"/>
                      <a:pt x="1844" y="2131"/>
                    </a:cubicBezTo>
                    <a:cubicBezTo>
                      <a:pt x="2510" y="2802"/>
                      <a:pt x="3192" y="3456"/>
                      <a:pt x="3857" y="4127"/>
                    </a:cubicBezTo>
                    <a:cubicBezTo>
                      <a:pt x="4505" y="4783"/>
                      <a:pt x="5142" y="5447"/>
                      <a:pt x="5770" y="6122"/>
                    </a:cubicBezTo>
                    <a:cubicBezTo>
                      <a:pt x="6085" y="6459"/>
                      <a:pt x="6396" y="6799"/>
                      <a:pt x="6707" y="7140"/>
                    </a:cubicBezTo>
                    <a:cubicBezTo>
                      <a:pt x="7024" y="7490"/>
                      <a:pt x="7302" y="7826"/>
                      <a:pt x="7795" y="7878"/>
                    </a:cubicBezTo>
                    <a:cubicBezTo>
                      <a:pt x="7805" y="7879"/>
                      <a:pt x="7814" y="7880"/>
                      <a:pt x="7823" y="7880"/>
                    </a:cubicBezTo>
                    <a:cubicBezTo>
                      <a:pt x="8015" y="7880"/>
                      <a:pt x="8190" y="7674"/>
                      <a:pt x="8182" y="7491"/>
                    </a:cubicBezTo>
                    <a:cubicBezTo>
                      <a:pt x="8167" y="7031"/>
                      <a:pt x="7847" y="6725"/>
                      <a:pt x="7536" y="6415"/>
                    </a:cubicBezTo>
                    <a:cubicBezTo>
                      <a:pt x="7210" y="6089"/>
                      <a:pt x="6883" y="5765"/>
                      <a:pt x="6553" y="5444"/>
                    </a:cubicBezTo>
                    <a:cubicBezTo>
                      <a:pt x="5874" y="4786"/>
                      <a:pt x="5188" y="4135"/>
                      <a:pt x="4494" y="3491"/>
                    </a:cubicBezTo>
                    <a:cubicBezTo>
                      <a:pt x="3820" y="2863"/>
                      <a:pt x="3143" y="2235"/>
                      <a:pt x="2436" y="1641"/>
                    </a:cubicBezTo>
                    <a:cubicBezTo>
                      <a:pt x="1746" y="1061"/>
                      <a:pt x="1058" y="380"/>
                      <a:pt x="224" y="12"/>
                    </a:cubicBezTo>
                    <a:cubicBezTo>
                      <a:pt x="206" y="4"/>
                      <a:pt x="187" y="0"/>
                      <a:pt x="1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32"/>
              <p:cNvSpPr/>
              <p:nvPr/>
            </p:nvSpPr>
            <p:spPr>
              <a:xfrm>
                <a:off x="-4176400" y="11103375"/>
                <a:ext cx="227950" cy="120250"/>
              </a:xfrm>
              <a:custGeom>
                <a:avLst/>
                <a:gdLst/>
                <a:ahLst/>
                <a:cxnLst/>
                <a:rect l="l" t="t" r="r" b="b"/>
                <a:pathLst>
                  <a:path w="9118" h="4810" extrusionOk="0">
                    <a:moveTo>
                      <a:pt x="200" y="0"/>
                    </a:moveTo>
                    <a:cubicBezTo>
                      <a:pt x="143" y="0"/>
                      <a:pt x="87" y="4"/>
                      <a:pt x="30" y="14"/>
                    </a:cubicBezTo>
                    <a:cubicBezTo>
                      <a:pt x="10" y="20"/>
                      <a:pt x="1" y="44"/>
                      <a:pt x="12" y="62"/>
                    </a:cubicBezTo>
                    <a:cubicBezTo>
                      <a:pt x="204" y="343"/>
                      <a:pt x="537" y="487"/>
                      <a:pt x="827" y="650"/>
                    </a:cubicBezTo>
                    <a:cubicBezTo>
                      <a:pt x="1205" y="860"/>
                      <a:pt x="1584" y="1060"/>
                      <a:pt x="1968" y="1257"/>
                    </a:cubicBezTo>
                    <a:cubicBezTo>
                      <a:pt x="2759" y="1663"/>
                      <a:pt x="3540" y="2089"/>
                      <a:pt x="4323" y="2513"/>
                    </a:cubicBezTo>
                    <a:cubicBezTo>
                      <a:pt x="5083" y="2924"/>
                      <a:pt x="5836" y="3351"/>
                      <a:pt x="6580" y="3796"/>
                    </a:cubicBezTo>
                    <a:cubicBezTo>
                      <a:pt x="7288" y="4218"/>
                      <a:pt x="8008" y="4773"/>
                      <a:pt x="8856" y="4810"/>
                    </a:cubicBezTo>
                    <a:cubicBezTo>
                      <a:pt x="8859" y="4810"/>
                      <a:pt x="8863" y="4810"/>
                      <a:pt x="8866" y="4810"/>
                    </a:cubicBezTo>
                    <a:cubicBezTo>
                      <a:pt x="9028" y="4810"/>
                      <a:pt x="9117" y="4620"/>
                      <a:pt x="9043" y="4484"/>
                    </a:cubicBezTo>
                    <a:cubicBezTo>
                      <a:pt x="8632" y="3738"/>
                      <a:pt x="7787" y="3360"/>
                      <a:pt x="7064" y="2967"/>
                    </a:cubicBezTo>
                    <a:cubicBezTo>
                      <a:pt x="6281" y="2540"/>
                      <a:pt x="5489" y="2130"/>
                      <a:pt x="4687" y="1739"/>
                    </a:cubicBezTo>
                    <a:cubicBezTo>
                      <a:pt x="3926" y="1366"/>
                      <a:pt x="3149" y="1029"/>
                      <a:pt x="2366" y="704"/>
                    </a:cubicBezTo>
                    <a:cubicBezTo>
                      <a:pt x="1943" y="529"/>
                      <a:pt x="1524" y="363"/>
                      <a:pt x="1090" y="220"/>
                    </a:cubicBezTo>
                    <a:cubicBezTo>
                      <a:pt x="806" y="127"/>
                      <a:pt x="503" y="0"/>
                      <a:pt x="20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32"/>
              <p:cNvSpPr/>
              <p:nvPr/>
            </p:nvSpPr>
            <p:spPr>
              <a:xfrm>
                <a:off x="-3851100" y="11025325"/>
                <a:ext cx="389000" cy="119600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4784" extrusionOk="0">
                    <a:moveTo>
                      <a:pt x="15101" y="1"/>
                    </a:moveTo>
                    <a:cubicBezTo>
                      <a:pt x="15095" y="1"/>
                      <a:pt x="15090" y="1"/>
                      <a:pt x="15085" y="1"/>
                    </a:cubicBezTo>
                    <a:cubicBezTo>
                      <a:pt x="13818" y="58"/>
                      <a:pt x="12573" y="515"/>
                      <a:pt x="11358" y="850"/>
                    </a:cubicBezTo>
                    <a:cubicBezTo>
                      <a:pt x="10107" y="1192"/>
                      <a:pt x="8868" y="1567"/>
                      <a:pt x="7626" y="1940"/>
                    </a:cubicBezTo>
                    <a:cubicBezTo>
                      <a:pt x="6384" y="2313"/>
                      <a:pt x="5141" y="2677"/>
                      <a:pt x="3891" y="3023"/>
                    </a:cubicBezTo>
                    <a:lnTo>
                      <a:pt x="2095" y="3517"/>
                    </a:lnTo>
                    <a:cubicBezTo>
                      <a:pt x="1459" y="3694"/>
                      <a:pt x="819" y="3818"/>
                      <a:pt x="263" y="4190"/>
                    </a:cubicBezTo>
                    <a:cubicBezTo>
                      <a:pt x="1" y="4365"/>
                      <a:pt x="100" y="4769"/>
                      <a:pt x="423" y="4781"/>
                    </a:cubicBezTo>
                    <a:cubicBezTo>
                      <a:pt x="462" y="4783"/>
                      <a:pt x="501" y="4783"/>
                      <a:pt x="539" y="4783"/>
                    </a:cubicBezTo>
                    <a:cubicBezTo>
                      <a:pt x="1137" y="4783"/>
                      <a:pt x="1685" y="4589"/>
                      <a:pt x="2261" y="4426"/>
                    </a:cubicBezTo>
                    <a:lnTo>
                      <a:pt x="4131" y="3893"/>
                    </a:lnTo>
                    <a:cubicBezTo>
                      <a:pt x="5378" y="3539"/>
                      <a:pt x="6629" y="3204"/>
                      <a:pt x="7884" y="2875"/>
                    </a:cubicBezTo>
                    <a:cubicBezTo>
                      <a:pt x="9138" y="2548"/>
                      <a:pt x="10391" y="2223"/>
                      <a:pt x="11638" y="1867"/>
                    </a:cubicBezTo>
                    <a:cubicBezTo>
                      <a:pt x="12849" y="1521"/>
                      <a:pt x="14153" y="1266"/>
                      <a:pt x="15263" y="657"/>
                    </a:cubicBezTo>
                    <a:cubicBezTo>
                      <a:pt x="15560" y="493"/>
                      <a:pt x="15439" y="1"/>
                      <a:pt x="151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32"/>
              <p:cNvSpPr/>
              <p:nvPr/>
            </p:nvSpPr>
            <p:spPr>
              <a:xfrm>
                <a:off x="-3786500" y="10711400"/>
                <a:ext cx="281450" cy="94650"/>
              </a:xfrm>
              <a:custGeom>
                <a:avLst/>
                <a:gdLst/>
                <a:ahLst/>
                <a:cxnLst/>
                <a:rect l="l" t="t" r="r" b="b"/>
                <a:pathLst>
                  <a:path w="11258" h="3786" extrusionOk="0">
                    <a:moveTo>
                      <a:pt x="10621" y="0"/>
                    </a:moveTo>
                    <a:cubicBezTo>
                      <a:pt x="9860" y="0"/>
                      <a:pt x="9054" y="291"/>
                      <a:pt x="8341" y="469"/>
                    </a:cubicBezTo>
                    <a:cubicBezTo>
                      <a:pt x="7363" y="713"/>
                      <a:pt x="6399" y="997"/>
                      <a:pt x="5439" y="1304"/>
                    </a:cubicBezTo>
                    <a:cubicBezTo>
                      <a:pt x="4478" y="1612"/>
                      <a:pt x="3528" y="1939"/>
                      <a:pt x="2583" y="2289"/>
                    </a:cubicBezTo>
                    <a:cubicBezTo>
                      <a:pt x="2118" y="2461"/>
                      <a:pt x="1653" y="2631"/>
                      <a:pt x="1200" y="2831"/>
                    </a:cubicBezTo>
                    <a:cubicBezTo>
                      <a:pt x="799" y="3007"/>
                      <a:pt x="337" y="3142"/>
                      <a:pt x="67" y="3503"/>
                    </a:cubicBezTo>
                    <a:cubicBezTo>
                      <a:pt x="1" y="3591"/>
                      <a:pt x="67" y="3757"/>
                      <a:pt x="177" y="3773"/>
                    </a:cubicBezTo>
                    <a:cubicBezTo>
                      <a:pt x="233" y="3782"/>
                      <a:pt x="287" y="3785"/>
                      <a:pt x="342" y="3785"/>
                    </a:cubicBezTo>
                    <a:cubicBezTo>
                      <a:pt x="730" y="3785"/>
                      <a:pt x="1104" y="3598"/>
                      <a:pt x="1469" y="3473"/>
                    </a:cubicBezTo>
                    <a:cubicBezTo>
                      <a:pt x="1932" y="3313"/>
                      <a:pt x="2388" y="3132"/>
                      <a:pt x="2849" y="2964"/>
                    </a:cubicBezTo>
                    <a:cubicBezTo>
                      <a:pt x="3795" y="2620"/>
                      <a:pt x="4748" y="2296"/>
                      <a:pt x="5708" y="1995"/>
                    </a:cubicBezTo>
                    <a:cubicBezTo>
                      <a:pt x="6645" y="1701"/>
                      <a:pt x="7586" y="1426"/>
                      <a:pt x="8529" y="1154"/>
                    </a:cubicBezTo>
                    <a:cubicBezTo>
                      <a:pt x="9413" y="899"/>
                      <a:pt x="10473" y="779"/>
                      <a:pt x="11204" y="205"/>
                    </a:cubicBezTo>
                    <a:cubicBezTo>
                      <a:pt x="11257" y="165"/>
                      <a:pt x="11227" y="71"/>
                      <a:pt x="11165" y="58"/>
                    </a:cubicBezTo>
                    <a:cubicBezTo>
                      <a:pt x="10988" y="17"/>
                      <a:pt x="10805" y="0"/>
                      <a:pt x="106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98" name="Google Shape;1298;p32"/>
          <p:cNvSpPr/>
          <p:nvPr/>
        </p:nvSpPr>
        <p:spPr>
          <a:xfrm flipH="1">
            <a:off x="2156377" y="2907446"/>
            <a:ext cx="668" cy="780"/>
          </a:xfrm>
          <a:custGeom>
            <a:avLst/>
            <a:gdLst/>
            <a:ahLst/>
            <a:cxnLst/>
            <a:rect l="l" t="t" r="r" b="b"/>
            <a:pathLst>
              <a:path w="30" h="35" extrusionOk="0">
                <a:moveTo>
                  <a:pt x="29" y="1"/>
                </a:moveTo>
                <a:lnTo>
                  <a:pt x="0" y="34"/>
                </a:lnTo>
                <a:cubicBezTo>
                  <a:pt x="11" y="24"/>
                  <a:pt x="20" y="13"/>
                  <a:pt x="29" y="1"/>
                </a:cubicBezTo>
                <a:close/>
              </a:path>
            </a:pathLst>
          </a:custGeom>
          <a:solidFill>
            <a:srgbClr val="24868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9" name="Google Shape;1299;p32"/>
          <p:cNvSpPr/>
          <p:nvPr/>
        </p:nvSpPr>
        <p:spPr>
          <a:xfrm>
            <a:off x="-634700" y="-384637"/>
            <a:ext cx="2396698" cy="3284016"/>
          </a:xfrm>
          <a:custGeom>
            <a:avLst/>
            <a:gdLst/>
            <a:ahLst/>
            <a:cxnLst/>
            <a:rect l="l" t="t" r="r" b="b"/>
            <a:pathLst>
              <a:path w="11755" h="16107" extrusionOk="0">
                <a:moveTo>
                  <a:pt x="4723" y="0"/>
                </a:moveTo>
                <a:cubicBezTo>
                  <a:pt x="679" y="0"/>
                  <a:pt x="0" y="9466"/>
                  <a:pt x="1441" y="12310"/>
                </a:cubicBezTo>
                <a:cubicBezTo>
                  <a:pt x="2483" y="14342"/>
                  <a:pt x="4497" y="16106"/>
                  <a:pt x="6744" y="16106"/>
                </a:cubicBezTo>
                <a:cubicBezTo>
                  <a:pt x="6902" y="16106"/>
                  <a:pt x="7061" y="16098"/>
                  <a:pt x="7221" y="16080"/>
                </a:cubicBezTo>
                <a:cubicBezTo>
                  <a:pt x="9843" y="15774"/>
                  <a:pt x="11657" y="12999"/>
                  <a:pt x="11700" y="10355"/>
                </a:cubicBezTo>
                <a:cubicBezTo>
                  <a:pt x="11755" y="7711"/>
                  <a:pt x="10455" y="5231"/>
                  <a:pt x="8980" y="3024"/>
                </a:cubicBezTo>
                <a:cubicBezTo>
                  <a:pt x="8466" y="2259"/>
                  <a:pt x="7920" y="1505"/>
                  <a:pt x="7166" y="959"/>
                </a:cubicBezTo>
                <a:cubicBezTo>
                  <a:pt x="6244" y="291"/>
                  <a:pt x="5432" y="0"/>
                  <a:pt x="4723" y="0"/>
                </a:cubicBezTo>
                <a:close/>
              </a:path>
            </a:pathLst>
          </a:custGeom>
          <a:solidFill>
            <a:srgbClr val="FFCFC0">
              <a:alpha val="22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ONE_COLUMN_TEXT_1_1">
    <p:spTree>
      <p:nvGrpSpPr>
        <p:cNvPr id="1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1" name="Google Shape;1301;p33"/>
          <p:cNvGrpSpPr/>
          <p:nvPr/>
        </p:nvGrpSpPr>
        <p:grpSpPr>
          <a:xfrm rot="9280668">
            <a:off x="1612537" y="-393164"/>
            <a:ext cx="8926151" cy="7645782"/>
            <a:chOff x="-2893286" y="-1251218"/>
            <a:chExt cx="8926319" cy="7645925"/>
          </a:xfrm>
        </p:grpSpPr>
        <p:sp>
          <p:nvSpPr>
            <p:cNvPr id="1302" name="Google Shape;1302;p33"/>
            <p:cNvSpPr/>
            <p:nvPr/>
          </p:nvSpPr>
          <p:spPr>
            <a:xfrm rot="7511453">
              <a:off x="-1399990" y="-542283"/>
              <a:ext cx="4963847" cy="6228056"/>
            </a:xfrm>
            <a:custGeom>
              <a:avLst/>
              <a:gdLst/>
              <a:ahLst/>
              <a:cxnLst/>
              <a:rect l="l" t="t" r="r" b="b"/>
              <a:pathLst>
                <a:path w="43768" h="56166" extrusionOk="0">
                  <a:moveTo>
                    <a:pt x="24054" y="0"/>
                  </a:moveTo>
                  <a:cubicBezTo>
                    <a:pt x="22092" y="0"/>
                    <a:pt x="20084" y="480"/>
                    <a:pt x="18082" y="1557"/>
                  </a:cubicBezTo>
                  <a:cubicBezTo>
                    <a:pt x="16673" y="2311"/>
                    <a:pt x="15329" y="3250"/>
                    <a:pt x="14411" y="4561"/>
                  </a:cubicBezTo>
                  <a:cubicBezTo>
                    <a:pt x="12925" y="6670"/>
                    <a:pt x="12739" y="9434"/>
                    <a:pt x="12991" y="12002"/>
                  </a:cubicBezTo>
                  <a:cubicBezTo>
                    <a:pt x="13253" y="14580"/>
                    <a:pt x="13908" y="17115"/>
                    <a:pt x="13887" y="19693"/>
                  </a:cubicBezTo>
                  <a:cubicBezTo>
                    <a:pt x="13843" y="23047"/>
                    <a:pt x="12685" y="26303"/>
                    <a:pt x="10598" y="28925"/>
                  </a:cubicBezTo>
                  <a:cubicBezTo>
                    <a:pt x="9025" y="30881"/>
                    <a:pt x="6971" y="32410"/>
                    <a:pt x="5452" y="34410"/>
                  </a:cubicBezTo>
                  <a:cubicBezTo>
                    <a:pt x="0" y="41555"/>
                    <a:pt x="2917" y="51945"/>
                    <a:pt x="11297" y="55212"/>
                  </a:cubicBezTo>
                  <a:cubicBezTo>
                    <a:pt x="12979" y="55866"/>
                    <a:pt x="14767" y="56166"/>
                    <a:pt x="16565" y="56166"/>
                  </a:cubicBezTo>
                  <a:cubicBezTo>
                    <a:pt x="18820" y="56166"/>
                    <a:pt x="21092" y="55695"/>
                    <a:pt x="23195" y="54862"/>
                  </a:cubicBezTo>
                  <a:cubicBezTo>
                    <a:pt x="26975" y="53365"/>
                    <a:pt x="30231" y="50765"/>
                    <a:pt x="32995" y="47793"/>
                  </a:cubicBezTo>
                  <a:cubicBezTo>
                    <a:pt x="37289" y="43172"/>
                    <a:pt x="40490" y="37644"/>
                    <a:pt x="42358" y="31613"/>
                  </a:cubicBezTo>
                  <a:cubicBezTo>
                    <a:pt x="43199" y="28849"/>
                    <a:pt x="43768" y="25975"/>
                    <a:pt x="43713" y="23091"/>
                  </a:cubicBezTo>
                  <a:cubicBezTo>
                    <a:pt x="43520" y="13399"/>
                    <a:pt x="34421" y="0"/>
                    <a:pt x="24054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3"/>
            <p:cNvSpPr/>
            <p:nvPr/>
          </p:nvSpPr>
          <p:spPr>
            <a:xfrm>
              <a:off x="-102350" y="-489975"/>
              <a:ext cx="6135383" cy="3597514"/>
            </a:xfrm>
            <a:custGeom>
              <a:avLst/>
              <a:gdLst/>
              <a:ahLst/>
              <a:cxnLst/>
              <a:rect l="l" t="t" r="r" b="b"/>
              <a:pathLst>
                <a:path w="38799" h="22750" extrusionOk="0">
                  <a:moveTo>
                    <a:pt x="21596" y="1"/>
                  </a:moveTo>
                  <a:cubicBezTo>
                    <a:pt x="18432" y="1"/>
                    <a:pt x="15293" y="432"/>
                    <a:pt x="12143" y="432"/>
                  </a:cubicBezTo>
                  <a:cubicBezTo>
                    <a:pt x="11346" y="432"/>
                    <a:pt x="10548" y="404"/>
                    <a:pt x="9748" y="335"/>
                  </a:cubicBezTo>
                  <a:cubicBezTo>
                    <a:pt x="9073" y="277"/>
                    <a:pt x="8246" y="226"/>
                    <a:pt x="7363" y="226"/>
                  </a:cubicBezTo>
                  <a:cubicBezTo>
                    <a:pt x="4074" y="226"/>
                    <a:pt x="1" y="939"/>
                    <a:pt x="35" y="4694"/>
                  </a:cubicBezTo>
                  <a:cubicBezTo>
                    <a:pt x="46" y="6224"/>
                    <a:pt x="1128" y="7524"/>
                    <a:pt x="2133" y="8671"/>
                  </a:cubicBezTo>
                  <a:lnTo>
                    <a:pt x="8524" y="15915"/>
                  </a:lnTo>
                  <a:cubicBezTo>
                    <a:pt x="11015" y="18733"/>
                    <a:pt x="13758" y="21716"/>
                    <a:pt x="17429" y="22525"/>
                  </a:cubicBezTo>
                  <a:cubicBezTo>
                    <a:pt x="18129" y="22680"/>
                    <a:pt x="18838" y="22750"/>
                    <a:pt x="19549" y="22750"/>
                  </a:cubicBezTo>
                  <a:cubicBezTo>
                    <a:pt x="21332" y="22750"/>
                    <a:pt x="23124" y="22311"/>
                    <a:pt x="24803" y="21694"/>
                  </a:cubicBezTo>
                  <a:cubicBezTo>
                    <a:pt x="29643" y="19913"/>
                    <a:pt x="33839" y="16712"/>
                    <a:pt x="36821" y="12506"/>
                  </a:cubicBezTo>
                  <a:cubicBezTo>
                    <a:pt x="37881" y="11020"/>
                    <a:pt x="38799" y="9228"/>
                    <a:pt x="38395" y="7458"/>
                  </a:cubicBezTo>
                  <a:cubicBezTo>
                    <a:pt x="38067" y="6049"/>
                    <a:pt x="36963" y="4967"/>
                    <a:pt x="35794" y="4104"/>
                  </a:cubicBezTo>
                  <a:cubicBezTo>
                    <a:pt x="32233" y="1482"/>
                    <a:pt x="27775" y="313"/>
                    <a:pt x="23361" y="51"/>
                  </a:cubicBezTo>
                  <a:cubicBezTo>
                    <a:pt x="22772" y="16"/>
                    <a:pt x="22183" y="1"/>
                    <a:pt x="21596" y="1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4" name="Google Shape;1304;p33"/>
          <p:cNvSpPr/>
          <p:nvPr/>
        </p:nvSpPr>
        <p:spPr>
          <a:xfrm rot="7885320">
            <a:off x="-1472820" y="-215119"/>
            <a:ext cx="3172491" cy="3684937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rgbClr val="FFCFC0">
              <a:alpha val="491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5" name="Google Shape;1305;p33"/>
          <p:cNvGrpSpPr/>
          <p:nvPr/>
        </p:nvGrpSpPr>
        <p:grpSpPr>
          <a:xfrm rot="10800000" flipH="1">
            <a:off x="7509151" y="-284865"/>
            <a:ext cx="1985638" cy="2498559"/>
            <a:chOff x="5108601" y="1658560"/>
            <a:chExt cx="1985638" cy="2498559"/>
          </a:xfrm>
        </p:grpSpPr>
        <p:grpSp>
          <p:nvGrpSpPr>
            <p:cNvPr id="1306" name="Google Shape;1306;p33"/>
            <p:cNvGrpSpPr/>
            <p:nvPr/>
          </p:nvGrpSpPr>
          <p:grpSpPr>
            <a:xfrm flipH="1">
              <a:off x="5475995" y="2326723"/>
              <a:ext cx="1314734" cy="1634533"/>
              <a:chOff x="-5267275" y="9662750"/>
              <a:chExt cx="1475075" cy="1833875"/>
            </a:xfrm>
          </p:grpSpPr>
          <p:sp>
            <p:nvSpPr>
              <p:cNvPr id="1307" name="Google Shape;1307;p33"/>
              <p:cNvSpPr/>
              <p:nvPr/>
            </p:nvSpPr>
            <p:spPr>
              <a:xfrm>
                <a:off x="-5267275" y="9662750"/>
                <a:ext cx="1475075" cy="1833875"/>
              </a:xfrm>
              <a:custGeom>
                <a:avLst/>
                <a:gdLst/>
                <a:ahLst/>
                <a:cxnLst/>
                <a:rect l="l" t="t" r="r" b="b"/>
                <a:pathLst>
                  <a:path w="59003" h="73355" extrusionOk="0">
                    <a:moveTo>
                      <a:pt x="58003" y="0"/>
                    </a:moveTo>
                    <a:cubicBezTo>
                      <a:pt x="57927" y="0"/>
                      <a:pt x="57851" y="10"/>
                      <a:pt x="57776" y="30"/>
                    </a:cubicBezTo>
                    <a:cubicBezTo>
                      <a:pt x="51838" y="1625"/>
                      <a:pt x="46088" y="3850"/>
                      <a:pt x="40623" y="6666"/>
                    </a:cubicBezTo>
                    <a:cubicBezTo>
                      <a:pt x="35177" y="9476"/>
                      <a:pt x="30053" y="12923"/>
                      <a:pt x="25419" y="16936"/>
                    </a:cubicBezTo>
                    <a:cubicBezTo>
                      <a:pt x="20739" y="20988"/>
                      <a:pt x="16581" y="25634"/>
                      <a:pt x="13094" y="30752"/>
                    </a:cubicBezTo>
                    <a:cubicBezTo>
                      <a:pt x="9533" y="35980"/>
                      <a:pt x="6696" y="41669"/>
                      <a:pt x="4663" y="47660"/>
                    </a:cubicBezTo>
                    <a:cubicBezTo>
                      <a:pt x="2818" y="53102"/>
                      <a:pt x="1579" y="58845"/>
                      <a:pt x="1324" y="64601"/>
                    </a:cubicBezTo>
                    <a:cubicBezTo>
                      <a:pt x="1237" y="64570"/>
                      <a:pt x="1144" y="64555"/>
                      <a:pt x="1052" y="64555"/>
                    </a:cubicBezTo>
                    <a:cubicBezTo>
                      <a:pt x="975" y="64555"/>
                      <a:pt x="897" y="64566"/>
                      <a:pt x="822" y="64587"/>
                    </a:cubicBezTo>
                    <a:cubicBezTo>
                      <a:pt x="397" y="64704"/>
                      <a:pt x="1" y="65246"/>
                      <a:pt x="191" y="65699"/>
                    </a:cubicBezTo>
                    <a:cubicBezTo>
                      <a:pt x="491" y="66425"/>
                      <a:pt x="859" y="67121"/>
                      <a:pt x="1291" y="67778"/>
                    </a:cubicBezTo>
                    <a:cubicBezTo>
                      <a:pt x="1297" y="68031"/>
                      <a:pt x="1301" y="68285"/>
                      <a:pt x="1311" y="68538"/>
                    </a:cubicBezTo>
                    <a:cubicBezTo>
                      <a:pt x="1319" y="68795"/>
                      <a:pt x="1512" y="68923"/>
                      <a:pt x="1706" y="68923"/>
                    </a:cubicBezTo>
                    <a:cubicBezTo>
                      <a:pt x="1829" y="68923"/>
                      <a:pt x="1952" y="68872"/>
                      <a:pt x="2029" y="68770"/>
                    </a:cubicBezTo>
                    <a:cubicBezTo>
                      <a:pt x="2293" y="69083"/>
                      <a:pt x="2576" y="69383"/>
                      <a:pt x="2874" y="69664"/>
                    </a:cubicBezTo>
                    <a:cubicBezTo>
                      <a:pt x="4067" y="70786"/>
                      <a:pt x="5458" y="71647"/>
                      <a:pt x="6967" y="72274"/>
                    </a:cubicBezTo>
                    <a:cubicBezTo>
                      <a:pt x="8792" y="73031"/>
                      <a:pt x="10749" y="73355"/>
                      <a:pt x="12715" y="73355"/>
                    </a:cubicBezTo>
                    <a:cubicBezTo>
                      <a:pt x="14414" y="73355"/>
                      <a:pt x="16120" y="73113"/>
                      <a:pt x="17753" y="72699"/>
                    </a:cubicBezTo>
                    <a:cubicBezTo>
                      <a:pt x="23973" y="71124"/>
                      <a:pt x="29341" y="67101"/>
                      <a:pt x="33384" y="62210"/>
                    </a:cubicBezTo>
                    <a:cubicBezTo>
                      <a:pt x="37798" y="56870"/>
                      <a:pt x="40703" y="50561"/>
                      <a:pt x="42861" y="44015"/>
                    </a:cubicBezTo>
                    <a:cubicBezTo>
                      <a:pt x="45191" y="36947"/>
                      <a:pt x="46693" y="29645"/>
                      <a:pt x="48771" y="22503"/>
                    </a:cubicBezTo>
                    <a:cubicBezTo>
                      <a:pt x="50711" y="15828"/>
                      <a:pt x="53184" y="9212"/>
                      <a:pt x="57193" y="3480"/>
                    </a:cubicBezTo>
                    <a:cubicBezTo>
                      <a:pt x="57658" y="2814"/>
                      <a:pt x="58145" y="2163"/>
                      <a:pt x="58644" y="1522"/>
                    </a:cubicBezTo>
                    <a:cubicBezTo>
                      <a:pt x="58894" y="1203"/>
                      <a:pt x="59003" y="813"/>
                      <a:pt x="58785" y="440"/>
                    </a:cubicBezTo>
                    <a:cubicBezTo>
                      <a:pt x="58624" y="164"/>
                      <a:pt x="58317" y="0"/>
                      <a:pt x="580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33"/>
              <p:cNvSpPr/>
              <p:nvPr/>
            </p:nvSpPr>
            <p:spPr>
              <a:xfrm>
                <a:off x="-5200250" y="9663950"/>
                <a:ext cx="1406175" cy="1769375"/>
              </a:xfrm>
              <a:custGeom>
                <a:avLst/>
                <a:gdLst/>
                <a:ahLst/>
                <a:cxnLst/>
                <a:rect l="l" t="t" r="r" b="b"/>
                <a:pathLst>
                  <a:path w="56247" h="70775" extrusionOk="0">
                    <a:moveTo>
                      <a:pt x="55611" y="0"/>
                    </a:moveTo>
                    <a:cubicBezTo>
                      <a:pt x="55015" y="370"/>
                      <a:pt x="54429" y="756"/>
                      <a:pt x="53847" y="1150"/>
                    </a:cubicBezTo>
                    <a:cubicBezTo>
                      <a:pt x="52592" y="1998"/>
                      <a:pt x="51356" y="2873"/>
                      <a:pt x="50154" y="3795"/>
                    </a:cubicBezTo>
                    <a:cubicBezTo>
                      <a:pt x="49999" y="3914"/>
                      <a:pt x="49845" y="4037"/>
                      <a:pt x="49690" y="4157"/>
                    </a:cubicBezTo>
                    <a:cubicBezTo>
                      <a:pt x="49730" y="3592"/>
                      <a:pt x="49762" y="3027"/>
                      <a:pt x="49822" y="2463"/>
                    </a:cubicBezTo>
                    <a:cubicBezTo>
                      <a:pt x="49855" y="2159"/>
                      <a:pt x="49890" y="1855"/>
                      <a:pt x="49927" y="1551"/>
                    </a:cubicBezTo>
                    <a:lnTo>
                      <a:pt x="49927" y="1551"/>
                    </a:lnTo>
                    <a:cubicBezTo>
                      <a:pt x="49572" y="1671"/>
                      <a:pt x="49217" y="1791"/>
                      <a:pt x="48866" y="1914"/>
                    </a:cubicBezTo>
                    <a:cubicBezTo>
                      <a:pt x="48752" y="2317"/>
                      <a:pt x="48652" y="2724"/>
                      <a:pt x="48563" y="3136"/>
                    </a:cubicBezTo>
                    <a:cubicBezTo>
                      <a:pt x="48413" y="3848"/>
                      <a:pt x="48318" y="4565"/>
                      <a:pt x="48253" y="5290"/>
                    </a:cubicBezTo>
                    <a:cubicBezTo>
                      <a:pt x="46790" y="6465"/>
                      <a:pt x="45359" y="7676"/>
                      <a:pt x="43957" y="8926"/>
                    </a:cubicBezTo>
                    <a:cubicBezTo>
                      <a:pt x="44124" y="7834"/>
                      <a:pt x="44305" y="6744"/>
                      <a:pt x="44473" y="5654"/>
                    </a:cubicBezTo>
                    <a:cubicBezTo>
                      <a:pt x="44583" y="4931"/>
                      <a:pt x="44668" y="4205"/>
                      <a:pt x="44755" y="3480"/>
                    </a:cubicBezTo>
                    <a:lnTo>
                      <a:pt x="44755" y="3480"/>
                    </a:lnTo>
                    <a:cubicBezTo>
                      <a:pt x="44470" y="3596"/>
                      <a:pt x="44184" y="3712"/>
                      <a:pt x="43900" y="3833"/>
                    </a:cubicBezTo>
                    <a:cubicBezTo>
                      <a:pt x="43762" y="4404"/>
                      <a:pt x="43625" y="4977"/>
                      <a:pt x="43505" y="5554"/>
                    </a:cubicBezTo>
                    <a:cubicBezTo>
                      <a:pt x="43180" y="7111"/>
                      <a:pt x="42880" y="8677"/>
                      <a:pt x="42527" y="10230"/>
                    </a:cubicBezTo>
                    <a:cubicBezTo>
                      <a:pt x="39498" y="13041"/>
                      <a:pt x="36616" y="16008"/>
                      <a:pt x="33875" y="19102"/>
                    </a:cubicBezTo>
                    <a:cubicBezTo>
                      <a:pt x="33869" y="18503"/>
                      <a:pt x="33867" y="17904"/>
                      <a:pt x="33870" y="17304"/>
                    </a:cubicBezTo>
                    <a:cubicBezTo>
                      <a:pt x="33875" y="16074"/>
                      <a:pt x="33901" y="14844"/>
                      <a:pt x="33906" y="13614"/>
                    </a:cubicBezTo>
                    <a:cubicBezTo>
                      <a:pt x="33913" y="12015"/>
                      <a:pt x="33939" y="10419"/>
                      <a:pt x="33959" y="8820"/>
                    </a:cubicBezTo>
                    <a:lnTo>
                      <a:pt x="33959" y="8820"/>
                    </a:lnTo>
                    <a:cubicBezTo>
                      <a:pt x="33691" y="8978"/>
                      <a:pt x="33428" y="9146"/>
                      <a:pt x="33161" y="9308"/>
                    </a:cubicBezTo>
                    <a:cubicBezTo>
                      <a:pt x="32926" y="10709"/>
                      <a:pt x="32740" y="12117"/>
                      <a:pt x="32588" y="13534"/>
                    </a:cubicBezTo>
                    <a:cubicBezTo>
                      <a:pt x="32456" y="14762"/>
                      <a:pt x="32379" y="15991"/>
                      <a:pt x="32323" y="17224"/>
                    </a:cubicBezTo>
                    <a:cubicBezTo>
                      <a:pt x="32295" y="17840"/>
                      <a:pt x="32272" y="18455"/>
                      <a:pt x="32252" y="19071"/>
                    </a:cubicBezTo>
                    <a:cubicBezTo>
                      <a:pt x="32243" y="19392"/>
                      <a:pt x="32229" y="19713"/>
                      <a:pt x="32226" y="20034"/>
                    </a:cubicBezTo>
                    <a:cubicBezTo>
                      <a:pt x="32223" y="20358"/>
                      <a:pt x="32149" y="20672"/>
                      <a:pt x="32149" y="20998"/>
                    </a:cubicBezTo>
                    <a:cubicBezTo>
                      <a:pt x="32149" y="21026"/>
                      <a:pt x="32155" y="21049"/>
                      <a:pt x="32157" y="21076"/>
                    </a:cubicBezTo>
                    <a:cubicBezTo>
                      <a:pt x="31553" y="21784"/>
                      <a:pt x="30956" y="22497"/>
                      <a:pt x="30365" y="23215"/>
                    </a:cubicBezTo>
                    <a:cubicBezTo>
                      <a:pt x="28458" y="25540"/>
                      <a:pt x="26618" y="27917"/>
                      <a:pt x="24846" y="30349"/>
                    </a:cubicBezTo>
                    <a:cubicBezTo>
                      <a:pt x="24657" y="25862"/>
                      <a:pt x="24357" y="21379"/>
                      <a:pt x="24019" y="16904"/>
                    </a:cubicBezTo>
                    <a:cubicBezTo>
                      <a:pt x="23993" y="16565"/>
                      <a:pt x="23962" y="16226"/>
                      <a:pt x="23930" y="15886"/>
                    </a:cubicBezTo>
                    <a:cubicBezTo>
                      <a:pt x="23692" y="16084"/>
                      <a:pt x="23455" y="16283"/>
                      <a:pt x="23220" y="16482"/>
                    </a:cubicBezTo>
                    <a:cubicBezTo>
                      <a:pt x="23174" y="17806"/>
                      <a:pt x="23140" y="19129"/>
                      <a:pt x="23128" y="20456"/>
                    </a:cubicBezTo>
                    <a:cubicBezTo>
                      <a:pt x="23105" y="23201"/>
                      <a:pt x="23073" y="25945"/>
                      <a:pt x="23104" y="28691"/>
                    </a:cubicBezTo>
                    <a:cubicBezTo>
                      <a:pt x="23117" y="30028"/>
                      <a:pt x="23127" y="31367"/>
                      <a:pt x="23153" y="32704"/>
                    </a:cubicBezTo>
                    <a:cubicBezTo>
                      <a:pt x="21851" y="34547"/>
                      <a:pt x="20579" y="36413"/>
                      <a:pt x="19343" y="38301"/>
                    </a:cubicBezTo>
                    <a:cubicBezTo>
                      <a:pt x="17720" y="40773"/>
                      <a:pt x="16172" y="43288"/>
                      <a:pt x="14662" y="45827"/>
                    </a:cubicBezTo>
                    <a:cubicBezTo>
                      <a:pt x="14645" y="45208"/>
                      <a:pt x="14599" y="44589"/>
                      <a:pt x="14533" y="43969"/>
                    </a:cubicBezTo>
                    <a:cubicBezTo>
                      <a:pt x="14351" y="42255"/>
                      <a:pt x="14110" y="40549"/>
                      <a:pt x="13908" y="38837"/>
                    </a:cubicBezTo>
                    <a:cubicBezTo>
                      <a:pt x="13496" y="35376"/>
                      <a:pt x="13258" y="31904"/>
                      <a:pt x="12982" y="28431"/>
                    </a:cubicBezTo>
                    <a:cubicBezTo>
                      <a:pt x="12951" y="28050"/>
                      <a:pt x="12925" y="27670"/>
                      <a:pt x="12899" y="27289"/>
                    </a:cubicBezTo>
                    <a:cubicBezTo>
                      <a:pt x="12520" y="27780"/>
                      <a:pt x="12143" y="28273"/>
                      <a:pt x="11778" y="28774"/>
                    </a:cubicBezTo>
                    <a:cubicBezTo>
                      <a:pt x="11736" y="30128"/>
                      <a:pt x="11735" y="31482"/>
                      <a:pt x="11740" y="32838"/>
                    </a:cubicBezTo>
                    <a:cubicBezTo>
                      <a:pt x="11753" y="36241"/>
                      <a:pt x="11994" y="39657"/>
                      <a:pt x="12354" y="43038"/>
                    </a:cubicBezTo>
                    <a:cubicBezTo>
                      <a:pt x="12549" y="44861"/>
                      <a:pt x="12725" y="46736"/>
                      <a:pt x="12320" y="48541"/>
                    </a:cubicBezTo>
                    <a:cubicBezTo>
                      <a:pt x="12246" y="48868"/>
                      <a:pt x="12318" y="49212"/>
                      <a:pt x="12520" y="49481"/>
                    </a:cubicBezTo>
                    <a:cubicBezTo>
                      <a:pt x="11532" y="51188"/>
                      <a:pt x="10551" y="52900"/>
                      <a:pt x="9578" y="54619"/>
                    </a:cubicBezTo>
                    <a:cubicBezTo>
                      <a:pt x="8646" y="56260"/>
                      <a:pt x="7701" y="57900"/>
                      <a:pt x="6729" y="59526"/>
                    </a:cubicBezTo>
                    <a:cubicBezTo>
                      <a:pt x="6126" y="57037"/>
                      <a:pt x="5509" y="54553"/>
                      <a:pt x="4848" y="52079"/>
                    </a:cubicBezTo>
                    <a:cubicBezTo>
                      <a:pt x="4211" y="49690"/>
                      <a:pt x="3545" y="47305"/>
                      <a:pt x="2967" y="44899"/>
                    </a:cubicBezTo>
                    <a:cubicBezTo>
                      <a:pt x="2712" y="45559"/>
                      <a:pt x="2468" y="46224"/>
                      <a:pt x="2233" y="46894"/>
                    </a:cubicBezTo>
                    <a:cubicBezTo>
                      <a:pt x="2278" y="47130"/>
                      <a:pt x="2324" y="47368"/>
                      <a:pt x="2370" y="47605"/>
                    </a:cubicBezTo>
                    <a:cubicBezTo>
                      <a:pt x="3003" y="50829"/>
                      <a:pt x="3655" y="54049"/>
                      <a:pt x="4366" y="57257"/>
                    </a:cubicBezTo>
                    <a:cubicBezTo>
                      <a:pt x="4699" y="58754"/>
                      <a:pt x="5034" y="60249"/>
                      <a:pt x="5372" y="61746"/>
                    </a:cubicBezTo>
                    <a:cubicBezTo>
                      <a:pt x="3715" y="64398"/>
                      <a:pt x="1952" y="66982"/>
                      <a:pt x="1" y="69424"/>
                    </a:cubicBezTo>
                    <a:cubicBezTo>
                      <a:pt x="65" y="69487"/>
                      <a:pt x="127" y="69553"/>
                      <a:pt x="193" y="69616"/>
                    </a:cubicBezTo>
                    <a:cubicBezTo>
                      <a:pt x="641" y="70036"/>
                      <a:pt x="1119" y="70423"/>
                      <a:pt x="1624" y="70775"/>
                    </a:cubicBezTo>
                    <a:cubicBezTo>
                      <a:pt x="1745" y="70620"/>
                      <a:pt x="1868" y="70465"/>
                      <a:pt x="1989" y="70307"/>
                    </a:cubicBezTo>
                    <a:cubicBezTo>
                      <a:pt x="2986" y="69005"/>
                      <a:pt x="3933" y="67664"/>
                      <a:pt x="4841" y="66297"/>
                    </a:cubicBezTo>
                    <a:cubicBezTo>
                      <a:pt x="5459" y="65365"/>
                      <a:pt x="6055" y="64418"/>
                      <a:pt x="6643" y="63466"/>
                    </a:cubicBezTo>
                    <a:cubicBezTo>
                      <a:pt x="14235" y="62525"/>
                      <a:pt x="21875" y="61984"/>
                      <a:pt x="29526" y="61941"/>
                    </a:cubicBezTo>
                    <a:cubicBezTo>
                      <a:pt x="29616" y="61941"/>
                      <a:pt x="29706" y="61940"/>
                      <a:pt x="29796" y="61940"/>
                    </a:cubicBezTo>
                    <a:cubicBezTo>
                      <a:pt x="30156" y="61940"/>
                      <a:pt x="30516" y="61944"/>
                      <a:pt x="30876" y="61944"/>
                    </a:cubicBezTo>
                    <a:cubicBezTo>
                      <a:pt x="31397" y="61307"/>
                      <a:pt x="31897" y="60655"/>
                      <a:pt x="32376" y="59991"/>
                    </a:cubicBezTo>
                    <a:cubicBezTo>
                      <a:pt x="31892" y="59988"/>
                      <a:pt x="31409" y="59986"/>
                      <a:pt x="30925" y="59986"/>
                    </a:cubicBezTo>
                    <a:cubicBezTo>
                      <a:pt x="24899" y="59986"/>
                      <a:pt x="18875" y="60278"/>
                      <a:pt x="12876" y="60862"/>
                    </a:cubicBezTo>
                    <a:cubicBezTo>
                      <a:pt x="11204" y="61026"/>
                      <a:pt x="9533" y="61223"/>
                      <a:pt x="7867" y="61439"/>
                    </a:cubicBezTo>
                    <a:cubicBezTo>
                      <a:pt x="8561" y="60265"/>
                      <a:pt x="9244" y="59084"/>
                      <a:pt x="9917" y="57895"/>
                    </a:cubicBezTo>
                    <a:cubicBezTo>
                      <a:pt x="11479" y="55139"/>
                      <a:pt x="13011" y="52369"/>
                      <a:pt x="14574" y="49615"/>
                    </a:cubicBezTo>
                    <a:cubicBezTo>
                      <a:pt x="23056" y="47294"/>
                      <a:pt x="31602" y="45277"/>
                      <a:pt x="40259" y="43723"/>
                    </a:cubicBezTo>
                    <a:cubicBezTo>
                      <a:pt x="40514" y="42943"/>
                      <a:pt x="40762" y="42160"/>
                      <a:pt x="40998" y="41375"/>
                    </a:cubicBezTo>
                    <a:lnTo>
                      <a:pt x="40998" y="41375"/>
                    </a:lnTo>
                    <a:cubicBezTo>
                      <a:pt x="40947" y="41384"/>
                      <a:pt x="40895" y="41392"/>
                      <a:pt x="40844" y="41401"/>
                    </a:cubicBezTo>
                    <a:cubicBezTo>
                      <a:pt x="38583" y="41801"/>
                      <a:pt x="36326" y="42227"/>
                      <a:pt x="34075" y="42682"/>
                    </a:cubicBezTo>
                    <a:cubicBezTo>
                      <a:pt x="29546" y="43597"/>
                      <a:pt x="25043" y="44624"/>
                      <a:pt x="20564" y="45765"/>
                    </a:cubicBezTo>
                    <a:cubicBezTo>
                      <a:pt x="19078" y="46144"/>
                      <a:pt x="17594" y="46534"/>
                      <a:pt x="16111" y="46937"/>
                    </a:cubicBezTo>
                    <a:cubicBezTo>
                      <a:pt x="17201" y="45056"/>
                      <a:pt x="18313" y="43187"/>
                      <a:pt x="19466" y="41343"/>
                    </a:cubicBezTo>
                    <a:cubicBezTo>
                      <a:pt x="20963" y="38949"/>
                      <a:pt x="22512" y="36591"/>
                      <a:pt x="24115" y="34268"/>
                    </a:cubicBezTo>
                    <a:cubicBezTo>
                      <a:pt x="24177" y="34264"/>
                      <a:pt x="24238" y="34254"/>
                      <a:pt x="24298" y="34238"/>
                    </a:cubicBezTo>
                    <a:cubicBezTo>
                      <a:pt x="30924" y="32330"/>
                      <a:pt x="37594" y="30592"/>
                      <a:pt x="44312" y="29025"/>
                    </a:cubicBezTo>
                    <a:cubicBezTo>
                      <a:pt x="44482" y="28364"/>
                      <a:pt x="44654" y="27703"/>
                      <a:pt x="44827" y="27043"/>
                    </a:cubicBezTo>
                    <a:lnTo>
                      <a:pt x="44827" y="27043"/>
                    </a:lnTo>
                    <a:cubicBezTo>
                      <a:pt x="43323" y="27389"/>
                      <a:pt x="41819" y="27742"/>
                      <a:pt x="40319" y="28103"/>
                    </a:cubicBezTo>
                    <a:cubicBezTo>
                      <a:pt x="36777" y="28959"/>
                      <a:pt x="33248" y="29870"/>
                      <a:pt x="29734" y="30833"/>
                    </a:cubicBezTo>
                    <a:cubicBezTo>
                      <a:pt x="28398" y="31200"/>
                      <a:pt x="27067" y="31574"/>
                      <a:pt x="25735" y="31958"/>
                    </a:cubicBezTo>
                    <a:cubicBezTo>
                      <a:pt x="27116" y="30028"/>
                      <a:pt x="28539" y="28130"/>
                      <a:pt x="30004" y="26263"/>
                    </a:cubicBezTo>
                    <a:cubicBezTo>
                      <a:pt x="31185" y="24761"/>
                      <a:pt x="32396" y="23283"/>
                      <a:pt x="33637" y="21829"/>
                    </a:cubicBezTo>
                    <a:cubicBezTo>
                      <a:pt x="38096" y="21207"/>
                      <a:pt x="42533" y="20457"/>
                      <a:pt x="46956" y="19615"/>
                    </a:cubicBezTo>
                    <a:cubicBezTo>
                      <a:pt x="47172" y="18934"/>
                      <a:pt x="47395" y="18256"/>
                      <a:pt x="47625" y="17580"/>
                    </a:cubicBezTo>
                    <a:lnTo>
                      <a:pt x="47625" y="17580"/>
                    </a:lnTo>
                    <a:cubicBezTo>
                      <a:pt x="47333" y="17637"/>
                      <a:pt x="47043" y="17697"/>
                      <a:pt x="46750" y="17752"/>
                    </a:cubicBezTo>
                    <a:cubicBezTo>
                      <a:pt x="43794" y="18316"/>
                      <a:pt x="40832" y="18836"/>
                      <a:pt x="37861" y="19317"/>
                    </a:cubicBezTo>
                    <a:cubicBezTo>
                      <a:pt x="37070" y="19444"/>
                      <a:pt x="36278" y="19572"/>
                      <a:pt x="35487" y="19701"/>
                    </a:cubicBezTo>
                    <a:cubicBezTo>
                      <a:pt x="37678" y="17230"/>
                      <a:pt x="39962" y="14845"/>
                      <a:pt x="42334" y="12545"/>
                    </a:cubicBezTo>
                    <a:cubicBezTo>
                      <a:pt x="42799" y="12097"/>
                      <a:pt x="43269" y="11652"/>
                      <a:pt x="43743" y="11212"/>
                    </a:cubicBezTo>
                    <a:cubicBezTo>
                      <a:pt x="44597" y="11169"/>
                      <a:pt x="45454" y="11077"/>
                      <a:pt x="46301" y="11001"/>
                    </a:cubicBezTo>
                    <a:cubicBezTo>
                      <a:pt x="47373" y="10904"/>
                      <a:pt x="48443" y="10796"/>
                      <a:pt x="49515" y="10693"/>
                    </a:cubicBezTo>
                    <a:lnTo>
                      <a:pt x="50412" y="10607"/>
                    </a:lnTo>
                    <a:cubicBezTo>
                      <a:pt x="50647" y="10107"/>
                      <a:pt x="50886" y="9608"/>
                      <a:pt x="51137" y="9113"/>
                    </a:cubicBezTo>
                    <a:lnTo>
                      <a:pt x="51137" y="9113"/>
                    </a:lnTo>
                    <a:lnTo>
                      <a:pt x="49356" y="9288"/>
                    </a:lnTo>
                    <a:cubicBezTo>
                      <a:pt x="48061" y="9416"/>
                      <a:pt x="46748" y="9510"/>
                      <a:pt x="45446" y="9649"/>
                    </a:cubicBezTo>
                    <a:cubicBezTo>
                      <a:pt x="46446" y="8750"/>
                      <a:pt x="47462" y="7867"/>
                      <a:pt x="48493" y="7004"/>
                    </a:cubicBezTo>
                    <a:cubicBezTo>
                      <a:pt x="48666" y="7157"/>
                      <a:pt x="48893" y="7246"/>
                      <a:pt x="49142" y="7269"/>
                    </a:cubicBezTo>
                    <a:cubicBezTo>
                      <a:pt x="49968" y="7346"/>
                      <a:pt x="50822" y="7323"/>
                      <a:pt x="51651" y="7337"/>
                    </a:cubicBezTo>
                    <a:cubicBezTo>
                      <a:pt x="51794" y="7338"/>
                      <a:pt x="51937" y="7338"/>
                      <a:pt x="52079" y="7340"/>
                    </a:cubicBezTo>
                    <a:cubicBezTo>
                      <a:pt x="52377" y="6806"/>
                      <a:pt x="52681" y="6277"/>
                      <a:pt x="52999" y="5754"/>
                    </a:cubicBezTo>
                    <a:cubicBezTo>
                      <a:pt x="52549" y="5754"/>
                      <a:pt x="52101" y="5757"/>
                      <a:pt x="51651" y="5765"/>
                    </a:cubicBezTo>
                    <a:cubicBezTo>
                      <a:pt x="51223" y="5772"/>
                      <a:pt x="50793" y="5788"/>
                      <a:pt x="50364" y="5798"/>
                    </a:cubicBezTo>
                    <a:lnTo>
                      <a:pt x="49941" y="5809"/>
                    </a:lnTo>
                    <a:cubicBezTo>
                      <a:pt x="51983" y="4154"/>
                      <a:pt x="54083" y="2575"/>
                      <a:pt x="56195" y="1006"/>
                    </a:cubicBezTo>
                    <a:cubicBezTo>
                      <a:pt x="56247" y="797"/>
                      <a:pt x="56215" y="576"/>
                      <a:pt x="56104" y="390"/>
                    </a:cubicBezTo>
                    <a:cubicBezTo>
                      <a:pt x="55992" y="205"/>
                      <a:pt x="55817" y="66"/>
                      <a:pt x="5561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9" name="Google Shape;1309;p33"/>
            <p:cNvGrpSpPr/>
            <p:nvPr/>
          </p:nvGrpSpPr>
          <p:grpSpPr>
            <a:xfrm flipH="1">
              <a:off x="5466480" y="1658560"/>
              <a:ext cx="1627759" cy="1061783"/>
              <a:chOff x="-5607800" y="8913100"/>
              <a:chExt cx="1826275" cy="1191275"/>
            </a:xfrm>
          </p:grpSpPr>
          <p:sp>
            <p:nvSpPr>
              <p:cNvPr id="1310" name="Google Shape;1310;p33"/>
              <p:cNvSpPr/>
              <p:nvPr/>
            </p:nvSpPr>
            <p:spPr>
              <a:xfrm>
                <a:off x="-5607800" y="8913100"/>
                <a:ext cx="1826275" cy="1191275"/>
              </a:xfrm>
              <a:custGeom>
                <a:avLst/>
                <a:gdLst/>
                <a:ahLst/>
                <a:cxnLst/>
                <a:rect l="l" t="t" r="r" b="b"/>
                <a:pathLst>
                  <a:path w="73051" h="47651" extrusionOk="0">
                    <a:moveTo>
                      <a:pt x="44689" y="1"/>
                    </a:moveTo>
                    <a:cubicBezTo>
                      <a:pt x="41831" y="1"/>
                      <a:pt x="38972" y="447"/>
                      <a:pt x="36246" y="1320"/>
                    </a:cubicBezTo>
                    <a:cubicBezTo>
                      <a:pt x="33999" y="2038"/>
                      <a:pt x="31831" y="3036"/>
                      <a:pt x="29838" y="4301"/>
                    </a:cubicBezTo>
                    <a:cubicBezTo>
                      <a:pt x="28818" y="4952"/>
                      <a:pt x="27845" y="5674"/>
                      <a:pt x="26927" y="6463"/>
                    </a:cubicBezTo>
                    <a:cubicBezTo>
                      <a:pt x="26483" y="6844"/>
                      <a:pt x="26064" y="7251"/>
                      <a:pt x="25628" y="7641"/>
                    </a:cubicBezTo>
                    <a:cubicBezTo>
                      <a:pt x="25219" y="8008"/>
                      <a:pt x="24742" y="8406"/>
                      <a:pt x="24184" y="8510"/>
                    </a:cubicBezTo>
                    <a:cubicBezTo>
                      <a:pt x="24102" y="8525"/>
                      <a:pt x="24011" y="8534"/>
                      <a:pt x="23917" y="8534"/>
                    </a:cubicBezTo>
                    <a:cubicBezTo>
                      <a:pt x="23584" y="8534"/>
                      <a:pt x="23208" y="8430"/>
                      <a:pt x="23030" y="8159"/>
                    </a:cubicBezTo>
                    <a:cubicBezTo>
                      <a:pt x="22697" y="7655"/>
                      <a:pt x="23202" y="6824"/>
                      <a:pt x="23400" y="6356"/>
                    </a:cubicBezTo>
                    <a:lnTo>
                      <a:pt x="25364" y="1726"/>
                    </a:lnTo>
                    <a:cubicBezTo>
                      <a:pt x="25540" y="1309"/>
                      <a:pt x="25301" y="775"/>
                      <a:pt x="24842" y="775"/>
                    </a:cubicBezTo>
                    <a:cubicBezTo>
                      <a:pt x="24782" y="775"/>
                      <a:pt x="24719" y="784"/>
                      <a:pt x="24653" y="804"/>
                    </a:cubicBezTo>
                    <a:cubicBezTo>
                      <a:pt x="21944" y="1590"/>
                      <a:pt x="19385" y="2824"/>
                      <a:pt x="17069" y="4415"/>
                    </a:cubicBezTo>
                    <a:cubicBezTo>
                      <a:pt x="12856" y="6198"/>
                      <a:pt x="8925" y="8736"/>
                      <a:pt x="5872" y="12172"/>
                    </a:cubicBezTo>
                    <a:cubicBezTo>
                      <a:pt x="2370" y="16114"/>
                      <a:pt x="179" y="21129"/>
                      <a:pt x="61" y="26437"/>
                    </a:cubicBezTo>
                    <a:cubicBezTo>
                      <a:pt x="1" y="29125"/>
                      <a:pt x="517" y="31788"/>
                      <a:pt x="1599" y="34248"/>
                    </a:cubicBezTo>
                    <a:cubicBezTo>
                      <a:pt x="2680" y="36708"/>
                      <a:pt x="4401" y="38880"/>
                      <a:pt x="6350" y="40714"/>
                    </a:cubicBezTo>
                    <a:cubicBezTo>
                      <a:pt x="10282" y="44414"/>
                      <a:pt x="15294" y="47069"/>
                      <a:pt x="20716" y="47571"/>
                    </a:cubicBezTo>
                    <a:cubicBezTo>
                      <a:pt x="21286" y="47624"/>
                      <a:pt x="21861" y="47650"/>
                      <a:pt x="22436" y="47650"/>
                    </a:cubicBezTo>
                    <a:cubicBezTo>
                      <a:pt x="26869" y="47650"/>
                      <a:pt x="31357" y="46086"/>
                      <a:pt x="34615" y="43058"/>
                    </a:cubicBezTo>
                    <a:cubicBezTo>
                      <a:pt x="35056" y="42648"/>
                      <a:pt x="35470" y="42209"/>
                      <a:pt x="35856" y="41747"/>
                    </a:cubicBezTo>
                    <a:cubicBezTo>
                      <a:pt x="36244" y="41283"/>
                      <a:pt x="36309" y="40410"/>
                      <a:pt x="35645" y="40107"/>
                    </a:cubicBezTo>
                    <a:cubicBezTo>
                      <a:pt x="34541" y="39603"/>
                      <a:pt x="33483" y="39005"/>
                      <a:pt x="32482" y="38317"/>
                    </a:cubicBezTo>
                    <a:cubicBezTo>
                      <a:pt x="32018" y="37997"/>
                      <a:pt x="31565" y="37661"/>
                      <a:pt x="31134" y="37299"/>
                    </a:cubicBezTo>
                    <a:cubicBezTo>
                      <a:pt x="30956" y="37148"/>
                      <a:pt x="30741" y="36976"/>
                      <a:pt x="30610" y="36804"/>
                    </a:cubicBezTo>
                    <a:cubicBezTo>
                      <a:pt x="30563" y="36737"/>
                      <a:pt x="30521" y="36665"/>
                      <a:pt x="30483" y="36592"/>
                    </a:cubicBezTo>
                    <a:cubicBezTo>
                      <a:pt x="30425" y="36483"/>
                      <a:pt x="30443" y="36505"/>
                      <a:pt x="30452" y="36348"/>
                    </a:cubicBezTo>
                    <a:cubicBezTo>
                      <a:pt x="30457" y="36279"/>
                      <a:pt x="30509" y="36126"/>
                      <a:pt x="30590" y="35984"/>
                    </a:cubicBezTo>
                    <a:cubicBezTo>
                      <a:pt x="30716" y="35766"/>
                      <a:pt x="30822" y="35653"/>
                      <a:pt x="31014" y="35475"/>
                    </a:cubicBezTo>
                    <a:cubicBezTo>
                      <a:pt x="31304" y="35206"/>
                      <a:pt x="31764" y="34951"/>
                      <a:pt x="32143" y="34796"/>
                    </a:cubicBezTo>
                    <a:cubicBezTo>
                      <a:pt x="32973" y="34457"/>
                      <a:pt x="33807" y="34340"/>
                      <a:pt x="34677" y="34340"/>
                    </a:cubicBezTo>
                    <a:cubicBezTo>
                      <a:pt x="34855" y="34340"/>
                      <a:pt x="35034" y="34345"/>
                      <a:pt x="35215" y="34354"/>
                    </a:cubicBezTo>
                    <a:cubicBezTo>
                      <a:pt x="37580" y="34473"/>
                      <a:pt x="39849" y="35490"/>
                      <a:pt x="42097" y="36238"/>
                    </a:cubicBezTo>
                    <a:cubicBezTo>
                      <a:pt x="43956" y="36855"/>
                      <a:pt x="45866" y="37234"/>
                      <a:pt x="47811" y="37234"/>
                    </a:cubicBezTo>
                    <a:cubicBezTo>
                      <a:pt x="48261" y="37234"/>
                      <a:pt x="48714" y="37214"/>
                      <a:pt x="49168" y="37171"/>
                    </a:cubicBezTo>
                    <a:cubicBezTo>
                      <a:pt x="51838" y="36921"/>
                      <a:pt x="54430" y="36061"/>
                      <a:pt x="56677" y="34587"/>
                    </a:cubicBezTo>
                    <a:cubicBezTo>
                      <a:pt x="57335" y="34156"/>
                      <a:pt x="57309" y="32995"/>
                      <a:pt x="56443" y="32804"/>
                    </a:cubicBezTo>
                    <a:cubicBezTo>
                      <a:pt x="54688" y="32417"/>
                      <a:pt x="53044" y="31639"/>
                      <a:pt x="51634" y="30526"/>
                    </a:cubicBezTo>
                    <a:cubicBezTo>
                      <a:pt x="54886" y="28633"/>
                      <a:pt x="58682" y="27822"/>
                      <a:pt x="61870" y="25784"/>
                    </a:cubicBezTo>
                    <a:cubicBezTo>
                      <a:pt x="63579" y="24692"/>
                      <a:pt x="65126" y="23332"/>
                      <a:pt x="66407" y="21758"/>
                    </a:cubicBezTo>
                    <a:cubicBezTo>
                      <a:pt x="67735" y="20128"/>
                      <a:pt x="68709" y="18337"/>
                      <a:pt x="69538" y="16412"/>
                    </a:cubicBezTo>
                    <a:cubicBezTo>
                      <a:pt x="70470" y="14241"/>
                      <a:pt x="71345" y="12071"/>
                      <a:pt x="72765" y="10162"/>
                    </a:cubicBezTo>
                    <a:cubicBezTo>
                      <a:pt x="73051" y="9778"/>
                      <a:pt x="72824" y="9175"/>
                      <a:pt x="72447" y="8954"/>
                    </a:cubicBezTo>
                    <a:cubicBezTo>
                      <a:pt x="68623" y="6701"/>
                      <a:pt x="64406" y="5318"/>
                      <a:pt x="59956" y="5123"/>
                    </a:cubicBezTo>
                    <a:cubicBezTo>
                      <a:pt x="59567" y="5105"/>
                      <a:pt x="59178" y="5097"/>
                      <a:pt x="58789" y="5097"/>
                    </a:cubicBezTo>
                    <a:cubicBezTo>
                      <a:pt x="56957" y="5097"/>
                      <a:pt x="55129" y="5290"/>
                      <a:pt x="53335" y="5674"/>
                    </a:cubicBezTo>
                    <a:cubicBezTo>
                      <a:pt x="52273" y="5903"/>
                      <a:pt x="51227" y="6205"/>
                      <a:pt x="50206" y="6579"/>
                    </a:cubicBezTo>
                    <a:cubicBezTo>
                      <a:pt x="49675" y="6774"/>
                      <a:pt x="49162" y="7010"/>
                      <a:pt x="48635" y="7217"/>
                    </a:cubicBezTo>
                    <a:cubicBezTo>
                      <a:pt x="48307" y="7346"/>
                      <a:pt x="47969" y="7362"/>
                      <a:pt x="47668" y="7409"/>
                    </a:cubicBezTo>
                    <a:cubicBezTo>
                      <a:pt x="47665" y="7409"/>
                      <a:pt x="47631" y="7395"/>
                      <a:pt x="47616" y="7392"/>
                    </a:cubicBezTo>
                    <a:cubicBezTo>
                      <a:pt x="47614" y="7374"/>
                      <a:pt x="47614" y="7357"/>
                      <a:pt x="47614" y="7339"/>
                    </a:cubicBezTo>
                    <a:cubicBezTo>
                      <a:pt x="47611" y="7064"/>
                      <a:pt x="47736" y="6760"/>
                      <a:pt x="47814" y="6499"/>
                    </a:cubicBezTo>
                    <a:cubicBezTo>
                      <a:pt x="47986" y="5921"/>
                      <a:pt x="48210" y="5361"/>
                      <a:pt x="48482" y="4825"/>
                    </a:cubicBezTo>
                    <a:cubicBezTo>
                      <a:pt x="49047" y="3710"/>
                      <a:pt x="49801" y="2705"/>
                      <a:pt x="50710" y="1848"/>
                    </a:cubicBezTo>
                    <a:cubicBezTo>
                      <a:pt x="51103" y="1476"/>
                      <a:pt x="50926" y="724"/>
                      <a:pt x="50383" y="606"/>
                    </a:cubicBezTo>
                    <a:cubicBezTo>
                      <a:pt x="48511" y="200"/>
                      <a:pt x="46600" y="1"/>
                      <a:pt x="446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33"/>
              <p:cNvSpPr/>
              <p:nvPr/>
            </p:nvSpPr>
            <p:spPr>
              <a:xfrm>
                <a:off x="-5577650" y="8913175"/>
                <a:ext cx="1794175" cy="1119425"/>
              </a:xfrm>
              <a:custGeom>
                <a:avLst/>
                <a:gdLst/>
                <a:ahLst/>
                <a:cxnLst/>
                <a:rect l="l" t="t" r="r" b="b"/>
                <a:pathLst>
                  <a:path w="71767" h="44777" extrusionOk="0">
                    <a:moveTo>
                      <a:pt x="43092" y="1"/>
                    </a:moveTo>
                    <a:cubicBezTo>
                      <a:pt x="42098" y="16"/>
                      <a:pt x="41108" y="84"/>
                      <a:pt x="40122" y="205"/>
                    </a:cubicBezTo>
                    <a:lnTo>
                      <a:pt x="39671" y="484"/>
                    </a:lnTo>
                    <a:cubicBezTo>
                      <a:pt x="37172" y="2035"/>
                      <a:pt x="34765" y="3723"/>
                      <a:pt x="32443" y="5524"/>
                    </a:cubicBezTo>
                    <a:cubicBezTo>
                      <a:pt x="27803" y="9124"/>
                      <a:pt x="23545" y="13212"/>
                      <a:pt x="19782" y="17722"/>
                    </a:cubicBezTo>
                    <a:cubicBezTo>
                      <a:pt x="18730" y="18981"/>
                      <a:pt x="17715" y="20272"/>
                      <a:pt x="16737" y="21592"/>
                    </a:cubicBezTo>
                    <a:cubicBezTo>
                      <a:pt x="15785" y="22881"/>
                      <a:pt x="14776" y="24227"/>
                      <a:pt x="14100" y="25688"/>
                    </a:cubicBezTo>
                    <a:cubicBezTo>
                      <a:pt x="12947" y="26199"/>
                      <a:pt x="11803" y="26727"/>
                      <a:pt x="10667" y="27274"/>
                    </a:cubicBezTo>
                    <a:cubicBezTo>
                      <a:pt x="8924" y="28115"/>
                      <a:pt x="7206" y="29004"/>
                      <a:pt x="5512" y="29942"/>
                    </a:cubicBezTo>
                    <a:cubicBezTo>
                      <a:pt x="5598" y="29644"/>
                      <a:pt x="5668" y="29342"/>
                      <a:pt x="5721" y="29036"/>
                    </a:cubicBezTo>
                    <a:cubicBezTo>
                      <a:pt x="5849" y="28318"/>
                      <a:pt x="5945" y="27593"/>
                      <a:pt x="6088" y="26874"/>
                    </a:cubicBezTo>
                    <a:cubicBezTo>
                      <a:pt x="6372" y="25439"/>
                      <a:pt x="6730" y="24012"/>
                      <a:pt x="7152" y="22610"/>
                    </a:cubicBezTo>
                    <a:cubicBezTo>
                      <a:pt x="7992" y="19816"/>
                      <a:pt x="9107" y="17112"/>
                      <a:pt x="10386" y="14489"/>
                    </a:cubicBezTo>
                    <a:cubicBezTo>
                      <a:pt x="11644" y="11907"/>
                      <a:pt x="12999" y="9296"/>
                      <a:pt x="14847" y="7081"/>
                    </a:cubicBezTo>
                    <a:cubicBezTo>
                      <a:pt x="16545" y="5043"/>
                      <a:pt x="18628" y="3383"/>
                      <a:pt x="20863" y="1972"/>
                    </a:cubicBezTo>
                    <a:cubicBezTo>
                      <a:pt x="21249" y="1728"/>
                      <a:pt x="21641" y="1493"/>
                      <a:pt x="22034" y="1261"/>
                    </a:cubicBezTo>
                    <a:lnTo>
                      <a:pt x="22034" y="1261"/>
                    </a:lnTo>
                    <a:cubicBezTo>
                      <a:pt x="19849" y="2038"/>
                      <a:pt x="17775" y="3096"/>
                      <a:pt x="15863" y="4411"/>
                    </a:cubicBezTo>
                    <a:cubicBezTo>
                      <a:pt x="15729" y="4469"/>
                      <a:pt x="15594" y="4529"/>
                      <a:pt x="15461" y="4587"/>
                    </a:cubicBezTo>
                    <a:cubicBezTo>
                      <a:pt x="15161" y="4877"/>
                      <a:pt x="14868" y="5174"/>
                      <a:pt x="14587" y="5481"/>
                    </a:cubicBezTo>
                    <a:cubicBezTo>
                      <a:pt x="12589" y="7660"/>
                      <a:pt x="11120" y="10241"/>
                      <a:pt x="9790" y="12865"/>
                    </a:cubicBezTo>
                    <a:cubicBezTo>
                      <a:pt x="8433" y="15540"/>
                      <a:pt x="7226" y="18302"/>
                      <a:pt x="6285" y="21152"/>
                    </a:cubicBezTo>
                    <a:cubicBezTo>
                      <a:pt x="5755" y="22755"/>
                      <a:pt x="5308" y="24385"/>
                      <a:pt x="5000" y="26047"/>
                    </a:cubicBezTo>
                    <a:cubicBezTo>
                      <a:pt x="4739" y="27459"/>
                      <a:pt x="4396" y="28983"/>
                      <a:pt x="4692" y="30409"/>
                    </a:cubicBezTo>
                    <a:cubicBezTo>
                      <a:pt x="3099" y="31315"/>
                      <a:pt x="1534" y="32269"/>
                      <a:pt x="0" y="33273"/>
                    </a:cubicBezTo>
                    <a:cubicBezTo>
                      <a:pt x="121" y="33600"/>
                      <a:pt x="252" y="33924"/>
                      <a:pt x="393" y="34245"/>
                    </a:cubicBezTo>
                    <a:cubicBezTo>
                      <a:pt x="430" y="34328"/>
                      <a:pt x="473" y="34409"/>
                      <a:pt x="511" y="34492"/>
                    </a:cubicBezTo>
                    <a:cubicBezTo>
                      <a:pt x="1218" y="34028"/>
                      <a:pt x="1927" y="33571"/>
                      <a:pt x="2647" y="33127"/>
                    </a:cubicBezTo>
                    <a:cubicBezTo>
                      <a:pt x="3521" y="33938"/>
                      <a:pt x="4540" y="34581"/>
                      <a:pt x="5551" y="35217"/>
                    </a:cubicBezTo>
                    <a:cubicBezTo>
                      <a:pt x="6721" y="35955"/>
                      <a:pt x="7915" y="36655"/>
                      <a:pt x="9132" y="37320"/>
                    </a:cubicBezTo>
                    <a:cubicBezTo>
                      <a:pt x="11570" y="38650"/>
                      <a:pt x="14090" y="39826"/>
                      <a:pt x="16675" y="40843"/>
                    </a:cubicBezTo>
                    <a:cubicBezTo>
                      <a:pt x="21354" y="42685"/>
                      <a:pt x="26229" y="43990"/>
                      <a:pt x="31193" y="44777"/>
                    </a:cubicBezTo>
                    <a:cubicBezTo>
                      <a:pt x="31873" y="44334"/>
                      <a:pt x="32520" y="43841"/>
                      <a:pt x="33126" y="43302"/>
                    </a:cubicBezTo>
                    <a:cubicBezTo>
                      <a:pt x="30713" y="43052"/>
                      <a:pt x="28316" y="42665"/>
                      <a:pt x="25945" y="42143"/>
                    </a:cubicBezTo>
                    <a:cubicBezTo>
                      <a:pt x="20654" y="40976"/>
                      <a:pt x="15519" y="39186"/>
                      <a:pt x="10650" y="36811"/>
                    </a:cubicBezTo>
                    <a:cubicBezTo>
                      <a:pt x="9279" y="36141"/>
                      <a:pt x="7931" y="35426"/>
                      <a:pt x="6607" y="34664"/>
                    </a:cubicBezTo>
                    <a:cubicBezTo>
                      <a:pt x="5936" y="34277"/>
                      <a:pt x="5274" y="33876"/>
                      <a:pt x="4610" y="33480"/>
                    </a:cubicBezTo>
                    <a:cubicBezTo>
                      <a:pt x="4287" y="33288"/>
                      <a:pt x="3966" y="33095"/>
                      <a:pt x="3647" y="32898"/>
                    </a:cubicBezTo>
                    <a:cubicBezTo>
                      <a:pt x="3539" y="32831"/>
                      <a:pt x="3430" y="32774"/>
                      <a:pt x="3320" y="32718"/>
                    </a:cubicBezTo>
                    <a:cubicBezTo>
                      <a:pt x="5359" y="31487"/>
                      <a:pt x="7443" y="30332"/>
                      <a:pt x="9569" y="29258"/>
                    </a:cubicBezTo>
                    <a:cubicBezTo>
                      <a:pt x="13059" y="27492"/>
                      <a:pt x="16645" y="25927"/>
                      <a:pt x="20287" y="24507"/>
                    </a:cubicBezTo>
                    <a:cubicBezTo>
                      <a:pt x="20735" y="24828"/>
                      <a:pt x="21176" y="25149"/>
                      <a:pt x="21652" y="25436"/>
                    </a:cubicBezTo>
                    <a:cubicBezTo>
                      <a:pt x="22249" y="25797"/>
                      <a:pt x="22856" y="26131"/>
                      <a:pt x="23471" y="26458"/>
                    </a:cubicBezTo>
                    <a:cubicBezTo>
                      <a:pt x="24655" y="27089"/>
                      <a:pt x="25845" y="27705"/>
                      <a:pt x="27043" y="28306"/>
                    </a:cubicBezTo>
                    <a:cubicBezTo>
                      <a:pt x="29486" y="29526"/>
                      <a:pt x="31944" y="30724"/>
                      <a:pt x="34458" y="31790"/>
                    </a:cubicBezTo>
                    <a:cubicBezTo>
                      <a:pt x="39434" y="33901"/>
                      <a:pt x="44584" y="35682"/>
                      <a:pt x="49931" y="36562"/>
                    </a:cubicBezTo>
                    <a:cubicBezTo>
                      <a:pt x="50189" y="36603"/>
                      <a:pt x="50447" y="36642"/>
                      <a:pt x="50706" y="36680"/>
                    </a:cubicBezTo>
                    <a:cubicBezTo>
                      <a:pt x="51878" y="36374"/>
                      <a:pt x="53011" y="35940"/>
                      <a:pt x="54087" y="35384"/>
                    </a:cubicBezTo>
                    <a:cubicBezTo>
                      <a:pt x="53126" y="35309"/>
                      <a:pt x="52169" y="35201"/>
                      <a:pt x="51214" y="35063"/>
                    </a:cubicBezTo>
                    <a:cubicBezTo>
                      <a:pt x="48578" y="34675"/>
                      <a:pt x="45969" y="34080"/>
                      <a:pt x="43411" y="33337"/>
                    </a:cubicBezTo>
                    <a:cubicBezTo>
                      <a:pt x="38281" y="31845"/>
                      <a:pt x="33344" y="29730"/>
                      <a:pt x="28498" y="27498"/>
                    </a:cubicBezTo>
                    <a:cubicBezTo>
                      <a:pt x="27113" y="26859"/>
                      <a:pt x="25732" y="26213"/>
                      <a:pt x="24343" y="25579"/>
                    </a:cubicBezTo>
                    <a:cubicBezTo>
                      <a:pt x="23666" y="25271"/>
                      <a:pt x="22994" y="24957"/>
                      <a:pt x="22301" y="24685"/>
                    </a:cubicBezTo>
                    <a:cubicBezTo>
                      <a:pt x="21870" y="24514"/>
                      <a:pt x="21437" y="24370"/>
                      <a:pt x="21002" y="24232"/>
                    </a:cubicBezTo>
                    <a:cubicBezTo>
                      <a:pt x="21944" y="23870"/>
                      <a:pt x="22889" y="23516"/>
                      <a:pt x="23838" y="23171"/>
                    </a:cubicBezTo>
                    <a:cubicBezTo>
                      <a:pt x="28747" y="21391"/>
                      <a:pt x="33734" y="19837"/>
                      <a:pt x="38746" y="18374"/>
                    </a:cubicBezTo>
                    <a:cubicBezTo>
                      <a:pt x="40299" y="17921"/>
                      <a:pt x="41854" y="17474"/>
                      <a:pt x="43413" y="17035"/>
                    </a:cubicBezTo>
                    <a:cubicBezTo>
                      <a:pt x="44033" y="17477"/>
                      <a:pt x="44701" y="17850"/>
                      <a:pt x="45364" y="18227"/>
                    </a:cubicBezTo>
                    <a:cubicBezTo>
                      <a:pt x="46299" y="18756"/>
                      <a:pt x="47268" y="19235"/>
                      <a:pt x="48232" y="19710"/>
                    </a:cubicBezTo>
                    <a:cubicBezTo>
                      <a:pt x="50152" y="20651"/>
                      <a:pt x="52142" y="21465"/>
                      <a:pt x="54138" y="22227"/>
                    </a:cubicBezTo>
                    <a:cubicBezTo>
                      <a:pt x="56742" y="23220"/>
                      <a:pt x="59398" y="24069"/>
                      <a:pt x="62098" y="24768"/>
                    </a:cubicBezTo>
                    <a:cubicBezTo>
                      <a:pt x="62581" y="24393"/>
                      <a:pt x="63048" y="23997"/>
                      <a:pt x="63496" y="23578"/>
                    </a:cubicBezTo>
                    <a:cubicBezTo>
                      <a:pt x="62813" y="23414"/>
                      <a:pt x="62131" y="23245"/>
                      <a:pt x="61453" y="23063"/>
                    </a:cubicBezTo>
                    <a:cubicBezTo>
                      <a:pt x="57385" y="21975"/>
                      <a:pt x="53399" y="20599"/>
                      <a:pt x="49527" y="18947"/>
                    </a:cubicBezTo>
                    <a:cubicBezTo>
                      <a:pt x="48440" y="18485"/>
                      <a:pt x="47351" y="18029"/>
                      <a:pt x="46278" y="17536"/>
                    </a:cubicBezTo>
                    <a:cubicBezTo>
                      <a:pt x="45694" y="17267"/>
                      <a:pt x="45108" y="16984"/>
                      <a:pt x="44510" y="16728"/>
                    </a:cubicBezTo>
                    <a:cubicBezTo>
                      <a:pt x="47882" y="15778"/>
                      <a:pt x="51259" y="14847"/>
                      <a:pt x="54631" y="13903"/>
                    </a:cubicBezTo>
                    <a:cubicBezTo>
                      <a:pt x="57344" y="13144"/>
                      <a:pt x="60069" y="12383"/>
                      <a:pt x="62819" y="11744"/>
                    </a:cubicBezTo>
                    <a:cubicBezTo>
                      <a:pt x="63275" y="12085"/>
                      <a:pt x="63802" y="12318"/>
                      <a:pt x="64326" y="12555"/>
                    </a:cubicBezTo>
                    <a:cubicBezTo>
                      <a:pt x="64960" y="12843"/>
                      <a:pt x="65620" y="13081"/>
                      <a:pt x="66276" y="13316"/>
                    </a:cubicBezTo>
                    <a:cubicBezTo>
                      <a:pt x="67258" y="13671"/>
                      <a:pt x="68270" y="13955"/>
                      <a:pt x="69290" y="14202"/>
                    </a:cubicBezTo>
                    <a:cubicBezTo>
                      <a:pt x="69469" y="13800"/>
                      <a:pt x="69658" y="13402"/>
                      <a:pt x="69852" y="13008"/>
                    </a:cubicBezTo>
                    <a:cubicBezTo>
                      <a:pt x="68779" y="12779"/>
                      <a:pt x="67718" y="12506"/>
                      <a:pt x="66655" y="12225"/>
                    </a:cubicBezTo>
                    <a:cubicBezTo>
                      <a:pt x="65975" y="12046"/>
                      <a:pt x="65307" y="11830"/>
                      <a:pt x="64630" y="11644"/>
                    </a:cubicBezTo>
                    <a:cubicBezTo>
                      <a:pt x="64429" y="11589"/>
                      <a:pt x="64230" y="11529"/>
                      <a:pt x="64032" y="11471"/>
                    </a:cubicBezTo>
                    <a:cubicBezTo>
                      <a:pt x="66481" y="10941"/>
                      <a:pt x="68952" y="10525"/>
                      <a:pt x="71452" y="10311"/>
                    </a:cubicBezTo>
                    <a:cubicBezTo>
                      <a:pt x="71489" y="10261"/>
                      <a:pt x="71521" y="10208"/>
                      <a:pt x="71559" y="10159"/>
                    </a:cubicBezTo>
                    <a:cubicBezTo>
                      <a:pt x="71767" y="9878"/>
                      <a:pt x="71702" y="9484"/>
                      <a:pt x="71506" y="9203"/>
                    </a:cubicBezTo>
                    <a:cubicBezTo>
                      <a:pt x="69313" y="9230"/>
                      <a:pt x="67091" y="9619"/>
                      <a:pt x="64969" y="10029"/>
                    </a:cubicBezTo>
                    <a:cubicBezTo>
                      <a:pt x="62620" y="10482"/>
                      <a:pt x="60300" y="11061"/>
                      <a:pt x="57989" y="11676"/>
                    </a:cubicBezTo>
                    <a:cubicBezTo>
                      <a:pt x="58296" y="11498"/>
                      <a:pt x="58601" y="11320"/>
                      <a:pt x="58907" y="11140"/>
                    </a:cubicBezTo>
                    <a:cubicBezTo>
                      <a:pt x="60335" y="10302"/>
                      <a:pt x="61778" y="9490"/>
                      <a:pt x="63249" y="8727"/>
                    </a:cubicBezTo>
                    <a:cubicBezTo>
                      <a:pt x="64501" y="8077"/>
                      <a:pt x="65774" y="7468"/>
                      <a:pt x="67070" y="6913"/>
                    </a:cubicBezTo>
                    <a:cubicBezTo>
                      <a:pt x="66514" y="6695"/>
                      <a:pt x="65952" y="6496"/>
                      <a:pt x="65385" y="6313"/>
                    </a:cubicBezTo>
                    <a:cubicBezTo>
                      <a:pt x="63154" y="7357"/>
                      <a:pt x="60992" y="8542"/>
                      <a:pt x="58872" y="9795"/>
                    </a:cubicBezTo>
                    <a:cubicBezTo>
                      <a:pt x="58044" y="10284"/>
                      <a:pt x="57226" y="10784"/>
                      <a:pt x="56415" y="11299"/>
                    </a:cubicBezTo>
                    <a:cubicBezTo>
                      <a:pt x="55781" y="11699"/>
                      <a:pt x="55090" y="12065"/>
                      <a:pt x="54571" y="12607"/>
                    </a:cubicBezTo>
                    <a:cubicBezTo>
                      <a:pt x="49786" y="13918"/>
                      <a:pt x="45008" y="15254"/>
                      <a:pt x="40237" y="16613"/>
                    </a:cubicBezTo>
                    <a:cubicBezTo>
                      <a:pt x="38857" y="17009"/>
                      <a:pt x="37479" y="17413"/>
                      <a:pt x="36104" y="17823"/>
                    </a:cubicBezTo>
                    <a:cubicBezTo>
                      <a:pt x="36506" y="17417"/>
                      <a:pt x="36907" y="17009"/>
                      <a:pt x="37315" y="16607"/>
                    </a:cubicBezTo>
                    <a:cubicBezTo>
                      <a:pt x="38177" y="15759"/>
                      <a:pt x="39067" y="14945"/>
                      <a:pt x="39975" y="14147"/>
                    </a:cubicBezTo>
                    <a:cubicBezTo>
                      <a:pt x="43855" y="10718"/>
                      <a:pt x="48174" y="7821"/>
                      <a:pt x="52817" y="5533"/>
                    </a:cubicBezTo>
                    <a:lnTo>
                      <a:pt x="52817" y="5533"/>
                    </a:lnTo>
                    <a:cubicBezTo>
                      <a:pt x="52587" y="5576"/>
                      <a:pt x="52357" y="5620"/>
                      <a:pt x="52129" y="5670"/>
                    </a:cubicBezTo>
                    <a:cubicBezTo>
                      <a:pt x="51065" y="5898"/>
                      <a:pt x="50020" y="6201"/>
                      <a:pt x="48999" y="6576"/>
                    </a:cubicBezTo>
                    <a:cubicBezTo>
                      <a:pt x="48555" y="6738"/>
                      <a:pt x="48122" y="6927"/>
                      <a:pt x="47684" y="7107"/>
                    </a:cubicBezTo>
                    <a:cubicBezTo>
                      <a:pt x="44939" y="8779"/>
                      <a:pt x="42332" y="10669"/>
                      <a:pt x="39889" y="12759"/>
                    </a:cubicBezTo>
                    <a:cubicBezTo>
                      <a:pt x="38838" y="13659"/>
                      <a:pt x="37831" y="14609"/>
                      <a:pt x="36856" y="15590"/>
                    </a:cubicBezTo>
                    <a:cubicBezTo>
                      <a:pt x="36377" y="16074"/>
                      <a:pt x="35901" y="16562"/>
                      <a:pt x="35450" y="17070"/>
                    </a:cubicBezTo>
                    <a:cubicBezTo>
                      <a:pt x="35092" y="17474"/>
                      <a:pt x="34756" y="17852"/>
                      <a:pt x="34501" y="18303"/>
                    </a:cubicBezTo>
                    <a:cubicBezTo>
                      <a:pt x="31365" y="19257"/>
                      <a:pt x="28245" y="20258"/>
                      <a:pt x="25154" y="21342"/>
                    </a:cubicBezTo>
                    <a:cubicBezTo>
                      <a:pt x="22088" y="22417"/>
                      <a:pt x="19048" y="23573"/>
                      <a:pt x="16057" y="24840"/>
                    </a:cubicBezTo>
                    <a:lnTo>
                      <a:pt x="16057" y="24840"/>
                    </a:lnTo>
                    <a:cubicBezTo>
                      <a:pt x="16523" y="24201"/>
                      <a:pt x="16975" y="23550"/>
                      <a:pt x="17451" y="22921"/>
                    </a:cubicBezTo>
                    <a:cubicBezTo>
                      <a:pt x="18317" y="21775"/>
                      <a:pt x="19181" y="20628"/>
                      <a:pt x="20092" y="19516"/>
                    </a:cubicBezTo>
                    <a:cubicBezTo>
                      <a:pt x="21934" y="17273"/>
                      <a:pt x="23887" y="15123"/>
                      <a:pt x="25946" y="13078"/>
                    </a:cubicBezTo>
                    <a:cubicBezTo>
                      <a:pt x="30054" y="8988"/>
                      <a:pt x="34582" y="5344"/>
                      <a:pt x="39454" y="2204"/>
                    </a:cubicBezTo>
                    <a:cubicBezTo>
                      <a:pt x="40646" y="1436"/>
                      <a:pt x="41860" y="705"/>
                      <a:pt x="4309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2" name="Google Shape;1312;p33"/>
            <p:cNvGrpSpPr/>
            <p:nvPr/>
          </p:nvGrpSpPr>
          <p:grpSpPr>
            <a:xfrm flipH="1">
              <a:off x="5108601" y="2815578"/>
              <a:ext cx="745550" cy="1341540"/>
              <a:chOff x="-4216475" y="10211225"/>
              <a:chExt cx="836475" cy="1505150"/>
            </a:xfrm>
          </p:grpSpPr>
          <p:sp>
            <p:nvSpPr>
              <p:cNvPr id="1313" name="Google Shape;1313;p33"/>
              <p:cNvSpPr/>
              <p:nvPr/>
            </p:nvSpPr>
            <p:spPr>
              <a:xfrm>
                <a:off x="-4216475" y="10211225"/>
                <a:ext cx="836475" cy="1505150"/>
              </a:xfrm>
              <a:custGeom>
                <a:avLst/>
                <a:gdLst/>
                <a:ahLst/>
                <a:cxnLst/>
                <a:rect l="l" t="t" r="r" b="b"/>
                <a:pathLst>
                  <a:path w="33459" h="60206" extrusionOk="0">
                    <a:moveTo>
                      <a:pt x="26036" y="0"/>
                    </a:moveTo>
                    <a:cubicBezTo>
                      <a:pt x="25685" y="0"/>
                      <a:pt x="25369" y="178"/>
                      <a:pt x="25078" y="358"/>
                    </a:cubicBezTo>
                    <a:cubicBezTo>
                      <a:pt x="24803" y="529"/>
                      <a:pt x="24535" y="705"/>
                      <a:pt x="24272" y="891"/>
                    </a:cubicBezTo>
                    <a:cubicBezTo>
                      <a:pt x="23773" y="1243"/>
                      <a:pt x="23288" y="1619"/>
                      <a:pt x="22824" y="2017"/>
                    </a:cubicBezTo>
                    <a:cubicBezTo>
                      <a:pt x="20972" y="3614"/>
                      <a:pt x="19457" y="5565"/>
                      <a:pt x="18365" y="7755"/>
                    </a:cubicBezTo>
                    <a:cubicBezTo>
                      <a:pt x="17746" y="8998"/>
                      <a:pt x="17260" y="10313"/>
                      <a:pt x="16943" y="11667"/>
                    </a:cubicBezTo>
                    <a:cubicBezTo>
                      <a:pt x="16776" y="12386"/>
                      <a:pt x="16633" y="13140"/>
                      <a:pt x="16658" y="13881"/>
                    </a:cubicBezTo>
                    <a:cubicBezTo>
                      <a:pt x="16679" y="14546"/>
                      <a:pt x="16785" y="15202"/>
                      <a:pt x="17172" y="15722"/>
                    </a:cubicBezTo>
                    <a:cubicBezTo>
                      <a:pt x="16868" y="16418"/>
                      <a:pt x="16586" y="17121"/>
                      <a:pt x="16323" y="17832"/>
                    </a:cubicBezTo>
                    <a:cubicBezTo>
                      <a:pt x="16131" y="18350"/>
                      <a:pt x="15951" y="18873"/>
                      <a:pt x="15776" y="19397"/>
                    </a:cubicBezTo>
                    <a:cubicBezTo>
                      <a:pt x="15709" y="18974"/>
                      <a:pt x="15618" y="18557"/>
                      <a:pt x="15523" y="18147"/>
                    </a:cubicBezTo>
                    <a:cubicBezTo>
                      <a:pt x="15299" y="17179"/>
                      <a:pt x="14975" y="16237"/>
                      <a:pt x="14536" y="15345"/>
                    </a:cubicBezTo>
                    <a:cubicBezTo>
                      <a:pt x="13754" y="13763"/>
                      <a:pt x="12517" y="12381"/>
                      <a:pt x="10895" y="11638"/>
                    </a:cubicBezTo>
                    <a:cubicBezTo>
                      <a:pt x="10148" y="11295"/>
                      <a:pt x="9343" y="11094"/>
                      <a:pt x="8524" y="11094"/>
                    </a:cubicBezTo>
                    <a:cubicBezTo>
                      <a:pt x="8379" y="11094"/>
                      <a:pt x="8234" y="11100"/>
                      <a:pt x="8088" y="11113"/>
                    </a:cubicBezTo>
                    <a:cubicBezTo>
                      <a:pt x="7876" y="11131"/>
                      <a:pt x="7734" y="11300"/>
                      <a:pt x="7781" y="11515"/>
                    </a:cubicBezTo>
                    <a:cubicBezTo>
                      <a:pt x="8139" y="13137"/>
                      <a:pt x="8681" y="14706"/>
                      <a:pt x="9542" y="16134"/>
                    </a:cubicBezTo>
                    <a:cubicBezTo>
                      <a:pt x="10398" y="17551"/>
                      <a:pt x="11491" y="18835"/>
                      <a:pt x="12768" y="19890"/>
                    </a:cubicBezTo>
                    <a:cubicBezTo>
                      <a:pt x="13462" y="20464"/>
                      <a:pt x="14265" y="21139"/>
                      <a:pt x="15158" y="21382"/>
                    </a:cubicBezTo>
                    <a:cubicBezTo>
                      <a:pt x="14431" y="23851"/>
                      <a:pt x="13857" y="26362"/>
                      <a:pt x="13361" y="28889"/>
                    </a:cubicBezTo>
                    <a:cubicBezTo>
                      <a:pt x="13307" y="29165"/>
                      <a:pt x="13257" y="29442"/>
                      <a:pt x="13204" y="29720"/>
                    </a:cubicBezTo>
                    <a:cubicBezTo>
                      <a:pt x="13106" y="29506"/>
                      <a:pt x="13003" y="29294"/>
                      <a:pt x="12897" y="29086"/>
                    </a:cubicBezTo>
                    <a:cubicBezTo>
                      <a:pt x="12480" y="28259"/>
                      <a:pt x="11990" y="27472"/>
                      <a:pt x="11437" y="26732"/>
                    </a:cubicBezTo>
                    <a:cubicBezTo>
                      <a:pt x="10364" y="25291"/>
                      <a:pt x="9099" y="23853"/>
                      <a:pt x="7376" y="23205"/>
                    </a:cubicBezTo>
                    <a:cubicBezTo>
                      <a:pt x="6356" y="22821"/>
                      <a:pt x="5246" y="22753"/>
                      <a:pt x="4170" y="22686"/>
                    </a:cubicBezTo>
                    <a:cubicBezTo>
                      <a:pt x="4164" y="22685"/>
                      <a:pt x="4157" y="22685"/>
                      <a:pt x="4151" y="22685"/>
                    </a:cubicBezTo>
                    <a:cubicBezTo>
                      <a:pt x="3944" y="22685"/>
                      <a:pt x="3771" y="22885"/>
                      <a:pt x="3771" y="23085"/>
                    </a:cubicBezTo>
                    <a:cubicBezTo>
                      <a:pt x="3771" y="24970"/>
                      <a:pt x="4597" y="26750"/>
                      <a:pt x="5658" y="28270"/>
                    </a:cubicBezTo>
                    <a:cubicBezTo>
                      <a:pt x="6714" y="29781"/>
                      <a:pt x="8091" y="31077"/>
                      <a:pt x="9819" y="31773"/>
                    </a:cubicBezTo>
                    <a:cubicBezTo>
                      <a:pt x="10614" y="32092"/>
                      <a:pt x="11472" y="32269"/>
                      <a:pt x="12330" y="32269"/>
                    </a:cubicBezTo>
                    <a:cubicBezTo>
                      <a:pt x="12469" y="32269"/>
                      <a:pt x="12608" y="32264"/>
                      <a:pt x="12747" y="32255"/>
                    </a:cubicBezTo>
                    <a:lnTo>
                      <a:pt x="12747" y="32255"/>
                    </a:lnTo>
                    <a:cubicBezTo>
                      <a:pt x="12380" y="34392"/>
                      <a:pt x="12045" y="36536"/>
                      <a:pt x="11695" y="38675"/>
                    </a:cubicBezTo>
                    <a:cubicBezTo>
                      <a:pt x="11495" y="38438"/>
                      <a:pt x="11287" y="38209"/>
                      <a:pt x="11066" y="37988"/>
                    </a:cubicBezTo>
                    <a:cubicBezTo>
                      <a:pt x="10373" y="37300"/>
                      <a:pt x="9621" y="36677"/>
                      <a:pt x="8816" y="36124"/>
                    </a:cubicBezTo>
                    <a:cubicBezTo>
                      <a:pt x="7235" y="35034"/>
                      <a:pt x="5308" y="34143"/>
                      <a:pt x="3374" y="33991"/>
                    </a:cubicBezTo>
                    <a:cubicBezTo>
                      <a:pt x="3224" y="33979"/>
                      <a:pt x="3071" y="33973"/>
                      <a:pt x="2918" y="33973"/>
                    </a:cubicBezTo>
                    <a:cubicBezTo>
                      <a:pt x="2102" y="33973"/>
                      <a:pt x="1269" y="34153"/>
                      <a:pt x="594" y="34619"/>
                    </a:cubicBezTo>
                    <a:cubicBezTo>
                      <a:pt x="406" y="34750"/>
                      <a:pt x="234" y="34888"/>
                      <a:pt x="136" y="35098"/>
                    </a:cubicBezTo>
                    <a:cubicBezTo>
                      <a:pt x="1" y="35386"/>
                      <a:pt x="84" y="35671"/>
                      <a:pt x="210" y="35944"/>
                    </a:cubicBezTo>
                    <a:cubicBezTo>
                      <a:pt x="408" y="36376"/>
                      <a:pt x="672" y="36774"/>
                      <a:pt x="962" y="37147"/>
                    </a:cubicBezTo>
                    <a:cubicBezTo>
                      <a:pt x="2160" y="38685"/>
                      <a:pt x="3950" y="39700"/>
                      <a:pt x="5747" y="40380"/>
                    </a:cubicBezTo>
                    <a:cubicBezTo>
                      <a:pt x="6877" y="40810"/>
                      <a:pt x="8182" y="41119"/>
                      <a:pt x="9461" y="41119"/>
                    </a:cubicBezTo>
                    <a:cubicBezTo>
                      <a:pt x="10099" y="41119"/>
                      <a:pt x="10731" y="41042"/>
                      <a:pt x="11331" y="40864"/>
                    </a:cubicBezTo>
                    <a:lnTo>
                      <a:pt x="11331" y="40864"/>
                    </a:lnTo>
                    <a:cubicBezTo>
                      <a:pt x="10778" y="44096"/>
                      <a:pt x="10140" y="47327"/>
                      <a:pt x="8999" y="50410"/>
                    </a:cubicBezTo>
                    <a:cubicBezTo>
                      <a:pt x="8925" y="50607"/>
                      <a:pt x="8851" y="50802"/>
                      <a:pt x="8775" y="50995"/>
                    </a:cubicBezTo>
                    <a:cubicBezTo>
                      <a:pt x="8736" y="51092"/>
                      <a:pt x="8698" y="51189"/>
                      <a:pt x="8658" y="51285"/>
                    </a:cubicBezTo>
                    <a:cubicBezTo>
                      <a:pt x="8640" y="51333"/>
                      <a:pt x="8620" y="51382"/>
                      <a:pt x="8600" y="51430"/>
                    </a:cubicBezTo>
                    <a:cubicBezTo>
                      <a:pt x="8590" y="51451"/>
                      <a:pt x="8578" y="51482"/>
                      <a:pt x="8569" y="51503"/>
                    </a:cubicBezTo>
                    <a:cubicBezTo>
                      <a:pt x="8405" y="51889"/>
                      <a:pt x="8231" y="52270"/>
                      <a:pt x="8048" y="52646"/>
                    </a:cubicBezTo>
                    <a:cubicBezTo>
                      <a:pt x="7688" y="53394"/>
                      <a:pt x="7288" y="54120"/>
                      <a:pt x="6849" y="54825"/>
                    </a:cubicBezTo>
                    <a:cubicBezTo>
                      <a:pt x="6628" y="55178"/>
                      <a:pt x="6396" y="55523"/>
                      <a:pt x="6151" y="55861"/>
                    </a:cubicBezTo>
                    <a:cubicBezTo>
                      <a:pt x="6032" y="56024"/>
                      <a:pt x="5909" y="56184"/>
                      <a:pt x="5788" y="56345"/>
                    </a:cubicBezTo>
                    <a:cubicBezTo>
                      <a:pt x="5759" y="56385"/>
                      <a:pt x="5728" y="56425"/>
                      <a:pt x="5699" y="56465"/>
                    </a:cubicBezTo>
                    <a:lnTo>
                      <a:pt x="5645" y="56535"/>
                    </a:lnTo>
                    <a:lnTo>
                      <a:pt x="5592" y="56604"/>
                    </a:lnTo>
                    <a:cubicBezTo>
                      <a:pt x="5552" y="56653"/>
                      <a:pt x="5513" y="56703"/>
                      <a:pt x="5473" y="56752"/>
                    </a:cubicBezTo>
                    <a:cubicBezTo>
                      <a:pt x="4948" y="57400"/>
                      <a:pt x="4365" y="58002"/>
                      <a:pt x="3784" y="58599"/>
                    </a:cubicBezTo>
                    <a:cubicBezTo>
                      <a:pt x="3649" y="58735"/>
                      <a:pt x="3540" y="58892"/>
                      <a:pt x="3417" y="59040"/>
                    </a:cubicBezTo>
                    <a:cubicBezTo>
                      <a:pt x="3279" y="59205"/>
                      <a:pt x="3106" y="59344"/>
                      <a:pt x="2944" y="59485"/>
                    </a:cubicBezTo>
                    <a:cubicBezTo>
                      <a:pt x="2628" y="59760"/>
                      <a:pt x="2918" y="60205"/>
                      <a:pt x="3264" y="60205"/>
                    </a:cubicBezTo>
                    <a:cubicBezTo>
                      <a:pt x="3329" y="60205"/>
                      <a:pt x="3395" y="60190"/>
                      <a:pt x="3460" y="60154"/>
                    </a:cubicBezTo>
                    <a:cubicBezTo>
                      <a:pt x="3642" y="60058"/>
                      <a:pt x="3817" y="59945"/>
                      <a:pt x="4001" y="59858"/>
                    </a:cubicBezTo>
                    <a:cubicBezTo>
                      <a:pt x="4197" y="59764"/>
                      <a:pt x="4395" y="59687"/>
                      <a:pt x="4578" y="59566"/>
                    </a:cubicBezTo>
                    <a:cubicBezTo>
                      <a:pt x="4950" y="59321"/>
                      <a:pt x="5321" y="59049"/>
                      <a:pt x="5650" y="58748"/>
                    </a:cubicBezTo>
                    <a:cubicBezTo>
                      <a:pt x="6298" y="58161"/>
                      <a:pt x="6892" y="57518"/>
                      <a:pt x="7426" y="56825"/>
                    </a:cubicBezTo>
                    <a:cubicBezTo>
                      <a:pt x="8449" y="55496"/>
                      <a:pt x="9271" y="54038"/>
                      <a:pt x="9937" y="52501"/>
                    </a:cubicBezTo>
                    <a:cubicBezTo>
                      <a:pt x="11331" y="49282"/>
                      <a:pt x="12150" y="45847"/>
                      <a:pt x="12733" y="42397"/>
                    </a:cubicBezTo>
                    <a:cubicBezTo>
                      <a:pt x="12991" y="40875"/>
                      <a:pt x="13228" y="39350"/>
                      <a:pt x="13459" y="37824"/>
                    </a:cubicBezTo>
                    <a:cubicBezTo>
                      <a:pt x="14531" y="38314"/>
                      <a:pt x="15693" y="38569"/>
                      <a:pt x="16873" y="38714"/>
                    </a:cubicBezTo>
                    <a:cubicBezTo>
                      <a:pt x="17746" y="38822"/>
                      <a:pt x="18631" y="38870"/>
                      <a:pt x="19516" y="38870"/>
                    </a:cubicBezTo>
                    <a:cubicBezTo>
                      <a:pt x="20213" y="38870"/>
                      <a:pt x="20909" y="38840"/>
                      <a:pt x="21599" y="38787"/>
                    </a:cubicBezTo>
                    <a:cubicBezTo>
                      <a:pt x="24716" y="38543"/>
                      <a:pt x="27776" y="37644"/>
                      <a:pt x="30264" y="35699"/>
                    </a:cubicBezTo>
                    <a:cubicBezTo>
                      <a:pt x="31478" y="34751"/>
                      <a:pt x="32599" y="33506"/>
                      <a:pt x="33232" y="32089"/>
                    </a:cubicBezTo>
                    <a:cubicBezTo>
                      <a:pt x="33459" y="31581"/>
                      <a:pt x="33192" y="31052"/>
                      <a:pt x="32616" y="31013"/>
                    </a:cubicBezTo>
                    <a:cubicBezTo>
                      <a:pt x="31839" y="30959"/>
                      <a:pt x="31059" y="30939"/>
                      <a:pt x="30284" y="30879"/>
                    </a:cubicBezTo>
                    <a:cubicBezTo>
                      <a:pt x="29507" y="30818"/>
                      <a:pt x="28724" y="30770"/>
                      <a:pt x="27943" y="30741"/>
                    </a:cubicBezTo>
                    <a:cubicBezTo>
                      <a:pt x="27483" y="30724"/>
                      <a:pt x="27022" y="30715"/>
                      <a:pt x="26560" y="30715"/>
                    </a:cubicBezTo>
                    <a:cubicBezTo>
                      <a:pt x="25463" y="30715"/>
                      <a:pt x="24367" y="30767"/>
                      <a:pt x="23277" y="30896"/>
                    </a:cubicBezTo>
                    <a:cubicBezTo>
                      <a:pt x="20618" y="31212"/>
                      <a:pt x="17975" y="31957"/>
                      <a:pt x="15701" y="33409"/>
                    </a:cubicBezTo>
                    <a:cubicBezTo>
                      <a:pt x="15081" y="33806"/>
                      <a:pt x="14491" y="34249"/>
                      <a:pt x="13938" y="34738"/>
                    </a:cubicBezTo>
                    <a:cubicBezTo>
                      <a:pt x="13935" y="34741"/>
                      <a:pt x="13932" y="34745"/>
                      <a:pt x="13928" y="34748"/>
                    </a:cubicBezTo>
                    <a:cubicBezTo>
                      <a:pt x="14120" y="33492"/>
                      <a:pt x="14318" y="32238"/>
                      <a:pt x="14531" y="30986"/>
                    </a:cubicBezTo>
                    <a:cubicBezTo>
                      <a:pt x="14803" y="29379"/>
                      <a:pt x="15093" y="27773"/>
                      <a:pt x="15419" y="26174"/>
                    </a:cubicBezTo>
                    <a:cubicBezTo>
                      <a:pt x="16097" y="26340"/>
                      <a:pt x="16790" y="26403"/>
                      <a:pt x="17487" y="26403"/>
                    </a:cubicBezTo>
                    <a:cubicBezTo>
                      <a:pt x="17932" y="26403"/>
                      <a:pt x="18379" y="26377"/>
                      <a:pt x="18824" y="26337"/>
                    </a:cubicBezTo>
                    <a:cubicBezTo>
                      <a:pt x="20120" y="26220"/>
                      <a:pt x="21421" y="26027"/>
                      <a:pt x="22689" y="25741"/>
                    </a:cubicBezTo>
                    <a:cubicBezTo>
                      <a:pt x="25064" y="25208"/>
                      <a:pt x="27389" y="24232"/>
                      <a:pt x="29138" y="22495"/>
                    </a:cubicBezTo>
                    <a:cubicBezTo>
                      <a:pt x="30066" y="21577"/>
                      <a:pt x="30780" y="20481"/>
                      <a:pt x="31179" y="19234"/>
                    </a:cubicBezTo>
                    <a:cubicBezTo>
                      <a:pt x="31314" y="18819"/>
                      <a:pt x="30956" y="18388"/>
                      <a:pt x="30536" y="18388"/>
                    </a:cubicBezTo>
                    <a:cubicBezTo>
                      <a:pt x="30535" y="18388"/>
                      <a:pt x="30535" y="18388"/>
                      <a:pt x="30534" y="18388"/>
                    </a:cubicBezTo>
                    <a:cubicBezTo>
                      <a:pt x="28146" y="18396"/>
                      <a:pt x="25771" y="18647"/>
                      <a:pt x="23454" y="19232"/>
                    </a:cubicBezTo>
                    <a:cubicBezTo>
                      <a:pt x="21335" y="19767"/>
                      <a:pt x="19237" y="20558"/>
                      <a:pt x="17482" y="21887"/>
                    </a:cubicBezTo>
                    <a:cubicBezTo>
                      <a:pt x="16986" y="22262"/>
                      <a:pt x="16523" y="22675"/>
                      <a:pt x="16094" y="23125"/>
                    </a:cubicBezTo>
                    <a:cubicBezTo>
                      <a:pt x="16363" y="22010"/>
                      <a:pt x="16653" y="20901"/>
                      <a:pt x="16982" y="19801"/>
                    </a:cubicBezTo>
                    <a:cubicBezTo>
                      <a:pt x="17409" y="18365"/>
                      <a:pt x="17905" y="16957"/>
                      <a:pt x="18434" y="15560"/>
                    </a:cubicBezTo>
                    <a:cubicBezTo>
                      <a:pt x="20856" y="14755"/>
                      <a:pt x="23015" y="13086"/>
                      <a:pt x="24556" y="11074"/>
                    </a:cubicBezTo>
                    <a:cubicBezTo>
                      <a:pt x="26202" y="8922"/>
                      <a:pt x="27133" y="6259"/>
                      <a:pt x="27259" y="3557"/>
                    </a:cubicBezTo>
                    <a:cubicBezTo>
                      <a:pt x="27291" y="2873"/>
                      <a:pt x="27274" y="2181"/>
                      <a:pt x="27186" y="1501"/>
                    </a:cubicBezTo>
                    <a:cubicBezTo>
                      <a:pt x="27104" y="848"/>
                      <a:pt x="26895" y="48"/>
                      <a:pt x="26095" y="2"/>
                    </a:cubicBezTo>
                    <a:cubicBezTo>
                      <a:pt x="26075" y="1"/>
                      <a:pt x="26055" y="0"/>
                      <a:pt x="2603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33"/>
              <p:cNvSpPr/>
              <p:nvPr/>
            </p:nvSpPr>
            <p:spPr>
              <a:xfrm>
                <a:off x="-3756400" y="10274625"/>
                <a:ext cx="177975" cy="279350"/>
              </a:xfrm>
              <a:custGeom>
                <a:avLst/>
                <a:gdLst/>
                <a:ahLst/>
                <a:cxnLst/>
                <a:rect l="l" t="t" r="r" b="b"/>
                <a:pathLst>
                  <a:path w="7119" h="11174" extrusionOk="0">
                    <a:moveTo>
                      <a:pt x="7051" y="0"/>
                    </a:moveTo>
                    <a:cubicBezTo>
                      <a:pt x="7042" y="0"/>
                      <a:pt x="7033" y="3"/>
                      <a:pt x="7024" y="9"/>
                    </a:cubicBezTo>
                    <a:cubicBezTo>
                      <a:pt x="6595" y="313"/>
                      <a:pt x="6271" y="755"/>
                      <a:pt x="5952" y="1167"/>
                    </a:cubicBezTo>
                    <a:cubicBezTo>
                      <a:pt x="5630" y="1584"/>
                      <a:pt x="5312" y="2002"/>
                      <a:pt x="5009" y="2433"/>
                    </a:cubicBezTo>
                    <a:cubicBezTo>
                      <a:pt x="4361" y="3362"/>
                      <a:pt x="3733" y="4305"/>
                      <a:pt x="3124" y="5260"/>
                    </a:cubicBezTo>
                    <a:cubicBezTo>
                      <a:pt x="2530" y="6192"/>
                      <a:pt x="1971" y="7149"/>
                      <a:pt x="1426" y="8112"/>
                    </a:cubicBezTo>
                    <a:cubicBezTo>
                      <a:pt x="1152" y="8592"/>
                      <a:pt x="876" y="9073"/>
                      <a:pt x="632" y="9569"/>
                    </a:cubicBezTo>
                    <a:cubicBezTo>
                      <a:pt x="441" y="9954"/>
                      <a:pt x="1" y="10590"/>
                      <a:pt x="162" y="11029"/>
                    </a:cubicBezTo>
                    <a:cubicBezTo>
                      <a:pt x="193" y="11112"/>
                      <a:pt x="265" y="11173"/>
                      <a:pt x="352" y="11173"/>
                    </a:cubicBezTo>
                    <a:cubicBezTo>
                      <a:pt x="369" y="11173"/>
                      <a:pt x="386" y="11171"/>
                      <a:pt x="404" y="11166"/>
                    </a:cubicBezTo>
                    <a:cubicBezTo>
                      <a:pt x="833" y="11049"/>
                      <a:pt x="1049" y="10464"/>
                      <a:pt x="1254" y="10106"/>
                    </a:cubicBezTo>
                    <a:cubicBezTo>
                      <a:pt x="1527" y="9626"/>
                      <a:pt x="1783" y="9136"/>
                      <a:pt x="2049" y="8651"/>
                    </a:cubicBezTo>
                    <a:cubicBezTo>
                      <a:pt x="2591" y="7657"/>
                      <a:pt x="3162" y="6681"/>
                      <a:pt x="3735" y="5704"/>
                    </a:cubicBezTo>
                    <a:cubicBezTo>
                      <a:pt x="4294" y="4750"/>
                      <a:pt x="4873" y="3808"/>
                      <a:pt x="5471" y="2879"/>
                    </a:cubicBezTo>
                    <a:cubicBezTo>
                      <a:pt x="5769" y="2413"/>
                      <a:pt x="6061" y="1945"/>
                      <a:pt x="6354" y="1477"/>
                    </a:cubicBezTo>
                    <a:cubicBezTo>
                      <a:pt x="6634" y="1030"/>
                      <a:pt x="6950" y="580"/>
                      <a:pt x="7107" y="73"/>
                    </a:cubicBezTo>
                    <a:cubicBezTo>
                      <a:pt x="7119" y="38"/>
                      <a:pt x="7086" y="0"/>
                      <a:pt x="705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33"/>
              <p:cNvSpPr/>
              <p:nvPr/>
            </p:nvSpPr>
            <p:spPr>
              <a:xfrm>
                <a:off x="-3976150" y="10520100"/>
                <a:ext cx="163950" cy="217800"/>
              </a:xfrm>
              <a:custGeom>
                <a:avLst/>
                <a:gdLst/>
                <a:ahLst/>
                <a:cxnLst/>
                <a:rect l="l" t="t" r="r" b="b"/>
                <a:pathLst>
                  <a:path w="6558" h="8712" extrusionOk="0">
                    <a:moveTo>
                      <a:pt x="73" y="0"/>
                    </a:moveTo>
                    <a:cubicBezTo>
                      <a:pt x="33" y="0"/>
                      <a:pt x="1" y="45"/>
                      <a:pt x="23" y="86"/>
                    </a:cubicBezTo>
                    <a:cubicBezTo>
                      <a:pt x="422" y="852"/>
                      <a:pt x="1021" y="1516"/>
                      <a:pt x="1542" y="2202"/>
                    </a:cubicBezTo>
                    <a:cubicBezTo>
                      <a:pt x="2073" y="2907"/>
                      <a:pt x="2578" y="3628"/>
                      <a:pt x="3056" y="4372"/>
                    </a:cubicBezTo>
                    <a:cubicBezTo>
                      <a:pt x="3525" y="5096"/>
                      <a:pt x="3977" y="5832"/>
                      <a:pt x="4431" y="6564"/>
                    </a:cubicBezTo>
                    <a:cubicBezTo>
                      <a:pt x="4886" y="7297"/>
                      <a:pt x="5256" y="8235"/>
                      <a:pt x="6021" y="8668"/>
                    </a:cubicBezTo>
                    <a:cubicBezTo>
                      <a:pt x="6074" y="8698"/>
                      <a:pt x="6133" y="8711"/>
                      <a:pt x="6191" y="8711"/>
                    </a:cubicBezTo>
                    <a:cubicBezTo>
                      <a:pt x="6376" y="8711"/>
                      <a:pt x="6557" y="8573"/>
                      <a:pt x="6546" y="8367"/>
                    </a:cubicBezTo>
                    <a:cubicBezTo>
                      <a:pt x="6521" y="7875"/>
                      <a:pt x="6375" y="7579"/>
                      <a:pt x="6110" y="7166"/>
                    </a:cubicBezTo>
                    <a:cubicBezTo>
                      <a:pt x="5864" y="6782"/>
                      <a:pt x="5615" y="6400"/>
                      <a:pt x="5366" y="6018"/>
                    </a:cubicBezTo>
                    <a:cubicBezTo>
                      <a:pt x="4863" y="5251"/>
                      <a:pt x="4335" y="4507"/>
                      <a:pt x="3779" y="3782"/>
                    </a:cubicBezTo>
                    <a:cubicBezTo>
                      <a:pt x="3249" y="3088"/>
                      <a:pt x="2702" y="2406"/>
                      <a:pt x="2120" y="1755"/>
                    </a:cubicBezTo>
                    <a:cubicBezTo>
                      <a:pt x="1539" y="1104"/>
                      <a:pt x="891" y="405"/>
                      <a:pt x="101" y="8"/>
                    </a:cubicBezTo>
                    <a:cubicBezTo>
                      <a:pt x="92" y="3"/>
                      <a:pt x="82" y="0"/>
                      <a:pt x="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33"/>
              <p:cNvSpPr/>
              <p:nvPr/>
            </p:nvSpPr>
            <p:spPr>
              <a:xfrm>
                <a:off x="-4096600" y="10803750"/>
                <a:ext cx="204750" cy="197000"/>
              </a:xfrm>
              <a:custGeom>
                <a:avLst/>
                <a:gdLst/>
                <a:ahLst/>
                <a:cxnLst/>
                <a:rect l="l" t="t" r="r" b="b"/>
                <a:pathLst>
                  <a:path w="8190" h="7880" extrusionOk="0">
                    <a:moveTo>
                      <a:pt x="169" y="0"/>
                    </a:moveTo>
                    <a:cubicBezTo>
                      <a:pt x="81" y="0"/>
                      <a:pt x="1" y="84"/>
                      <a:pt x="58" y="176"/>
                    </a:cubicBezTo>
                    <a:cubicBezTo>
                      <a:pt x="517" y="929"/>
                      <a:pt x="1227" y="1511"/>
                      <a:pt x="1844" y="2131"/>
                    </a:cubicBezTo>
                    <a:cubicBezTo>
                      <a:pt x="2510" y="2802"/>
                      <a:pt x="3192" y="3456"/>
                      <a:pt x="3857" y="4127"/>
                    </a:cubicBezTo>
                    <a:cubicBezTo>
                      <a:pt x="4505" y="4783"/>
                      <a:pt x="5142" y="5447"/>
                      <a:pt x="5770" y="6122"/>
                    </a:cubicBezTo>
                    <a:cubicBezTo>
                      <a:pt x="6085" y="6459"/>
                      <a:pt x="6396" y="6799"/>
                      <a:pt x="6707" y="7140"/>
                    </a:cubicBezTo>
                    <a:cubicBezTo>
                      <a:pt x="7024" y="7490"/>
                      <a:pt x="7302" y="7826"/>
                      <a:pt x="7795" y="7878"/>
                    </a:cubicBezTo>
                    <a:cubicBezTo>
                      <a:pt x="7805" y="7879"/>
                      <a:pt x="7814" y="7880"/>
                      <a:pt x="7823" y="7880"/>
                    </a:cubicBezTo>
                    <a:cubicBezTo>
                      <a:pt x="8015" y="7880"/>
                      <a:pt x="8190" y="7674"/>
                      <a:pt x="8182" y="7491"/>
                    </a:cubicBezTo>
                    <a:cubicBezTo>
                      <a:pt x="8167" y="7031"/>
                      <a:pt x="7847" y="6725"/>
                      <a:pt x="7536" y="6415"/>
                    </a:cubicBezTo>
                    <a:cubicBezTo>
                      <a:pt x="7210" y="6089"/>
                      <a:pt x="6883" y="5765"/>
                      <a:pt x="6553" y="5444"/>
                    </a:cubicBezTo>
                    <a:cubicBezTo>
                      <a:pt x="5874" y="4786"/>
                      <a:pt x="5188" y="4135"/>
                      <a:pt x="4494" y="3491"/>
                    </a:cubicBezTo>
                    <a:cubicBezTo>
                      <a:pt x="3820" y="2863"/>
                      <a:pt x="3143" y="2235"/>
                      <a:pt x="2436" y="1641"/>
                    </a:cubicBezTo>
                    <a:cubicBezTo>
                      <a:pt x="1746" y="1061"/>
                      <a:pt x="1058" y="380"/>
                      <a:pt x="224" y="12"/>
                    </a:cubicBezTo>
                    <a:cubicBezTo>
                      <a:pt x="206" y="4"/>
                      <a:pt x="187" y="0"/>
                      <a:pt x="1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33"/>
              <p:cNvSpPr/>
              <p:nvPr/>
            </p:nvSpPr>
            <p:spPr>
              <a:xfrm>
                <a:off x="-4176400" y="11103375"/>
                <a:ext cx="227950" cy="120250"/>
              </a:xfrm>
              <a:custGeom>
                <a:avLst/>
                <a:gdLst/>
                <a:ahLst/>
                <a:cxnLst/>
                <a:rect l="l" t="t" r="r" b="b"/>
                <a:pathLst>
                  <a:path w="9118" h="4810" extrusionOk="0">
                    <a:moveTo>
                      <a:pt x="200" y="0"/>
                    </a:moveTo>
                    <a:cubicBezTo>
                      <a:pt x="143" y="0"/>
                      <a:pt x="87" y="4"/>
                      <a:pt x="30" y="14"/>
                    </a:cubicBezTo>
                    <a:cubicBezTo>
                      <a:pt x="10" y="20"/>
                      <a:pt x="1" y="44"/>
                      <a:pt x="12" y="62"/>
                    </a:cubicBezTo>
                    <a:cubicBezTo>
                      <a:pt x="204" y="343"/>
                      <a:pt x="537" y="487"/>
                      <a:pt x="827" y="650"/>
                    </a:cubicBezTo>
                    <a:cubicBezTo>
                      <a:pt x="1205" y="860"/>
                      <a:pt x="1584" y="1060"/>
                      <a:pt x="1968" y="1257"/>
                    </a:cubicBezTo>
                    <a:cubicBezTo>
                      <a:pt x="2759" y="1663"/>
                      <a:pt x="3540" y="2089"/>
                      <a:pt x="4323" y="2513"/>
                    </a:cubicBezTo>
                    <a:cubicBezTo>
                      <a:pt x="5083" y="2924"/>
                      <a:pt x="5836" y="3351"/>
                      <a:pt x="6580" y="3796"/>
                    </a:cubicBezTo>
                    <a:cubicBezTo>
                      <a:pt x="7288" y="4218"/>
                      <a:pt x="8008" y="4773"/>
                      <a:pt x="8856" y="4810"/>
                    </a:cubicBezTo>
                    <a:cubicBezTo>
                      <a:pt x="8859" y="4810"/>
                      <a:pt x="8863" y="4810"/>
                      <a:pt x="8866" y="4810"/>
                    </a:cubicBezTo>
                    <a:cubicBezTo>
                      <a:pt x="9028" y="4810"/>
                      <a:pt x="9117" y="4620"/>
                      <a:pt x="9043" y="4484"/>
                    </a:cubicBezTo>
                    <a:cubicBezTo>
                      <a:pt x="8632" y="3738"/>
                      <a:pt x="7787" y="3360"/>
                      <a:pt x="7064" y="2967"/>
                    </a:cubicBezTo>
                    <a:cubicBezTo>
                      <a:pt x="6281" y="2540"/>
                      <a:pt x="5489" y="2130"/>
                      <a:pt x="4687" y="1739"/>
                    </a:cubicBezTo>
                    <a:cubicBezTo>
                      <a:pt x="3926" y="1366"/>
                      <a:pt x="3149" y="1029"/>
                      <a:pt x="2366" y="704"/>
                    </a:cubicBezTo>
                    <a:cubicBezTo>
                      <a:pt x="1943" y="529"/>
                      <a:pt x="1524" y="363"/>
                      <a:pt x="1090" y="220"/>
                    </a:cubicBezTo>
                    <a:cubicBezTo>
                      <a:pt x="806" y="127"/>
                      <a:pt x="503" y="0"/>
                      <a:pt x="20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33"/>
              <p:cNvSpPr/>
              <p:nvPr/>
            </p:nvSpPr>
            <p:spPr>
              <a:xfrm>
                <a:off x="-3851100" y="11025325"/>
                <a:ext cx="389000" cy="119600"/>
              </a:xfrm>
              <a:custGeom>
                <a:avLst/>
                <a:gdLst/>
                <a:ahLst/>
                <a:cxnLst/>
                <a:rect l="l" t="t" r="r" b="b"/>
                <a:pathLst>
                  <a:path w="15560" h="4784" extrusionOk="0">
                    <a:moveTo>
                      <a:pt x="15101" y="1"/>
                    </a:moveTo>
                    <a:cubicBezTo>
                      <a:pt x="15095" y="1"/>
                      <a:pt x="15090" y="1"/>
                      <a:pt x="15085" y="1"/>
                    </a:cubicBezTo>
                    <a:cubicBezTo>
                      <a:pt x="13818" y="58"/>
                      <a:pt x="12573" y="515"/>
                      <a:pt x="11358" y="850"/>
                    </a:cubicBezTo>
                    <a:cubicBezTo>
                      <a:pt x="10107" y="1192"/>
                      <a:pt x="8868" y="1567"/>
                      <a:pt x="7626" y="1940"/>
                    </a:cubicBezTo>
                    <a:cubicBezTo>
                      <a:pt x="6384" y="2313"/>
                      <a:pt x="5141" y="2677"/>
                      <a:pt x="3891" y="3023"/>
                    </a:cubicBezTo>
                    <a:lnTo>
                      <a:pt x="2095" y="3517"/>
                    </a:lnTo>
                    <a:cubicBezTo>
                      <a:pt x="1459" y="3694"/>
                      <a:pt x="819" y="3818"/>
                      <a:pt x="263" y="4190"/>
                    </a:cubicBezTo>
                    <a:cubicBezTo>
                      <a:pt x="1" y="4365"/>
                      <a:pt x="100" y="4769"/>
                      <a:pt x="423" y="4781"/>
                    </a:cubicBezTo>
                    <a:cubicBezTo>
                      <a:pt x="462" y="4783"/>
                      <a:pt x="501" y="4783"/>
                      <a:pt x="539" y="4783"/>
                    </a:cubicBezTo>
                    <a:cubicBezTo>
                      <a:pt x="1137" y="4783"/>
                      <a:pt x="1685" y="4589"/>
                      <a:pt x="2261" y="4426"/>
                    </a:cubicBezTo>
                    <a:lnTo>
                      <a:pt x="4131" y="3893"/>
                    </a:lnTo>
                    <a:cubicBezTo>
                      <a:pt x="5378" y="3539"/>
                      <a:pt x="6629" y="3204"/>
                      <a:pt x="7884" y="2875"/>
                    </a:cubicBezTo>
                    <a:cubicBezTo>
                      <a:pt x="9138" y="2548"/>
                      <a:pt x="10391" y="2223"/>
                      <a:pt x="11638" y="1867"/>
                    </a:cubicBezTo>
                    <a:cubicBezTo>
                      <a:pt x="12849" y="1521"/>
                      <a:pt x="14153" y="1266"/>
                      <a:pt x="15263" y="657"/>
                    </a:cubicBezTo>
                    <a:cubicBezTo>
                      <a:pt x="15560" y="493"/>
                      <a:pt x="15439" y="1"/>
                      <a:pt x="151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33"/>
              <p:cNvSpPr/>
              <p:nvPr/>
            </p:nvSpPr>
            <p:spPr>
              <a:xfrm>
                <a:off x="-3786500" y="10711400"/>
                <a:ext cx="281450" cy="94650"/>
              </a:xfrm>
              <a:custGeom>
                <a:avLst/>
                <a:gdLst/>
                <a:ahLst/>
                <a:cxnLst/>
                <a:rect l="l" t="t" r="r" b="b"/>
                <a:pathLst>
                  <a:path w="11258" h="3786" extrusionOk="0">
                    <a:moveTo>
                      <a:pt x="10621" y="0"/>
                    </a:moveTo>
                    <a:cubicBezTo>
                      <a:pt x="9860" y="0"/>
                      <a:pt x="9054" y="291"/>
                      <a:pt x="8341" y="469"/>
                    </a:cubicBezTo>
                    <a:cubicBezTo>
                      <a:pt x="7363" y="713"/>
                      <a:pt x="6399" y="997"/>
                      <a:pt x="5439" y="1304"/>
                    </a:cubicBezTo>
                    <a:cubicBezTo>
                      <a:pt x="4478" y="1612"/>
                      <a:pt x="3528" y="1939"/>
                      <a:pt x="2583" y="2289"/>
                    </a:cubicBezTo>
                    <a:cubicBezTo>
                      <a:pt x="2118" y="2461"/>
                      <a:pt x="1653" y="2631"/>
                      <a:pt x="1200" y="2831"/>
                    </a:cubicBezTo>
                    <a:cubicBezTo>
                      <a:pt x="799" y="3007"/>
                      <a:pt x="337" y="3142"/>
                      <a:pt x="67" y="3503"/>
                    </a:cubicBezTo>
                    <a:cubicBezTo>
                      <a:pt x="1" y="3591"/>
                      <a:pt x="67" y="3757"/>
                      <a:pt x="177" y="3773"/>
                    </a:cubicBezTo>
                    <a:cubicBezTo>
                      <a:pt x="233" y="3782"/>
                      <a:pt x="287" y="3785"/>
                      <a:pt x="342" y="3785"/>
                    </a:cubicBezTo>
                    <a:cubicBezTo>
                      <a:pt x="730" y="3785"/>
                      <a:pt x="1104" y="3598"/>
                      <a:pt x="1469" y="3473"/>
                    </a:cubicBezTo>
                    <a:cubicBezTo>
                      <a:pt x="1932" y="3313"/>
                      <a:pt x="2388" y="3132"/>
                      <a:pt x="2849" y="2964"/>
                    </a:cubicBezTo>
                    <a:cubicBezTo>
                      <a:pt x="3795" y="2620"/>
                      <a:pt x="4748" y="2296"/>
                      <a:pt x="5708" y="1995"/>
                    </a:cubicBezTo>
                    <a:cubicBezTo>
                      <a:pt x="6645" y="1701"/>
                      <a:pt x="7586" y="1426"/>
                      <a:pt x="8529" y="1154"/>
                    </a:cubicBezTo>
                    <a:cubicBezTo>
                      <a:pt x="9413" y="899"/>
                      <a:pt x="10473" y="779"/>
                      <a:pt x="11204" y="205"/>
                    </a:cubicBezTo>
                    <a:cubicBezTo>
                      <a:pt x="11257" y="165"/>
                      <a:pt x="11227" y="71"/>
                      <a:pt x="11165" y="58"/>
                    </a:cubicBezTo>
                    <a:cubicBezTo>
                      <a:pt x="10988" y="17"/>
                      <a:pt x="10805" y="0"/>
                      <a:pt x="1062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"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1" name="Google Shape;1321;p34"/>
          <p:cNvGrpSpPr/>
          <p:nvPr/>
        </p:nvGrpSpPr>
        <p:grpSpPr>
          <a:xfrm>
            <a:off x="-3165611" y="-1028393"/>
            <a:ext cx="12548400" cy="8374624"/>
            <a:chOff x="-2893286" y="-1251218"/>
            <a:chExt cx="12548400" cy="8374624"/>
          </a:xfrm>
        </p:grpSpPr>
        <p:sp>
          <p:nvSpPr>
            <p:cNvPr id="1322" name="Google Shape;1322;p34"/>
            <p:cNvSpPr/>
            <p:nvPr/>
          </p:nvSpPr>
          <p:spPr>
            <a:xfrm rot="7511453">
              <a:off x="-1399990" y="-542283"/>
              <a:ext cx="4963847" cy="6228056"/>
            </a:xfrm>
            <a:custGeom>
              <a:avLst/>
              <a:gdLst/>
              <a:ahLst/>
              <a:cxnLst/>
              <a:rect l="l" t="t" r="r" b="b"/>
              <a:pathLst>
                <a:path w="43768" h="56166" extrusionOk="0">
                  <a:moveTo>
                    <a:pt x="24054" y="0"/>
                  </a:moveTo>
                  <a:cubicBezTo>
                    <a:pt x="22092" y="0"/>
                    <a:pt x="20084" y="480"/>
                    <a:pt x="18082" y="1557"/>
                  </a:cubicBezTo>
                  <a:cubicBezTo>
                    <a:pt x="16673" y="2311"/>
                    <a:pt x="15329" y="3250"/>
                    <a:pt x="14411" y="4561"/>
                  </a:cubicBezTo>
                  <a:cubicBezTo>
                    <a:pt x="12925" y="6670"/>
                    <a:pt x="12739" y="9434"/>
                    <a:pt x="12991" y="12002"/>
                  </a:cubicBezTo>
                  <a:cubicBezTo>
                    <a:pt x="13253" y="14580"/>
                    <a:pt x="13908" y="17115"/>
                    <a:pt x="13887" y="19693"/>
                  </a:cubicBezTo>
                  <a:cubicBezTo>
                    <a:pt x="13843" y="23047"/>
                    <a:pt x="12685" y="26303"/>
                    <a:pt x="10598" y="28925"/>
                  </a:cubicBezTo>
                  <a:cubicBezTo>
                    <a:pt x="9025" y="30881"/>
                    <a:pt x="6971" y="32410"/>
                    <a:pt x="5452" y="34410"/>
                  </a:cubicBezTo>
                  <a:cubicBezTo>
                    <a:pt x="0" y="41555"/>
                    <a:pt x="2917" y="51945"/>
                    <a:pt x="11297" y="55212"/>
                  </a:cubicBezTo>
                  <a:cubicBezTo>
                    <a:pt x="12979" y="55866"/>
                    <a:pt x="14767" y="56166"/>
                    <a:pt x="16565" y="56166"/>
                  </a:cubicBezTo>
                  <a:cubicBezTo>
                    <a:pt x="18820" y="56166"/>
                    <a:pt x="21092" y="55695"/>
                    <a:pt x="23195" y="54862"/>
                  </a:cubicBezTo>
                  <a:cubicBezTo>
                    <a:pt x="26975" y="53365"/>
                    <a:pt x="30231" y="50765"/>
                    <a:pt x="32995" y="47793"/>
                  </a:cubicBezTo>
                  <a:cubicBezTo>
                    <a:pt x="37289" y="43172"/>
                    <a:pt x="40490" y="37644"/>
                    <a:pt x="42358" y="31613"/>
                  </a:cubicBezTo>
                  <a:cubicBezTo>
                    <a:pt x="43199" y="28849"/>
                    <a:pt x="43768" y="25975"/>
                    <a:pt x="43713" y="23091"/>
                  </a:cubicBezTo>
                  <a:cubicBezTo>
                    <a:pt x="43520" y="13399"/>
                    <a:pt x="34421" y="0"/>
                    <a:pt x="24054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4"/>
            <p:cNvSpPr/>
            <p:nvPr/>
          </p:nvSpPr>
          <p:spPr>
            <a:xfrm>
              <a:off x="4425800" y="2327525"/>
              <a:ext cx="5229314" cy="4795880"/>
            </a:xfrm>
            <a:custGeom>
              <a:avLst/>
              <a:gdLst/>
              <a:ahLst/>
              <a:cxnLst/>
              <a:rect l="l" t="t" r="r" b="b"/>
              <a:pathLst>
                <a:path w="15624" h="14329" extrusionOk="0">
                  <a:moveTo>
                    <a:pt x="8358" y="1"/>
                  </a:moveTo>
                  <a:cubicBezTo>
                    <a:pt x="5891" y="1"/>
                    <a:pt x="2866" y="476"/>
                    <a:pt x="1694" y="1253"/>
                  </a:cubicBezTo>
                  <a:cubicBezTo>
                    <a:pt x="459" y="2061"/>
                    <a:pt x="0" y="3700"/>
                    <a:pt x="230" y="5153"/>
                  </a:cubicBezTo>
                  <a:cubicBezTo>
                    <a:pt x="448" y="6595"/>
                    <a:pt x="1235" y="7895"/>
                    <a:pt x="2065" y="9097"/>
                  </a:cubicBezTo>
                  <a:cubicBezTo>
                    <a:pt x="3201" y="10736"/>
                    <a:pt x="4502" y="12331"/>
                    <a:pt x="6228" y="13347"/>
                  </a:cubicBezTo>
                  <a:cubicBezTo>
                    <a:pt x="7260" y="13959"/>
                    <a:pt x="8475" y="14329"/>
                    <a:pt x="9667" y="14329"/>
                  </a:cubicBezTo>
                  <a:cubicBezTo>
                    <a:pt x="10455" y="14329"/>
                    <a:pt x="11233" y="14167"/>
                    <a:pt x="11942" y="13806"/>
                  </a:cubicBezTo>
                  <a:cubicBezTo>
                    <a:pt x="13329" y="13107"/>
                    <a:pt x="14302" y="11719"/>
                    <a:pt x="14728" y="10222"/>
                  </a:cubicBezTo>
                  <a:cubicBezTo>
                    <a:pt x="15624" y="7120"/>
                    <a:pt x="14739" y="1515"/>
                    <a:pt x="11188" y="324"/>
                  </a:cubicBezTo>
                  <a:cubicBezTo>
                    <a:pt x="10524" y="103"/>
                    <a:pt x="9501" y="1"/>
                    <a:pt x="8358" y="1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4"/>
            <p:cNvSpPr/>
            <p:nvPr/>
          </p:nvSpPr>
          <p:spPr>
            <a:xfrm>
              <a:off x="1814725" y="1953800"/>
              <a:ext cx="3242416" cy="4795864"/>
            </a:xfrm>
            <a:custGeom>
              <a:avLst/>
              <a:gdLst/>
              <a:ahLst/>
              <a:cxnLst/>
              <a:rect l="l" t="t" r="r" b="b"/>
              <a:pathLst>
                <a:path w="14882" h="22012" extrusionOk="0">
                  <a:moveTo>
                    <a:pt x="7328" y="0"/>
                  </a:moveTo>
                  <a:cubicBezTo>
                    <a:pt x="6568" y="0"/>
                    <a:pt x="5784" y="253"/>
                    <a:pt x="4994" y="832"/>
                  </a:cubicBezTo>
                  <a:cubicBezTo>
                    <a:pt x="1" y="4460"/>
                    <a:pt x="2011" y="13386"/>
                    <a:pt x="3835" y="18062"/>
                  </a:cubicBezTo>
                  <a:cubicBezTo>
                    <a:pt x="4207" y="19034"/>
                    <a:pt x="4633" y="20018"/>
                    <a:pt x="5332" y="20793"/>
                  </a:cubicBezTo>
                  <a:cubicBezTo>
                    <a:pt x="5966" y="21497"/>
                    <a:pt x="6879" y="22012"/>
                    <a:pt x="7810" y="22012"/>
                  </a:cubicBezTo>
                  <a:cubicBezTo>
                    <a:pt x="7905" y="22012"/>
                    <a:pt x="8001" y="22006"/>
                    <a:pt x="8096" y="21995"/>
                  </a:cubicBezTo>
                  <a:cubicBezTo>
                    <a:pt x="8796" y="21919"/>
                    <a:pt x="9429" y="21547"/>
                    <a:pt x="10019" y="21176"/>
                  </a:cubicBezTo>
                  <a:cubicBezTo>
                    <a:pt x="11341" y="20323"/>
                    <a:pt x="12630" y="19351"/>
                    <a:pt x="13428" y="17996"/>
                  </a:cubicBezTo>
                  <a:cubicBezTo>
                    <a:pt x="14171" y="16740"/>
                    <a:pt x="14433" y="15265"/>
                    <a:pt x="14630" y="13812"/>
                  </a:cubicBezTo>
                  <a:cubicBezTo>
                    <a:pt x="14805" y="12763"/>
                    <a:pt x="14881" y="11692"/>
                    <a:pt x="14870" y="10622"/>
                  </a:cubicBezTo>
                  <a:cubicBezTo>
                    <a:pt x="14796" y="7270"/>
                    <a:pt x="11402" y="0"/>
                    <a:pt x="7328" y="0"/>
                  </a:cubicBezTo>
                  <a:close/>
                </a:path>
              </a:pathLst>
            </a:custGeom>
            <a:solidFill>
              <a:srgbClr val="FFCFC0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5" name="Google Shape;1325;p34"/>
          <p:cNvGrpSpPr/>
          <p:nvPr/>
        </p:nvGrpSpPr>
        <p:grpSpPr>
          <a:xfrm rot="10800000">
            <a:off x="4292601" y="-257199"/>
            <a:ext cx="1558573" cy="2247501"/>
            <a:chOff x="-1279900" y="9489425"/>
            <a:chExt cx="1398450" cy="2016600"/>
          </a:xfrm>
        </p:grpSpPr>
        <p:sp>
          <p:nvSpPr>
            <p:cNvPr id="1326" name="Google Shape;1326;p34"/>
            <p:cNvSpPr/>
            <p:nvPr/>
          </p:nvSpPr>
          <p:spPr>
            <a:xfrm>
              <a:off x="-1279900" y="9489425"/>
              <a:ext cx="1398450" cy="2016600"/>
            </a:xfrm>
            <a:custGeom>
              <a:avLst/>
              <a:gdLst/>
              <a:ahLst/>
              <a:cxnLst/>
              <a:rect l="l" t="t" r="r" b="b"/>
              <a:pathLst>
                <a:path w="55938" h="80664" extrusionOk="0">
                  <a:moveTo>
                    <a:pt x="12508" y="0"/>
                  </a:moveTo>
                  <a:cubicBezTo>
                    <a:pt x="12347" y="0"/>
                    <a:pt x="12180" y="152"/>
                    <a:pt x="12172" y="321"/>
                  </a:cubicBezTo>
                  <a:cubicBezTo>
                    <a:pt x="11945" y="4787"/>
                    <a:pt x="11832" y="9297"/>
                    <a:pt x="12150" y="13762"/>
                  </a:cubicBezTo>
                  <a:cubicBezTo>
                    <a:pt x="12433" y="17730"/>
                    <a:pt x="13260" y="21774"/>
                    <a:pt x="15419" y="25175"/>
                  </a:cubicBezTo>
                  <a:cubicBezTo>
                    <a:pt x="16488" y="26860"/>
                    <a:pt x="17881" y="28461"/>
                    <a:pt x="19633" y="29455"/>
                  </a:cubicBezTo>
                  <a:cubicBezTo>
                    <a:pt x="19678" y="29481"/>
                    <a:pt x="19728" y="29494"/>
                    <a:pt x="19780" y="29494"/>
                  </a:cubicBezTo>
                  <a:cubicBezTo>
                    <a:pt x="19804" y="29494"/>
                    <a:pt x="19828" y="29491"/>
                    <a:pt x="19852" y="29485"/>
                  </a:cubicBezTo>
                  <a:cubicBezTo>
                    <a:pt x="20227" y="30935"/>
                    <a:pt x="20629" y="32378"/>
                    <a:pt x="21074" y="33811"/>
                  </a:cubicBezTo>
                  <a:cubicBezTo>
                    <a:pt x="21294" y="34514"/>
                    <a:pt x="21521" y="35211"/>
                    <a:pt x="21759" y="35905"/>
                  </a:cubicBezTo>
                  <a:cubicBezTo>
                    <a:pt x="21636" y="35788"/>
                    <a:pt x="21511" y="35670"/>
                    <a:pt x="21383" y="35557"/>
                  </a:cubicBezTo>
                  <a:cubicBezTo>
                    <a:pt x="20777" y="35019"/>
                    <a:pt x="20152" y="34506"/>
                    <a:pt x="19505" y="34016"/>
                  </a:cubicBezTo>
                  <a:cubicBezTo>
                    <a:pt x="18212" y="33035"/>
                    <a:pt x="16849" y="32149"/>
                    <a:pt x="15410" y="31397"/>
                  </a:cubicBezTo>
                  <a:cubicBezTo>
                    <a:pt x="12500" y="29878"/>
                    <a:pt x="9360" y="28793"/>
                    <a:pt x="6130" y="28219"/>
                  </a:cubicBezTo>
                  <a:cubicBezTo>
                    <a:pt x="4401" y="27910"/>
                    <a:pt x="2644" y="27733"/>
                    <a:pt x="888" y="27733"/>
                  </a:cubicBezTo>
                  <a:cubicBezTo>
                    <a:pt x="782" y="27733"/>
                    <a:pt x="675" y="27734"/>
                    <a:pt x="568" y="27735"/>
                  </a:cubicBezTo>
                  <a:cubicBezTo>
                    <a:pt x="261" y="27739"/>
                    <a:pt x="0" y="28108"/>
                    <a:pt x="195" y="28386"/>
                  </a:cubicBezTo>
                  <a:cubicBezTo>
                    <a:pt x="1987" y="30950"/>
                    <a:pt x="4298" y="33075"/>
                    <a:pt x="7014" y="34632"/>
                  </a:cubicBezTo>
                  <a:cubicBezTo>
                    <a:pt x="9955" y="36320"/>
                    <a:pt x="13270" y="37267"/>
                    <a:pt x="16643" y="37533"/>
                  </a:cubicBezTo>
                  <a:cubicBezTo>
                    <a:pt x="17245" y="37580"/>
                    <a:pt x="17848" y="37603"/>
                    <a:pt x="18450" y="37603"/>
                  </a:cubicBezTo>
                  <a:cubicBezTo>
                    <a:pt x="19724" y="37603"/>
                    <a:pt x="20997" y="37501"/>
                    <a:pt x="22260" y="37318"/>
                  </a:cubicBezTo>
                  <a:cubicBezTo>
                    <a:pt x="22751" y="38661"/>
                    <a:pt x="23284" y="39989"/>
                    <a:pt x="23858" y="41302"/>
                  </a:cubicBezTo>
                  <a:cubicBezTo>
                    <a:pt x="24929" y="43739"/>
                    <a:pt x="26128" y="46118"/>
                    <a:pt x="27384" y="48462"/>
                  </a:cubicBezTo>
                  <a:cubicBezTo>
                    <a:pt x="28046" y="49698"/>
                    <a:pt x="28721" y="50928"/>
                    <a:pt x="29411" y="52150"/>
                  </a:cubicBezTo>
                  <a:cubicBezTo>
                    <a:pt x="29321" y="52078"/>
                    <a:pt x="29234" y="52003"/>
                    <a:pt x="29143" y="51931"/>
                  </a:cubicBezTo>
                  <a:cubicBezTo>
                    <a:pt x="27984" y="51017"/>
                    <a:pt x="26762" y="50183"/>
                    <a:pt x="25487" y="49439"/>
                  </a:cubicBezTo>
                  <a:cubicBezTo>
                    <a:pt x="22919" y="47934"/>
                    <a:pt x="20170" y="46761"/>
                    <a:pt x="17306" y="45950"/>
                  </a:cubicBezTo>
                  <a:cubicBezTo>
                    <a:pt x="15693" y="45497"/>
                    <a:pt x="14048" y="45167"/>
                    <a:pt x="12385" y="44964"/>
                  </a:cubicBezTo>
                  <a:cubicBezTo>
                    <a:pt x="12369" y="44962"/>
                    <a:pt x="12354" y="44961"/>
                    <a:pt x="12339" y="44961"/>
                  </a:cubicBezTo>
                  <a:cubicBezTo>
                    <a:pt x="12021" y="44961"/>
                    <a:pt x="11868" y="45376"/>
                    <a:pt x="12006" y="45625"/>
                  </a:cubicBezTo>
                  <a:cubicBezTo>
                    <a:pt x="13502" y="48341"/>
                    <a:pt x="15585" y="50650"/>
                    <a:pt x="18103" y="52451"/>
                  </a:cubicBezTo>
                  <a:cubicBezTo>
                    <a:pt x="20617" y="54249"/>
                    <a:pt x="23576" y="55605"/>
                    <a:pt x="26613" y="56213"/>
                  </a:cubicBezTo>
                  <a:cubicBezTo>
                    <a:pt x="27399" y="56371"/>
                    <a:pt x="28195" y="56465"/>
                    <a:pt x="28984" y="56465"/>
                  </a:cubicBezTo>
                  <a:cubicBezTo>
                    <a:pt x="29895" y="56465"/>
                    <a:pt x="30798" y="56339"/>
                    <a:pt x="31669" y="56038"/>
                  </a:cubicBezTo>
                  <a:cubicBezTo>
                    <a:pt x="32589" y="57564"/>
                    <a:pt x="33539" y="59072"/>
                    <a:pt x="34521" y="60562"/>
                  </a:cubicBezTo>
                  <a:cubicBezTo>
                    <a:pt x="35758" y="62430"/>
                    <a:pt x="37054" y="64264"/>
                    <a:pt x="38424" y="66040"/>
                  </a:cubicBezTo>
                  <a:cubicBezTo>
                    <a:pt x="38074" y="65897"/>
                    <a:pt x="37704" y="65793"/>
                    <a:pt x="37340" y="65701"/>
                  </a:cubicBezTo>
                  <a:cubicBezTo>
                    <a:pt x="36564" y="65507"/>
                    <a:pt x="35769" y="65398"/>
                    <a:pt x="34974" y="65320"/>
                  </a:cubicBezTo>
                  <a:cubicBezTo>
                    <a:pt x="33909" y="65214"/>
                    <a:pt x="32838" y="65166"/>
                    <a:pt x="31767" y="65166"/>
                  </a:cubicBezTo>
                  <a:cubicBezTo>
                    <a:pt x="31104" y="65166"/>
                    <a:pt x="30442" y="65184"/>
                    <a:pt x="29781" y="65219"/>
                  </a:cubicBezTo>
                  <a:cubicBezTo>
                    <a:pt x="26304" y="65405"/>
                    <a:pt x="22846" y="66071"/>
                    <a:pt x="19557" y="67213"/>
                  </a:cubicBezTo>
                  <a:cubicBezTo>
                    <a:pt x="17924" y="67780"/>
                    <a:pt x="16173" y="68417"/>
                    <a:pt x="15017" y="69770"/>
                  </a:cubicBezTo>
                  <a:cubicBezTo>
                    <a:pt x="14767" y="70060"/>
                    <a:pt x="14880" y="70439"/>
                    <a:pt x="15229" y="70573"/>
                  </a:cubicBezTo>
                  <a:cubicBezTo>
                    <a:pt x="18638" y="71887"/>
                    <a:pt x="22290" y="72554"/>
                    <a:pt x="25944" y="72554"/>
                  </a:cubicBezTo>
                  <a:cubicBezTo>
                    <a:pt x="25965" y="72554"/>
                    <a:pt x="25985" y="72554"/>
                    <a:pt x="26006" y="72554"/>
                  </a:cubicBezTo>
                  <a:cubicBezTo>
                    <a:pt x="29265" y="72548"/>
                    <a:pt x="32534" y="71998"/>
                    <a:pt x="35514" y="70648"/>
                  </a:cubicBezTo>
                  <a:cubicBezTo>
                    <a:pt x="37096" y="69933"/>
                    <a:pt x="38539" y="68953"/>
                    <a:pt x="39737" y="67695"/>
                  </a:cubicBezTo>
                  <a:cubicBezTo>
                    <a:pt x="40768" y="68962"/>
                    <a:pt x="41840" y="70195"/>
                    <a:pt x="42961" y="71384"/>
                  </a:cubicBezTo>
                  <a:cubicBezTo>
                    <a:pt x="46052" y="74659"/>
                    <a:pt x="49527" y="77627"/>
                    <a:pt x="53389" y="79959"/>
                  </a:cubicBezTo>
                  <a:cubicBezTo>
                    <a:pt x="53631" y="80107"/>
                    <a:pt x="53874" y="80262"/>
                    <a:pt x="54129" y="80386"/>
                  </a:cubicBezTo>
                  <a:cubicBezTo>
                    <a:pt x="54407" y="80523"/>
                    <a:pt x="54720" y="80577"/>
                    <a:pt x="55018" y="80647"/>
                  </a:cubicBezTo>
                  <a:cubicBezTo>
                    <a:pt x="55064" y="80658"/>
                    <a:pt x="55110" y="80664"/>
                    <a:pt x="55154" y="80664"/>
                  </a:cubicBezTo>
                  <a:cubicBezTo>
                    <a:pt x="55620" y="80664"/>
                    <a:pt x="55937" y="80080"/>
                    <a:pt x="55566" y="79712"/>
                  </a:cubicBezTo>
                  <a:cubicBezTo>
                    <a:pt x="55360" y="79509"/>
                    <a:pt x="55168" y="79281"/>
                    <a:pt x="54933" y="79112"/>
                  </a:cubicBezTo>
                  <a:cubicBezTo>
                    <a:pt x="54691" y="78937"/>
                    <a:pt x="54419" y="78794"/>
                    <a:pt x="54162" y="78639"/>
                  </a:cubicBezTo>
                  <a:cubicBezTo>
                    <a:pt x="53691" y="78352"/>
                    <a:pt x="53224" y="78058"/>
                    <a:pt x="52764" y="77756"/>
                  </a:cubicBezTo>
                  <a:cubicBezTo>
                    <a:pt x="51828" y="77145"/>
                    <a:pt x="50919" y="76500"/>
                    <a:pt x="50032" y="75821"/>
                  </a:cubicBezTo>
                  <a:cubicBezTo>
                    <a:pt x="48317" y="74511"/>
                    <a:pt x="46698" y="73068"/>
                    <a:pt x="45165" y="71550"/>
                  </a:cubicBezTo>
                  <a:cubicBezTo>
                    <a:pt x="47110" y="68566"/>
                    <a:pt x="47922" y="64998"/>
                    <a:pt x="48110" y="61475"/>
                  </a:cubicBezTo>
                  <a:cubicBezTo>
                    <a:pt x="48214" y="59504"/>
                    <a:pt x="48113" y="57531"/>
                    <a:pt x="47953" y="55565"/>
                  </a:cubicBezTo>
                  <a:cubicBezTo>
                    <a:pt x="47796" y="53647"/>
                    <a:pt x="47623" y="51728"/>
                    <a:pt x="47374" y="49820"/>
                  </a:cubicBezTo>
                  <a:cubicBezTo>
                    <a:pt x="47095" y="47667"/>
                    <a:pt x="46683" y="45525"/>
                    <a:pt x="46012" y="43458"/>
                  </a:cubicBezTo>
                  <a:cubicBezTo>
                    <a:pt x="45950" y="43267"/>
                    <a:pt x="45764" y="43152"/>
                    <a:pt x="45582" y="43152"/>
                  </a:cubicBezTo>
                  <a:cubicBezTo>
                    <a:pt x="45447" y="43152"/>
                    <a:pt x="45315" y="43215"/>
                    <a:pt x="45238" y="43357"/>
                  </a:cubicBezTo>
                  <a:cubicBezTo>
                    <a:pt x="43380" y="46767"/>
                    <a:pt x="42590" y="50610"/>
                    <a:pt x="42218" y="54443"/>
                  </a:cubicBezTo>
                  <a:cubicBezTo>
                    <a:pt x="42028" y="56384"/>
                    <a:pt x="41928" y="58334"/>
                    <a:pt x="41869" y="60282"/>
                  </a:cubicBezTo>
                  <a:cubicBezTo>
                    <a:pt x="41814" y="62171"/>
                    <a:pt x="41831" y="64056"/>
                    <a:pt x="42094" y="65931"/>
                  </a:cubicBezTo>
                  <a:cubicBezTo>
                    <a:pt x="42238" y="66955"/>
                    <a:pt x="42454" y="67970"/>
                    <a:pt x="42778" y="68953"/>
                  </a:cubicBezTo>
                  <a:cubicBezTo>
                    <a:pt x="42797" y="69010"/>
                    <a:pt x="42820" y="69064"/>
                    <a:pt x="42838" y="69120"/>
                  </a:cubicBezTo>
                  <a:cubicBezTo>
                    <a:pt x="40564" y="66608"/>
                    <a:pt x="38487" y="63921"/>
                    <a:pt x="36558" y="61136"/>
                  </a:cubicBezTo>
                  <a:cubicBezTo>
                    <a:pt x="36279" y="60732"/>
                    <a:pt x="36002" y="60327"/>
                    <a:pt x="35729" y="59918"/>
                  </a:cubicBezTo>
                  <a:cubicBezTo>
                    <a:pt x="38579" y="56849"/>
                    <a:pt x="40526" y="52826"/>
                    <a:pt x="41310" y="48726"/>
                  </a:cubicBezTo>
                  <a:cubicBezTo>
                    <a:pt x="42223" y="43979"/>
                    <a:pt x="41647" y="39108"/>
                    <a:pt x="41228" y="34337"/>
                  </a:cubicBezTo>
                  <a:cubicBezTo>
                    <a:pt x="40985" y="31589"/>
                    <a:pt x="40791" y="28828"/>
                    <a:pt x="41002" y="26070"/>
                  </a:cubicBezTo>
                  <a:cubicBezTo>
                    <a:pt x="41019" y="25836"/>
                    <a:pt x="40845" y="25722"/>
                    <a:pt x="40660" y="25722"/>
                  </a:cubicBezTo>
                  <a:cubicBezTo>
                    <a:pt x="40532" y="25722"/>
                    <a:pt x="40397" y="25777"/>
                    <a:pt x="40319" y="25886"/>
                  </a:cubicBezTo>
                  <a:cubicBezTo>
                    <a:pt x="37628" y="29623"/>
                    <a:pt x="35574" y="33811"/>
                    <a:pt x="34303" y="38237"/>
                  </a:cubicBezTo>
                  <a:cubicBezTo>
                    <a:pt x="33033" y="42664"/>
                    <a:pt x="32497" y="47335"/>
                    <a:pt x="32829" y="51932"/>
                  </a:cubicBezTo>
                  <a:cubicBezTo>
                    <a:pt x="32933" y="53374"/>
                    <a:pt x="33094" y="54836"/>
                    <a:pt x="33377" y="56270"/>
                  </a:cubicBezTo>
                  <a:cubicBezTo>
                    <a:pt x="31993" y="54039"/>
                    <a:pt x="30673" y="51770"/>
                    <a:pt x="29388" y="49482"/>
                  </a:cubicBezTo>
                  <a:cubicBezTo>
                    <a:pt x="28276" y="47503"/>
                    <a:pt x="27210" y="45500"/>
                    <a:pt x="26209" y="43469"/>
                  </a:cubicBezTo>
                  <a:cubicBezTo>
                    <a:pt x="26232" y="43430"/>
                    <a:pt x="26252" y="43389"/>
                    <a:pt x="26266" y="43346"/>
                  </a:cubicBezTo>
                  <a:cubicBezTo>
                    <a:pt x="26928" y="41216"/>
                    <a:pt x="27583" y="39084"/>
                    <a:pt x="28231" y="36949"/>
                  </a:cubicBezTo>
                  <a:cubicBezTo>
                    <a:pt x="28847" y="34905"/>
                    <a:pt x="29469" y="32857"/>
                    <a:pt x="29810" y="30746"/>
                  </a:cubicBezTo>
                  <a:cubicBezTo>
                    <a:pt x="30495" y="26494"/>
                    <a:pt x="30234" y="22181"/>
                    <a:pt x="30158" y="17897"/>
                  </a:cubicBezTo>
                  <a:cubicBezTo>
                    <a:pt x="30115" y="15463"/>
                    <a:pt x="30125" y="13016"/>
                    <a:pt x="30441" y="10599"/>
                  </a:cubicBezTo>
                  <a:cubicBezTo>
                    <a:pt x="30472" y="10364"/>
                    <a:pt x="30251" y="10217"/>
                    <a:pt x="30038" y="10217"/>
                  </a:cubicBezTo>
                  <a:cubicBezTo>
                    <a:pt x="29906" y="10217"/>
                    <a:pt x="29777" y="10274"/>
                    <a:pt x="29715" y="10402"/>
                  </a:cubicBezTo>
                  <a:cubicBezTo>
                    <a:pt x="27818" y="14378"/>
                    <a:pt x="26200" y="18494"/>
                    <a:pt x="25096" y="22763"/>
                  </a:cubicBezTo>
                  <a:cubicBezTo>
                    <a:pt x="24004" y="26989"/>
                    <a:pt x="23416" y="31374"/>
                    <a:pt x="23625" y="35742"/>
                  </a:cubicBezTo>
                  <a:cubicBezTo>
                    <a:pt x="23665" y="36578"/>
                    <a:pt x="23731" y="37414"/>
                    <a:pt x="23838" y="38245"/>
                  </a:cubicBezTo>
                  <a:cubicBezTo>
                    <a:pt x="23424" y="37242"/>
                    <a:pt x="23026" y="36232"/>
                    <a:pt x="22658" y="35208"/>
                  </a:cubicBezTo>
                  <a:cubicBezTo>
                    <a:pt x="21804" y="32834"/>
                    <a:pt x="21068" y="30420"/>
                    <a:pt x="20373" y="27996"/>
                  </a:cubicBezTo>
                  <a:cubicBezTo>
                    <a:pt x="20869" y="24392"/>
                    <a:pt x="20786" y="20755"/>
                    <a:pt x="20201" y="17157"/>
                  </a:cubicBezTo>
                  <a:cubicBezTo>
                    <a:pt x="19550" y="13177"/>
                    <a:pt x="18263" y="9326"/>
                    <a:pt x="16390" y="5755"/>
                  </a:cubicBezTo>
                  <a:cubicBezTo>
                    <a:pt x="15339" y="3760"/>
                    <a:pt x="14106" y="1867"/>
                    <a:pt x="12705" y="99"/>
                  </a:cubicBezTo>
                  <a:cubicBezTo>
                    <a:pt x="12649" y="30"/>
                    <a:pt x="12579" y="0"/>
                    <a:pt x="12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4"/>
            <p:cNvSpPr/>
            <p:nvPr/>
          </p:nvSpPr>
          <p:spPr>
            <a:xfrm>
              <a:off x="-647950" y="10580350"/>
              <a:ext cx="38575" cy="44975"/>
            </a:xfrm>
            <a:custGeom>
              <a:avLst/>
              <a:gdLst/>
              <a:ahLst/>
              <a:cxnLst/>
              <a:rect l="l" t="t" r="r" b="b"/>
              <a:pathLst>
                <a:path w="1543" h="1799" extrusionOk="0">
                  <a:moveTo>
                    <a:pt x="1017" y="1"/>
                  </a:moveTo>
                  <a:cubicBezTo>
                    <a:pt x="979" y="27"/>
                    <a:pt x="942" y="53"/>
                    <a:pt x="903" y="77"/>
                  </a:cubicBezTo>
                  <a:cubicBezTo>
                    <a:pt x="604" y="283"/>
                    <a:pt x="298" y="492"/>
                    <a:pt x="1" y="715"/>
                  </a:cubicBezTo>
                  <a:cubicBezTo>
                    <a:pt x="177" y="1077"/>
                    <a:pt x="357" y="1438"/>
                    <a:pt x="536" y="1799"/>
                  </a:cubicBezTo>
                  <a:cubicBezTo>
                    <a:pt x="885" y="1565"/>
                    <a:pt x="1220" y="1315"/>
                    <a:pt x="1542" y="1048"/>
                  </a:cubicBezTo>
                  <a:cubicBezTo>
                    <a:pt x="1366" y="699"/>
                    <a:pt x="1191" y="351"/>
                    <a:pt x="10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34"/>
            <p:cNvSpPr/>
            <p:nvPr/>
          </p:nvSpPr>
          <p:spPr>
            <a:xfrm>
              <a:off x="-771550" y="10271275"/>
              <a:ext cx="32525" cy="22900"/>
            </a:xfrm>
            <a:custGeom>
              <a:avLst/>
              <a:gdLst/>
              <a:ahLst/>
              <a:cxnLst/>
              <a:rect l="l" t="t" r="r" b="b"/>
              <a:pathLst>
                <a:path w="1301" h="916" extrusionOk="0">
                  <a:moveTo>
                    <a:pt x="0" y="0"/>
                  </a:moveTo>
                  <a:cubicBezTo>
                    <a:pt x="76" y="269"/>
                    <a:pt x="152" y="536"/>
                    <a:pt x="229" y="805"/>
                  </a:cubicBezTo>
                  <a:cubicBezTo>
                    <a:pt x="416" y="838"/>
                    <a:pt x="607" y="863"/>
                    <a:pt x="794" y="892"/>
                  </a:cubicBezTo>
                  <a:cubicBezTo>
                    <a:pt x="884" y="907"/>
                    <a:pt x="975" y="915"/>
                    <a:pt x="1065" y="915"/>
                  </a:cubicBezTo>
                  <a:cubicBezTo>
                    <a:pt x="1097" y="915"/>
                    <a:pt x="1128" y="914"/>
                    <a:pt x="1160" y="912"/>
                  </a:cubicBezTo>
                  <a:cubicBezTo>
                    <a:pt x="1206" y="909"/>
                    <a:pt x="1255" y="906"/>
                    <a:pt x="1301" y="900"/>
                  </a:cubicBezTo>
                  <a:cubicBezTo>
                    <a:pt x="1223" y="651"/>
                    <a:pt x="1141" y="404"/>
                    <a:pt x="1064" y="157"/>
                  </a:cubicBezTo>
                  <a:cubicBezTo>
                    <a:pt x="1037" y="148"/>
                    <a:pt x="1011" y="137"/>
                    <a:pt x="982" y="131"/>
                  </a:cubicBezTo>
                  <a:cubicBezTo>
                    <a:pt x="759" y="80"/>
                    <a:pt x="535" y="40"/>
                    <a:pt x="307" y="15"/>
                  </a:cubicBezTo>
                  <a:cubicBezTo>
                    <a:pt x="206" y="5"/>
                    <a:pt x="103" y="0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34"/>
            <p:cNvSpPr/>
            <p:nvPr/>
          </p:nvSpPr>
          <p:spPr>
            <a:xfrm>
              <a:off x="-862150" y="10634300"/>
              <a:ext cx="105975" cy="209875"/>
            </a:xfrm>
            <a:custGeom>
              <a:avLst/>
              <a:gdLst/>
              <a:ahLst/>
              <a:cxnLst/>
              <a:rect l="l" t="t" r="r" b="b"/>
              <a:pathLst>
                <a:path w="4239" h="8395" extrusionOk="0">
                  <a:moveTo>
                    <a:pt x="1" y="0"/>
                  </a:moveTo>
                  <a:lnTo>
                    <a:pt x="1" y="0"/>
                  </a:lnTo>
                  <a:cubicBezTo>
                    <a:pt x="53" y="174"/>
                    <a:pt x="104" y="346"/>
                    <a:pt x="153" y="516"/>
                  </a:cubicBezTo>
                  <a:cubicBezTo>
                    <a:pt x="492" y="1711"/>
                    <a:pt x="847" y="2897"/>
                    <a:pt x="1211" y="4084"/>
                  </a:cubicBezTo>
                  <a:cubicBezTo>
                    <a:pt x="1527" y="5119"/>
                    <a:pt x="1842" y="6153"/>
                    <a:pt x="2172" y="7183"/>
                  </a:cubicBezTo>
                  <a:cubicBezTo>
                    <a:pt x="2840" y="7622"/>
                    <a:pt x="3529" y="8028"/>
                    <a:pt x="4239" y="8394"/>
                  </a:cubicBezTo>
                  <a:cubicBezTo>
                    <a:pt x="4116" y="8003"/>
                    <a:pt x="3970" y="7614"/>
                    <a:pt x="3827" y="7224"/>
                  </a:cubicBezTo>
                  <a:cubicBezTo>
                    <a:pt x="3402" y="6053"/>
                    <a:pt x="2950" y="4892"/>
                    <a:pt x="2503" y="3728"/>
                  </a:cubicBezTo>
                  <a:cubicBezTo>
                    <a:pt x="2066" y="2590"/>
                    <a:pt x="1622" y="1456"/>
                    <a:pt x="1163" y="326"/>
                  </a:cubicBezTo>
                  <a:cubicBezTo>
                    <a:pt x="974" y="269"/>
                    <a:pt x="785" y="209"/>
                    <a:pt x="596" y="155"/>
                  </a:cubicBezTo>
                  <a:cubicBezTo>
                    <a:pt x="398" y="100"/>
                    <a:pt x="199" y="52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4"/>
            <p:cNvSpPr/>
            <p:nvPr/>
          </p:nvSpPr>
          <p:spPr>
            <a:xfrm>
              <a:off x="-876725" y="10303175"/>
              <a:ext cx="53900" cy="125700"/>
            </a:xfrm>
            <a:custGeom>
              <a:avLst/>
              <a:gdLst/>
              <a:ahLst/>
              <a:cxnLst/>
              <a:rect l="l" t="t" r="r" b="b"/>
              <a:pathLst>
                <a:path w="2156" h="5028" extrusionOk="0">
                  <a:moveTo>
                    <a:pt x="1272" y="0"/>
                  </a:moveTo>
                  <a:cubicBezTo>
                    <a:pt x="1030" y="977"/>
                    <a:pt x="800" y="1956"/>
                    <a:pt x="545" y="2928"/>
                  </a:cubicBezTo>
                  <a:cubicBezTo>
                    <a:pt x="372" y="3598"/>
                    <a:pt x="186" y="4263"/>
                    <a:pt x="0" y="4927"/>
                  </a:cubicBezTo>
                  <a:cubicBezTo>
                    <a:pt x="172" y="4944"/>
                    <a:pt x="344" y="4967"/>
                    <a:pt x="516" y="4981"/>
                  </a:cubicBezTo>
                  <a:cubicBezTo>
                    <a:pt x="768" y="5000"/>
                    <a:pt x="1021" y="5015"/>
                    <a:pt x="1273" y="5027"/>
                  </a:cubicBezTo>
                  <a:cubicBezTo>
                    <a:pt x="1408" y="4459"/>
                    <a:pt x="1534" y="3888"/>
                    <a:pt x="1652" y="3315"/>
                  </a:cubicBezTo>
                  <a:cubicBezTo>
                    <a:pt x="1840" y="2411"/>
                    <a:pt x="2018" y="1502"/>
                    <a:pt x="2156" y="588"/>
                  </a:cubicBezTo>
                  <a:cubicBezTo>
                    <a:pt x="1864" y="387"/>
                    <a:pt x="1569" y="190"/>
                    <a:pt x="12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4"/>
            <p:cNvSpPr/>
            <p:nvPr/>
          </p:nvSpPr>
          <p:spPr>
            <a:xfrm>
              <a:off x="-349800" y="10254000"/>
              <a:ext cx="111550" cy="223650"/>
            </a:xfrm>
            <a:custGeom>
              <a:avLst/>
              <a:gdLst/>
              <a:ahLst/>
              <a:cxnLst/>
              <a:rect l="l" t="t" r="r" b="b"/>
              <a:pathLst>
                <a:path w="4462" h="8946" extrusionOk="0">
                  <a:moveTo>
                    <a:pt x="203" y="0"/>
                  </a:moveTo>
                  <a:cubicBezTo>
                    <a:pt x="134" y="131"/>
                    <a:pt x="68" y="263"/>
                    <a:pt x="1" y="393"/>
                  </a:cubicBezTo>
                  <a:cubicBezTo>
                    <a:pt x="893" y="2164"/>
                    <a:pt x="1794" y="3928"/>
                    <a:pt x="2726" y="5678"/>
                  </a:cubicBezTo>
                  <a:lnTo>
                    <a:pt x="4461" y="8946"/>
                  </a:lnTo>
                  <a:cubicBezTo>
                    <a:pt x="4406" y="8104"/>
                    <a:pt x="4337" y="7264"/>
                    <a:pt x="4263" y="6426"/>
                  </a:cubicBezTo>
                  <a:lnTo>
                    <a:pt x="3517" y="5216"/>
                  </a:lnTo>
                  <a:cubicBezTo>
                    <a:pt x="2434" y="3464"/>
                    <a:pt x="1324" y="1729"/>
                    <a:pt x="2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4"/>
            <p:cNvSpPr/>
            <p:nvPr/>
          </p:nvSpPr>
          <p:spPr>
            <a:xfrm>
              <a:off x="-640300" y="9935375"/>
              <a:ext cx="114950" cy="79300"/>
            </a:xfrm>
            <a:custGeom>
              <a:avLst/>
              <a:gdLst/>
              <a:ahLst/>
              <a:cxnLst/>
              <a:rect l="l" t="t" r="r" b="b"/>
              <a:pathLst>
                <a:path w="4598" h="3172" extrusionOk="0">
                  <a:moveTo>
                    <a:pt x="4574" y="1"/>
                  </a:moveTo>
                  <a:cubicBezTo>
                    <a:pt x="4186" y="222"/>
                    <a:pt x="3797" y="446"/>
                    <a:pt x="3406" y="663"/>
                  </a:cubicBezTo>
                  <a:cubicBezTo>
                    <a:pt x="2512" y="1155"/>
                    <a:pt x="1625" y="1659"/>
                    <a:pt x="700" y="2097"/>
                  </a:cubicBezTo>
                  <a:cubicBezTo>
                    <a:pt x="559" y="2164"/>
                    <a:pt x="415" y="2229"/>
                    <a:pt x="269" y="2292"/>
                  </a:cubicBezTo>
                  <a:cubicBezTo>
                    <a:pt x="178" y="2585"/>
                    <a:pt x="86" y="2878"/>
                    <a:pt x="0" y="3171"/>
                  </a:cubicBezTo>
                  <a:cubicBezTo>
                    <a:pt x="318" y="3067"/>
                    <a:pt x="631" y="2947"/>
                    <a:pt x="934" y="2829"/>
                  </a:cubicBezTo>
                  <a:cubicBezTo>
                    <a:pt x="1898" y="2451"/>
                    <a:pt x="2842" y="2026"/>
                    <a:pt x="3762" y="1552"/>
                  </a:cubicBezTo>
                  <a:cubicBezTo>
                    <a:pt x="4040" y="1407"/>
                    <a:pt x="4318" y="1263"/>
                    <a:pt x="4597" y="1119"/>
                  </a:cubicBezTo>
                  <a:cubicBezTo>
                    <a:pt x="4588" y="765"/>
                    <a:pt x="4580" y="411"/>
                    <a:pt x="4574" y="58"/>
                  </a:cubicBezTo>
                  <a:lnTo>
                    <a:pt x="457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4"/>
            <p:cNvSpPr/>
            <p:nvPr/>
          </p:nvSpPr>
          <p:spPr>
            <a:xfrm>
              <a:off x="-735425" y="10716775"/>
              <a:ext cx="94075" cy="148250"/>
            </a:xfrm>
            <a:custGeom>
              <a:avLst/>
              <a:gdLst/>
              <a:ahLst/>
              <a:cxnLst/>
              <a:rect l="l" t="t" r="r" b="b"/>
              <a:pathLst>
                <a:path w="3763" h="5930" extrusionOk="0">
                  <a:moveTo>
                    <a:pt x="3099" y="1"/>
                  </a:moveTo>
                  <a:cubicBezTo>
                    <a:pt x="2922" y="340"/>
                    <a:pt x="2747" y="679"/>
                    <a:pt x="2574" y="1022"/>
                  </a:cubicBezTo>
                  <a:cubicBezTo>
                    <a:pt x="2156" y="1845"/>
                    <a:pt x="1708" y="2653"/>
                    <a:pt x="1253" y="3456"/>
                  </a:cubicBezTo>
                  <a:cubicBezTo>
                    <a:pt x="860" y="4147"/>
                    <a:pt x="423" y="4821"/>
                    <a:pt x="0" y="5502"/>
                  </a:cubicBezTo>
                  <a:cubicBezTo>
                    <a:pt x="321" y="5653"/>
                    <a:pt x="645" y="5794"/>
                    <a:pt x="974" y="5929"/>
                  </a:cubicBezTo>
                  <a:cubicBezTo>
                    <a:pt x="1396" y="5263"/>
                    <a:pt x="1775" y="4567"/>
                    <a:pt x="2142" y="3892"/>
                  </a:cubicBezTo>
                  <a:cubicBezTo>
                    <a:pt x="2574" y="3099"/>
                    <a:pt x="2959" y="2284"/>
                    <a:pt x="3323" y="1459"/>
                  </a:cubicBezTo>
                  <a:cubicBezTo>
                    <a:pt x="3480" y="1102"/>
                    <a:pt x="3627" y="742"/>
                    <a:pt x="3762" y="377"/>
                  </a:cubicBezTo>
                  <a:cubicBezTo>
                    <a:pt x="3744" y="366"/>
                    <a:pt x="3725" y="355"/>
                    <a:pt x="3707" y="345"/>
                  </a:cubicBezTo>
                  <a:cubicBezTo>
                    <a:pt x="3507" y="227"/>
                    <a:pt x="3303" y="114"/>
                    <a:pt x="30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4"/>
            <p:cNvSpPr/>
            <p:nvPr/>
          </p:nvSpPr>
          <p:spPr>
            <a:xfrm>
              <a:off x="-222400" y="10798750"/>
              <a:ext cx="145525" cy="147225"/>
            </a:xfrm>
            <a:custGeom>
              <a:avLst/>
              <a:gdLst/>
              <a:ahLst/>
              <a:cxnLst/>
              <a:rect l="l" t="t" r="r" b="b"/>
              <a:pathLst>
                <a:path w="5821" h="5889" extrusionOk="0">
                  <a:moveTo>
                    <a:pt x="164" y="0"/>
                  </a:moveTo>
                  <a:cubicBezTo>
                    <a:pt x="104" y="428"/>
                    <a:pt x="48" y="858"/>
                    <a:pt x="1" y="1287"/>
                  </a:cubicBezTo>
                  <a:cubicBezTo>
                    <a:pt x="655" y="1890"/>
                    <a:pt x="1351" y="2454"/>
                    <a:pt x="2037" y="3017"/>
                  </a:cubicBezTo>
                  <a:cubicBezTo>
                    <a:pt x="3261" y="4023"/>
                    <a:pt x="4529" y="4972"/>
                    <a:pt x="5820" y="5889"/>
                  </a:cubicBezTo>
                  <a:cubicBezTo>
                    <a:pt x="5796" y="5268"/>
                    <a:pt x="5762" y="4649"/>
                    <a:pt x="5717" y="4031"/>
                  </a:cubicBezTo>
                  <a:cubicBezTo>
                    <a:pt x="5701" y="4020"/>
                    <a:pt x="5685" y="4009"/>
                    <a:pt x="5668" y="3998"/>
                  </a:cubicBezTo>
                  <a:cubicBezTo>
                    <a:pt x="4901" y="3469"/>
                    <a:pt x="4145" y="2922"/>
                    <a:pt x="3387" y="2380"/>
                  </a:cubicBezTo>
                  <a:cubicBezTo>
                    <a:pt x="2568" y="1797"/>
                    <a:pt x="1759" y="1198"/>
                    <a:pt x="961" y="587"/>
                  </a:cubicBezTo>
                  <a:cubicBezTo>
                    <a:pt x="699" y="385"/>
                    <a:pt x="432" y="192"/>
                    <a:pt x="16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4"/>
            <p:cNvSpPr/>
            <p:nvPr/>
          </p:nvSpPr>
          <p:spPr>
            <a:xfrm>
              <a:off x="-933825" y="9955200"/>
              <a:ext cx="167625" cy="127875"/>
            </a:xfrm>
            <a:custGeom>
              <a:avLst/>
              <a:gdLst/>
              <a:ahLst/>
              <a:cxnLst/>
              <a:rect l="l" t="t" r="r" b="b"/>
              <a:pathLst>
                <a:path w="6705" h="5115" extrusionOk="0">
                  <a:moveTo>
                    <a:pt x="6568" y="0"/>
                  </a:moveTo>
                  <a:cubicBezTo>
                    <a:pt x="6109" y="203"/>
                    <a:pt x="5655" y="410"/>
                    <a:pt x="5203" y="628"/>
                  </a:cubicBezTo>
                  <a:cubicBezTo>
                    <a:pt x="3989" y="1216"/>
                    <a:pt x="2779" y="1840"/>
                    <a:pt x="1602" y="2500"/>
                  </a:cubicBezTo>
                  <a:cubicBezTo>
                    <a:pt x="1070" y="2799"/>
                    <a:pt x="535" y="3099"/>
                    <a:pt x="1" y="3398"/>
                  </a:cubicBezTo>
                  <a:cubicBezTo>
                    <a:pt x="228" y="3981"/>
                    <a:pt x="482" y="4554"/>
                    <a:pt x="766" y="5115"/>
                  </a:cubicBezTo>
                  <a:cubicBezTo>
                    <a:pt x="1366" y="4740"/>
                    <a:pt x="1966" y="4367"/>
                    <a:pt x="2567" y="3994"/>
                  </a:cubicBezTo>
                  <a:cubicBezTo>
                    <a:pt x="3692" y="3297"/>
                    <a:pt x="4808" y="2570"/>
                    <a:pt x="5903" y="1826"/>
                  </a:cubicBezTo>
                  <a:cubicBezTo>
                    <a:pt x="6172" y="1643"/>
                    <a:pt x="6441" y="1459"/>
                    <a:pt x="6705" y="1271"/>
                  </a:cubicBezTo>
                  <a:cubicBezTo>
                    <a:pt x="6666" y="848"/>
                    <a:pt x="6620" y="424"/>
                    <a:pt x="656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4"/>
            <p:cNvSpPr/>
            <p:nvPr/>
          </p:nvSpPr>
          <p:spPr>
            <a:xfrm>
              <a:off x="-980875" y="9633650"/>
              <a:ext cx="179975" cy="170825"/>
            </a:xfrm>
            <a:custGeom>
              <a:avLst/>
              <a:gdLst/>
              <a:ahLst/>
              <a:cxnLst/>
              <a:rect l="l" t="t" r="r" b="b"/>
              <a:pathLst>
                <a:path w="7199" h="6833" extrusionOk="0">
                  <a:moveTo>
                    <a:pt x="14" y="1"/>
                  </a:moveTo>
                  <a:cubicBezTo>
                    <a:pt x="8" y="322"/>
                    <a:pt x="4" y="643"/>
                    <a:pt x="0" y="964"/>
                  </a:cubicBezTo>
                  <a:cubicBezTo>
                    <a:pt x="1012" y="1797"/>
                    <a:pt x="2026" y="2630"/>
                    <a:pt x="3042" y="3457"/>
                  </a:cubicBezTo>
                  <a:lnTo>
                    <a:pt x="6941" y="6622"/>
                  </a:lnTo>
                  <a:cubicBezTo>
                    <a:pt x="7027" y="6692"/>
                    <a:pt x="7113" y="6762"/>
                    <a:pt x="7199" y="6832"/>
                  </a:cubicBezTo>
                  <a:cubicBezTo>
                    <a:pt x="6999" y="6154"/>
                    <a:pt x="6776" y="5484"/>
                    <a:pt x="6538" y="4818"/>
                  </a:cubicBezTo>
                  <a:lnTo>
                    <a:pt x="3649" y="2673"/>
                  </a:lnTo>
                  <a:cubicBezTo>
                    <a:pt x="2440" y="1777"/>
                    <a:pt x="1230" y="885"/>
                    <a:pt x="1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34"/>
            <p:cNvSpPr/>
            <p:nvPr/>
          </p:nvSpPr>
          <p:spPr>
            <a:xfrm>
              <a:off x="-233800" y="11010600"/>
              <a:ext cx="157275" cy="39300"/>
            </a:xfrm>
            <a:custGeom>
              <a:avLst/>
              <a:gdLst/>
              <a:ahLst/>
              <a:cxnLst/>
              <a:rect l="l" t="t" r="r" b="b"/>
              <a:pathLst>
                <a:path w="6291" h="1572" extrusionOk="0">
                  <a:moveTo>
                    <a:pt x="6290" y="0"/>
                  </a:moveTo>
                  <a:lnTo>
                    <a:pt x="6290" y="0"/>
                  </a:lnTo>
                  <a:cubicBezTo>
                    <a:pt x="5587" y="83"/>
                    <a:pt x="4885" y="175"/>
                    <a:pt x="4183" y="267"/>
                  </a:cubicBezTo>
                  <a:cubicBezTo>
                    <a:pt x="3230" y="390"/>
                    <a:pt x="2284" y="533"/>
                    <a:pt x="1335" y="687"/>
                  </a:cubicBezTo>
                  <a:cubicBezTo>
                    <a:pt x="891" y="757"/>
                    <a:pt x="445" y="828"/>
                    <a:pt x="1" y="914"/>
                  </a:cubicBezTo>
                  <a:cubicBezTo>
                    <a:pt x="1" y="1132"/>
                    <a:pt x="1" y="1348"/>
                    <a:pt x="4" y="1566"/>
                  </a:cubicBezTo>
                  <a:cubicBezTo>
                    <a:pt x="179" y="1570"/>
                    <a:pt x="354" y="1572"/>
                    <a:pt x="529" y="1572"/>
                  </a:cubicBezTo>
                  <a:cubicBezTo>
                    <a:pt x="784" y="1572"/>
                    <a:pt x="1040" y="1569"/>
                    <a:pt x="1294" y="1565"/>
                  </a:cubicBezTo>
                  <a:cubicBezTo>
                    <a:pt x="2284" y="1550"/>
                    <a:pt x="3273" y="1530"/>
                    <a:pt x="4263" y="1485"/>
                  </a:cubicBezTo>
                  <a:cubicBezTo>
                    <a:pt x="4913" y="1456"/>
                    <a:pt x="5564" y="1428"/>
                    <a:pt x="6213" y="1391"/>
                  </a:cubicBezTo>
                  <a:cubicBezTo>
                    <a:pt x="6233" y="1137"/>
                    <a:pt x="6252" y="882"/>
                    <a:pt x="6266" y="627"/>
                  </a:cubicBezTo>
                  <a:cubicBezTo>
                    <a:pt x="6276" y="418"/>
                    <a:pt x="6284" y="209"/>
                    <a:pt x="62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4"/>
            <p:cNvSpPr/>
            <p:nvPr/>
          </p:nvSpPr>
          <p:spPr>
            <a:xfrm>
              <a:off x="-420850" y="10997125"/>
              <a:ext cx="63950" cy="33525"/>
            </a:xfrm>
            <a:custGeom>
              <a:avLst/>
              <a:gdLst/>
              <a:ahLst/>
              <a:cxnLst/>
              <a:rect l="l" t="t" r="r" b="b"/>
              <a:pathLst>
                <a:path w="2558" h="1341" extrusionOk="0">
                  <a:moveTo>
                    <a:pt x="488" y="1"/>
                  </a:moveTo>
                  <a:cubicBezTo>
                    <a:pt x="326" y="1"/>
                    <a:pt x="163" y="2"/>
                    <a:pt x="0" y="6"/>
                  </a:cubicBezTo>
                  <a:cubicBezTo>
                    <a:pt x="54" y="88"/>
                    <a:pt x="105" y="171"/>
                    <a:pt x="159" y="252"/>
                  </a:cubicBezTo>
                  <a:cubicBezTo>
                    <a:pt x="346" y="535"/>
                    <a:pt x="536" y="814"/>
                    <a:pt x="725" y="1094"/>
                  </a:cubicBezTo>
                  <a:cubicBezTo>
                    <a:pt x="1108" y="1146"/>
                    <a:pt x="1488" y="1195"/>
                    <a:pt x="1871" y="1243"/>
                  </a:cubicBezTo>
                  <a:cubicBezTo>
                    <a:pt x="2095" y="1272"/>
                    <a:pt x="2325" y="1305"/>
                    <a:pt x="2557" y="1341"/>
                  </a:cubicBezTo>
                  <a:cubicBezTo>
                    <a:pt x="2437" y="1169"/>
                    <a:pt x="2316" y="998"/>
                    <a:pt x="2196" y="828"/>
                  </a:cubicBezTo>
                  <a:cubicBezTo>
                    <a:pt x="2012" y="561"/>
                    <a:pt x="1831" y="292"/>
                    <a:pt x="1650" y="25"/>
                  </a:cubicBezTo>
                  <a:cubicBezTo>
                    <a:pt x="1262" y="11"/>
                    <a:pt x="876" y="1"/>
                    <a:pt x="4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34"/>
            <p:cNvSpPr/>
            <p:nvPr/>
          </p:nvSpPr>
          <p:spPr>
            <a:xfrm>
              <a:off x="-497050" y="11118650"/>
              <a:ext cx="34725" cy="171075"/>
            </a:xfrm>
            <a:custGeom>
              <a:avLst/>
              <a:gdLst/>
              <a:ahLst/>
              <a:cxnLst/>
              <a:rect l="l" t="t" r="r" b="b"/>
              <a:pathLst>
                <a:path w="1389" h="6843" extrusionOk="0">
                  <a:moveTo>
                    <a:pt x="744" y="0"/>
                  </a:moveTo>
                  <a:cubicBezTo>
                    <a:pt x="594" y="0"/>
                    <a:pt x="445" y="1"/>
                    <a:pt x="295" y="2"/>
                  </a:cubicBezTo>
                  <a:cubicBezTo>
                    <a:pt x="297" y="348"/>
                    <a:pt x="298" y="692"/>
                    <a:pt x="288" y="1032"/>
                  </a:cubicBezTo>
                  <a:cubicBezTo>
                    <a:pt x="254" y="2066"/>
                    <a:pt x="196" y="3099"/>
                    <a:pt x="153" y="4133"/>
                  </a:cubicBezTo>
                  <a:cubicBezTo>
                    <a:pt x="117" y="5028"/>
                    <a:pt x="40" y="5937"/>
                    <a:pt x="1" y="6843"/>
                  </a:cubicBezTo>
                  <a:cubicBezTo>
                    <a:pt x="466" y="6743"/>
                    <a:pt x="926" y="6629"/>
                    <a:pt x="1386" y="6502"/>
                  </a:cubicBezTo>
                  <a:cubicBezTo>
                    <a:pt x="1389" y="5679"/>
                    <a:pt x="1356" y="4856"/>
                    <a:pt x="1344" y="4051"/>
                  </a:cubicBezTo>
                  <a:cubicBezTo>
                    <a:pt x="1329" y="3044"/>
                    <a:pt x="1292" y="2038"/>
                    <a:pt x="1218" y="1032"/>
                  </a:cubicBezTo>
                  <a:cubicBezTo>
                    <a:pt x="1194" y="698"/>
                    <a:pt x="1166" y="349"/>
                    <a:pt x="1117" y="4"/>
                  </a:cubicBezTo>
                  <a:cubicBezTo>
                    <a:pt x="992" y="1"/>
                    <a:pt x="868" y="0"/>
                    <a:pt x="7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4"/>
            <p:cNvSpPr/>
            <p:nvPr/>
          </p:nvSpPr>
          <p:spPr>
            <a:xfrm>
              <a:off x="-120100" y="11319300"/>
              <a:ext cx="50175" cy="73700"/>
            </a:xfrm>
            <a:custGeom>
              <a:avLst/>
              <a:gdLst/>
              <a:ahLst/>
              <a:cxnLst/>
              <a:rect l="l" t="t" r="r" b="b"/>
              <a:pathLst>
                <a:path w="2007" h="2948" extrusionOk="0">
                  <a:moveTo>
                    <a:pt x="514" y="1"/>
                  </a:moveTo>
                  <a:cubicBezTo>
                    <a:pt x="483" y="80"/>
                    <a:pt x="451" y="160"/>
                    <a:pt x="422" y="242"/>
                  </a:cubicBezTo>
                  <a:cubicBezTo>
                    <a:pt x="270" y="665"/>
                    <a:pt x="130" y="1098"/>
                    <a:pt x="1" y="1534"/>
                  </a:cubicBezTo>
                  <a:cubicBezTo>
                    <a:pt x="538" y="2017"/>
                    <a:pt x="1085" y="2486"/>
                    <a:pt x="1642" y="2947"/>
                  </a:cubicBezTo>
                  <a:cubicBezTo>
                    <a:pt x="1757" y="2399"/>
                    <a:pt x="1885" y="1854"/>
                    <a:pt x="2006" y="1307"/>
                  </a:cubicBezTo>
                  <a:cubicBezTo>
                    <a:pt x="1500" y="882"/>
                    <a:pt x="1002" y="446"/>
                    <a:pt x="51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34"/>
            <p:cNvSpPr/>
            <p:nvPr/>
          </p:nvSpPr>
          <p:spPr>
            <a:xfrm>
              <a:off x="-1152400" y="10190725"/>
              <a:ext cx="156500" cy="211575"/>
            </a:xfrm>
            <a:custGeom>
              <a:avLst/>
              <a:gdLst/>
              <a:ahLst/>
              <a:cxnLst/>
              <a:rect l="l" t="t" r="r" b="b"/>
              <a:pathLst>
                <a:path w="6260" h="8463" extrusionOk="0">
                  <a:moveTo>
                    <a:pt x="1" y="1"/>
                  </a:moveTo>
                  <a:cubicBezTo>
                    <a:pt x="328" y="644"/>
                    <a:pt x="660" y="1286"/>
                    <a:pt x="996" y="1925"/>
                  </a:cubicBezTo>
                  <a:cubicBezTo>
                    <a:pt x="2040" y="3902"/>
                    <a:pt x="3158" y="5843"/>
                    <a:pt x="4317" y="7758"/>
                  </a:cubicBezTo>
                  <a:cubicBezTo>
                    <a:pt x="4953" y="8024"/>
                    <a:pt x="5602" y="8257"/>
                    <a:pt x="6260" y="8463"/>
                  </a:cubicBezTo>
                  <a:cubicBezTo>
                    <a:pt x="5711" y="7655"/>
                    <a:pt x="5169" y="6843"/>
                    <a:pt x="4635" y="6026"/>
                  </a:cubicBezTo>
                  <a:cubicBezTo>
                    <a:pt x="3382" y="4099"/>
                    <a:pt x="2171" y="2144"/>
                    <a:pt x="1002" y="160"/>
                  </a:cubicBezTo>
                  <a:cubicBezTo>
                    <a:pt x="669" y="102"/>
                    <a:pt x="336" y="48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34"/>
            <p:cNvSpPr/>
            <p:nvPr/>
          </p:nvSpPr>
          <p:spPr>
            <a:xfrm>
              <a:off x="-679550" y="10185275"/>
              <a:ext cx="144800" cy="91975"/>
            </a:xfrm>
            <a:custGeom>
              <a:avLst/>
              <a:gdLst/>
              <a:ahLst/>
              <a:cxnLst/>
              <a:rect l="l" t="t" r="r" b="b"/>
              <a:pathLst>
                <a:path w="5792" h="3679" extrusionOk="0">
                  <a:moveTo>
                    <a:pt x="44" y="1"/>
                  </a:moveTo>
                  <a:cubicBezTo>
                    <a:pt x="29" y="97"/>
                    <a:pt x="15" y="196"/>
                    <a:pt x="1" y="294"/>
                  </a:cubicBezTo>
                  <a:cubicBezTo>
                    <a:pt x="1288" y="1180"/>
                    <a:pt x="2611" y="2008"/>
                    <a:pt x="3975" y="2775"/>
                  </a:cubicBezTo>
                  <a:cubicBezTo>
                    <a:pt x="4532" y="3087"/>
                    <a:pt x="5094" y="3385"/>
                    <a:pt x="5659" y="3678"/>
                  </a:cubicBezTo>
                  <a:cubicBezTo>
                    <a:pt x="5707" y="3431"/>
                    <a:pt x="5751" y="3184"/>
                    <a:pt x="5791" y="2936"/>
                  </a:cubicBezTo>
                  <a:cubicBezTo>
                    <a:pt x="5265" y="2700"/>
                    <a:pt x="4741" y="2457"/>
                    <a:pt x="4222" y="2207"/>
                  </a:cubicBezTo>
                  <a:cubicBezTo>
                    <a:pt x="2806" y="1521"/>
                    <a:pt x="1414" y="785"/>
                    <a:pt x="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4"/>
            <p:cNvSpPr/>
            <p:nvPr/>
          </p:nvSpPr>
          <p:spPr>
            <a:xfrm>
              <a:off x="-461625" y="10644275"/>
              <a:ext cx="223300" cy="79325"/>
            </a:xfrm>
            <a:custGeom>
              <a:avLst/>
              <a:gdLst/>
              <a:ahLst/>
              <a:cxnLst/>
              <a:rect l="l" t="t" r="r" b="b"/>
              <a:pathLst>
                <a:path w="8932" h="3173" extrusionOk="0">
                  <a:moveTo>
                    <a:pt x="8931" y="0"/>
                  </a:moveTo>
                  <a:lnTo>
                    <a:pt x="8880" y="11"/>
                  </a:lnTo>
                  <a:cubicBezTo>
                    <a:pt x="8409" y="102"/>
                    <a:pt x="7942" y="214"/>
                    <a:pt x="7472" y="315"/>
                  </a:cubicBezTo>
                  <a:cubicBezTo>
                    <a:pt x="6482" y="528"/>
                    <a:pt x="5501" y="780"/>
                    <a:pt x="4515" y="1015"/>
                  </a:cubicBezTo>
                  <a:cubicBezTo>
                    <a:pt x="3555" y="1242"/>
                    <a:pt x="2596" y="1464"/>
                    <a:pt x="1639" y="1708"/>
                  </a:cubicBezTo>
                  <a:cubicBezTo>
                    <a:pt x="1122" y="1838"/>
                    <a:pt x="547" y="1946"/>
                    <a:pt x="15" y="2127"/>
                  </a:cubicBezTo>
                  <a:cubicBezTo>
                    <a:pt x="7" y="2475"/>
                    <a:pt x="1" y="2824"/>
                    <a:pt x="2" y="3173"/>
                  </a:cubicBezTo>
                  <a:cubicBezTo>
                    <a:pt x="629" y="3111"/>
                    <a:pt x="1268" y="2910"/>
                    <a:pt x="1849" y="2769"/>
                  </a:cubicBezTo>
                  <a:cubicBezTo>
                    <a:pt x="2834" y="2531"/>
                    <a:pt x="3810" y="2265"/>
                    <a:pt x="4785" y="1995"/>
                  </a:cubicBezTo>
                  <a:cubicBezTo>
                    <a:pt x="5736" y="1734"/>
                    <a:pt x="6689" y="1482"/>
                    <a:pt x="7629" y="1184"/>
                  </a:cubicBezTo>
                  <a:cubicBezTo>
                    <a:pt x="8036" y="1055"/>
                    <a:pt x="8444" y="929"/>
                    <a:pt x="8848" y="796"/>
                  </a:cubicBezTo>
                  <a:cubicBezTo>
                    <a:pt x="8880" y="532"/>
                    <a:pt x="8907" y="266"/>
                    <a:pt x="89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4"/>
            <p:cNvSpPr/>
            <p:nvPr/>
          </p:nvSpPr>
          <p:spPr>
            <a:xfrm>
              <a:off x="-766325" y="11152600"/>
              <a:ext cx="204300" cy="150450"/>
            </a:xfrm>
            <a:custGeom>
              <a:avLst/>
              <a:gdLst/>
              <a:ahLst/>
              <a:cxnLst/>
              <a:rect l="l" t="t" r="r" b="b"/>
              <a:pathLst>
                <a:path w="8172" h="6018" extrusionOk="0">
                  <a:moveTo>
                    <a:pt x="1224" y="0"/>
                  </a:moveTo>
                  <a:cubicBezTo>
                    <a:pt x="814" y="114"/>
                    <a:pt x="407" y="235"/>
                    <a:pt x="0" y="362"/>
                  </a:cubicBezTo>
                  <a:cubicBezTo>
                    <a:pt x="680" y="1070"/>
                    <a:pt x="1371" y="1767"/>
                    <a:pt x="2085" y="2444"/>
                  </a:cubicBezTo>
                  <a:cubicBezTo>
                    <a:pt x="3056" y="3366"/>
                    <a:pt x="4048" y="4264"/>
                    <a:pt x="5058" y="5141"/>
                  </a:cubicBezTo>
                  <a:cubicBezTo>
                    <a:pt x="5404" y="5440"/>
                    <a:pt x="5757" y="5732"/>
                    <a:pt x="6114" y="6018"/>
                  </a:cubicBezTo>
                  <a:cubicBezTo>
                    <a:pt x="6801" y="6001"/>
                    <a:pt x="7487" y="5958"/>
                    <a:pt x="8172" y="5889"/>
                  </a:cubicBezTo>
                  <a:cubicBezTo>
                    <a:pt x="7980" y="5700"/>
                    <a:pt x="7776" y="5523"/>
                    <a:pt x="7570" y="5353"/>
                  </a:cubicBezTo>
                  <a:cubicBezTo>
                    <a:pt x="7074" y="4938"/>
                    <a:pt x="6570" y="4537"/>
                    <a:pt x="6065" y="4135"/>
                  </a:cubicBezTo>
                  <a:cubicBezTo>
                    <a:pt x="4997" y="3281"/>
                    <a:pt x="3948" y="2406"/>
                    <a:pt x="2919" y="1505"/>
                  </a:cubicBezTo>
                  <a:cubicBezTo>
                    <a:pt x="2351" y="1007"/>
                    <a:pt x="1786" y="507"/>
                    <a:pt x="12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5" name="Google Shape;1345;p34"/>
          <p:cNvGrpSpPr/>
          <p:nvPr/>
        </p:nvGrpSpPr>
        <p:grpSpPr>
          <a:xfrm rot="10800000">
            <a:off x="7603046" y="-246722"/>
            <a:ext cx="1643971" cy="2043854"/>
            <a:chOff x="-5267275" y="9662750"/>
            <a:chExt cx="1475075" cy="1833875"/>
          </a:xfrm>
        </p:grpSpPr>
        <p:sp>
          <p:nvSpPr>
            <p:cNvPr id="1346" name="Google Shape;1346;p34"/>
            <p:cNvSpPr/>
            <p:nvPr/>
          </p:nvSpPr>
          <p:spPr>
            <a:xfrm>
              <a:off x="-5267275" y="9662750"/>
              <a:ext cx="1475075" cy="1833875"/>
            </a:xfrm>
            <a:custGeom>
              <a:avLst/>
              <a:gdLst/>
              <a:ahLst/>
              <a:cxnLst/>
              <a:rect l="l" t="t" r="r" b="b"/>
              <a:pathLst>
                <a:path w="59003" h="73355" extrusionOk="0">
                  <a:moveTo>
                    <a:pt x="58003" y="0"/>
                  </a:moveTo>
                  <a:cubicBezTo>
                    <a:pt x="57927" y="0"/>
                    <a:pt x="57851" y="10"/>
                    <a:pt x="57776" y="30"/>
                  </a:cubicBezTo>
                  <a:cubicBezTo>
                    <a:pt x="51838" y="1625"/>
                    <a:pt x="46088" y="3850"/>
                    <a:pt x="40623" y="6666"/>
                  </a:cubicBezTo>
                  <a:cubicBezTo>
                    <a:pt x="35177" y="9476"/>
                    <a:pt x="30053" y="12923"/>
                    <a:pt x="25419" y="16936"/>
                  </a:cubicBezTo>
                  <a:cubicBezTo>
                    <a:pt x="20739" y="20988"/>
                    <a:pt x="16581" y="25634"/>
                    <a:pt x="13094" y="30752"/>
                  </a:cubicBezTo>
                  <a:cubicBezTo>
                    <a:pt x="9533" y="35980"/>
                    <a:pt x="6696" y="41669"/>
                    <a:pt x="4663" y="47660"/>
                  </a:cubicBezTo>
                  <a:cubicBezTo>
                    <a:pt x="2818" y="53102"/>
                    <a:pt x="1579" y="58845"/>
                    <a:pt x="1324" y="64601"/>
                  </a:cubicBezTo>
                  <a:cubicBezTo>
                    <a:pt x="1237" y="64570"/>
                    <a:pt x="1144" y="64555"/>
                    <a:pt x="1052" y="64555"/>
                  </a:cubicBezTo>
                  <a:cubicBezTo>
                    <a:pt x="975" y="64555"/>
                    <a:pt x="897" y="64566"/>
                    <a:pt x="822" y="64587"/>
                  </a:cubicBezTo>
                  <a:cubicBezTo>
                    <a:pt x="397" y="64704"/>
                    <a:pt x="1" y="65246"/>
                    <a:pt x="191" y="65699"/>
                  </a:cubicBezTo>
                  <a:cubicBezTo>
                    <a:pt x="491" y="66425"/>
                    <a:pt x="859" y="67121"/>
                    <a:pt x="1291" y="67778"/>
                  </a:cubicBezTo>
                  <a:cubicBezTo>
                    <a:pt x="1297" y="68031"/>
                    <a:pt x="1301" y="68285"/>
                    <a:pt x="1311" y="68538"/>
                  </a:cubicBezTo>
                  <a:cubicBezTo>
                    <a:pt x="1319" y="68795"/>
                    <a:pt x="1512" y="68923"/>
                    <a:pt x="1706" y="68923"/>
                  </a:cubicBezTo>
                  <a:cubicBezTo>
                    <a:pt x="1829" y="68923"/>
                    <a:pt x="1952" y="68872"/>
                    <a:pt x="2029" y="68770"/>
                  </a:cubicBezTo>
                  <a:cubicBezTo>
                    <a:pt x="2293" y="69083"/>
                    <a:pt x="2576" y="69383"/>
                    <a:pt x="2874" y="69664"/>
                  </a:cubicBezTo>
                  <a:cubicBezTo>
                    <a:pt x="4067" y="70786"/>
                    <a:pt x="5458" y="71647"/>
                    <a:pt x="6967" y="72274"/>
                  </a:cubicBezTo>
                  <a:cubicBezTo>
                    <a:pt x="8792" y="73031"/>
                    <a:pt x="10749" y="73355"/>
                    <a:pt x="12715" y="73355"/>
                  </a:cubicBezTo>
                  <a:cubicBezTo>
                    <a:pt x="14414" y="73355"/>
                    <a:pt x="16120" y="73113"/>
                    <a:pt x="17753" y="72699"/>
                  </a:cubicBezTo>
                  <a:cubicBezTo>
                    <a:pt x="23973" y="71124"/>
                    <a:pt x="29341" y="67101"/>
                    <a:pt x="33384" y="62210"/>
                  </a:cubicBezTo>
                  <a:cubicBezTo>
                    <a:pt x="37798" y="56870"/>
                    <a:pt x="40703" y="50561"/>
                    <a:pt x="42861" y="44015"/>
                  </a:cubicBezTo>
                  <a:cubicBezTo>
                    <a:pt x="45191" y="36947"/>
                    <a:pt x="46693" y="29645"/>
                    <a:pt x="48771" y="22503"/>
                  </a:cubicBezTo>
                  <a:cubicBezTo>
                    <a:pt x="50711" y="15828"/>
                    <a:pt x="53184" y="9212"/>
                    <a:pt x="57193" y="3480"/>
                  </a:cubicBezTo>
                  <a:cubicBezTo>
                    <a:pt x="57658" y="2814"/>
                    <a:pt x="58145" y="2163"/>
                    <a:pt x="58644" y="1522"/>
                  </a:cubicBezTo>
                  <a:cubicBezTo>
                    <a:pt x="58894" y="1203"/>
                    <a:pt x="59003" y="813"/>
                    <a:pt x="58785" y="440"/>
                  </a:cubicBezTo>
                  <a:cubicBezTo>
                    <a:pt x="58624" y="164"/>
                    <a:pt x="58317" y="0"/>
                    <a:pt x="58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4"/>
            <p:cNvSpPr/>
            <p:nvPr/>
          </p:nvSpPr>
          <p:spPr>
            <a:xfrm>
              <a:off x="-5200250" y="9663950"/>
              <a:ext cx="1406175" cy="1769375"/>
            </a:xfrm>
            <a:custGeom>
              <a:avLst/>
              <a:gdLst/>
              <a:ahLst/>
              <a:cxnLst/>
              <a:rect l="l" t="t" r="r" b="b"/>
              <a:pathLst>
                <a:path w="56247" h="70775" extrusionOk="0">
                  <a:moveTo>
                    <a:pt x="55611" y="0"/>
                  </a:moveTo>
                  <a:cubicBezTo>
                    <a:pt x="55015" y="370"/>
                    <a:pt x="54429" y="756"/>
                    <a:pt x="53847" y="1150"/>
                  </a:cubicBezTo>
                  <a:cubicBezTo>
                    <a:pt x="52592" y="1998"/>
                    <a:pt x="51356" y="2873"/>
                    <a:pt x="50154" y="3795"/>
                  </a:cubicBezTo>
                  <a:cubicBezTo>
                    <a:pt x="49999" y="3914"/>
                    <a:pt x="49845" y="4037"/>
                    <a:pt x="49690" y="4157"/>
                  </a:cubicBezTo>
                  <a:cubicBezTo>
                    <a:pt x="49730" y="3592"/>
                    <a:pt x="49762" y="3027"/>
                    <a:pt x="49822" y="2463"/>
                  </a:cubicBezTo>
                  <a:cubicBezTo>
                    <a:pt x="49855" y="2159"/>
                    <a:pt x="49890" y="1855"/>
                    <a:pt x="49927" y="1551"/>
                  </a:cubicBezTo>
                  <a:lnTo>
                    <a:pt x="49927" y="1551"/>
                  </a:lnTo>
                  <a:cubicBezTo>
                    <a:pt x="49572" y="1671"/>
                    <a:pt x="49217" y="1791"/>
                    <a:pt x="48866" y="1914"/>
                  </a:cubicBezTo>
                  <a:cubicBezTo>
                    <a:pt x="48752" y="2317"/>
                    <a:pt x="48652" y="2724"/>
                    <a:pt x="48563" y="3136"/>
                  </a:cubicBezTo>
                  <a:cubicBezTo>
                    <a:pt x="48413" y="3848"/>
                    <a:pt x="48318" y="4565"/>
                    <a:pt x="48253" y="5290"/>
                  </a:cubicBezTo>
                  <a:cubicBezTo>
                    <a:pt x="46790" y="6465"/>
                    <a:pt x="45359" y="7676"/>
                    <a:pt x="43957" y="8926"/>
                  </a:cubicBezTo>
                  <a:cubicBezTo>
                    <a:pt x="44124" y="7834"/>
                    <a:pt x="44305" y="6744"/>
                    <a:pt x="44473" y="5654"/>
                  </a:cubicBezTo>
                  <a:cubicBezTo>
                    <a:pt x="44583" y="4931"/>
                    <a:pt x="44668" y="4205"/>
                    <a:pt x="44755" y="3480"/>
                  </a:cubicBezTo>
                  <a:lnTo>
                    <a:pt x="44755" y="3480"/>
                  </a:lnTo>
                  <a:cubicBezTo>
                    <a:pt x="44470" y="3596"/>
                    <a:pt x="44184" y="3712"/>
                    <a:pt x="43900" y="3833"/>
                  </a:cubicBezTo>
                  <a:cubicBezTo>
                    <a:pt x="43762" y="4404"/>
                    <a:pt x="43625" y="4977"/>
                    <a:pt x="43505" y="5554"/>
                  </a:cubicBezTo>
                  <a:cubicBezTo>
                    <a:pt x="43180" y="7111"/>
                    <a:pt x="42880" y="8677"/>
                    <a:pt x="42527" y="10230"/>
                  </a:cubicBezTo>
                  <a:cubicBezTo>
                    <a:pt x="39498" y="13041"/>
                    <a:pt x="36616" y="16008"/>
                    <a:pt x="33875" y="19102"/>
                  </a:cubicBezTo>
                  <a:cubicBezTo>
                    <a:pt x="33869" y="18503"/>
                    <a:pt x="33867" y="17904"/>
                    <a:pt x="33870" y="17304"/>
                  </a:cubicBezTo>
                  <a:cubicBezTo>
                    <a:pt x="33875" y="16074"/>
                    <a:pt x="33901" y="14844"/>
                    <a:pt x="33906" y="13614"/>
                  </a:cubicBezTo>
                  <a:cubicBezTo>
                    <a:pt x="33913" y="12015"/>
                    <a:pt x="33939" y="10419"/>
                    <a:pt x="33959" y="8820"/>
                  </a:cubicBezTo>
                  <a:lnTo>
                    <a:pt x="33959" y="8820"/>
                  </a:lnTo>
                  <a:cubicBezTo>
                    <a:pt x="33691" y="8978"/>
                    <a:pt x="33428" y="9146"/>
                    <a:pt x="33161" y="9308"/>
                  </a:cubicBezTo>
                  <a:cubicBezTo>
                    <a:pt x="32926" y="10709"/>
                    <a:pt x="32740" y="12117"/>
                    <a:pt x="32588" y="13534"/>
                  </a:cubicBezTo>
                  <a:cubicBezTo>
                    <a:pt x="32456" y="14762"/>
                    <a:pt x="32379" y="15991"/>
                    <a:pt x="32323" y="17224"/>
                  </a:cubicBezTo>
                  <a:cubicBezTo>
                    <a:pt x="32295" y="17840"/>
                    <a:pt x="32272" y="18455"/>
                    <a:pt x="32252" y="19071"/>
                  </a:cubicBezTo>
                  <a:cubicBezTo>
                    <a:pt x="32243" y="19392"/>
                    <a:pt x="32229" y="19713"/>
                    <a:pt x="32226" y="20034"/>
                  </a:cubicBezTo>
                  <a:cubicBezTo>
                    <a:pt x="32223" y="20358"/>
                    <a:pt x="32149" y="20672"/>
                    <a:pt x="32149" y="20998"/>
                  </a:cubicBezTo>
                  <a:cubicBezTo>
                    <a:pt x="32149" y="21026"/>
                    <a:pt x="32155" y="21049"/>
                    <a:pt x="32157" y="21076"/>
                  </a:cubicBezTo>
                  <a:cubicBezTo>
                    <a:pt x="31553" y="21784"/>
                    <a:pt x="30956" y="22497"/>
                    <a:pt x="30365" y="23215"/>
                  </a:cubicBezTo>
                  <a:cubicBezTo>
                    <a:pt x="28458" y="25540"/>
                    <a:pt x="26618" y="27917"/>
                    <a:pt x="24846" y="30349"/>
                  </a:cubicBezTo>
                  <a:cubicBezTo>
                    <a:pt x="24657" y="25862"/>
                    <a:pt x="24357" y="21379"/>
                    <a:pt x="24019" y="16904"/>
                  </a:cubicBezTo>
                  <a:cubicBezTo>
                    <a:pt x="23993" y="16565"/>
                    <a:pt x="23962" y="16226"/>
                    <a:pt x="23930" y="15886"/>
                  </a:cubicBezTo>
                  <a:cubicBezTo>
                    <a:pt x="23692" y="16084"/>
                    <a:pt x="23455" y="16283"/>
                    <a:pt x="23220" y="16482"/>
                  </a:cubicBezTo>
                  <a:cubicBezTo>
                    <a:pt x="23174" y="17806"/>
                    <a:pt x="23140" y="19129"/>
                    <a:pt x="23128" y="20456"/>
                  </a:cubicBezTo>
                  <a:cubicBezTo>
                    <a:pt x="23105" y="23201"/>
                    <a:pt x="23073" y="25945"/>
                    <a:pt x="23104" y="28691"/>
                  </a:cubicBezTo>
                  <a:cubicBezTo>
                    <a:pt x="23117" y="30028"/>
                    <a:pt x="23127" y="31367"/>
                    <a:pt x="23153" y="32704"/>
                  </a:cubicBezTo>
                  <a:cubicBezTo>
                    <a:pt x="21851" y="34547"/>
                    <a:pt x="20579" y="36413"/>
                    <a:pt x="19343" y="38301"/>
                  </a:cubicBezTo>
                  <a:cubicBezTo>
                    <a:pt x="17720" y="40773"/>
                    <a:pt x="16172" y="43288"/>
                    <a:pt x="14662" y="45827"/>
                  </a:cubicBezTo>
                  <a:cubicBezTo>
                    <a:pt x="14645" y="45208"/>
                    <a:pt x="14599" y="44589"/>
                    <a:pt x="14533" y="43969"/>
                  </a:cubicBezTo>
                  <a:cubicBezTo>
                    <a:pt x="14351" y="42255"/>
                    <a:pt x="14110" y="40549"/>
                    <a:pt x="13908" y="38837"/>
                  </a:cubicBezTo>
                  <a:cubicBezTo>
                    <a:pt x="13496" y="35376"/>
                    <a:pt x="13258" y="31904"/>
                    <a:pt x="12982" y="28431"/>
                  </a:cubicBezTo>
                  <a:cubicBezTo>
                    <a:pt x="12951" y="28050"/>
                    <a:pt x="12925" y="27670"/>
                    <a:pt x="12899" y="27289"/>
                  </a:cubicBezTo>
                  <a:cubicBezTo>
                    <a:pt x="12520" y="27780"/>
                    <a:pt x="12143" y="28273"/>
                    <a:pt x="11778" y="28774"/>
                  </a:cubicBezTo>
                  <a:cubicBezTo>
                    <a:pt x="11736" y="30128"/>
                    <a:pt x="11735" y="31482"/>
                    <a:pt x="11740" y="32838"/>
                  </a:cubicBezTo>
                  <a:cubicBezTo>
                    <a:pt x="11753" y="36241"/>
                    <a:pt x="11994" y="39657"/>
                    <a:pt x="12354" y="43038"/>
                  </a:cubicBezTo>
                  <a:cubicBezTo>
                    <a:pt x="12549" y="44861"/>
                    <a:pt x="12725" y="46736"/>
                    <a:pt x="12320" y="48541"/>
                  </a:cubicBezTo>
                  <a:cubicBezTo>
                    <a:pt x="12246" y="48868"/>
                    <a:pt x="12318" y="49212"/>
                    <a:pt x="12520" y="49481"/>
                  </a:cubicBezTo>
                  <a:cubicBezTo>
                    <a:pt x="11532" y="51188"/>
                    <a:pt x="10551" y="52900"/>
                    <a:pt x="9578" y="54619"/>
                  </a:cubicBezTo>
                  <a:cubicBezTo>
                    <a:pt x="8646" y="56260"/>
                    <a:pt x="7701" y="57900"/>
                    <a:pt x="6729" y="59526"/>
                  </a:cubicBezTo>
                  <a:cubicBezTo>
                    <a:pt x="6126" y="57037"/>
                    <a:pt x="5509" y="54553"/>
                    <a:pt x="4848" y="52079"/>
                  </a:cubicBezTo>
                  <a:cubicBezTo>
                    <a:pt x="4211" y="49690"/>
                    <a:pt x="3545" y="47305"/>
                    <a:pt x="2967" y="44899"/>
                  </a:cubicBezTo>
                  <a:cubicBezTo>
                    <a:pt x="2712" y="45559"/>
                    <a:pt x="2468" y="46224"/>
                    <a:pt x="2233" y="46894"/>
                  </a:cubicBezTo>
                  <a:cubicBezTo>
                    <a:pt x="2278" y="47130"/>
                    <a:pt x="2324" y="47368"/>
                    <a:pt x="2370" y="47605"/>
                  </a:cubicBezTo>
                  <a:cubicBezTo>
                    <a:pt x="3003" y="50829"/>
                    <a:pt x="3655" y="54049"/>
                    <a:pt x="4366" y="57257"/>
                  </a:cubicBezTo>
                  <a:cubicBezTo>
                    <a:pt x="4699" y="58754"/>
                    <a:pt x="5034" y="60249"/>
                    <a:pt x="5372" y="61746"/>
                  </a:cubicBezTo>
                  <a:cubicBezTo>
                    <a:pt x="3715" y="64398"/>
                    <a:pt x="1952" y="66982"/>
                    <a:pt x="1" y="69424"/>
                  </a:cubicBezTo>
                  <a:cubicBezTo>
                    <a:pt x="65" y="69487"/>
                    <a:pt x="127" y="69553"/>
                    <a:pt x="193" y="69616"/>
                  </a:cubicBezTo>
                  <a:cubicBezTo>
                    <a:pt x="641" y="70036"/>
                    <a:pt x="1119" y="70423"/>
                    <a:pt x="1624" y="70775"/>
                  </a:cubicBezTo>
                  <a:cubicBezTo>
                    <a:pt x="1745" y="70620"/>
                    <a:pt x="1868" y="70465"/>
                    <a:pt x="1989" y="70307"/>
                  </a:cubicBezTo>
                  <a:cubicBezTo>
                    <a:pt x="2986" y="69005"/>
                    <a:pt x="3933" y="67664"/>
                    <a:pt x="4841" y="66297"/>
                  </a:cubicBezTo>
                  <a:cubicBezTo>
                    <a:pt x="5459" y="65365"/>
                    <a:pt x="6055" y="64418"/>
                    <a:pt x="6643" y="63466"/>
                  </a:cubicBezTo>
                  <a:cubicBezTo>
                    <a:pt x="14235" y="62525"/>
                    <a:pt x="21875" y="61984"/>
                    <a:pt x="29526" y="61941"/>
                  </a:cubicBezTo>
                  <a:cubicBezTo>
                    <a:pt x="29616" y="61941"/>
                    <a:pt x="29706" y="61940"/>
                    <a:pt x="29796" y="61940"/>
                  </a:cubicBezTo>
                  <a:cubicBezTo>
                    <a:pt x="30156" y="61940"/>
                    <a:pt x="30516" y="61944"/>
                    <a:pt x="30876" y="61944"/>
                  </a:cubicBezTo>
                  <a:cubicBezTo>
                    <a:pt x="31397" y="61307"/>
                    <a:pt x="31897" y="60655"/>
                    <a:pt x="32376" y="59991"/>
                  </a:cubicBezTo>
                  <a:cubicBezTo>
                    <a:pt x="31892" y="59988"/>
                    <a:pt x="31409" y="59986"/>
                    <a:pt x="30925" y="59986"/>
                  </a:cubicBezTo>
                  <a:cubicBezTo>
                    <a:pt x="24899" y="59986"/>
                    <a:pt x="18875" y="60278"/>
                    <a:pt x="12876" y="60862"/>
                  </a:cubicBezTo>
                  <a:cubicBezTo>
                    <a:pt x="11204" y="61026"/>
                    <a:pt x="9533" y="61223"/>
                    <a:pt x="7867" y="61439"/>
                  </a:cubicBezTo>
                  <a:cubicBezTo>
                    <a:pt x="8561" y="60265"/>
                    <a:pt x="9244" y="59084"/>
                    <a:pt x="9917" y="57895"/>
                  </a:cubicBezTo>
                  <a:cubicBezTo>
                    <a:pt x="11479" y="55139"/>
                    <a:pt x="13011" y="52369"/>
                    <a:pt x="14574" y="49615"/>
                  </a:cubicBezTo>
                  <a:cubicBezTo>
                    <a:pt x="23056" y="47294"/>
                    <a:pt x="31602" y="45277"/>
                    <a:pt x="40259" y="43723"/>
                  </a:cubicBezTo>
                  <a:cubicBezTo>
                    <a:pt x="40514" y="42943"/>
                    <a:pt x="40762" y="42160"/>
                    <a:pt x="40998" y="41375"/>
                  </a:cubicBezTo>
                  <a:lnTo>
                    <a:pt x="40998" y="41375"/>
                  </a:lnTo>
                  <a:cubicBezTo>
                    <a:pt x="40947" y="41384"/>
                    <a:pt x="40895" y="41392"/>
                    <a:pt x="40844" y="41401"/>
                  </a:cubicBezTo>
                  <a:cubicBezTo>
                    <a:pt x="38583" y="41801"/>
                    <a:pt x="36326" y="42227"/>
                    <a:pt x="34075" y="42682"/>
                  </a:cubicBezTo>
                  <a:cubicBezTo>
                    <a:pt x="29546" y="43597"/>
                    <a:pt x="25043" y="44624"/>
                    <a:pt x="20564" y="45765"/>
                  </a:cubicBezTo>
                  <a:cubicBezTo>
                    <a:pt x="19078" y="46144"/>
                    <a:pt x="17594" y="46534"/>
                    <a:pt x="16111" y="46937"/>
                  </a:cubicBezTo>
                  <a:cubicBezTo>
                    <a:pt x="17201" y="45056"/>
                    <a:pt x="18313" y="43187"/>
                    <a:pt x="19466" y="41343"/>
                  </a:cubicBezTo>
                  <a:cubicBezTo>
                    <a:pt x="20963" y="38949"/>
                    <a:pt x="22512" y="36591"/>
                    <a:pt x="24115" y="34268"/>
                  </a:cubicBezTo>
                  <a:cubicBezTo>
                    <a:pt x="24177" y="34264"/>
                    <a:pt x="24238" y="34254"/>
                    <a:pt x="24298" y="34238"/>
                  </a:cubicBezTo>
                  <a:cubicBezTo>
                    <a:pt x="30924" y="32330"/>
                    <a:pt x="37594" y="30592"/>
                    <a:pt x="44312" y="29025"/>
                  </a:cubicBezTo>
                  <a:cubicBezTo>
                    <a:pt x="44482" y="28364"/>
                    <a:pt x="44654" y="27703"/>
                    <a:pt x="44827" y="27043"/>
                  </a:cubicBezTo>
                  <a:lnTo>
                    <a:pt x="44827" y="27043"/>
                  </a:lnTo>
                  <a:cubicBezTo>
                    <a:pt x="43323" y="27389"/>
                    <a:pt x="41819" y="27742"/>
                    <a:pt x="40319" y="28103"/>
                  </a:cubicBezTo>
                  <a:cubicBezTo>
                    <a:pt x="36777" y="28959"/>
                    <a:pt x="33248" y="29870"/>
                    <a:pt x="29734" y="30833"/>
                  </a:cubicBezTo>
                  <a:cubicBezTo>
                    <a:pt x="28398" y="31200"/>
                    <a:pt x="27067" y="31574"/>
                    <a:pt x="25735" y="31958"/>
                  </a:cubicBezTo>
                  <a:cubicBezTo>
                    <a:pt x="27116" y="30028"/>
                    <a:pt x="28539" y="28130"/>
                    <a:pt x="30004" y="26263"/>
                  </a:cubicBezTo>
                  <a:cubicBezTo>
                    <a:pt x="31185" y="24761"/>
                    <a:pt x="32396" y="23283"/>
                    <a:pt x="33637" y="21829"/>
                  </a:cubicBezTo>
                  <a:cubicBezTo>
                    <a:pt x="38096" y="21207"/>
                    <a:pt x="42533" y="20457"/>
                    <a:pt x="46956" y="19615"/>
                  </a:cubicBezTo>
                  <a:cubicBezTo>
                    <a:pt x="47172" y="18934"/>
                    <a:pt x="47395" y="18256"/>
                    <a:pt x="47625" y="17580"/>
                  </a:cubicBezTo>
                  <a:lnTo>
                    <a:pt x="47625" y="17580"/>
                  </a:lnTo>
                  <a:cubicBezTo>
                    <a:pt x="47333" y="17637"/>
                    <a:pt x="47043" y="17697"/>
                    <a:pt x="46750" y="17752"/>
                  </a:cubicBezTo>
                  <a:cubicBezTo>
                    <a:pt x="43794" y="18316"/>
                    <a:pt x="40832" y="18836"/>
                    <a:pt x="37861" y="19317"/>
                  </a:cubicBezTo>
                  <a:cubicBezTo>
                    <a:pt x="37070" y="19444"/>
                    <a:pt x="36278" y="19572"/>
                    <a:pt x="35487" y="19701"/>
                  </a:cubicBezTo>
                  <a:cubicBezTo>
                    <a:pt x="37678" y="17230"/>
                    <a:pt x="39962" y="14845"/>
                    <a:pt x="42334" y="12545"/>
                  </a:cubicBezTo>
                  <a:cubicBezTo>
                    <a:pt x="42799" y="12097"/>
                    <a:pt x="43269" y="11652"/>
                    <a:pt x="43743" y="11212"/>
                  </a:cubicBezTo>
                  <a:cubicBezTo>
                    <a:pt x="44597" y="11169"/>
                    <a:pt x="45454" y="11077"/>
                    <a:pt x="46301" y="11001"/>
                  </a:cubicBezTo>
                  <a:cubicBezTo>
                    <a:pt x="47373" y="10904"/>
                    <a:pt x="48443" y="10796"/>
                    <a:pt x="49515" y="10693"/>
                  </a:cubicBezTo>
                  <a:lnTo>
                    <a:pt x="50412" y="10607"/>
                  </a:lnTo>
                  <a:cubicBezTo>
                    <a:pt x="50647" y="10107"/>
                    <a:pt x="50886" y="9608"/>
                    <a:pt x="51137" y="9113"/>
                  </a:cubicBezTo>
                  <a:lnTo>
                    <a:pt x="51137" y="9113"/>
                  </a:lnTo>
                  <a:lnTo>
                    <a:pt x="49356" y="9288"/>
                  </a:lnTo>
                  <a:cubicBezTo>
                    <a:pt x="48061" y="9416"/>
                    <a:pt x="46748" y="9510"/>
                    <a:pt x="45446" y="9649"/>
                  </a:cubicBezTo>
                  <a:cubicBezTo>
                    <a:pt x="46446" y="8750"/>
                    <a:pt x="47462" y="7867"/>
                    <a:pt x="48493" y="7004"/>
                  </a:cubicBezTo>
                  <a:cubicBezTo>
                    <a:pt x="48666" y="7157"/>
                    <a:pt x="48893" y="7246"/>
                    <a:pt x="49142" y="7269"/>
                  </a:cubicBezTo>
                  <a:cubicBezTo>
                    <a:pt x="49968" y="7346"/>
                    <a:pt x="50822" y="7323"/>
                    <a:pt x="51651" y="7337"/>
                  </a:cubicBezTo>
                  <a:cubicBezTo>
                    <a:pt x="51794" y="7338"/>
                    <a:pt x="51937" y="7338"/>
                    <a:pt x="52079" y="7340"/>
                  </a:cubicBezTo>
                  <a:cubicBezTo>
                    <a:pt x="52377" y="6806"/>
                    <a:pt x="52681" y="6277"/>
                    <a:pt x="52999" y="5754"/>
                  </a:cubicBezTo>
                  <a:cubicBezTo>
                    <a:pt x="52549" y="5754"/>
                    <a:pt x="52101" y="5757"/>
                    <a:pt x="51651" y="5765"/>
                  </a:cubicBezTo>
                  <a:cubicBezTo>
                    <a:pt x="51223" y="5772"/>
                    <a:pt x="50793" y="5788"/>
                    <a:pt x="50364" y="5798"/>
                  </a:cubicBezTo>
                  <a:lnTo>
                    <a:pt x="49941" y="5809"/>
                  </a:lnTo>
                  <a:cubicBezTo>
                    <a:pt x="51983" y="4154"/>
                    <a:pt x="54083" y="2575"/>
                    <a:pt x="56195" y="1006"/>
                  </a:cubicBezTo>
                  <a:cubicBezTo>
                    <a:pt x="56247" y="797"/>
                    <a:pt x="56215" y="576"/>
                    <a:pt x="56104" y="390"/>
                  </a:cubicBezTo>
                  <a:cubicBezTo>
                    <a:pt x="55992" y="205"/>
                    <a:pt x="55817" y="66"/>
                    <a:pt x="556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8" name="Google Shape;1348;p34"/>
          <p:cNvGrpSpPr/>
          <p:nvPr/>
        </p:nvGrpSpPr>
        <p:grpSpPr>
          <a:xfrm rot="10800000">
            <a:off x="7591149" y="1304940"/>
            <a:ext cx="2035383" cy="1327676"/>
            <a:chOff x="-5607800" y="8913100"/>
            <a:chExt cx="1826275" cy="1191275"/>
          </a:xfrm>
        </p:grpSpPr>
        <p:sp>
          <p:nvSpPr>
            <p:cNvPr id="1349" name="Google Shape;1349;p34"/>
            <p:cNvSpPr/>
            <p:nvPr/>
          </p:nvSpPr>
          <p:spPr>
            <a:xfrm>
              <a:off x="-5607800" y="8913100"/>
              <a:ext cx="1826275" cy="1191275"/>
            </a:xfrm>
            <a:custGeom>
              <a:avLst/>
              <a:gdLst/>
              <a:ahLst/>
              <a:cxnLst/>
              <a:rect l="l" t="t" r="r" b="b"/>
              <a:pathLst>
                <a:path w="73051" h="47651" extrusionOk="0">
                  <a:moveTo>
                    <a:pt x="44689" y="1"/>
                  </a:moveTo>
                  <a:cubicBezTo>
                    <a:pt x="41831" y="1"/>
                    <a:pt x="38972" y="447"/>
                    <a:pt x="36246" y="1320"/>
                  </a:cubicBezTo>
                  <a:cubicBezTo>
                    <a:pt x="33999" y="2038"/>
                    <a:pt x="31831" y="3036"/>
                    <a:pt x="29838" y="4301"/>
                  </a:cubicBezTo>
                  <a:cubicBezTo>
                    <a:pt x="28818" y="4952"/>
                    <a:pt x="27845" y="5674"/>
                    <a:pt x="26927" y="6463"/>
                  </a:cubicBezTo>
                  <a:cubicBezTo>
                    <a:pt x="26483" y="6844"/>
                    <a:pt x="26064" y="7251"/>
                    <a:pt x="25628" y="7641"/>
                  </a:cubicBezTo>
                  <a:cubicBezTo>
                    <a:pt x="25219" y="8008"/>
                    <a:pt x="24742" y="8406"/>
                    <a:pt x="24184" y="8510"/>
                  </a:cubicBezTo>
                  <a:cubicBezTo>
                    <a:pt x="24102" y="8525"/>
                    <a:pt x="24011" y="8534"/>
                    <a:pt x="23917" y="8534"/>
                  </a:cubicBezTo>
                  <a:cubicBezTo>
                    <a:pt x="23584" y="8534"/>
                    <a:pt x="23208" y="8430"/>
                    <a:pt x="23030" y="8159"/>
                  </a:cubicBezTo>
                  <a:cubicBezTo>
                    <a:pt x="22697" y="7655"/>
                    <a:pt x="23202" y="6824"/>
                    <a:pt x="23400" y="6356"/>
                  </a:cubicBezTo>
                  <a:lnTo>
                    <a:pt x="25364" y="1726"/>
                  </a:lnTo>
                  <a:cubicBezTo>
                    <a:pt x="25540" y="1309"/>
                    <a:pt x="25301" y="775"/>
                    <a:pt x="24842" y="775"/>
                  </a:cubicBezTo>
                  <a:cubicBezTo>
                    <a:pt x="24782" y="775"/>
                    <a:pt x="24719" y="784"/>
                    <a:pt x="24653" y="804"/>
                  </a:cubicBezTo>
                  <a:cubicBezTo>
                    <a:pt x="21944" y="1590"/>
                    <a:pt x="19385" y="2824"/>
                    <a:pt x="17069" y="4415"/>
                  </a:cubicBezTo>
                  <a:cubicBezTo>
                    <a:pt x="12856" y="6198"/>
                    <a:pt x="8925" y="8736"/>
                    <a:pt x="5872" y="12172"/>
                  </a:cubicBezTo>
                  <a:cubicBezTo>
                    <a:pt x="2370" y="16114"/>
                    <a:pt x="179" y="21129"/>
                    <a:pt x="61" y="26437"/>
                  </a:cubicBezTo>
                  <a:cubicBezTo>
                    <a:pt x="1" y="29125"/>
                    <a:pt x="517" y="31788"/>
                    <a:pt x="1599" y="34248"/>
                  </a:cubicBezTo>
                  <a:cubicBezTo>
                    <a:pt x="2680" y="36708"/>
                    <a:pt x="4401" y="38880"/>
                    <a:pt x="6350" y="40714"/>
                  </a:cubicBezTo>
                  <a:cubicBezTo>
                    <a:pt x="10282" y="44414"/>
                    <a:pt x="15294" y="47069"/>
                    <a:pt x="20716" y="47571"/>
                  </a:cubicBezTo>
                  <a:cubicBezTo>
                    <a:pt x="21286" y="47624"/>
                    <a:pt x="21861" y="47650"/>
                    <a:pt x="22436" y="47650"/>
                  </a:cubicBezTo>
                  <a:cubicBezTo>
                    <a:pt x="26869" y="47650"/>
                    <a:pt x="31357" y="46086"/>
                    <a:pt x="34615" y="43058"/>
                  </a:cubicBezTo>
                  <a:cubicBezTo>
                    <a:pt x="35056" y="42648"/>
                    <a:pt x="35470" y="42209"/>
                    <a:pt x="35856" y="41747"/>
                  </a:cubicBezTo>
                  <a:cubicBezTo>
                    <a:pt x="36244" y="41283"/>
                    <a:pt x="36309" y="40410"/>
                    <a:pt x="35645" y="40107"/>
                  </a:cubicBezTo>
                  <a:cubicBezTo>
                    <a:pt x="34541" y="39603"/>
                    <a:pt x="33483" y="39005"/>
                    <a:pt x="32482" y="38317"/>
                  </a:cubicBezTo>
                  <a:cubicBezTo>
                    <a:pt x="32018" y="37997"/>
                    <a:pt x="31565" y="37661"/>
                    <a:pt x="31134" y="37299"/>
                  </a:cubicBezTo>
                  <a:cubicBezTo>
                    <a:pt x="30956" y="37148"/>
                    <a:pt x="30741" y="36976"/>
                    <a:pt x="30610" y="36804"/>
                  </a:cubicBezTo>
                  <a:cubicBezTo>
                    <a:pt x="30563" y="36737"/>
                    <a:pt x="30521" y="36665"/>
                    <a:pt x="30483" y="36592"/>
                  </a:cubicBezTo>
                  <a:cubicBezTo>
                    <a:pt x="30425" y="36483"/>
                    <a:pt x="30443" y="36505"/>
                    <a:pt x="30452" y="36348"/>
                  </a:cubicBezTo>
                  <a:cubicBezTo>
                    <a:pt x="30457" y="36279"/>
                    <a:pt x="30509" y="36126"/>
                    <a:pt x="30590" y="35984"/>
                  </a:cubicBezTo>
                  <a:cubicBezTo>
                    <a:pt x="30716" y="35766"/>
                    <a:pt x="30822" y="35653"/>
                    <a:pt x="31014" y="35475"/>
                  </a:cubicBezTo>
                  <a:cubicBezTo>
                    <a:pt x="31304" y="35206"/>
                    <a:pt x="31764" y="34951"/>
                    <a:pt x="32143" y="34796"/>
                  </a:cubicBezTo>
                  <a:cubicBezTo>
                    <a:pt x="32973" y="34457"/>
                    <a:pt x="33807" y="34340"/>
                    <a:pt x="34677" y="34340"/>
                  </a:cubicBezTo>
                  <a:cubicBezTo>
                    <a:pt x="34855" y="34340"/>
                    <a:pt x="35034" y="34345"/>
                    <a:pt x="35215" y="34354"/>
                  </a:cubicBezTo>
                  <a:cubicBezTo>
                    <a:pt x="37580" y="34473"/>
                    <a:pt x="39849" y="35490"/>
                    <a:pt x="42097" y="36238"/>
                  </a:cubicBezTo>
                  <a:cubicBezTo>
                    <a:pt x="43956" y="36855"/>
                    <a:pt x="45866" y="37234"/>
                    <a:pt x="47811" y="37234"/>
                  </a:cubicBezTo>
                  <a:cubicBezTo>
                    <a:pt x="48261" y="37234"/>
                    <a:pt x="48714" y="37214"/>
                    <a:pt x="49168" y="37171"/>
                  </a:cubicBezTo>
                  <a:cubicBezTo>
                    <a:pt x="51838" y="36921"/>
                    <a:pt x="54430" y="36061"/>
                    <a:pt x="56677" y="34587"/>
                  </a:cubicBezTo>
                  <a:cubicBezTo>
                    <a:pt x="57335" y="34156"/>
                    <a:pt x="57309" y="32995"/>
                    <a:pt x="56443" y="32804"/>
                  </a:cubicBezTo>
                  <a:cubicBezTo>
                    <a:pt x="54688" y="32417"/>
                    <a:pt x="53044" y="31639"/>
                    <a:pt x="51634" y="30526"/>
                  </a:cubicBezTo>
                  <a:cubicBezTo>
                    <a:pt x="54886" y="28633"/>
                    <a:pt x="58682" y="27822"/>
                    <a:pt x="61870" y="25784"/>
                  </a:cubicBezTo>
                  <a:cubicBezTo>
                    <a:pt x="63579" y="24692"/>
                    <a:pt x="65126" y="23332"/>
                    <a:pt x="66407" y="21758"/>
                  </a:cubicBezTo>
                  <a:cubicBezTo>
                    <a:pt x="67735" y="20128"/>
                    <a:pt x="68709" y="18337"/>
                    <a:pt x="69538" y="16412"/>
                  </a:cubicBezTo>
                  <a:cubicBezTo>
                    <a:pt x="70470" y="14241"/>
                    <a:pt x="71345" y="12071"/>
                    <a:pt x="72765" y="10162"/>
                  </a:cubicBezTo>
                  <a:cubicBezTo>
                    <a:pt x="73051" y="9778"/>
                    <a:pt x="72824" y="9175"/>
                    <a:pt x="72447" y="8954"/>
                  </a:cubicBezTo>
                  <a:cubicBezTo>
                    <a:pt x="68623" y="6701"/>
                    <a:pt x="64406" y="5318"/>
                    <a:pt x="59956" y="5123"/>
                  </a:cubicBezTo>
                  <a:cubicBezTo>
                    <a:pt x="59567" y="5105"/>
                    <a:pt x="59178" y="5097"/>
                    <a:pt x="58789" y="5097"/>
                  </a:cubicBezTo>
                  <a:cubicBezTo>
                    <a:pt x="56957" y="5097"/>
                    <a:pt x="55129" y="5290"/>
                    <a:pt x="53335" y="5674"/>
                  </a:cubicBezTo>
                  <a:cubicBezTo>
                    <a:pt x="52273" y="5903"/>
                    <a:pt x="51227" y="6205"/>
                    <a:pt x="50206" y="6579"/>
                  </a:cubicBezTo>
                  <a:cubicBezTo>
                    <a:pt x="49675" y="6774"/>
                    <a:pt x="49162" y="7010"/>
                    <a:pt x="48635" y="7217"/>
                  </a:cubicBezTo>
                  <a:cubicBezTo>
                    <a:pt x="48307" y="7346"/>
                    <a:pt x="47969" y="7362"/>
                    <a:pt x="47668" y="7409"/>
                  </a:cubicBezTo>
                  <a:cubicBezTo>
                    <a:pt x="47665" y="7409"/>
                    <a:pt x="47631" y="7395"/>
                    <a:pt x="47616" y="7392"/>
                  </a:cubicBezTo>
                  <a:cubicBezTo>
                    <a:pt x="47614" y="7374"/>
                    <a:pt x="47614" y="7357"/>
                    <a:pt x="47614" y="7339"/>
                  </a:cubicBezTo>
                  <a:cubicBezTo>
                    <a:pt x="47611" y="7064"/>
                    <a:pt x="47736" y="6760"/>
                    <a:pt x="47814" y="6499"/>
                  </a:cubicBezTo>
                  <a:cubicBezTo>
                    <a:pt x="47986" y="5921"/>
                    <a:pt x="48210" y="5361"/>
                    <a:pt x="48482" y="4825"/>
                  </a:cubicBezTo>
                  <a:cubicBezTo>
                    <a:pt x="49047" y="3710"/>
                    <a:pt x="49801" y="2705"/>
                    <a:pt x="50710" y="1848"/>
                  </a:cubicBezTo>
                  <a:cubicBezTo>
                    <a:pt x="51103" y="1476"/>
                    <a:pt x="50926" y="724"/>
                    <a:pt x="50383" y="606"/>
                  </a:cubicBezTo>
                  <a:cubicBezTo>
                    <a:pt x="48511" y="200"/>
                    <a:pt x="46600" y="1"/>
                    <a:pt x="4468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4"/>
            <p:cNvSpPr/>
            <p:nvPr/>
          </p:nvSpPr>
          <p:spPr>
            <a:xfrm>
              <a:off x="-5577650" y="8913175"/>
              <a:ext cx="1794175" cy="1119425"/>
            </a:xfrm>
            <a:custGeom>
              <a:avLst/>
              <a:gdLst/>
              <a:ahLst/>
              <a:cxnLst/>
              <a:rect l="l" t="t" r="r" b="b"/>
              <a:pathLst>
                <a:path w="71767" h="44777" extrusionOk="0">
                  <a:moveTo>
                    <a:pt x="43092" y="1"/>
                  </a:moveTo>
                  <a:cubicBezTo>
                    <a:pt x="42098" y="16"/>
                    <a:pt x="41108" y="84"/>
                    <a:pt x="40122" y="205"/>
                  </a:cubicBezTo>
                  <a:lnTo>
                    <a:pt x="39671" y="484"/>
                  </a:lnTo>
                  <a:cubicBezTo>
                    <a:pt x="37172" y="2035"/>
                    <a:pt x="34765" y="3723"/>
                    <a:pt x="32443" y="5524"/>
                  </a:cubicBezTo>
                  <a:cubicBezTo>
                    <a:pt x="27803" y="9124"/>
                    <a:pt x="23545" y="13212"/>
                    <a:pt x="19782" y="17722"/>
                  </a:cubicBezTo>
                  <a:cubicBezTo>
                    <a:pt x="18730" y="18981"/>
                    <a:pt x="17715" y="20272"/>
                    <a:pt x="16737" y="21592"/>
                  </a:cubicBezTo>
                  <a:cubicBezTo>
                    <a:pt x="15785" y="22881"/>
                    <a:pt x="14776" y="24227"/>
                    <a:pt x="14100" y="25688"/>
                  </a:cubicBezTo>
                  <a:cubicBezTo>
                    <a:pt x="12947" y="26199"/>
                    <a:pt x="11803" y="26727"/>
                    <a:pt x="10667" y="27274"/>
                  </a:cubicBezTo>
                  <a:cubicBezTo>
                    <a:pt x="8924" y="28115"/>
                    <a:pt x="7206" y="29004"/>
                    <a:pt x="5512" y="29942"/>
                  </a:cubicBezTo>
                  <a:cubicBezTo>
                    <a:pt x="5598" y="29644"/>
                    <a:pt x="5668" y="29342"/>
                    <a:pt x="5721" y="29036"/>
                  </a:cubicBezTo>
                  <a:cubicBezTo>
                    <a:pt x="5849" y="28318"/>
                    <a:pt x="5945" y="27593"/>
                    <a:pt x="6088" y="26874"/>
                  </a:cubicBezTo>
                  <a:cubicBezTo>
                    <a:pt x="6372" y="25439"/>
                    <a:pt x="6730" y="24012"/>
                    <a:pt x="7152" y="22610"/>
                  </a:cubicBezTo>
                  <a:cubicBezTo>
                    <a:pt x="7992" y="19816"/>
                    <a:pt x="9107" y="17112"/>
                    <a:pt x="10386" y="14489"/>
                  </a:cubicBezTo>
                  <a:cubicBezTo>
                    <a:pt x="11644" y="11907"/>
                    <a:pt x="12999" y="9296"/>
                    <a:pt x="14847" y="7081"/>
                  </a:cubicBezTo>
                  <a:cubicBezTo>
                    <a:pt x="16545" y="5043"/>
                    <a:pt x="18628" y="3383"/>
                    <a:pt x="20863" y="1972"/>
                  </a:cubicBezTo>
                  <a:cubicBezTo>
                    <a:pt x="21249" y="1728"/>
                    <a:pt x="21641" y="1493"/>
                    <a:pt x="22034" y="1261"/>
                  </a:cubicBezTo>
                  <a:lnTo>
                    <a:pt x="22034" y="1261"/>
                  </a:lnTo>
                  <a:cubicBezTo>
                    <a:pt x="19849" y="2038"/>
                    <a:pt x="17775" y="3096"/>
                    <a:pt x="15863" y="4411"/>
                  </a:cubicBezTo>
                  <a:cubicBezTo>
                    <a:pt x="15729" y="4469"/>
                    <a:pt x="15594" y="4529"/>
                    <a:pt x="15461" y="4587"/>
                  </a:cubicBezTo>
                  <a:cubicBezTo>
                    <a:pt x="15161" y="4877"/>
                    <a:pt x="14868" y="5174"/>
                    <a:pt x="14587" y="5481"/>
                  </a:cubicBezTo>
                  <a:cubicBezTo>
                    <a:pt x="12589" y="7660"/>
                    <a:pt x="11120" y="10241"/>
                    <a:pt x="9790" y="12865"/>
                  </a:cubicBezTo>
                  <a:cubicBezTo>
                    <a:pt x="8433" y="15540"/>
                    <a:pt x="7226" y="18302"/>
                    <a:pt x="6285" y="21152"/>
                  </a:cubicBezTo>
                  <a:cubicBezTo>
                    <a:pt x="5755" y="22755"/>
                    <a:pt x="5308" y="24385"/>
                    <a:pt x="5000" y="26047"/>
                  </a:cubicBezTo>
                  <a:cubicBezTo>
                    <a:pt x="4739" y="27459"/>
                    <a:pt x="4396" y="28983"/>
                    <a:pt x="4692" y="30409"/>
                  </a:cubicBezTo>
                  <a:cubicBezTo>
                    <a:pt x="3099" y="31315"/>
                    <a:pt x="1534" y="32269"/>
                    <a:pt x="0" y="33273"/>
                  </a:cubicBezTo>
                  <a:cubicBezTo>
                    <a:pt x="121" y="33600"/>
                    <a:pt x="252" y="33924"/>
                    <a:pt x="393" y="34245"/>
                  </a:cubicBezTo>
                  <a:cubicBezTo>
                    <a:pt x="430" y="34328"/>
                    <a:pt x="473" y="34409"/>
                    <a:pt x="511" y="34492"/>
                  </a:cubicBezTo>
                  <a:cubicBezTo>
                    <a:pt x="1218" y="34028"/>
                    <a:pt x="1927" y="33571"/>
                    <a:pt x="2647" y="33127"/>
                  </a:cubicBezTo>
                  <a:cubicBezTo>
                    <a:pt x="3521" y="33938"/>
                    <a:pt x="4540" y="34581"/>
                    <a:pt x="5551" y="35217"/>
                  </a:cubicBezTo>
                  <a:cubicBezTo>
                    <a:pt x="6721" y="35955"/>
                    <a:pt x="7915" y="36655"/>
                    <a:pt x="9132" y="37320"/>
                  </a:cubicBezTo>
                  <a:cubicBezTo>
                    <a:pt x="11570" y="38650"/>
                    <a:pt x="14090" y="39826"/>
                    <a:pt x="16675" y="40843"/>
                  </a:cubicBezTo>
                  <a:cubicBezTo>
                    <a:pt x="21354" y="42685"/>
                    <a:pt x="26229" y="43990"/>
                    <a:pt x="31193" y="44777"/>
                  </a:cubicBezTo>
                  <a:cubicBezTo>
                    <a:pt x="31873" y="44334"/>
                    <a:pt x="32520" y="43841"/>
                    <a:pt x="33126" y="43302"/>
                  </a:cubicBezTo>
                  <a:cubicBezTo>
                    <a:pt x="30713" y="43052"/>
                    <a:pt x="28316" y="42665"/>
                    <a:pt x="25945" y="42143"/>
                  </a:cubicBezTo>
                  <a:cubicBezTo>
                    <a:pt x="20654" y="40976"/>
                    <a:pt x="15519" y="39186"/>
                    <a:pt x="10650" y="36811"/>
                  </a:cubicBezTo>
                  <a:cubicBezTo>
                    <a:pt x="9279" y="36141"/>
                    <a:pt x="7931" y="35426"/>
                    <a:pt x="6607" y="34664"/>
                  </a:cubicBezTo>
                  <a:cubicBezTo>
                    <a:pt x="5936" y="34277"/>
                    <a:pt x="5274" y="33876"/>
                    <a:pt x="4610" y="33480"/>
                  </a:cubicBezTo>
                  <a:cubicBezTo>
                    <a:pt x="4287" y="33288"/>
                    <a:pt x="3966" y="33095"/>
                    <a:pt x="3647" y="32898"/>
                  </a:cubicBezTo>
                  <a:cubicBezTo>
                    <a:pt x="3539" y="32831"/>
                    <a:pt x="3430" y="32774"/>
                    <a:pt x="3320" y="32718"/>
                  </a:cubicBezTo>
                  <a:cubicBezTo>
                    <a:pt x="5359" y="31487"/>
                    <a:pt x="7443" y="30332"/>
                    <a:pt x="9569" y="29258"/>
                  </a:cubicBezTo>
                  <a:cubicBezTo>
                    <a:pt x="13059" y="27492"/>
                    <a:pt x="16645" y="25927"/>
                    <a:pt x="20287" y="24507"/>
                  </a:cubicBezTo>
                  <a:cubicBezTo>
                    <a:pt x="20735" y="24828"/>
                    <a:pt x="21176" y="25149"/>
                    <a:pt x="21652" y="25436"/>
                  </a:cubicBezTo>
                  <a:cubicBezTo>
                    <a:pt x="22249" y="25797"/>
                    <a:pt x="22856" y="26131"/>
                    <a:pt x="23471" y="26458"/>
                  </a:cubicBezTo>
                  <a:cubicBezTo>
                    <a:pt x="24655" y="27089"/>
                    <a:pt x="25845" y="27705"/>
                    <a:pt x="27043" y="28306"/>
                  </a:cubicBezTo>
                  <a:cubicBezTo>
                    <a:pt x="29486" y="29526"/>
                    <a:pt x="31944" y="30724"/>
                    <a:pt x="34458" y="31790"/>
                  </a:cubicBezTo>
                  <a:cubicBezTo>
                    <a:pt x="39434" y="33901"/>
                    <a:pt x="44584" y="35682"/>
                    <a:pt x="49931" y="36562"/>
                  </a:cubicBezTo>
                  <a:cubicBezTo>
                    <a:pt x="50189" y="36603"/>
                    <a:pt x="50447" y="36642"/>
                    <a:pt x="50706" y="36680"/>
                  </a:cubicBezTo>
                  <a:cubicBezTo>
                    <a:pt x="51878" y="36374"/>
                    <a:pt x="53011" y="35940"/>
                    <a:pt x="54087" y="35384"/>
                  </a:cubicBezTo>
                  <a:cubicBezTo>
                    <a:pt x="53126" y="35309"/>
                    <a:pt x="52169" y="35201"/>
                    <a:pt x="51214" y="35063"/>
                  </a:cubicBezTo>
                  <a:cubicBezTo>
                    <a:pt x="48578" y="34675"/>
                    <a:pt x="45969" y="34080"/>
                    <a:pt x="43411" y="33337"/>
                  </a:cubicBezTo>
                  <a:cubicBezTo>
                    <a:pt x="38281" y="31845"/>
                    <a:pt x="33344" y="29730"/>
                    <a:pt x="28498" y="27498"/>
                  </a:cubicBezTo>
                  <a:cubicBezTo>
                    <a:pt x="27113" y="26859"/>
                    <a:pt x="25732" y="26213"/>
                    <a:pt x="24343" y="25579"/>
                  </a:cubicBezTo>
                  <a:cubicBezTo>
                    <a:pt x="23666" y="25271"/>
                    <a:pt x="22994" y="24957"/>
                    <a:pt x="22301" y="24685"/>
                  </a:cubicBezTo>
                  <a:cubicBezTo>
                    <a:pt x="21870" y="24514"/>
                    <a:pt x="21437" y="24370"/>
                    <a:pt x="21002" y="24232"/>
                  </a:cubicBezTo>
                  <a:cubicBezTo>
                    <a:pt x="21944" y="23870"/>
                    <a:pt x="22889" y="23516"/>
                    <a:pt x="23838" y="23171"/>
                  </a:cubicBezTo>
                  <a:cubicBezTo>
                    <a:pt x="28747" y="21391"/>
                    <a:pt x="33734" y="19837"/>
                    <a:pt x="38746" y="18374"/>
                  </a:cubicBezTo>
                  <a:cubicBezTo>
                    <a:pt x="40299" y="17921"/>
                    <a:pt x="41854" y="17474"/>
                    <a:pt x="43413" y="17035"/>
                  </a:cubicBezTo>
                  <a:cubicBezTo>
                    <a:pt x="44033" y="17477"/>
                    <a:pt x="44701" y="17850"/>
                    <a:pt x="45364" y="18227"/>
                  </a:cubicBezTo>
                  <a:cubicBezTo>
                    <a:pt x="46299" y="18756"/>
                    <a:pt x="47268" y="19235"/>
                    <a:pt x="48232" y="19710"/>
                  </a:cubicBezTo>
                  <a:cubicBezTo>
                    <a:pt x="50152" y="20651"/>
                    <a:pt x="52142" y="21465"/>
                    <a:pt x="54138" y="22227"/>
                  </a:cubicBezTo>
                  <a:cubicBezTo>
                    <a:pt x="56742" y="23220"/>
                    <a:pt x="59398" y="24069"/>
                    <a:pt x="62098" y="24768"/>
                  </a:cubicBezTo>
                  <a:cubicBezTo>
                    <a:pt x="62581" y="24393"/>
                    <a:pt x="63048" y="23997"/>
                    <a:pt x="63496" y="23578"/>
                  </a:cubicBezTo>
                  <a:cubicBezTo>
                    <a:pt x="62813" y="23414"/>
                    <a:pt x="62131" y="23245"/>
                    <a:pt x="61453" y="23063"/>
                  </a:cubicBezTo>
                  <a:cubicBezTo>
                    <a:pt x="57385" y="21975"/>
                    <a:pt x="53399" y="20599"/>
                    <a:pt x="49527" y="18947"/>
                  </a:cubicBezTo>
                  <a:cubicBezTo>
                    <a:pt x="48440" y="18485"/>
                    <a:pt x="47351" y="18029"/>
                    <a:pt x="46278" y="17536"/>
                  </a:cubicBezTo>
                  <a:cubicBezTo>
                    <a:pt x="45694" y="17267"/>
                    <a:pt x="45108" y="16984"/>
                    <a:pt x="44510" y="16728"/>
                  </a:cubicBezTo>
                  <a:cubicBezTo>
                    <a:pt x="47882" y="15778"/>
                    <a:pt x="51259" y="14847"/>
                    <a:pt x="54631" y="13903"/>
                  </a:cubicBezTo>
                  <a:cubicBezTo>
                    <a:pt x="57344" y="13144"/>
                    <a:pt x="60069" y="12383"/>
                    <a:pt x="62819" y="11744"/>
                  </a:cubicBezTo>
                  <a:cubicBezTo>
                    <a:pt x="63275" y="12085"/>
                    <a:pt x="63802" y="12318"/>
                    <a:pt x="64326" y="12555"/>
                  </a:cubicBezTo>
                  <a:cubicBezTo>
                    <a:pt x="64960" y="12843"/>
                    <a:pt x="65620" y="13081"/>
                    <a:pt x="66276" y="13316"/>
                  </a:cubicBezTo>
                  <a:cubicBezTo>
                    <a:pt x="67258" y="13671"/>
                    <a:pt x="68270" y="13955"/>
                    <a:pt x="69290" y="14202"/>
                  </a:cubicBezTo>
                  <a:cubicBezTo>
                    <a:pt x="69469" y="13800"/>
                    <a:pt x="69658" y="13402"/>
                    <a:pt x="69852" y="13008"/>
                  </a:cubicBezTo>
                  <a:cubicBezTo>
                    <a:pt x="68779" y="12779"/>
                    <a:pt x="67718" y="12506"/>
                    <a:pt x="66655" y="12225"/>
                  </a:cubicBezTo>
                  <a:cubicBezTo>
                    <a:pt x="65975" y="12046"/>
                    <a:pt x="65307" y="11830"/>
                    <a:pt x="64630" y="11644"/>
                  </a:cubicBezTo>
                  <a:cubicBezTo>
                    <a:pt x="64429" y="11589"/>
                    <a:pt x="64230" y="11529"/>
                    <a:pt x="64032" y="11471"/>
                  </a:cubicBezTo>
                  <a:cubicBezTo>
                    <a:pt x="66481" y="10941"/>
                    <a:pt x="68952" y="10525"/>
                    <a:pt x="71452" y="10311"/>
                  </a:cubicBezTo>
                  <a:cubicBezTo>
                    <a:pt x="71489" y="10261"/>
                    <a:pt x="71521" y="10208"/>
                    <a:pt x="71559" y="10159"/>
                  </a:cubicBezTo>
                  <a:cubicBezTo>
                    <a:pt x="71767" y="9878"/>
                    <a:pt x="71702" y="9484"/>
                    <a:pt x="71506" y="9203"/>
                  </a:cubicBezTo>
                  <a:cubicBezTo>
                    <a:pt x="69313" y="9230"/>
                    <a:pt x="67091" y="9619"/>
                    <a:pt x="64969" y="10029"/>
                  </a:cubicBezTo>
                  <a:cubicBezTo>
                    <a:pt x="62620" y="10482"/>
                    <a:pt x="60300" y="11061"/>
                    <a:pt x="57989" y="11676"/>
                  </a:cubicBezTo>
                  <a:cubicBezTo>
                    <a:pt x="58296" y="11498"/>
                    <a:pt x="58601" y="11320"/>
                    <a:pt x="58907" y="11140"/>
                  </a:cubicBezTo>
                  <a:cubicBezTo>
                    <a:pt x="60335" y="10302"/>
                    <a:pt x="61778" y="9490"/>
                    <a:pt x="63249" y="8727"/>
                  </a:cubicBezTo>
                  <a:cubicBezTo>
                    <a:pt x="64501" y="8077"/>
                    <a:pt x="65774" y="7468"/>
                    <a:pt x="67070" y="6913"/>
                  </a:cubicBezTo>
                  <a:cubicBezTo>
                    <a:pt x="66514" y="6695"/>
                    <a:pt x="65952" y="6496"/>
                    <a:pt x="65385" y="6313"/>
                  </a:cubicBezTo>
                  <a:cubicBezTo>
                    <a:pt x="63154" y="7357"/>
                    <a:pt x="60992" y="8542"/>
                    <a:pt x="58872" y="9795"/>
                  </a:cubicBezTo>
                  <a:cubicBezTo>
                    <a:pt x="58044" y="10284"/>
                    <a:pt x="57226" y="10784"/>
                    <a:pt x="56415" y="11299"/>
                  </a:cubicBezTo>
                  <a:cubicBezTo>
                    <a:pt x="55781" y="11699"/>
                    <a:pt x="55090" y="12065"/>
                    <a:pt x="54571" y="12607"/>
                  </a:cubicBezTo>
                  <a:cubicBezTo>
                    <a:pt x="49786" y="13918"/>
                    <a:pt x="45008" y="15254"/>
                    <a:pt x="40237" y="16613"/>
                  </a:cubicBezTo>
                  <a:cubicBezTo>
                    <a:pt x="38857" y="17009"/>
                    <a:pt x="37479" y="17413"/>
                    <a:pt x="36104" y="17823"/>
                  </a:cubicBezTo>
                  <a:cubicBezTo>
                    <a:pt x="36506" y="17417"/>
                    <a:pt x="36907" y="17009"/>
                    <a:pt x="37315" y="16607"/>
                  </a:cubicBezTo>
                  <a:cubicBezTo>
                    <a:pt x="38177" y="15759"/>
                    <a:pt x="39067" y="14945"/>
                    <a:pt x="39975" y="14147"/>
                  </a:cubicBezTo>
                  <a:cubicBezTo>
                    <a:pt x="43855" y="10718"/>
                    <a:pt x="48174" y="7821"/>
                    <a:pt x="52817" y="5533"/>
                  </a:cubicBezTo>
                  <a:lnTo>
                    <a:pt x="52817" y="5533"/>
                  </a:lnTo>
                  <a:cubicBezTo>
                    <a:pt x="52587" y="5576"/>
                    <a:pt x="52357" y="5620"/>
                    <a:pt x="52129" y="5670"/>
                  </a:cubicBezTo>
                  <a:cubicBezTo>
                    <a:pt x="51065" y="5898"/>
                    <a:pt x="50020" y="6201"/>
                    <a:pt x="48999" y="6576"/>
                  </a:cubicBezTo>
                  <a:cubicBezTo>
                    <a:pt x="48555" y="6738"/>
                    <a:pt x="48122" y="6927"/>
                    <a:pt x="47684" y="7107"/>
                  </a:cubicBezTo>
                  <a:cubicBezTo>
                    <a:pt x="44939" y="8779"/>
                    <a:pt x="42332" y="10669"/>
                    <a:pt x="39889" y="12759"/>
                  </a:cubicBezTo>
                  <a:cubicBezTo>
                    <a:pt x="38838" y="13659"/>
                    <a:pt x="37831" y="14609"/>
                    <a:pt x="36856" y="15590"/>
                  </a:cubicBezTo>
                  <a:cubicBezTo>
                    <a:pt x="36377" y="16074"/>
                    <a:pt x="35901" y="16562"/>
                    <a:pt x="35450" y="17070"/>
                  </a:cubicBezTo>
                  <a:cubicBezTo>
                    <a:pt x="35092" y="17474"/>
                    <a:pt x="34756" y="17852"/>
                    <a:pt x="34501" y="18303"/>
                  </a:cubicBezTo>
                  <a:cubicBezTo>
                    <a:pt x="31365" y="19257"/>
                    <a:pt x="28245" y="20258"/>
                    <a:pt x="25154" y="21342"/>
                  </a:cubicBezTo>
                  <a:cubicBezTo>
                    <a:pt x="22088" y="22417"/>
                    <a:pt x="19048" y="23573"/>
                    <a:pt x="16057" y="24840"/>
                  </a:cubicBezTo>
                  <a:lnTo>
                    <a:pt x="16057" y="24840"/>
                  </a:lnTo>
                  <a:cubicBezTo>
                    <a:pt x="16523" y="24201"/>
                    <a:pt x="16975" y="23550"/>
                    <a:pt x="17451" y="22921"/>
                  </a:cubicBezTo>
                  <a:cubicBezTo>
                    <a:pt x="18317" y="21775"/>
                    <a:pt x="19181" y="20628"/>
                    <a:pt x="20092" y="19516"/>
                  </a:cubicBezTo>
                  <a:cubicBezTo>
                    <a:pt x="21934" y="17273"/>
                    <a:pt x="23887" y="15123"/>
                    <a:pt x="25946" y="13078"/>
                  </a:cubicBezTo>
                  <a:cubicBezTo>
                    <a:pt x="30054" y="8988"/>
                    <a:pt x="34582" y="5344"/>
                    <a:pt x="39454" y="2204"/>
                  </a:cubicBezTo>
                  <a:cubicBezTo>
                    <a:pt x="40646" y="1436"/>
                    <a:pt x="41860" y="705"/>
                    <a:pt x="430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1" name="Google Shape;1351;p34"/>
          <p:cNvGrpSpPr/>
          <p:nvPr/>
        </p:nvGrpSpPr>
        <p:grpSpPr>
          <a:xfrm rot="10800000">
            <a:off x="5655244" y="-369624"/>
            <a:ext cx="1238070" cy="1763111"/>
            <a:chOff x="-2214975" y="10024925"/>
            <a:chExt cx="1110875" cy="1581975"/>
          </a:xfrm>
        </p:grpSpPr>
        <p:sp>
          <p:nvSpPr>
            <p:cNvPr id="1352" name="Google Shape;1352;p34"/>
            <p:cNvSpPr/>
            <p:nvPr/>
          </p:nvSpPr>
          <p:spPr>
            <a:xfrm>
              <a:off x="-2214975" y="10024925"/>
              <a:ext cx="1110875" cy="1581975"/>
            </a:xfrm>
            <a:custGeom>
              <a:avLst/>
              <a:gdLst/>
              <a:ahLst/>
              <a:cxnLst/>
              <a:rect l="l" t="t" r="r" b="b"/>
              <a:pathLst>
                <a:path w="44435" h="63279" extrusionOk="0">
                  <a:moveTo>
                    <a:pt x="20387" y="1"/>
                  </a:moveTo>
                  <a:cubicBezTo>
                    <a:pt x="20241" y="1"/>
                    <a:pt x="20092" y="67"/>
                    <a:pt x="19997" y="211"/>
                  </a:cubicBezTo>
                  <a:cubicBezTo>
                    <a:pt x="16432" y="5618"/>
                    <a:pt x="13112" y="11322"/>
                    <a:pt x="11699" y="17708"/>
                  </a:cubicBezTo>
                  <a:cubicBezTo>
                    <a:pt x="10400" y="23586"/>
                    <a:pt x="10601" y="29772"/>
                    <a:pt x="12217" y="35570"/>
                  </a:cubicBezTo>
                  <a:cubicBezTo>
                    <a:pt x="12894" y="37993"/>
                    <a:pt x="13823" y="40341"/>
                    <a:pt x="14993" y="42569"/>
                  </a:cubicBezTo>
                  <a:cubicBezTo>
                    <a:pt x="10981" y="40112"/>
                    <a:pt x="7292" y="37127"/>
                    <a:pt x="4114" y="33657"/>
                  </a:cubicBezTo>
                  <a:cubicBezTo>
                    <a:pt x="3053" y="32499"/>
                    <a:pt x="2050" y="31292"/>
                    <a:pt x="1105" y="30035"/>
                  </a:cubicBezTo>
                  <a:cubicBezTo>
                    <a:pt x="977" y="29864"/>
                    <a:pt x="801" y="29746"/>
                    <a:pt x="595" y="29746"/>
                  </a:cubicBezTo>
                  <a:cubicBezTo>
                    <a:pt x="548" y="29746"/>
                    <a:pt x="498" y="29752"/>
                    <a:pt x="447" y="29766"/>
                  </a:cubicBezTo>
                  <a:cubicBezTo>
                    <a:pt x="212" y="29831"/>
                    <a:pt x="1" y="30076"/>
                    <a:pt x="19" y="30328"/>
                  </a:cubicBezTo>
                  <a:cubicBezTo>
                    <a:pt x="143" y="32080"/>
                    <a:pt x="364" y="33823"/>
                    <a:pt x="679" y="35550"/>
                  </a:cubicBezTo>
                  <a:cubicBezTo>
                    <a:pt x="994" y="37270"/>
                    <a:pt x="1293" y="38979"/>
                    <a:pt x="1748" y="40669"/>
                  </a:cubicBezTo>
                  <a:cubicBezTo>
                    <a:pt x="2654" y="44028"/>
                    <a:pt x="3939" y="47274"/>
                    <a:pt x="5576" y="50343"/>
                  </a:cubicBezTo>
                  <a:cubicBezTo>
                    <a:pt x="7230" y="53434"/>
                    <a:pt x="9241" y="56319"/>
                    <a:pt x="11572" y="58939"/>
                  </a:cubicBezTo>
                  <a:cubicBezTo>
                    <a:pt x="14250" y="61952"/>
                    <a:pt x="17766" y="63279"/>
                    <a:pt x="21389" y="63279"/>
                  </a:cubicBezTo>
                  <a:cubicBezTo>
                    <a:pt x="24582" y="63279"/>
                    <a:pt x="27859" y="62248"/>
                    <a:pt x="30721" y="60433"/>
                  </a:cubicBezTo>
                  <a:cubicBezTo>
                    <a:pt x="35175" y="57607"/>
                    <a:pt x="38387" y="53204"/>
                    <a:pt x="40469" y="48414"/>
                  </a:cubicBezTo>
                  <a:cubicBezTo>
                    <a:pt x="42780" y="43099"/>
                    <a:pt x="43978" y="37290"/>
                    <a:pt x="44310" y="31515"/>
                  </a:cubicBezTo>
                  <a:cubicBezTo>
                    <a:pt x="44399" y="29972"/>
                    <a:pt x="44420" y="28426"/>
                    <a:pt x="44376" y="26878"/>
                  </a:cubicBezTo>
                  <a:cubicBezTo>
                    <a:pt x="44356" y="26211"/>
                    <a:pt x="44434" y="25396"/>
                    <a:pt x="44085" y="24799"/>
                  </a:cubicBezTo>
                  <a:cubicBezTo>
                    <a:pt x="43914" y="24504"/>
                    <a:pt x="43605" y="24294"/>
                    <a:pt x="43266" y="24260"/>
                  </a:cubicBezTo>
                  <a:cubicBezTo>
                    <a:pt x="43228" y="24256"/>
                    <a:pt x="43191" y="24254"/>
                    <a:pt x="43155" y="24254"/>
                  </a:cubicBezTo>
                  <a:cubicBezTo>
                    <a:pt x="42778" y="24254"/>
                    <a:pt x="42473" y="24451"/>
                    <a:pt x="42152" y="24648"/>
                  </a:cubicBezTo>
                  <a:cubicBezTo>
                    <a:pt x="35928" y="28519"/>
                    <a:pt x="30728" y="33835"/>
                    <a:pt x="26996" y="40144"/>
                  </a:cubicBezTo>
                  <a:cubicBezTo>
                    <a:pt x="26968" y="35725"/>
                    <a:pt x="25823" y="31384"/>
                    <a:pt x="24570" y="27137"/>
                  </a:cubicBezTo>
                  <a:cubicBezTo>
                    <a:pt x="23779" y="24450"/>
                    <a:pt x="22979" y="21763"/>
                    <a:pt x="22379" y="19025"/>
                  </a:cubicBezTo>
                  <a:cubicBezTo>
                    <a:pt x="21755" y="16182"/>
                    <a:pt x="21397" y="13294"/>
                    <a:pt x="21187" y="10392"/>
                  </a:cubicBezTo>
                  <a:cubicBezTo>
                    <a:pt x="20947" y="7079"/>
                    <a:pt x="20892" y="3758"/>
                    <a:pt x="20837" y="440"/>
                  </a:cubicBezTo>
                  <a:cubicBezTo>
                    <a:pt x="20832" y="160"/>
                    <a:pt x="20613" y="1"/>
                    <a:pt x="203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4"/>
            <p:cNvSpPr/>
            <p:nvPr/>
          </p:nvSpPr>
          <p:spPr>
            <a:xfrm>
              <a:off x="-2213275" y="10025000"/>
              <a:ext cx="1106475" cy="1580775"/>
            </a:xfrm>
            <a:custGeom>
              <a:avLst/>
              <a:gdLst/>
              <a:ahLst/>
              <a:cxnLst/>
              <a:rect l="l" t="t" r="r" b="b"/>
              <a:pathLst>
                <a:path w="44259" h="63231" extrusionOk="0">
                  <a:moveTo>
                    <a:pt x="20323" y="1"/>
                  </a:moveTo>
                  <a:cubicBezTo>
                    <a:pt x="20284" y="1"/>
                    <a:pt x="20245" y="5"/>
                    <a:pt x="20207" y="15"/>
                  </a:cubicBezTo>
                  <a:cubicBezTo>
                    <a:pt x="19272" y="1351"/>
                    <a:pt x="18676" y="2920"/>
                    <a:pt x="18278" y="4494"/>
                  </a:cubicBezTo>
                  <a:cubicBezTo>
                    <a:pt x="17690" y="6817"/>
                    <a:pt x="17314" y="9197"/>
                    <a:pt x="17030" y="11574"/>
                  </a:cubicBezTo>
                  <a:cubicBezTo>
                    <a:pt x="16457" y="16374"/>
                    <a:pt x="16416" y="21204"/>
                    <a:pt x="16881" y="26017"/>
                  </a:cubicBezTo>
                  <a:cubicBezTo>
                    <a:pt x="17346" y="30853"/>
                    <a:pt x="18286" y="35642"/>
                    <a:pt x="19717" y="40286"/>
                  </a:cubicBezTo>
                  <a:cubicBezTo>
                    <a:pt x="21125" y="44851"/>
                    <a:pt x="23301" y="49173"/>
                    <a:pt x="24459" y="53813"/>
                  </a:cubicBezTo>
                  <a:cubicBezTo>
                    <a:pt x="25061" y="56225"/>
                    <a:pt x="25303" y="58794"/>
                    <a:pt x="24878" y="61205"/>
                  </a:cubicBezTo>
                  <a:cubicBezTo>
                    <a:pt x="24781" y="61750"/>
                    <a:pt x="24651" y="62306"/>
                    <a:pt x="24497" y="62853"/>
                  </a:cubicBezTo>
                  <a:cubicBezTo>
                    <a:pt x="24400" y="62591"/>
                    <a:pt x="24300" y="62334"/>
                    <a:pt x="24199" y="62088"/>
                  </a:cubicBezTo>
                  <a:cubicBezTo>
                    <a:pt x="23648" y="60729"/>
                    <a:pt x="22952" y="59455"/>
                    <a:pt x="22122" y="58245"/>
                  </a:cubicBezTo>
                  <a:cubicBezTo>
                    <a:pt x="20451" y="55808"/>
                    <a:pt x="18397" y="53673"/>
                    <a:pt x="16210" y="51702"/>
                  </a:cubicBezTo>
                  <a:cubicBezTo>
                    <a:pt x="13939" y="49655"/>
                    <a:pt x="11579" y="47705"/>
                    <a:pt x="9371" y="45588"/>
                  </a:cubicBezTo>
                  <a:cubicBezTo>
                    <a:pt x="7151" y="43458"/>
                    <a:pt x="5178" y="41144"/>
                    <a:pt x="3656" y="38460"/>
                  </a:cubicBezTo>
                  <a:cubicBezTo>
                    <a:pt x="2808" y="36966"/>
                    <a:pt x="2105" y="35403"/>
                    <a:pt x="1571" y="33771"/>
                  </a:cubicBezTo>
                  <a:cubicBezTo>
                    <a:pt x="1139" y="32450"/>
                    <a:pt x="802" y="31097"/>
                    <a:pt x="456" y="29751"/>
                  </a:cubicBezTo>
                  <a:cubicBezTo>
                    <a:pt x="430" y="29752"/>
                    <a:pt x="405" y="29757"/>
                    <a:pt x="381" y="29765"/>
                  </a:cubicBezTo>
                  <a:cubicBezTo>
                    <a:pt x="221" y="29808"/>
                    <a:pt x="74" y="29937"/>
                    <a:pt x="0" y="30092"/>
                  </a:cubicBezTo>
                  <a:cubicBezTo>
                    <a:pt x="72" y="32705"/>
                    <a:pt x="904" y="35294"/>
                    <a:pt x="1949" y="37668"/>
                  </a:cubicBezTo>
                  <a:cubicBezTo>
                    <a:pt x="3194" y="40496"/>
                    <a:pt x="5027" y="42999"/>
                    <a:pt x="7125" y="45254"/>
                  </a:cubicBezTo>
                  <a:cubicBezTo>
                    <a:pt x="11188" y="49621"/>
                    <a:pt x="16181" y="53099"/>
                    <a:pt x="19663" y="58002"/>
                  </a:cubicBezTo>
                  <a:cubicBezTo>
                    <a:pt x="20591" y="59304"/>
                    <a:pt x="21386" y="60694"/>
                    <a:pt x="22040" y="62152"/>
                  </a:cubicBezTo>
                  <a:cubicBezTo>
                    <a:pt x="22197" y="62501"/>
                    <a:pt x="22337" y="62863"/>
                    <a:pt x="22466" y="63230"/>
                  </a:cubicBezTo>
                  <a:cubicBezTo>
                    <a:pt x="24451" y="63080"/>
                    <a:pt x="26446" y="62547"/>
                    <a:pt x="28330" y="61689"/>
                  </a:cubicBezTo>
                  <a:cubicBezTo>
                    <a:pt x="29114" y="60480"/>
                    <a:pt x="29879" y="59261"/>
                    <a:pt x="30625" y="58030"/>
                  </a:cubicBezTo>
                  <a:cubicBezTo>
                    <a:pt x="32207" y="55415"/>
                    <a:pt x="33727" y="52749"/>
                    <a:pt x="35099" y="50019"/>
                  </a:cubicBezTo>
                  <a:cubicBezTo>
                    <a:pt x="37854" y="44536"/>
                    <a:pt x="40197" y="38882"/>
                    <a:pt x="42127" y="33055"/>
                  </a:cubicBezTo>
                  <a:cubicBezTo>
                    <a:pt x="42663" y="31432"/>
                    <a:pt x="43164" y="29801"/>
                    <a:pt x="43608" y="28151"/>
                  </a:cubicBezTo>
                  <a:cubicBezTo>
                    <a:pt x="43832" y="27312"/>
                    <a:pt x="44044" y="26473"/>
                    <a:pt x="44240" y="25628"/>
                  </a:cubicBezTo>
                  <a:cubicBezTo>
                    <a:pt x="44248" y="25599"/>
                    <a:pt x="44252" y="25571"/>
                    <a:pt x="44259" y="25542"/>
                  </a:cubicBezTo>
                  <a:cubicBezTo>
                    <a:pt x="44219" y="25276"/>
                    <a:pt x="44148" y="25020"/>
                    <a:pt x="44017" y="24796"/>
                  </a:cubicBezTo>
                  <a:cubicBezTo>
                    <a:pt x="43942" y="24671"/>
                    <a:pt x="43842" y="24562"/>
                    <a:pt x="43726" y="24475"/>
                  </a:cubicBezTo>
                  <a:cubicBezTo>
                    <a:pt x="43640" y="24688"/>
                    <a:pt x="43554" y="24902"/>
                    <a:pt x="43477" y="25120"/>
                  </a:cubicBezTo>
                  <a:cubicBezTo>
                    <a:pt x="43224" y="25823"/>
                    <a:pt x="42964" y="26526"/>
                    <a:pt x="42711" y="27231"/>
                  </a:cubicBezTo>
                  <a:cubicBezTo>
                    <a:pt x="42193" y="28661"/>
                    <a:pt x="41664" y="30087"/>
                    <a:pt x="41123" y="31509"/>
                  </a:cubicBezTo>
                  <a:cubicBezTo>
                    <a:pt x="40065" y="34300"/>
                    <a:pt x="38914" y="37054"/>
                    <a:pt x="37668" y="39768"/>
                  </a:cubicBezTo>
                  <a:cubicBezTo>
                    <a:pt x="35147" y="45264"/>
                    <a:pt x="32423" y="50652"/>
                    <a:pt x="29315" y="55842"/>
                  </a:cubicBezTo>
                  <a:cubicBezTo>
                    <a:pt x="28641" y="56966"/>
                    <a:pt x="27947" y="58076"/>
                    <a:pt x="27242" y="59180"/>
                  </a:cubicBezTo>
                  <a:cubicBezTo>
                    <a:pt x="27258" y="58054"/>
                    <a:pt x="27183" y="56929"/>
                    <a:pt x="27018" y="55815"/>
                  </a:cubicBezTo>
                  <a:cubicBezTo>
                    <a:pt x="26321" y="51080"/>
                    <a:pt x="24105" y="46761"/>
                    <a:pt x="22496" y="42302"/>
                  </a:cubicBezTo>
                  <a:cubicBezTo>
                    <a:pt x="19221" y="33227"/>
                    <a:pt x="17933" y="23574"/>
                    <a:pt x="18441" y="13951"/>
                  </a:cubicBezTo>
                  <a:cubicBezTo>
                    <a:pt x="18581" y="11301"/>
                    <a:pt x="18866" y="8660"/>
                    <a:pt x="19298" y="6040"/>
                  </a:cubicBezTo>
                  <a:cubicBezTo>
                    <a:pt x="19602" y="4193"/>
                    <a:pt x="19998" y="2317"/>
                    <a:pt x="20773" y="609"/>
                  </a:cubicBezTo>
                  <a:cubicBezTo>
                    <a:pt x="20773" y="551"/>
                    <a:pt x="20772" y="494"/>
                    <a:pt x="20770" y="436"/>
                  </a:cubicBezTo>
                  <a:cubicBezTo>
                    <a:pt x="20766" y="158"/>
                    <a:pt x="20548" y="1"/>
                    <a:pt x="203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4" name="Google Shape;1354;p34"/>
          <p:cNvGrpSpPr/>
          <p:nvPr/>
        </p:nvGrpSpPr>
        <p:grpSpPr>
          <a:xfrm rot="10800000">
            <a:off x="7143649" y="-491634"/>
            <a:ext cx="932251" cy="1677490"/>
            <a:chOff x="-4216475" y="10211225"/>
            <a:chExt cx="836475" cy="1505150"/>
          </a:xfrm>
        </p:grpSpPr>
        <p:sp>
          <p:nvSpPr>
            <p:cNvPr id="1355" name="Google Shape;1355;p34"/>
            <p:cNvSpPr/>
            <p:nvPr/>
          </p:nvSpPr>
          <p:spPr>
            <a:xfrm>
              <a:off x="-4216475" y="10211225"/>
              <a:ext cx="836475" cy="1505150"/>
            </a:xfrm>
            <a:custGeom>
              <a:avLst/>
              <a:gdLst/>
              <a:ahLst/>
              <a:cxnLst/>
              <a:rect l="l" t="t" r="r" b="b"/>
              <a:pathLst>
                <a:path w="33459" h="60206" extrusionOk="0">
                  <a:moveTo>
                    <a:pt x="26036" y="0"/>
                  </a:moveTo>
                  <a:cubicBezTo>
                    <a:pt x="25685" y="0"/>
                    <a:pt x="25369" y="178"/>
                    <a:pt x="25078" y="358"/>
                  </a:cubicBezTo>
                  <a:cubicBezTo>
                    <a:pt x="24803" y="529"/>
                    <a:pt x="24535" y="705"/>
                    <a:pt x="24272" y="891"/>
                  </a:cubicBezTo>
                  <a:cubicBezTo>
                    <a:pt x="23773" y="1243"/>
                    <a:pt x="23288" y="1619"/>
                    <a:pt x="22824" y="2017"/>
                  </a:cubicBezTo>
                  <a:cubicBezTo>
                    <a:pt x="20972" y="3614"/>
                    <a:pt x="19457" y="5565"/>
                    <a:pt x="18365" y="7755"/>
                  </a:cubicBezTo>
                  <a:cubicBezTo>
                    <a:pt x="17746" y="8998"/>
                    <a:pt x="17260" y="10313"/>
                    <a:pt x="16943" y="11667"/>
                  </a:cubicBezTo>
                  <a:cubicBezTo>
                    <a:pt x="16776" y="12386"/>
                    <a:pt x="16633" y="13140"/>
                    <a:pt x="16658" y="13881"/>
                  </a:cubicBezTo>
                  <a:cubicBezTo>
                    <a:pt x="16679" y="14546"/>
                    <a:pt x="16785" y="15202"/>
                    <a:pt x="17172" y="15722"/>
                  </a:cubicBezTo>
                  <a:cubicBezTo>
                    <a:pt x="16868" y="16418"/>
                    <a:pt x="16586" y="17121"/>
                    <a:pt x="16323" y="17832"/>
                  </a:cubicBezTo>
                  <a:cubicBezTo>
                    <a:pt x="16131" y="18350"/>
                    <a:pt x="15951" y="18873"/>
                    <a:pt x="15776" y="19397"/>
                  </a:cubicBezTo>
                  <a:cubicBezTo>
                    <a:pt x="15709" y="18974"/>
                    <a:pt x="15618" y="18557"/>
                    <a:pt x="15523" y="18147"/>
                  </a:cubicBezTo>
                  <a:cubicBezTo>
                    <a:pt x="15299" y="17179"/>
                    <a:pt x="14975" y="16237"/>
                    <a:pt x="14536" y="15345"/>
                  </a:cubicBezTo>
                  <a:cubicBezTo>
                    <a:pt x="13754" y="13763"/>
                    <a:pt x="12517" y="12381"/>
                    <a:pt x="10895" y="11638"/>
                  </a:cubicBezTo>
                  <a:cubicBezTo>
                    <a:pt x="10148" y="11295"/>
                    <a:pt x="9343" y="11094"/>
                    <a:pt x="8524" y="11094"/>
                  </a:cubicBezTo>
                  <a:cubicBezTo>
                    <a:pt x="8379" y="11094"/>
                    <a:pt x="8234" y="11100"/>
                    <a:pt x="8088" y="11113"/>
                  </a:cubicBezTo>
                  <a:cubicBezTo>
                    <a:pt x="7876" y="11131"/>
                    <a:pt x="7734" y="11300"/>
                    <a:pt x="7781" y="11515"/>
                  </a:cubicBezTo>
                  <a:cubicBezTo>
                    <a:pt x="8139" y="13137"/>
                    <a:pt x="8681" y="14706"/>
                    <a:pt x="9542" y="16134"/>
                  </a:cubicBezTo>
                  <a:cubicBezTo>
                    <a:pt x="10398" y="17551"/>
                    <a:pt x="11491" y="18835"/>
                    <a:pt x="12768" y="19890"/>
                  </a:cubicBezTo>
                  <a:cubicBezTo>
                    <a:pt x="13462" y="20464"/>
                    <a:pt x="14265" y="21139"/>
                    <a:pt x="15158" y="21382"/>
                  </a:cubicBezTo>
                  <a:cubicBezTo>
                    <a:pt x="14431" y="23851"/>
                    <a:pt x="13857" y="26362"/>
                    <a:pt x="13361" y="28889"/>
                  </a:cubicBezTo>
                  <a:cubicBezTo>
                    <a:pt x="13307" y="29165"/>
                    <a:pt x="13257" y="29442"/>
                    <a:pt x="13204" y="29720"/>
                  </a:cubicBezTo>
                  <a:cubicBezTo>
                    <a:pt x="13106" y="29506"/>
                    <a:pt x="13003" y="29294"/>
                    <a:pt x="12897" y="29086"/>
                  </a:cubicBezTo>
                  <a:cubicBezTo>
                    <a:pt x="12480" y="28259"/>
                    <a:pt x="11990" y="27472"/>
                    <a:pt x="11437" y="26732"/>
                  </a:cubicBezTo>
                  <a:cubicBezTo>
                    <a:pt x="10364" y="25291"/>
                    <a:pt x="9099" y="23853"/>
                    <a:pt x="7376" y="23205"/>
                  </a:cubicBezTo>
                  <a:cubicBezTo>
                    <a:pt x="6356" y="22821"/>
                    <a:pt x="5246" y="22753"/>
                    <a:pt x="4170" y="22686"/>
                  </a:cubicBezTo>
                  <a:cubicBezTo>
                    <a:pt x="4164" y="22685"/>
                    <a:pt x="4157" y="22685"/>
                    <a:pt x="4151" y="22685"/>
                  </a:cubicBezTo>
                  <a:cubicBezTo>
                    <a:pt x="3944" y="22685"/>
                    <a:pt x="3771" y="22885"/>
                    <a:pt x="3771" y="23085"/>
                  </a:cubicBezTo>
                  <a:cubicBezTo>
                    <a:pt x="3771" y="24970"/>
                    <a:pt x="4597" y="26750"/>
                    <a:pt x="5658" y="28270"/>
                  </a:cubicBezTo>
                  <a:cubicBezTo>
                    <a:pt x="6714" y="29781"/>
                    <a:pt x="8091" y="31077"/>
                    <a:pt x="9819" y="31773"/>
                  </a:cubicBezTo>
                  <a:cubicBezTo>
                    <a:pt x="10614" y="32092"/>
                    <a:pt x="11472" y="32269"/>
                    <a:pt x="12330" y="32269"/>
                  </a:cubicBezTo>
                  <a:cubicBezTo>
                    <a:pt x="12469" y="32269"/>
                    <a:pt x="12608" y="32264"/>
                    <a:pt x="12747" y="32255"/>
                  </a:cubicBezTo>
                  <a:lnTo>
                    <a:pt x="12747" y="32255"/>
                  </a:lnTo>
                  <a:cubicBezTo>
                    <a:pt x="12380" y="34392"/>
                    <a:pt x="12045" y="36536"/>
                    <a:pt x="11695" y="38675"/>
                  </a:cubicBezTo>
                  <a:cubicBezTo>
                    <a:pt x="11495" y="38438"/>
                    <a:pt x="11287" y="38209"/>
                    <a:pt x="11066" y="37988"/>
                  </a:cubicBezTo>
                  <a:cubicBezTo>
                    <a:pt x="10373" y="37300"/>
                    <a:pt x="9621" y="36677"/>
                    <a:pt x="8816" y="36124"/>
                  </a:cubicBezTo>
                  <a:cubicBezTo>
                    <a:pt x="7235" y="35034"/>
                    <a:pt x="5308" y="34143"/>
                    <a:pt x="3374" y="33991"/>
                  </a:cubicBezTo>
                  <a:cubicBezTo>
                    <a:pt x="3224" y="33979"/>
                    <a:pt x="3071" y="33973"/>
                    <a:pt x="2918" y="33973"/>
                  </a:cubicBezTo>
                  <a:cubicBezTo>
                    <a:pt x="2102" y="33973"/>
                    <a:pt x="1269" y="34153"/>
                    <a:pt x="594" y="34619"/>
                  </a:cubicBezTo>
                  <a:cubicBezTo>
                    <a:pt x="406" y="34750"/>
                    <a:pt x="234" y="34888"/>
                    <a:pt x="136" y="35098"/>
                  </a:cubicBezTo>
                  <a:cubicBezTo>
                    <a:pt x="1" y="35386"/>
                    <a:pt x="84" y="35671"/>
                    <a:pt x="210" y="35944"/>
                  </a:cubicBezTo>
                  <a:cubicBezTo>
                    <a:pt x="408" y="36376"/>
                    <a:pt x="672" y="36774"/>
                    <a:pt x="962" y="37147"/>
                  </a:cubicBezTo>
                  <a:cubicBezTo>
                    <a:pt x="2160" y="38685"/>
                    <a:pt x="3950" y="39700"/>
                    <a:pt x="5747" y="40380"/>
                  </a:cubicBezTo>
                  <a:cubicBezTo>
                    <a:pt x="6877" y="40810"/>
                    <a:pt x="8182" y="41119"/>
                    <a:pt x="9461" y="41119"/>
                  </a:cubicBezTo>
                  <a:cubicBezTo>
                    <a:pt x="10099" y="41119"/>
                    <a:pt x="10731" y="41042"/>
                    <a:pt x="11331" y="40864"/>
                  </a:cubicBezTo>
                  <a:lnTo>
                    <a:pt x="11331" y="40864"/>
                  </a:lnTo>
                  <a:cubicBezTo>
                    <a:pt x="10778" y="44096"/>
                    <a:pt x="10140" y="47327"/>
                    <a:pt x="8999" y="50410"/>
                  </a:cubicBezTo>
                  <a:cubicBezTo>
                    <a:pt x="8925" y="50607"/>
                    <a:pt x="8851" y="50802"/>
                    <a:pt x="8775" y="50995"/>
                  </a:cubicBezTo>
                  <a:cubicBezTo>
                    <a:pt x="8736" y="51092"/>
                    <a:pt x="8698" y="51189"/>
                    <a:pt x="8658" y="51285"/>
                  </a:cubicBezTo>
                  <a:cubicBezTo>
                    <a:pt x="8640" y="51333"/>
                    <a:pt x="8620" y="51382"/>
                    <a:pt x="8600" y="51430"/>
                  </a:cubicBezTo>
                  <a:cubicBezTo>
                    <a:pt x="8590" y="51451"/>
                    <a:pt x="8578" y="51482"/>
                    <a:pt x="8569" y="51503"/>
                  </a:cubicBezTo>
                  <a:cubicBezTo>
                    <a:pt x="8405" y="51889"/>
                    <a:pt x="8231" y="52270"/>
                    <a:pt x="8048" y="52646"/>
                  </a:cubicBezTo>
                  <a:cubicBezTo>
                    <a:pt x="7688" y="53394"/>
                    <a:pt x="7288" y="54120"/>
                    <a:pt x="6849" y="54825"/>
                  </a:cubicBezTo>
                  <a:cubicBezTo>
                    <a:pt x="6628" y="55178"/>
                    <a:pt x="6396" y="55523"/>
                    <a:pt x="6151" y="55861"/>
                  </a:cubicBezTo>
                  <a:cubicBezTo>
                    <a:pt x="6032" y="56024"/>
                    <a:pt x="5909" y="56184"/>
                    <a:pt x="5788" y="56345"/>
                  </a:cubicBezTo>
                  <a:cubicBezTo>
                    <a:pt x="5759" y="56385"/>
                    <a:pt x="5728" y="56425"/>
                    <a:pt x="5699" y="56465"/>
                  </a:cubicBezTo>
                  <a:lnTo>
                    <a:pt x="5645" y="56535"/>
                  </a:lnTo>
                  <a:lnTo>
                    <a:pt x="5592" y="56604"/>
                  </a:lnTo>
                  <a:cubicBezTo>
                    <a:pt x="5552" y="56653"/>
                    <a:pt x="5513" y="56703"/>
                    <a:pt x="5473" y="56752"/>
                  </a:cubicBezTo>
                  <a:cubicBezTo>
                    <a:pt x="4948" y="57400"/>
                    <a:pt x="4365" y="58002"/>
                    <a:pt x="3784" y="58599"/>
                  </a:cubicBezTo>
                  <a:cubicBezTo>
                    <a:pt x="3649" y="58735"/>
                    <a:pt x="3540" y="58892"/>
                    <a:pt x="3417" y="59040"/>
                  </a:cubicBezTo>
                  <a:cubicBezTo>
                    <a:pt x="3279" y="59205"/>
                    <a:pt x="3106" y="59344"/>
                    <a:pt x="2944" y="59485"/>
                  </a:cubicBezTo>
                  <a:cubicBezTo>
                    <a:pt x="2628" y="59760"/>
                    <a:pt x="2918" y="60205"/>
                    <a:pt x="3264" y="60205"/>
                  </a:cubicBezTo>
                  <a:cubicBezTo>
                    <a:pt x="3329" y="60205"/>
                    <a:pt x="3395" y="60190"/>
                    <a:pt x="3460" y="60154"/>
                  </a:cubicBezTo>
                  <a:cubicBezTo>
                    <a:pt x="3642" y="60058"/>
                    <a:pt x="3817" y="59945"/>
                    <a:pt x="4001" y="59858"/>
                  </a:cubicBezTo>
                  <a:cubicBezTo>
                    <a:pt x="4197" y="59764"/>
                    <a:pt x="4395" y="59687"/>
                    <a:pt x="4578" y="59566"/>
                  </a:cubicBezTo>
                  <a:cubicBezTo>
                    <a:pt x="4950" y="59321"/>
                    <a:pt x="5321" y="59049"/>
                    <a:pt x="5650" y="58748"/>
                  </a:cubicBezTo>
                  <a:cubicBezTo>
                    <a:pt x="6298" y="58161"/>
                    <a:pt x="6892" y="57518"/>
                    <a:pt x="7426" y="56825"/>
                  </a:cubicBezTo>
                  <a:cubicBezTo>
                    <a:pt x="8449" y="55496"/>
                    <a:pt x="9271" y="54038"/>
                    <a:pt x="9937" y="52501"/>
                  </a:cubicBezTo>
                  <a:cubicBezTo>
                    <a:pt x="11331" y="49282"/>
                    <a:pt x="12150" y="45847"/>
                    <a:pt x="12733" y="42397"/>
                  </a:cubicBezTo>
                  <a:cubicBezTo>
                    <a:pt x="12991" y="40875"/>
                    <a:pt x="13228" y="39350"/>
                    <a:pt x="13459" y="37824"/>
                  </a:cubicBezTo>
                  <a:cubicBezTo>
                    <a:pt x="14531" y="38314"/>
                    <a:pt x="15693" y="38569"/>
                    <a:pt x="16873" y="38714"/>
                  </a:cubicBezTo>
                  <a:cubicBezTo>
                    <a:pt x="17746" y="38822"/>
                    <a:pt x="18631" y="38870"/>
                    <a:pt x="19516" y="38870"/>
                  </a:cubicBezTo>
                  <a:cubicBezTo>
                    <a:pt x="20213" y="38870"/>
                    <a:pt x="20909" y="38840"/>
                    <a:pt x="21599" y="38787"/>
                  </a:cubicBezTo>
                  <a:cubicBezTo>
                    <a:pt x="24716" y="38543"/>
                    <a:pt x="27776" y="37644"/>
                    <a:pt x="30264" y="35699"/>
                  </a:cubicBezTo>
                  <a:cubicBezTo>
                    <a:pt x="31478" y="34751"/>
                    <a:pt x="32599" y="33506"/>
                    <a:pt x="33232" y="32089"/>
                  </a:cubicBezTo>
                  <a:cubicBezTo>
                    <a:pt x="33459" y="31581"/>
                    <a:pt x="33192" y="31052"/>
                    <a:pt x="32616" y="31013"/>
                  </a:cubicBezTo>
                  <a:cubicBezTo>
                    <a:pt x="31839" y="30959"/>
                    <a:pt x="31059" y="30939"/>
                    <a:pt x="30284" y="30879"/>
                  </a:cubicBezTo>
                  <a:cubicBezTo>
                    <a:pt x="29507" y="30818"/>
                    <a:pt x="28724" y="30770"/>
                    <a:pt x="27943" y="30741"/>
                  </a:cubicBezTo>
                  <a:cubicBezTo>
                    <a:pt x="27483" y="30724"/>
                    <a:pt x="27022" y="30715"/>
                    <a:pt x="26560" y="30715"/>
                  </a:cubicBezTo>
                  <a:cubicBezTo>
                    <a:pt x="25463" y="30715"/>
                    <a:pt x="24367" y="30767"/>
                    <a:pt x="23277" y="30896"/>
                  </a:cubicBezTo>
                  <a:cubicBezTo>
                    <a:pt x="20618" y="31212"/>
                    <a:pt x="17975" y="31957"/>
                    <a:pt x="15701" y="33409"/>
                  </a:cubicBezTo>
                  <a:cubicBezTo>
                    <a:pt x="15081" y="33806"/>
                    <a:pt x="14491" y="34249"/>
                    <a:pt x="13938" y="34738"/>
                  </a:cubicBezTo>
                  <a:cubicBezTo>
                    <a:pt x="13935" y="34741"/>
                    <a:pt x="13932" y="34745"/>
                    <a:pt x="13928" y="34748"/>
                  </a:cubicBezTo>
                  <a:cubicBezTo>
                    <a:pt x="14120" y="33492"/>
                    <a:pt x="14318" y="32238"/>
                    <a:pt x="14531" y="30986"/>
                  </a:cubicBezTo>
                  <a:cubicBezTo>
                    <a:pt x="14803" y="29379"/>
                    <a:pt x="15093" y="27773"/>
                    <a:pt x="15419" y="26174"/>
                  </a:cubicBezTo>
                  <a:cubicBezTo>
                    <a:pt x="16097" y="26340"/>
                    <a:pt x="16790" y="26403"/>
                    <a:pt x="17487" y="26403"/>
                  </a:cubicBezTo>
                  <a:cubicBezTo>
                    <a:pt x="17932" y="26403"/>
                    <a:pt x="18379" y="26377"/>
                    <a:pt x="18824" y="26337"/>
                  </a:cubicBezTo>
                  <a:cubicBezTo>
                    <a:pt x="20120" y="26220"/>
                    <a:pt x="21421" y="26027"/>
                    <a:pt x="22689" y="25741"/>
                  </a:cubicBezTo>
                  <a:cubicBezTo>
                    <a:pt x="25064" y="25208"/>
                    <a:pt x="27389" y="24232"/>
                    <a:pt x="29138" y="22495"/>
                  </a:cubicBezTo>
                  <a:cubicBezTo>
                    <a:pt x="30066" y="21577"/>
                    <a:pt x="30780" y="20481"/>
                    <a:pt x="31179" y="19234"/>
                  </a:cubicBezTo>
                  <a:cubicBezTo>
                    <a:pt x="31314" y="18819"/>
                    <a:pt x="30956" y="18388"/>
                    <a:pt x="30536" y="18388"/>
                  </a:cubicBezTo>
                  <a:cubicBezTo>
                    <a:pt x="30535" y="18388"/>
                    <a:pt x="30535" y="18388"/>
                    <a:pt x="30534" y="18388"/>
                  </a:cubicBezTo>
                  <a:cubicBezTo>
                    <a:pt x="28146" y="18396"/>
                    <a:pt x="25771" y="18647"/>
                    <a:pt x="23454" y="19232"/>
                  </a:cubicBezTo>
                  <a:cubicBezTo>
                    <a:pt x="21335" y="19767"/>
                    <a:pt x="19237" y="20558"/>
                    <a:pt x="17482" y="21887"/>
                  </a:cubicBezTo>
                  <a:cubicBezTo>
                    <a:pt x="16986" y="22262"/>
                    <a:pt x="16523" y="22675"/>
                    <a:pt x="16094" y="23125"/>
                  </a:cubicBezTo>
                  <a:cubicBezTo>
                    <a:pt x="16363" y="22010"/>
                    <a:pt x="16653" y="20901"/>
                    <a:pt x="16982" y="19801"/>
                  </a:cubicBezTo>
                  <a:cubicBezTo>
                    <a:pt x="17409" y="18365"/>
                    <a:pt x="17905" y="16957"/>
                    <a:pt x="18434" y="15560"/>
                  </a:cubicBezTo>
                  <a:cubicBezTo>
                    <a:pt x="20856" y="14755"/>
                    <a:pt x="23015" y="13086"/>
                    <a:pt x="24556" y="11074"/>
                  </a:cubicBezTo>
                  <a:cubicBezTo>
                    <a:pt x="26202" y="8922"/>
                    <a:pt x="27133" y="6259"/>
                    <a:pt x="27259" y="3557"/>
                  </a:cubicBezTo>
                  <a:cubicBezTo>
                    <a:pt x="27291" y="2873"/>
                    <a:pt x="27274" y="2181"/>
                    <a:pt x="27186" y="1501"/>
                  </a:cubicBezTo>
                  <a:cubicBezTo>
                    <a:pt x="27104" y="848"/>
                    <a:pt x="26895" y="48"/>
                    <a:pt x="26095" y="2"/>
                  </a:cubicBezTo>
                  <a:cubicBezTo>
                    <a:pt x="26075" y="1"/>
                    <a:pt x="26055" y="0"/>
                    <a:pt x="260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4"/>
            <p:cNvSpPr/>
            <p:nvPr/>
          </p:nvSpPr>
          <p:spPr>
            <a:xfrm>
              <a:off x="-3756400" y="10274625"/>
              <a:ext cx="177975" cy="279350"/>
            </a:xfrm>
            <a:custGeom>
              <a:avLst/>
              <a:gdLst/>
              <a:ahLst/>
              <a:cxnLst/>
              <a:rect l="l" t="t" r="r" b="b"/>
              <a:pathLst>
                <a:path w="7119" h="11174" extrusionOk="0">
                  <a:moveTo>
                    <a:pt x="7051" y="0"/>
                  </a:moveTo>
                  <a:cubicBezTo>
                    <a:pt x="7042" y="0"/>
                    <a:pt x="7033" y="3"/>
                    <a:pt x="7024" y="9"/>
                  </a:cubicBezTo>
                  <a:cubicBezTo>
                    <a:pt x="6595" y="313"/>
                    <a:pt x="6271" y="755"/>
                    <a:pt x="5952" y="1167"/>
                  </a:cubicBezTo>
                  <a:cubicBezTo>
                    <a:pt x="5630" y="1584"/>
                    <a:pt x="5312" y="2002"/>
                    <a:pt x="5009" y="2433"/>
                  </a:cubicBezTo>
                  <a:cubicBezTo>
                    <a:pt x="4361" y="3362"/>
                    <a:pt x="3733" y="4305"/>
                    <a:pt x="3124" y="5260"/>
                  </a:cubicBezTo>
                  <a:cubicBezTo>
                    <a:pt x="2530" y="6192"/>
                    <a:pt x="1971" y="7149"/>
                    <a:pt x="1426" y="8112"/>
                  </a:cubicBezTo>
                  <a:cubicBezTo>
                    <a:pt x="1152" y="8592"/>
                    <a:pt x="876" y="9073"/>
                    <a:pt x="632" y="9569"/>
                  </a:cubicBezTo>
                  <a:cubicBezTo>
                    <a:pt x="441" y="9954"/>
                    <a:pt x="1" y="10590"/>
                    <a:pt x="162" y="11029"/>
                  </a:cubicBezTo>
                  <a:cubicBezTo>
                    <a:pt x="193" y="11112"/>
                    <a:pt x="265" y="11173"/>
                    <a:pt x="352" y="11173"/>
                  </a:cubicBezTo>
                  <a:cubicBezTo>
                    <a:pt x="369" y="11173"/>
                    <a:pt x="386" y="11171"/>
                    <a:pt x="404" y="11166"/>
                  </a:cubicBezTo>
                  <a:cubicBezTo>
                    <a:pt x="833" y="11049"/>
                    <a:pt x="1049" y="10464"/>
                    <a:pt x="1254" y="10106"/>
                  </a:cubicBezTo>
                  <a:cubicBezTo>
                    <a:pt x="1527" y="9626"/>
                    <a:pt x="1783" y="9136"/>
                    <a:pt x="2049" y="8651"/>
                  </a:cubicBezTo>
                  <a:cubicBezTo>
                    <a:pt x="2591" y="7657"/>
                    <a:pt x="3162" y="6681"/>
                    <a:pt x="3735" y="5704"/>
                  </a:cubicBezTo>
                  <a:cubicBezTo>
                    <a:pt x="4294" y="4750"/>
                    <a:pt x="4873" y="3808"/>
                    <a:pt x="5471" y="2879"/>
                  </a:cubicBezTo>
                  <a:cubicBezTo>
                    <a:pt x="5769" y="2413"/>
                    <a:pt x="6061" y="1945"/>
                    <a:pt x="6354" y="1477"/>
                  </a:cubicBezTo>
                  <a:cubicBezTo>
                    <a:pt x="6634" y="1030"/>
                    <a:pt x="6950" y="580"/>
                    <a:pt x="7107" y="73"/>
                  </a:cubicBezTo>
                  <a:cubicBezTo>
                    <a:pt x="7119" y="38"/>
                    <a:pt x="7086" y="0"/>
                    <a:pt x="70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4"/>
            <p:cNvSpPr/>
            <p:nvPr/>
          </p:nvSpPr>
          <p:spPr>
            <a:xfrm>
              <a:off x="-3976150" y="10520100"/>
              <a:ext cx="163950" cy="217800"/>
            </a:xfrm>
            <a:custGeom>
              <a:avLst/>
              <a:gdLst/>
              <a:ahLst/>
              <a:cxnLst/>
              <a:rect l="l" t="t" r="r" b="b"/>
              <a:pathLst>
                <a:path w="6558" h="8712" extrusionOk="0">
                  <a:moveTo>
                    <a:pt x="73" y="0"/>
                  </a:moveTo>
                  <a:cubicBezTo>
                    <a:pt x="33" y="0"/>
                    <a:pt x="1" y="45"/>
                    <a:pt x="23" y="86"/>
                  </a:cubicBezTo>
                  <a:cubicBezTo>
                    <a:pt x="422" y="852"/>
                    <a:pt x="1021" y="1516"/>
                    <a:pt x="1542" y="2202"/>
                  </a:cubicBezTo>
                  <a:cubicBezTo>
                    <a:pt x="2073" y="2907"/>
                    <a:pt x="2578" y="3628"/>
                    <a:pt x="3056" y="4372"/>
                  </a:cubicBezTo>
                  <a:cubicBezTo>
                    <a:pt x="3525" y="5096"/>
                    <a:pt x="3977" y="5832"/>
                    <a:pt x="4431" y="6564"/>
                  </a:cubicBezTo>
                  <a:cubicBezTo>
                    <a:pt x="4886" y="7297"/>
                    <a:pt x="5256" y="8235"/>
                    <a:pt x="6021" y="8668"/>
                  </a:cubicBezTo>
                  <a:cubicBezTo>
                    <a:pt x="6074" y="8698"/>
                    <a:pt x="6133" y="8711"/>
                    <a:pt x="6191" y="8711"/>
                  </a:cubicBezTo>
                  <a:cubicBezTo>
                    <a:pt x="6376" y="8711"/>
                    <a:pt x="6557" y="8573"/>
                    <a:pt x="6546" y="8367"/>
                  </a:cubicBezTo>
                  <a:cubicBezTo>
                    <a:pt x="6521" y="7875"/>
                    <a:pt x="6375" y="7579"/>
                    <a:pt x="6110" y="7166"/>
                  </a:cubicBezTo>
                  <a:cubicBezTo>
                    <a:pt x="5864" y="6782"/>
                    <a:pt x="5615" y="6400"/>
                    <a:pt x="5366" y="6018"/>
                  </a:cubicBezTo>
                  <a:cubicBezTo>
                    <a:pt x="4863" y="5251"/>
                    <a:pt x="4335" y="4507"/>
                    <a:pt x="3779" y="3782"/>
                  </a:cubicBezTo>
                  <a:cubicBezTo>
                    <a:pt x="3249" y="3088"/>
                    <a:pt x="2702" y="2406"/>
                    <a:pt x="2120" y="1755"/>
                  </a:cubicBezTo>
                  <a:cubicBezTo>
                    <a:pt x="1539" y="1104"/>
                    <a:pt x="891" y="405"/>
                    <a:pt x="101" y="8"/>
                  </a:cubicBezTo>
                  <a:cubicBezTo>
                    <a:pt x="92" y="3"/>
                    <a:pt x="82" y="0"/>
                    <a:pt x="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4"/>
            <p:cNvSpPr/>
            <p:nvPr/>
          </p:nvSpPr>
          <p:spPr>
            <a:xfrm>
              <a:off x="-4096600" y="10803750"/>
              <a:ext cx="204750" cy="197000"/>
            </a:xfrm>
            <a:custGeom>
              <a:avLst/>
              <a:gdLst/>
              <a:ahLst/>
              <a:cxnLst/>
              <a:rect l="l" t="t" r="r" b="b"/>
              <a:pathLst>
                <a:path w="8190" h="7880" extrusionOk="0">
                  <a:moveTo>
                    <a:pt x="169" y="0"/>
                  </a:moveTo>
                  <a:cubicBezTo>
                    <a:pt x="81" y="0"/>
                    <a:pt x="1" y="84"/>
                    <a:pt x="58" y="176"/>
                  </a:cubicBezTo>
                  <a:cubicBezTo>
                    <a:pt x="517" y="929"/>
                    <a:pt x="1227" y="1511"/>
                    <a:pt x="1844" y="2131"/>
                  </a:cubicBezTo>
                  <a:cubicBezTo>
                    <a:pt x="2510" y="2802"/>
                    <a:pt x="3192" y="3456"/>
                    <a:pt x="3857" y="4127"/>
                  </a:cubicBezTo>
                  <a:cubicBezTo>
                    <a:pt x="4505" y="4783"/>
                    <a:pt x="5142" y="5447"/>
                    <a:pt x="5770" y="6122"/>
                  </a:cubicBezTo>
                  <a:cubicBezTo>
                    <a:pt x="6085" y="6459"/>
                    <a:pt x="6396" y="6799"/>
                    <a:pt x="6707" y="7140"/>
                  </a:cubicBezTo>
                  <a:cubicBezTo>
                    <a:pt x="7024" y="7490"/>
                    <a:pt x="7302" y="7826"/>
                    <a:pt x="7795" y="7878"/>
                  </a:cubicBezTo>
                  <a:cubicBezTo>
                    <a:pt x="7805" y="7879"/>
                    <a:pt x="7814" y="7880"/>
                    <a:pt x="7823" y="7880"/>
                  </a:cubicBezTo>
                  <a:cubicBezTo>
                    <a:pt x="8015" y="7880"/>
                    <a:pt x="8190" y="7674"/>
                    <a:pt x="8182" y="7491"/>
                  </a:cubicBezTo>
                  <a:cubicBezTo>
                    <a:pt x="8167" y="7031"/>
                    <a:pt x="7847" y="6725"/>
                    <a:pt x="7536" y="6415"/>
                  </a:cubicBezTo>
                  <a:cubicBezTo>
                    <a:pt x="7210" y="6089"/>
                    <a:pt x="6883" y="5765"/>
                    <a:pt x="6553" y="5444"/>
                  </a:cubicBezTo>
                  <a:cubicBezTo>
                    <a:pt x="5874" y="4786"/>
                    <a:pt x="5188" y="4135"/>
                    <a:pt x="4494" y="3491"/>
                  </a:cubicBezTo>
                  <a:cubicBezTo>
                    <a:pt x="3820" y="2863"/>
                    <a:pt x="3143" y="2235"/>
                    <a:pt x="2436" y="1641"/>
                  </a:cubicBezTo>
                  <a:cubicBezTo>
                    <a:pt x="1746" y="1061"/>
                    <a:pt x="1058" y="380"/>
                    <a:pt x="224" y="12"/>
                  </a:cubicBezTo>
                  <a:cubicBezTo>
                    <a:pt x="206" y="4"/>
                    <a:pt x="187" y="0"/>
                    <a:pt x="1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4"/>
            <p:cNvSpPr/>
            <p:nvPr/>
          </p:nvSpPr>
          <p:spPr>
            <a:xfrm>
              <a:off x="-4176400" y="11103375"/>
              <a:ext cx="227950" cy="120250"/>
            </a:xfrm>
            <a:custGeom>
              <a:avLst/>
              <a:gdLst/>
              <a:ahLst/>
              <a:cxnLst/>
              <a:rect l="l" t="t" r="r" b="b"/>
              <a:pathLst>
                <a:path w="9118" h="4810" extrusionOk="0">
                  <a:moveTo>
                    <a:pt x="200" y="0"/>
                  </a:moveTo>
                  <a:cubicBezTo>
                    <a:pt x="143" y="0"/>
                    <a:pt x="87" y="4"/>
                    <a:pt x="30" y="14"/>
                  </a:cubicBezTo>
                  <a:cubicBezTo>
                    <a:pt x="10" y="20"/>
                    <a:pt x="1" y="44"/>
                    <a:pt x="12" y="62"/>
                  </a:cubicBezTo>
                  <a:cubicBezTo>
                    <a:pt x="204" y="343"/>
                    <a:pt x="537" y="487"/>
                    <a:pt x="827" y="650"/>
                  </a:cubicBezTo>
                  <a:cubicBezTo>
                    <a:pt x="1205" y="860"/>
                    <a:pt x="1584" y="1060"/>
                    <a:pt x="1968" y="1257"/>
                  </a:cubicBezTo>
                  <a:cubicBezTo>
                    <a:pt x="2759" y="1663"/>
                    <a:pt x="3540" y="2089"/>
                    <a:pt x="4323" y="2513"/>
                  </a:cubicBezTo>
                  <a:cubicBezTo>
                    <a:pt x="5083" y="2924"/>
                    <a:pt x="5836" y="3351"/>
                    <a:pt x="6580" y="3796"/>
                  </a:cubicBezTo>
                  <a:cubicBezTo>
                    <a:pt x="7288" y="4218"/>
                    <a:pt x="8008" y="4773"/>
                    <a:pt x="8856" y="4810"/>
                  </a:cubicBezTo>
                  <a:cubicBezTo>
                    <a:pt x="8859" y="4810"/>
                    <a:pt x="8863" y="4810"/>
                    <a:pt x="8866" y="4810"/>
                  </a:cubicBezTo>
                  <a:cubicBezTo>
                    <a:pt x="9028" y="4810"/>
                    <a:pt x="9117" y="4620"/>
                    <a:pt x="9043" y="4484"/>
                  </a:cubicBezTo>
                  <a:cubicBezTo>
                    <a:pt x="8632" y="3738"/>
                    <a:pt x="7787" y="3360"/>
                    <a:pt x="7064" y="2967"/>
                  </a:cubicBezTo>
                  <a:cubicBezTo>
                    <a:pt x="6281" y="2540"/>
                    <a:pt x="5489" y="2130"/>
                    <a:pt x="4687" y="1739"/>
                  </a:cubicBezTo>
                  <a:cubicBezTo>
                    <a:pt x="3926" y="1366"/>
                    <a:pt x="3149" y="1029"/>
                    <a:pt x="2366" y="704"/>
                  </a:cubicBezTo>
                  <a:cubicBezTo>
                    <a:pt x="1943" y="529"/>
                    <a:pt x="1524" y="363"/>
                    <a:pt x="1090" y="220"/>
                  </a:cubicBezTo>
                  <a:cubicBezTo>
                    <a:pt x="806" y="127"/>
                    <a:pt x="503" y="0"/>
                    <a:pt x="2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34"/>
            <p:cNvSpPr/>
            <p:nvPr/>
          </p:nvSpPr>
          <p:spPr>
            <a:xfrm>
              <a:off x="-3851100" y="11025325"/>
              <a:ext cx="389000" cy="119600"/>
            </a:xfrm>
            <a:custGeom>
              <a:avLst/>
              <a:gdLst/>
              <a:ahLst/>
              <a:cxnLst/>
              <a:rect l="l" t="t" r="r" b="b"/>
              <a:pathLst>
                <a:path w="15560" h="4784" extrusionOk="0">
                  <a:moveTo>
                    <a:pt x="15101" y="1"/>
                  </a:moveTo>
                  <a:cubicBezTo>
                    <a:pt x="15095" y="1"/>
                    <a:pt x="15090" y="1"/>
                    <a:pt x="15085" y="1"/>
                  </a:cubicBezTo>
                  <a:cubicBezTo>
                    <a:pt x="13818" y="58"/>
                    <a:pt x="12573" y="515"/>
                    <a:pt x="11358" y="850"/>
                  </a:cubicBezTo>
                  <a:cubicBezTo>
                    <a:pt x="10107" y="1192"/>
                    <a:pt x="8868" y="1567"/>
                    <a:pt x="7626" y="1940"/>
                  </a:cubicBezTo>
                  <a:cubicBezTo>
                    <a:pt x="6384" y="2313"/>
                    <a:pt x="5141" y="2677"/>
                    <a:pt x="3891" y="3023"/>
                  </a:cubicBezTo>
                  <a:lnTo>
                    <a:pt x="2095" y="3517"/>
                  </a:lnTo>
                  <a:cubicBezTo>
                    <a:pt x="1459" y="3694"/>
                    <a:pt x="819" y="3818"/>
                    <a:pt x="263" y="4190"/>
                  </a:cubicBezTo>
                  <a:cubicBezTo>
                    <a:pt x="1" y="4365"/>
                    <a:pt x="100" y="4769"/>
                    <a:pt x="423" y="4781"/>
                  </a:cubicBezTo>
                  <a:cubicBezTo>
                    <a:pt x="462" y="4783"/>
                    <a:pt x="501" y="4783"/>
                    <a:pt x="539" y="4783"/>
                  </a:cubicBezTo>
                  <a:cubicBezTo>
                    <a:pt x="1137" y="4783"/>
                    <a:pt x="1685" y="4589"/>
                    <a:pt x="2261" y="4426"/>
                  </a:cubicBezTo>
                  <a:lnTo>
                    <a:pt x="4131" y="3893"/>
                  </a:lnTo>
                  <a:cubicBezTo>
                    <a:pt x="5378" y="3539"/>
                    <a:pt x="6629" y="3204"/>
                    <a:pt x="7884" y="2875"/>
                  </a:cubicBezTo>
                  <a:cubicBezTo>
                    <a:pt x="9138" y="2548"/>
                    <a:pt x="10391" y="2223"/>
                    <a:pt x="11638" y="1867"/>
                  </a:cubicBezTo>
                  <a:cubicBezTo>
                    <a:pt x="12849" y="1521"/>
                    <a:pt x="14153" y="1266"/>
                    <a:pt x="15263" y="657"/>
                  </a:cubicBezTo>
                  <a:cubicBezTo>
                    <a:pt x="15560" y="493"/>
                    <a:pt x="15439" y="1"/>
                    <a:pt x="151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4"/>
            <p:cNvSpPr/>
            <p:nvPr/>
          </p:nvSpPr>
          <p:spPr>
            <a:xfrm>
              <a:off x="-3786500" y="10711400"/>
              <a:ext cx="281450" cy="94650"/>
            </a:xfrm>
            <a:custGeom>
              <a:avLst/>
              <a:gdLst/>
              <a:ahLst/>
              <a:cxnLst/>
              <a:rect l="l" t="t" r="r" b="b"/>
              <a:pathLst>
                <a:path w="11258" h="3786" extrusionOk="0">
                  <a:moveTo>
                    <a:pt x="10621" y="0"/>
                  </a:moveTo>
                  <a:cubicBezTo>
                    <a:pt x="9860" y="0"/>
                    <a:pt x="9054" y="291"/>
                    <a:pt x="8341" y="469"/>
                  </a:cubicBezTo>
                  <a:cubicBezTo>
                    <a:pt x="7363" y="713"/>
                    <a:pt x="6399" y="997"/>
                    <a:pt x="5439" y="1304"/>
                  </a:cubicBezTo>
                  <a:cubicBezTo>
                    <a:pt x="4478" y="1612"/>
                    <a:pt x="3528" y="1939"/>
                    <a:pt x="2583" y="2289"/>
                  </a:cubicBezTo>
                  <a:cubicBezTo>
                    <a:pt x="2118" y="2461"/>
                    <a:pt x="1653" y="2631"/>
                    <a:pt x="1200" y="2831"/>
                  </a:cubicBezTo>
                  <a:cubicBezTo>
                    <a:pt x="799" y="3007"/>
                    <a:pt x="337" y="3142"/>
                    <a:pt x="67" y="3503"/>
                  </a:cubicBezTo>
                  <a:cubicBezTo>
                    <a:pt x="1" y="3591"/>
                    <a:pt x="67" y="3757"/>
                    <a:pt x="177" y="3773"/>
                  </a:cubicBezTo>
                  <a:cubicBezTo>
                    <a:pt x="233" y="3782"/>
                    <a:pt x="287" y="3785"/>
                    <a:pt x="342" y="3785"/>
                  </a:cubicBezTo>
                  <a:cubicBezTo>
                    <a:pt x="730" y="3785"/>
                    <a:pt x="1104" y="3598"/>
                    <a:pt x="1469" y="3473"/>
                  </a:cubicBezTo>
                  <a:cubicBezTo>
                    <a:pt x="1932" y="3313"/>
                    <a:pt x="2388" y="3132"/>
                    <a:pt x="2849" y="2964"/>
                  </a:cubicBezTo>
                  <a:cubicBezTo>
                    <a:pt x="3795" y="2620"/>
                    <a:pt x="4748" y="2296"/>
                    <a:pt x="5708" y="1995"/>
                  </a:cubicBezTo>
                  <a:cubicBezTo>
                    <a:pt x="6645" y="1701"/>
                    <a:pt x="7586" y="1426"/>
                    <a:pt x="8529" y="1154"/>
                  </a:cubicBezTo>
                  <a:cubicBezTo>
                    <a:pt x="9413" y="899"/>
                    <a:pt x="10473" y="779"/>
                    <a:pt x="11204" y="205"/>
                  </a:cubicBezTo>
                  <a:cubicBezTo>
                    <a:pt x="11257" y="165"/>
                    <a:pt x="11227" y="71"/>
                    <a:pt x="11165" y="58"/>
                  </a:cubicBezTo>
                  <a:cubicBezTo>
                    <a:pt x="10988" y="17"/>
                    <a:pt x="10805" y="0"/>
                    <a:pt x="106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2" name="Google Shape;1362;p34"/>
          <p:cNvSpPr/>
          <p:nvPr/>
        </p:nvSpPr>
        <p:spPr>
          <a:xfrm rot="10800000">
            <a:off x="7051101" y="1214704"/>
            <a:ext cx="695977" cy="238893"/>
          </a:xfrm>
          <a:custGeom>
            <a:avLst/>
            <a:gdLst/>
            <a:ahLst/>
            <a:cxnLst/>
            <a:rect l="l" t="t" r="r" b="b"/>
            <a:pathLst>
              <a:path w="24979" h="8574" extrusionOk="0">
                <a:moveTo>
                  <a:pt x="6390" y="1"/>
                </a:moveTo>
                <a:cubicBezTo>
                  <a:pt x="6386" y="1"/>
                  <a:pt x="6383" y="1"/>
                  <a:pt x="6380" y="1"/>
                </a:cubicBezTo>
                <a:cubicBezTo>
                  <a:pt x="5646" y="2"/>
                  <a:pt x="5117" y="489"/>
                  <a:pt x="4599" y="940"/>
                </a:cubicBezTo>
                <a:cubicBezTo>
                  <a:pt x="4117" y="1360"/>
                  <a:pt x="3635" y="1776"/>
                  <a:pt x="3159" y="2201"/>
                </a:cubicBezTo>
                <a:cubicBezTo>
                  <a:pt x="2155" y="3099"/>
                  <a:pt x="1158" y="3947"/>
                  <a:pt x="354" y="5036"/>
                </a:cubicBezTo>
                <a:cubicBezTo>
                  <a:pt x="0" y="5515"/>
                  <a:pt x="490" y="6021"/>
                  <a:pt x="975" y="6021"/>
                </a:cubicBezTo>
                <a:cubicBezTo>
                  <a:pt x="1075" y="6021"/>
                  <a:pt x="1176" y="5999"/>
                  <a:pt x="1269" y="5951"/>
                </a:cubicBezTo>
                <a:cubicBezTo>
                  <a:pt x="2288" y="5418"/>
                  <a:pt x="3141" y="4695"/>
                  <a:pt x="4025" y="3967"/>
                </a:cubicBezTo>
                <a:cubicBezTo>
                  <a:pt x="4437" y="3629"/>
                  <a:pt x="4848" y="3291"/>
                  <a:pt x="5255" y="2947"/>
                </a:cubicBezTo>
                <a:cubicBezTo>
                  <a:pt x="5459" y="2775"/>
                  <a:pt x="5662" y="2603"/>
                  <a:pt x="5864" y="2431"/>
                </a:cubicBezTo>
                <a:cubicBezTo>
                  <a:pt x="6009" y="2310"/>
                  <a:pt x="6248" y="2028"/>
                  <a:pt x="6419" y="1986"/>
                </a:cubicBezTo>
                <a:lnTo>
                  <a:pt x="6419" y="1986"/>
                </a:lnTo>
                <a:cubicBezTo>
                  <a:pt x="6414" y="1987"/>
                  <a:pt x="6409" y="1988"/>
                  <a:pt x="6403" y="1988"/>
                </a:cubicBezTo>
                <a:cubicBezTo>
                  <a:pt x="6372" y="1988"/>
                  <a:pt x="6345" y="1969"/>
                  <a:pt x="6365" y="1969"/>
                </a:cubicBezTo>
                <a:cubicBezTo>
                  <a:pt x="6380" y="1969"/>
                  <a:pt x="6420" y="1979"/>
                  <a:pt x="6503" y="2014"/>
                </a:cubicBezTo>
                <a:cubicBezTo>
                  <a:pt x="6661" y="2080"/>
                  <a:pt x="6792" y="2181"/>
                  <a:pt x="6898" y="2272"/>
                </a:cubicBezTo>
                <a:cubicBezTo>
                  <a:pt x="7208" y="2539"/>
                  <a:pt x="7408" y="2823"/>
                  <a:pt x="7627" y="3162"/>
                </a:cubicBezTo>
                <a:cubicBezTo>
                  <a:pt x="8119" y="3921"/>
                  <a:pt x="8544" y="4724"/>
                  <a:pt x="9195" y="5366"/>
                </a:cubicBezTo>
                <a:cubicBezTo>
                  <a:pt x="9850" y="6015"/>
                  <a:pt x="10706" y="6507"/>
                  <a:pt x="11641" y="6507"/>
                </a:cubicBezTo>
                <a:cubicBezTo>
                  <a:pt x="11721" y="6507"/>
                  <a:pt x="11801" y="6503"/>
                  <a:pt x="11882" y="6496"/>
                </a:cubicBezTo>
                <a:cubicBezTo>
                  <a:pt x="13012" y="6393"/>
                  <a:pt x="13901" y="5682"/>
                  <a:pt x="14801" y="5056"/>
                </a:cubicBezTo>
                <a:lnTo>
                  <a:pt x="17394" y="3253"/>
                </a:lnTo>
                <a:cubicBezTo>
                  <a:pt x="17611" y="3102"/>
                  <a:pt x="17826" y="2950"/>
                  <a:pt x="18044" y="2803"/>
                </a:cubicBezTo>
                <a:cubicBezTo>
                  <a:pt x="18096" y="2768"/>
                  <a:pt x="18171" y="2725"/>
                  <a:pt x="18237" y="2685"/>
                </a:cubicBezTo>
                <a:cubicBezTo>
                  <a:pt x="18276" y="2723"/>
                  <a:pt x="18313" y="2763"/>
                  <a:pt x="18349" y="2803"/>
                </a:cubicBezTo>
                <a:cubicBezTo>
                  <a:pt x="18549" y="3012"/>
                  <a:pt x="18746" y="3224"/>
                  <a:pt x="18941" y="3437"/>
                </a:cubicBezTo>
                <a:cubicBezTo>
                  <a:pt x="19653" y="4217"/>
                  <a:pt x="20385" y="5097"/>
                  <a:pt x="20952" y="5860"/>
                </a:cubicBezTo>
                <a:cubicBezTo>
                  <a:pt x="21298" y="6324"/>
                  <a:pt x="21626" y="6800"/>
                  <a:pt x="21962" y="7270"/>
                </a:cubicBezTo>
                <a:cubicBezTo>
                  <a:pt x="22157" y="7541"/>
                  <a:pt x="22334" y="7898"/>
                  <a:pt x="22578" y="8122"/>
                </a:cubicBezTo>
                <a:cubicBezTo>
                  <a:pt x="22908" y="8424"/>
                  <a:pt x="23235" y="8535"/>
                  <a:pt x="23625" y="8536"/>
                </a:cubicBezTo>
                <a:cubicBezTo>
                  <a:pt x="23703" y="8561"/>
                  <a:pt x="23783" y="8573"/>
                  <a:pt x="23864" y="8573"/>
                </a:cubicBezTo>
                <a:cubicBezTo>
                  <a:pt x="24242" y="8573"/>
                  <a:pt x="24620" y="8313"/>
                  <a:pt x="24642" y="7908"/>
                </a:cubicBezTo>
                <a:cubicBezTo>
                  <a:pt x="24978" y="7198"/>
                  <a:pt x="24622" y="6588"/>
                  <a:pt x="24201" y="5961"/>
                </a:cubicBezTo>
                <a:cubicBezTo>
                  <a:pt x="23871" y="5470"/>
                  <a:pt x="23507" y="5003"/>
                  <a:pt x="23140" y="4538"/>
                </a:cubicBezTo>
                <a:cubicBezTo>
                  <a:pt x="22486" y="3704"/>
                  <a:pt x="21793" y="2904"/>
                  <a:pt x="21063" y="2135"/>
                </a:cubicBezTo>
                <a:cubicBezTo>
                  <a:pt x="20324" y="1356"/>
                  <a:pt x="19467" y="249"/>
                  <a:pt x="18302" y="249"/>
                </a:cubicBezTo>
                <a:cubicBezTo>
                  <a:pt x="18274" y="249"/>
                  <a:pt x="18245" y="250"/>
                  <a:pt x="18216" y="251"/>
                </a:cubicBezTo>
                <a:cubicBezTo>
                  <a:pt x="17534" y="282"/>
                  <a:pt x="17029" y="727"/>
                  <a:pt x="16504" y="1103"/>
                </a:cubicBezTo>
                <a:lnTo>
                  <a:pt x="15090" y="2117"/>
                </a:lnTo>
                <a:cubicBezTo>
                  <a:pt x="14178" y="2771"/>
                  <a:pt x="13282" y="3474"/>
                  <a:pt x="12335" y="4076"/>
                </a:cubicBezTo>
                <a:cubicBezTo>
                  <a:pt x="12125" y="4208"/>
                  <a:pt x="11962" y="4308"/>
                  <a:pt x="11730" y="4362"/>
                </a:cubicBezTo>
                <a:cubicBezTo>
                  <a:pt x="11730" y="4362"/>
                  <a:pt x="11642" y="4371"/>
                  <a:pt x="11610" y="4375"/>
                </a:cubicBezTo>
                <a:cubicBezTo>
                  <a:pt x="11568" y="4371"/>
                  <a:pt x="11444" y="4358"/>
                  <a:pt x="11406" y="4358"/>
                </a:cubicBezTo>
                <a:cubicBezTo>
                  <a:pt x="11400" y="4358"/>
                  <a:pt x="11397" y="4358"/>
                  <a:pt x="11395" y="4358"/>
                </a:cubicBezTo>
                <a:cubicBezTo>
                  <a:pt x="11082" y="4282"/>
                  <a:pt x="10819" y="4094"/>
                  <a:pt x="10555" y="3826"/>
                </a:cubicBezTo>
                <a:cubicBezTo>
                  <a:pt x="9950" y="3213"/>
                  <a:pt x="9574" y="2385"/>
                  <a:pt x="9046" y="1687"/>
                </a:cubicBezTo>
                <a:cubicBezTo>
                  <a:pt x="8412" y="849"/>
                  <a:pt x="7509" y="1"/>
                  <a:pt x="639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34"/>
          <p:cNvSpPr/>
          <p:nvPr/>
        </p:nvSpPr>
        <p:spPr>
          <a:xfrm rot="10800000">
            <a:off x="7007217" y="1389650"/>
            <a:ext cx="720552" cy="236302"/>
          </a:xfrm>
          <a:custGeom>
            <a:avLst/>
            <a:gdLst/>
            <a:ahLst/>
            <a:cxnLst/>
            <a:rect l="l" t="t" r="r" b="b"/>
            <a:pathLst>
              <a:path w="25861" h="8481" extrusionOk="0">
                <a:moveTo>
                  <a:pt x="18158" y="1"/>
                </a:moveTo>
                <a:cubicBezTo>
                  <a:pt x="17117" y="1"/>
                  <a:pt x="16208" y="941"/>
                  <a:pt x="15422" y="1528"/>
                </a:cubicBezTo>
                <a:cubicBezTo>
                  <a:pt x="14538" y="2190"/>
                  <a:pt x="13650" y="2850"/>
                  <a:pt x="12771" y="3518"/>
                </a:cubicBezTo>
                <a:cubicBezTo>
                  <a:pt x="12456" y="3758"/>
                  <a:pt x="12035" y="4095"/>
                  <a:pt x="11716" y="4149"/>
                </a:cubicBezTo>
                <a:cubicBezTo>
                  <a:pt x="11763" y="4141"/>
                  <a:pt x="11696" y="4134"/>
                  <a:pt x="11646" y="4134"/>
                </a:cubicBezTo>
                <a:cubicBezTo>
                  <a:pt x="11642" y="4134"/>
                  <a:pt x="11637" y="4134"/>
                  <a:pt x="11633" y="4134"/>
                </a:cubicBezTo>
                <a:cubicBezTo>
                  <a:pt x="11591" y="4114"/>
                  <a:pt x="11513" y="4080"/>
                  <a:pt x="11475" y="4063"/>
                </a:cubicBezTo>
                <a:cubicBezTo>
                  <a:pt x="11453" y="4042"/>
                  <a:pt x="11390" y="3990"/>
                  <a:pt x="11389" y="3990"/>
                </a:cubicBezTo>
                <a:cubicBezTo>
                  <a:pt x="11266" y="3876"/>
                  <a:pt x="11155" y="3747"/>
                  <a:pt x="11045" y="3623"/>
                </a:cubicBezTo>
                <a:cubicBezTo>
                  <a:pt x="10271" y="2741"/>
                  <a:pt x="9423" y="1960"/>
                  <a:pt x="8454" y="1293"/>
                </a:cubicBezTo>
                <a:cubicBezTo>
                  <a:pt x="7760" y="815"/>
                  <a:pt x="6977" y="413"/>
                  <a:pt x="6182" y="413"/>
                </a:cubicBezTo>
                <a:cubicBezTo>
                  <a:pt x="5761" y="413"/>
                  <a:pt x="5337" y="526"/>
                  <a:pt x="4921" y="800"/>
                </a:cubicBezTo>
                <a:cubicBezTo>
                  <a:pt x="4419" y="1134"/>
                  <a:pt x="4023" y="1600"/>
                  <a:pt x="3610" y="2029"/>
                </a:cubicBezTo>
                <a:lnTo>
                  <a:pt x="2288" y="3403"/>
                </a:lnTo>
                <a:cubicBezTo>
                  <a:pt x="1849" y="3859"/>
                  <a:pt x="1403" y="4324"/>
                  <a:pt x="1000" y="4811"/>
                </a:cubicBezTo>
                <a:cubicBezTo>
                  <a:pt x="665" y="5215"/>
                  <a:pt x="0" y="5983"/>
                  <a:pt x="501" y="6509"/>
                </a:cubicBezTo>
                <a:cubicBezTo>
                  <a:pt x="632" y="6648"/>
                  <a:pt x="787" y="6704"/>
                  <a:pt x="952" y="6704"/>
                </a:cubicBezTo>
                <a:cubicBezTo>
                  <a:pt x="1539" y="6704"/>
                  <a:pt x="2260" y="5987"/>
                  <a:pt x="2575" y="5712"/>
                </a:cubicBezTo>
                <a:cubicBezTo>
                  <a:pt x="3017" y="5330"/>
                  <a:pt x="3455" y="4946"/>
                  <a:pt x="3883" y="4550"/>
                </a:cubicBezTo>
                <a:lnTo>
                  <a:pt x="5052" y="3472"/>
                </a:lnTo>
                <a:cubicBezTo>
                  <a:pt x="5390" y="3160"/>
                  <a:pt x="5790" y="2700"/>
                  <a:pt x="6143" y="2531"/>
                </a:cubicBezTo>
                <a:cubicBezTo>
                  <a:pt x="6163" y="2522"/>
                  <a:pt x="6171" y="2519"/>
                  <a:pt x="6180" y="2514"/>
                </a:cubicBezTo>
                <a:cubicBezTo>
                  <a:pt x="6193" y="2513"/>
                  <a:pt x="6204" y="2512"/>
                  <a:pt x="6214" y="2512"/>
                </a:cubicBezTo>
                <a:cubicBezTo>
                  <a:pt x="6277" y="2512"/>
                  <a:pt x="6316" y="2531"/>
                  <a:pt x="6398" y="2557"/>
                </a:cubicBezTo>
                <a:cubicBezTo>
                  <a:pt x="6572" y="2612"/>
                  <a:pt x="6744" y="2732"/>
                  <a:pt x="6902" y="2830"/>
                </a:cubicBezTo>
                <a:cubicBezTo>
                  <a:pt x="7303" y="3084"/>
                  <a:pt x="7684" y="3366"/>
                  <a:pt x="8043" y="3675"/>
                </a:cubicBezTo>
                <a:cubicBezTo>
                  <a:pt x="8417" y="3999"/>
                  <a:pt x="8771" y="4346"/>
                  <a:pt x="9102" y="4713"/>
                </a:cubicBezTo>
                <a:cubicBezTo>
                  <a:pt x="9472" y="5124"/>
                  <a:pt x="9793" y="5546"/>
                  <a:pt x="10243" y="5878"/>
                </a:cubicBezTo>
                <a:cubicBezTo>
                  <a:pt x="10689" y="6207"/>
                  <a:pt x="11181" y="6348"/>
                  <a:pt x="11679" y="6348"/>
                </a:cubicBezTo>
                <a:cubicBezTo>
                  <a:pt x="12288" y="6348"/>
                  <a:pt x="12905" y="6137"/>
                  <a:pt x="13454" y="5804"/>
                </a:cubicBezTo>
                <a:cubicBezTo>
                  <a:pt x="14418" y="5221"/>
                  <a:pt x="15306" y="4481"/>
                  <a:pt x="16213" y="3813"/>
                </a:cubicBezTo>
                <a:lnTo>
                  <a:pt x="17484" y="2879"/>
                </a:lnTo>
                <a:cubicBezTo>
                  <a:pt x="17673" y="2741"/>
                  <a:pt x="17859" y="2598"/>
                  <a:pt x="18051" y="2465"/>
                </a:cubicBezTo>
                <a:cubicBezTo>
                  <a:pt x="18195" y="2628"/>
                  <a:pt x="18427" y="2784"/>
                  <a:pt x="18562" y="2915"/>
                </a:cubicBezTo>
                <a:cubicBezTo>
                  <a:pt x="18745" y="3091"/>
                  <a:pt x="18928" y="3268"/>
                  <a:pt x="19111" y="3446"/>
                </a:cubicBezTo>
                <a:cubicBezTo>
                  <a:pt x="19510" y="3838"/>
                  <a:pt x="19906" y="4234"/>
                  <a:pt x="20297" y="4634"/>
                </a:cubicBezTo>
                <a:cubicBezTo>
                  <a:pt x="21081" y="5434"/>
                  <a:pt x="21848" y="6250"/>
                  <a:pt x="22599" y="7082"/>
                </a:cubicBezTo>
                <a:cubicBezTo>
                  <a:pt x="22942" y="7460"/>
                  <a:pt x="23272" y="7842"/>
                  <a:pt x="23668" y="8168"/>
                </a:cubicBezTo>
                <a:cubicBezTo>
                  <a:pt x="23913" y="8370"/>
                  <a:pt x="24222" y="8481"/>
                  <a:pt x="24520" y="8481"/>
                </a:cubicBezTo>
                <a:cubicBezTo>
                  <a:pt x="24886" y="8481"/>
                  <a:pt x="25236" y="8313"/>
                  <a:pt x="25434" y="7940"/>
                </a:cubicBezTo>
                <a:cubicBezTo>
                  <a:pt x="25860" y="7140"/>
                  <a:pt x="25212" y="6409"/>
                  <a:pt x="24706" y="5838"/>
                </a:cubicBezTo>
                <a:cubicBezTo>
                  <a:pt x="24334" y="5419"/>
                  <a:pt x="23956" y="5006"/>
                  <a:pt x="23573" y="4599"/>
                </a:cubicBezTo>
                <a:cubicBezTo>
                  <a:pt x="22840" y="3821"/>
                  <a:pt x="22092" y="3057"/>
                  <a:pt x="21329" y="2308"/>
                </a:cubicBezTo>
                <a:cubicBezTo>
                  <a:pt x="20930" y="1915"/>
                  <a:pt x="20528" y="1527"/>
                  <a:pt x="20119" y="1143"/>
                </a:cubicBezTo>
                <a:cubicBezTo>
                  <a:pt x="19677" y="725"/>
                  <a:pt x="19230" y="234"/>
                  <a:pt x="18622" y="65"/>
                </a:cubicBezTo>
                <a:cubicBezTo>
                  <a:pt x="18465" y="21"/>
                  <a:pt x="18310" y="1"/>
                  <a:pt x="181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4" name="Google Shape;1364;p34"/>
          <p:cNvSpPr/>
          <p:nvPr/>
        </p:nvSpPr>
        <p:spPr>
          <a:xfrm rot="10800000">
            <a:off x="6875830" y="836589"/>
            <a:ext cx="91500" cy="173834"/>
          </a:xfrm>
          <a:custGeom>
            <a:avLst/>
            <a:gdLst/>
            <a:ahLst/>
            <a:cxnLst/>
            <a:rect l="l" t="t" r="r" b="b"/>
            <a:pathLst>
              <a:path w="3284" h="6239" extrusionOk="0">
                <a:moveTo>
                  <a:pt x="1716" y="0"/>
                </a:moveTo>
                <a:cubicBezTo>
                  <a:pt x="1596" y="0"/>
                  <a:pt x="1474" y="16"/>
                  <a:pt x="1350" y="50"/>
                </a:cubicBezTo>
                <a:cubicBezTo>
                  <a:pt x="22" y="415"/>
                  <a:pt x="39" y="2129"/>
                  <a:pt x="19" y="3241"/>
                </a:cubicBezTo>
                <a:cubicBezTo>
                  <a:pt x="13" y="3624"/>
                  <a:pt x="1" y="4001"/>
                  <a:pt x="45" y="4383"/>
                </a:cubicBezTo>
                <a:cubicBezTo>
                  <a:pt x="87" y="4747"/>
                  <a:pt x="143" y="5181"/>
                  <a:pt x="335" y="5505"/>
                </a:cubicBezTo>
                <a:cubicBezTo>
                  <a:pt x="561" y="5884"/>
                  <a:pt x="1017" y="6238"/>
                  <a:pt x="1485" y="6238"/>
                </a:cubicBezTo>
                <a:cubicBezTo>
                  <a:pt x="1595" y="6238"/>
                  <a:pt x="1707" y="6219"/>
                  <a:pt x="1816" y="6175"/>
                </a:cubicBezTo>
                <a:cubicBezTo>
                  <a:pt x="2074" y="6072"/>
                  <a:pt x="2272" y="5992"/>
                  <a:pt x="2459" y="5779"/>
                </a:cubicBezTo>
                <a:cubicBezTo>
                  <a:pt x="2640" y="5570"/>
                  <a:pt x="2732" y="5358"/>
                  <a:pt x="2840" y="5102"/>
                </a:cubicBezTo>
                <a:cubicBezTo>
                  <a:pt x="2912" y="4930"/>
                  <a:pt x="2970" y="4751"/>
                  <a:pt x="3012" y="4569"/>
                </a:cubicBezTo>
                <a:cubicBezTo>
                  <a:pt x="3127" y="4087"/>
                  <a:pt x="3161" y="3560"/>
                  <a:pt x="3205" y="3064"/>
                </a:cubicBezTo>
                <a:cubicBezTo>
                  <a:pt x="3240" y="2689"/>
                  <a:pt x="3283" y="2298"/>
                  <a:pt x="3263" y="1922"/>
                </a:cubicBezTo>
                <a:cubicBezTo>
                  <a:pt x="3248" y="1642"/>
                  <a:pt x="3220" y="1358"/>
                  <a:pt x="3133" y="1091"/>
                </a:cubicBezTo>
                <a:cubicBezTo>
                  <a:pt x="2928" y="465"/>
                  <a:pt x="2362" y="0"/>
                  <a:pt x="171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5" name="Google Shape;1365;p34"/>
          <p:cNvSpPr/>
          <p:nvPr/>
        </p:nvSpPr>
        <p:spPr>
          <a:xfrm rot="10800000">
            <a:off x="6740699" y="629073"/>
            <a:ext cx="91695" cy="150764"/>
          </a:xfrm>
          <a:custGeom>
            <a:avLst/>
            <a:gdLst/>
            <a:ahLst/>
            <a:cxnLst/>
            <a:rect l="l" t="t" r="r" b="b"/>
            <a:pathLst>
              <a:path w="3291" h="5411" extrusionOk="0">
                <a:moveTo>
                  <a:pt x="1816" y="1"/>
                </a:moveTo>
                <a:cubicBezTo>
                  <a:pt x="1609" y="1"/>
                  <a:pt x="1405" y="52"/>
                  <a:pt x="1246" y="164"/>
                </a:cubicBezTo>
                <a:cubicBezTo>
                  <a:pt x="1166" y="222"/>
                  <a:pt x="1088" y="280"/>
                  <a:pt x="1012" y="343"/>
                </a:cubicBezTo>
                <a:cubicBezTo>
                  <a:pt x="366" y="772"/>
                  <a:pt x="255" y="1693"/>
                  <a:pt x="137" y="2399"/>
                </a:cubicBezTo>
                <a:cubicBezTo>
                  <a:pt x="74" y="2782"/>
                  <a:pt x="5" y="3170"/>
                  <a:pt x="4" y="3560"/>
                </a:cubicBezTo>
                <a:cubicBezTo>
                  <a:pt x="0" y="4265"/>
                  <a:pt x="271" y="4908"/>
                  <a:pt x="877" y="5232"/>
                </a:cubicBezTo>
                <a:lnTo>
                  <a:pt x="848" y="5220"/>
                </a:lnTo>
                <a:lnTo>
                  <a:pt x="873" y="5238"/>
                </a:lnTo>
                <a:cubicBezTo>
                  <a:pt x="1038" y="5363"/>
                  <a:pt x="1229" y="5410"/>
                  <a:pt x="1423" y="5410"/>
                </a:cubicBezTo>
                <a:cubicBezTo>
                  <a:pt x="1519" y="5410"/>
                  <a:pt x="1615" y="5399"/>
                  <a:pt x="1709" y="5380"/>
                </a:cubicBezTo>
                <a:cubicBezTo>
                  <a:pt x="1906" y="5355"/>
                  <a:pt x="2095" y="5315"/>
                  <a:pt x="2275" y="5198"/>
                </a:cubicBezTo>
                <a:cubicBezTo>
                  <a:pt x="2460" y="5079"/>
                  <a:pt x="2595" y="4945"/>
                  <a:pt x="2727" y="4773"/>
                </a:cubicBezTo>
                <a:cubicBezTo>
                  <a:pt x="2906" y="4537"/>
                  <a:pt x="3028" y="4266"/>
                  <a:pt x="3090" y="3978"/>
                </a:cubicBezTo>
                <a:cubicBezTo>
                  <a:pt x="3171" y="3599"/>
                  <a:pt x="3214" y="3207"/>
                  <a:pt x="3237" y="2820"/>
                </a:cubicBezTo>
                <a:cubicBezTo>
                  <a:pt x="3254" y="2551"/>
                  <a:pt x="3291" y="2273"/>
                  <a:pt x="3283" y="2005"/>
                </a:cubicBezTo>
                <a:cubicBezTo>
                  <a:pt x="3273" y="1512"/>
                  <a:pt x="3205" y="911"/>
                  <a:pt x="2841" y="541"/>
                </a:cubicBezTo>
                <a:cubicBezTo>
                  <a:pt x="2792" y="475"/>
                  <a:pt x="2740" y="411"/>
                  <a:pt x="2685" y="349"/>
                </a:cubicBezTo>
                <a:cubicBezTo>
                  <a:pt x="2484" y="129"/>
                  <a:pt x="2144" y="1"/>
                  <a:pt x="181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6" name="Google Shape;1366;p34"/>
          <p:cNvSpPr/>
          <p:nvPr/>
        </p:nvSpPr>
        <p:spPr>
          <a:xfrm rot="10800000">
            <a:off x="6698627" y="1016467"/>
            <a:ext cx="89216" cy="141792"/>
          </a:xfrm>
          <a:custGeom>
            <a:avLst/>
            <a:gdLst/>
            <a:ahLst/>
            <a:cxnLst/>
            <a:rect l="l" t="t" r="r" b="b"/>
            <a:pathLst>
              <a:path w="3202" h="5089" extrusionOk="0">
                <a:moveTo>
                  <a:pt x="1695" y="1"/>
                </a:moveTo>
                <a:cubicBezTo>
                  <a:pt x="1630" y="1"/>
                  <a:pt x="1567" y="5"/>
                  <a:pt x="1508" y="12"/>
                </a:cubicBezTo>
                <a:cubicBezTo>
                  <a:pt x="1228" y="51"/>
                  <a:pt x="1047" y="164"/>
                  <a:pt x="826" y="339"/>
                </a:cubicBezTo>
                <a:cubicBezTo>
                  <a:pt x="573" y="539"/>
                  <a:pt x="470" y="825"/>
                  <a:pt x="358" y="1116"/>
                </a:cubicBezTo>
                <a:cubicBezTo>
                  <a:pt x="309" y="1245"/>
                  <a:pt x="250" y="1379"/>
                  <a:pt x="215" y="1513"/>
                </a:cubicBezTo>
                <a:cubicBezTo>
                  <a:pt x="129" y="1843"/>
                  <a:pt x="94" y="2184"/>
                  <a:pt x="54" y="2521"/>
                </a:cubicBezTo>
                <a:cubicBezTo>
                  <a:pt x="28" y="2681"/>
                  <a:pt x="11" y="2842"/>
                  <a:pt x="5" y="3005"/>
                </a:cubicBezTo>
                <a:cubicBezTo>
                  <a:pt x="1" y="3199"/>
                  <a:pt x="17" y="3376"/>
                  <a:pt x="42" y="3566"/>
                </a:cubicBezTo>
                <a:lnTo>
                  <a:pt x="42" y="3566"/>
                </a:lnTo>
                <a:lnTo>
                  <a:pt x="6" y="3300"/>
                </a:lnTo>
                <a:lnTo>
                  <a:pt x="6" y="3300"/>
                </a:lnTo>
                <a:cubicBezTo>
                  <a:pt x="31" y="3487"/>
                  <a:pt x="37" y="3705"/>
                  <a:pt x="83" y="3879"/>
                </a:cubicBezTo>
                <a:cubicBezTo>
                  <a:pt x="112" y="3986"/>
                  <a:pt x="155" y="4091"/>
                  <a:pt x="207" y="4189"/>
                </a:cubicBezTo>
                <a:cubicBezTo>
                  <a:pt x="287" y="4404"/>
                  <a:pt x="419" y="4594"/>
                  <a:pt x="591" y="4745"/>
                </a:cubicBezTo>
                <a:cubicBezTo>
                  <a:pt x="629" y="4784"/>
                  <a:pt x="669" y="4821"/>
                  <a:pt x="711" y="4856"/>
                </a:cubicBezTo>
                <a:lnTo>
                  <a:pt x="711" y="4856"/>
                </a:lnTo>
                <a:cubicBezTo>
                  <a:pt x="689" y="4840"/>
                  <a:pt x="677" y="4832"/>
                  <a:pt x="676" y="4832"/>
                </a:cubicBezTo>
                <a:lnTo>
                  <a:pt x="676" y="4832"/>
                </a:lnTo>
                <a:cubicBezTo>
                  <a:pt x="674" y="4832"/>
                  <a:pt x="734" y="4877"/>
                  <a:pt x="855" y="4969"/>
                </a:cubicBezTo>
                <a:cubicBezTo>
                  <a:pt x="923" y="5003"/>
                  <a:pt x="992" y="5033"/>
                  <a:pt x="1064" y="5058"/>
                </a:cubicBezTo>
                <a:cubicBezTo>
                  <a:pt x="1141" y="5073"/>
                  <a:pt x="1219" y="5084"/>
                  <a:pt x="1299" y="5089"/>
                </a:cubicBezTo>
                <a:cubicBezTo>
                  <a:pt x="1465" y="5068"/>
                  <a:pt x="1541" y="5058"/>
                  <a:pt x="1528" y="5058"/>
                </a:cubicBezTo>
                <a:cubicBezTo>
                  <a:pt x="1525" y="5058"/>
                  <a:pt x="1517" y="5058"/>
                  <a:pt x="1503" y="5060"/>
                </a:cubicBezTo>
                <a:cubicBezTo>
                  <a:pt x="1572" y="5047"/>
                  <a:pt x="1641" y="5029"/>
                  <a:pt x="1707" y="5004"/>
                </a:cubicBezTo>
                <a:lnTo>
                  <a:pt x="1707" y="5004"/>
                </a:lnTo>
                <a:lnTo>
                  <a:pt x="1661" y="5023"/>
                </a:lnTo>
                <a:cubicBezTo>
                  <a:pt x="1916" y="4987"/>
                  <a:pt x="2116" y="4854"/>
                  <a:pt x="2286" y="4685"/>
                </a:cubicBezTo>
                <a:cubicBezTo>
                  <a:pt x="2489" y="4537"/>
                  <a:pt x="2653" y="4316"/>
                  <a:pt x="2767" y="4109"/>
                </a:cubicBezTo>
                <a:cubicBezTo>
                  <a:pt x="2871" y="3919"/>
                  <a:pt x="2954" y="3718"/>
                  <a:pt x="3017" y="3510"/>
                </a:cubicBezTo>
                <a:cubicBezTo>
                  <a:pt x="3122" y="3156"/>
                  <a:pt x="3155" y="2776"/>
                  <a:pt x="3181" y="2408"/>
                </a:cubicBezTo>
                <a:cubicBezTo>
                  <a:pt x="3201" y="2055"/>
                  <a:pt x="3160" y="1700"/>
                  <a:pt x="3060" y="1361"/>
                </a:cubicBezTo>
                <a:cubicBezTo>
                  <a:pt x="2996" y="1156"/>
                  <a:pt x="2919" y="958"/>
                  <a:pt x="2831" y="765"/>
                </a:cubicBezTo>
                <a:cubicBezTo>
                  <a:pt x="2712" y="496"/>
                  <a:pt x="2498" y="321"/>
                  <a:pt x="2263" y="154"/>
                </a:cubicBezTo>
                <a:cubicBezTo>
                  <a:pt x="2104" y="41"/>
                  <a:pt x="1893" y="1"/>
                  <a:pt x="169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34"/>
          <p:cNvSpPr/>
          <p:nvPr/>
        </p:nvSpPr>
        <p:spPr>
          <a:xfrm rot="10800000">
            <a:off x="5691050" y="1383076"/>
            <a:ext cx="236218" cy="192697"/>
          </a:xfrm>
          <a:custGeom>
            <a:avLst/>
            <a:gdLst/>
            <a:ahLst/>
            <a:cxnLst/>
            <a:rect l="l" t="t" r="r" b="b"/>
            <a:pathLst>
              <a:path w="8478" h="6916" extrusionOk="0">
                <a:moveTo>
                  <a:pt x="6843" y="1"/>
                </a:moveTo>
                <a:cubicBezTo>
                  <a:pt x="6650" y="1"/>
                  <a:pt x="6455" y="48"/>
                  <a:pt x="6278" y="146"/>
                </a:cubicBezTo>
                <a:cubicBezTo>
                  <a:pt x="5493" y="582"/>
                  <a:pt x="5149" y="1548"/>
                  <a:pt x="4747" y="2299"/>
                </a:cubicBezTo>
                <a:cubicBezTo>
                  <a:pt x="4555" y="2649"/>
                  <a:pt x="4341" y="2988"/>
                  <a:pt x="4106" y="3312"/>
                </a:cubicBezTo>
                <a:lnTo>
                  <a:pt x="4099" y="3323"/>
                </a:lnTo>
                <a:lnTo>
                  <a:pt x="4097" y="3325"/>
                </a:lnTo>
                <a:cubicBezTo>
                  <a:pt x="4043" y="3389"/>
                  <a:pt x="3991" y="3454"/>
                  <a:pt x="3937" y="3517"/>
                </a:cubicBezTo>
                <a:cubicBezTo>
                  <a:pt x="3908" y="3550"/>
                  <a:pt x="3876" y="3583"/>
                  <a:pt x="3845" y="3617"/>
                </a:cubicBezTo>
                <a:cubicBezTo>
                  <a:pt x="3673" y="3429"/>
                  <a:pt x="3501" y="3242"/>
                  <a:pt x="3329" y="3056"/>
                </a:cubicBezTo>
                <a:cubicBezTo>
                  <a:pt x="3013" y="2712"/>
                  <a:pt x="2701" y="2371"/>
                  <a:pt x="2359" y="2052"/>
                </a:cubicBezTo>
                <a:cubicBezTo>
                  <a:pt x="1920" y="1643"/>
                  <a:pt x="1505" y="1235"/>
                  <a:pt x="877" y="1187"/>
                </a:cubicBezTo>
                <a:cubicBezTo>
                  <a:pt x="865" y="1186"/>
                  <a:pt x="852" y="1186"/>
                  <a:pt x="839" y="1186"/>
                </a:cubicBezTo>
                <a:cubicBezTo>
                  <a:pt x="533" y="1186"/>
                  <a:pt x="149" y="1464"/>
                  <a:pt x="103" y="1777"/>
                </a:cubicBezTo>
                <a:cubicBezTo>
                  <a:pt x="0" y="2488"/>
                  <a:pt x="367" y="3036"/>
                  <a:pt x="713" y="3626"/>
                </a:cubicBezTo>
                <a:cubicBezTo>
                  <a:pt x="997" y="4112"/>
                  <a:pt x="1341" y="4567"/>
                  <a:pt x="1660" y="5031"/>
                </a:cubicBezTo>
                <a:cubicBezTo>
                  <a:pt x="1972" y="5484"/>
                  <a:pt x="2265" y="6007"/>
                  <a:pt x="2649" y="6400"/>
                </a:cubicBezTo>
                <a:cubicBezTo>
                  <a:pt x="2994" y="6754"/>
                  <a:pt x="3436" y="6915"/>
                  <a:pt x="3885" y="6915"/>
                </a:cubicBezTo>
                <a:cubicBezTo>
                  <a:pt x="4300" y="6915"/>
                  <a:pt x="4720" y="6778"/>
                  <a:pt x="5074" y="6526"/>
                </a:cubicBezTo>
                <a:cubicBezTo>
                  <a:pt x="5949" y="5903"/>
                  <a:pt x="6661" y="5000"/>
                  <a:pt x="7226" y="4096"/>
                </a:cubicBezTo>
                <a:cubicBezTo>
                  <a:pt x="7834" y="3121"/>
                  <a:pt x="8478" y="1659"/>
                  <a:pt x="7827" y="553"/>
                </a:cubicBezTo>
                <a:cubicBezTo>
                  <a:pt x="7616" y="195"/>
                  <a:pt x="7234" y="1"/>
                  <a:pt x="68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8" name="Google Shape;1368;p34"/>
          <p:cNvSpPr/>
          <p:nvPr/>
        </p:nvSpPr>
        <p:spPr>
          <a:xfrm rot="10800000">
            <a:off x="5994245" y="1089493"/>
            <a:ext cx="217383" cy="170546"/>
          </a:xfrm>
          <a:custGeom>
            <a:avLst/>
            <a:gdLst/>
            <a:ahLst/>
            <a:cxnLst/>
            <a:rect l="l" t="t" r="r" b="b"/>
            <a:pathLst>
              <a:path w="7802" h="6121" extrusionOk="0">
                <a:moveTo>
                  <a:pt x="6635" y="0"/>
                </a:moveTo>
                <a:cubicBezTo>
                  <a:pt x="6272" y="0"/>
                  <a:pt x="6319" y="18"/>
                  <a:pt x="6428" y="18"/>
                </a:cubicBezTo>
                <a:cubicBezTo>
                  <a:pt x="6466" y="18"/>
                  <a:pt x="6513" y="16"/>
                  <a:pt x="6551" y="10"/>
                </a:cubicBezTo>
                <a:lnTo>
                  <a:pt x="6551" y="10"/>
                </a:lnTo>
                <a:cubicBezTo>
                  <a:pt x="6106" y="79"/>
                  <a:pt x="5770" y="214"/>
                  <a:pt x="5462" y="547"/>
                </a:cubicBezTo>
                <a:cubicBezTo>
                  <a:pt x="4906" y="1149"/>
                  <a:pt x="4619" y="1964"/>
                  <a:pt x="4234" y="2674"/>
                </a:cubicBezTo>
                <a:cubicBezTo>
                  <a:pt x="4201" y="2733"/>
                  <a:pt x="4166" y="2792"/>
                  <a:pt x="4131" y="2852"/>
                </a:cubicBezTo>
                <a:cubicBezTo>
                  <a:pt x="3716" y="2463"/>
                  <a:pt x="3320" y="2059"/>
                  <a:pt x="2927" y="1646"/>
                </a:cubicBezTo>
                <a:cubicBezTo>
                  <a:pt x="2396" y="1090"/>
                  <a:pt x="1762" y="165"/>
                  <a:pt x="924" y="165"/>
                </a:cubicBezTo>
                <a:cubicBezTo>
                  <a:pt x="831" y="165"/>
                  <a:pt x="735" y="177"/>
                  <a:pt x="636" y="201"/>
                </a:cubicBezTo>
                <a:cubicBezTo>
                  <a:pt x="330" y="278"/>
                  <a:pt x="0" y="639"/>
                  <a:pt x="45" y="977"/>
                </a:cubicBezTo>
                <a:cubicBezTo>
                  <a:pt x="97" y="1376"/>
                  <a:pt x="166" y="1774"/>
                  <a:pt x="360" y="2136"/>
                </a:cubicBezTo>
                <a:cubicBezTo>
                  <a:pt x="527" y="2451"/>
                  <a:pt x="736" y="2753"/>
                  <a:pt x="937" y="3047"/>
                </a:cubicBezTo>
                <a:cubicBezTo>
                  <a:pt x="1384" y="3698"/>
                  <a:pt x="1904" y="4310"/>
                  <a:pt x="2440" y="4891"/>
                </a:cubicBezTo>
                <a:cubicBezTo>
                  <a:pt x="2997" y="5493"/>
                  <a:pt x="3621" y="6121"/>
                  <a:pt x="4436" y="6121"/>
                </a:cubicBezTo>
                <a:cubicBezTo>
                  <a:pt x="4612" y="6121"/>
                  <a:pt x="4798" y="6091"/>
                  <a:pt x="4994" y="6025"/>
                </a:cubicBezTo>
                <a:cubicBezTo>
                  <a:pt x="5916" y="5717"/>
                  <a:pt x="6397" y="4739"/>
                  <a:pt x="6848" y="3943"/>
                </a:cubicBezTo>
                <a:cubicBezTo>
                  <a:pt x="7288" y="3171"/>
                  <a:pt x="7767" y="2316"/>
                  <a:pt x="7791" y="1405"/>
                </a:cubicBezTo>
                <a:cubicBezTo>
                  <a:pt x="7802" y="998"/>
                  <a:pt x="7616" y="676"/>
                  <a:pt x="7392" y="358"/>
                </a:cubicBezTo>
                <a:lnTo>
                  <a:pt x="7392" y="358"/>
                </a:lnTo>
                <a:cubicBezTo>
                  <a:pt x="7437" y="421"/>
                  <a:pt x="7513" y="492"/>
                  <a:pt x="7522" y="492"/>
                </a:cubicBezTo>
                <a:cubicBezTo>
                  <a:pt x="7529" y="492"/>
                  <a:pt x="7487" y="441"/>
                  <a:pt x="7337" y="290"/>
                </a:cubicBezTo>
                <a:cubicBezTo>
                  <a:pt x="7261" y="215"/>
                  <a:pt x="7119" y="106"/>
                  <a:pt x="7007" y="59"/>
                </a:cubicBezTo>
                <a:cubicBezTo>
                  <a:pt x="6899" y="16"/>
                  <a:pt x="6747" y="0"/>
                  <a:pt x="66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9" name="Google Shape;1369;p34"/>
          <p:cNvSpPr/>
          <p:nvPr/>
        </p:nvSpPr>
        <p:spPr>
          <a:xfrm rot="10800000">
            <a:off x="5787676" y="765708"/>
            <a:ext cx="226912" cy="195511"/>
          </a:xfrm>
          <a:custGeom>
            <a:avLst/>
            <a:gdLst/>
            <a:ahLst/>
            <a:cxnLst/>
            <a:rect l="l" t="t" r="r" b="b"/>
            <a:pathLst>
              <a:path w="8144" h="7017" extrusionOk="0">
                <a:moveTo>
                  <a:pt x="5647" y="734"/>
                </a:moveTo>
                <a:lnTo>
                  <a:pt x="5647" y="734"/>
                </a:lnTo>
                <a:cubicBezTo>
                  <a:pt x="5646" y="735"/>
                  <a:pt x="5646" y="735"/>
                  <a:pt x="5645" y="736"/>
                </a:cubicBezTo>
                <a:cubicBezTo>
                  <a:pt x="5646" y="735"/>
                  <a:pt x="5646" y="735"/>
                  <a:pt x="5647" y="734"/>
                </a:cubicBezTo>
                <a:close/>
                <a:moveTo>
                  <a:pt x="840" y="0"/>
                </a:moveTo>
                <a:cubicBezTo>
                  <a:pt x="592" y="0"/>
                  <a:pt x="280" y="153"/>
                  <a:pt x="176" y="389"/>
                </a:cubicBezTo>
                <a:cubicBezTo>
                  <a:pt x="1" y="784"/>
                  <a:pt x="33" y="1126"/>
                  <a:pt x="159" y="1527"/>
                </a:cubicBezTo>
                <a:cubicBezTo>
                  <a:pt x="263" y="1857"/>
                  <a:pt x="420" y="2207"/>
                  <a:pt x="570" y="2517"/>
                </a:cubicBezTo>
                <a:cubicBezTo>
                  <a:pt x="816" y="3032"/>
                  <a:pt x="1114" y="3532"/>
                  <a:pt x="1399" y="4025"/>
                </a:cubicBezTo>
                <a:cubicBezTo>
                  <a:pt x="1685" y="4518"/>
                  <a:pt x="1986" y="5011"/>
                  <a:pt x="2267" y="5510"/>
                </a:cubicBezTo>
                <a:cubicBezTo>
                  <a:pt x="2688" y="6253"/>
                  <a:pt x="3121" y="6993"/>
                  <a:pt x="4099" y="7016"/>
                </a:cubicBezTo>
                <a:cubicBezTo>
                  <a:pt x="4113" y="7016"/>
                  <a:pt x="4128" y="7017"/>
                  <a:pt x="4142" y="7017"/>
                </a:cubicBezTo>
                <a:cubicBezTo>
                  <a:pt x="4933" y="7017"/>
                  <a:pt x="5464" y="6523"/>
                  <a:pt x="5921" y="5943"/>
                </a:cubicBezTo>
                <a:cubicBezTo>
                  <a:pt x="6285" y="5479"/>
                  <a:pt x="6637" y="5006"/>
                  <a:pt x="6952" y="4506"/>
                </a:cubicBezTo>
                <a:cubicBezTo>
                  <a:pt x="7219" y="4085"/>
                  <a:pt x="7455" y="3646"/>
                  <a:pt x="7658" y="3190"/>
                </a:cubicBezTo>
                <a:cubicBezTo>
                  <a:pt x="7752" y="2976"/>
                  <a:pt x="7876" y="2760"/>
                  <a:pt x="7934" y="2536"/>
                </a:cubicBezTo>
                <a:cubicBezTo>
                  <a:pt x="7967" y="2263"/>
                  <a:pt x="7985" y="2127"/>
                  <a:pt x="7988" y="2127"/>
                </a:cubicBezTo>
                <a:lnTo>
                  <a:pt x="7988" y="2127"/>
                </a:lnTo>
                <a:cubicBezTo>
                  <a:pt x="7991" y="2127"/>
                  <a:pt x="7985" y="2193"/>
                  <a:pt x="7973" y="2327"/>
                </a:cubicBezTo>
                <a:lnTo>
                  <a:pt x="7997" y="2224"/>
                </a:lnTo>
                <a:cubicBezTo>
                  <a:pt x="8143" y="1886"/>
                  <a:pt x="8080" y="1275"/>
                  <a:pt x="7980" y="929"/>
                </a:cubicBezTo>
                <a:cubicBezTo>
                  <a:pt x="7835" y="427"/>
                  <a:pt x="7324" y="48"/>
                  <a:pt x="6807" y="48"/>
                </a:cubicBezTo>
                <a:cubicBezTo>
                  <a:pt x="6613" y="48"/>
                  <a:pt x="6419" y="101"/>
                  <a:pt x="6242" y="222"/>
                </a:cubicBezTo>
                <a:cubicBezTo>
                  <a:pt x="6023" y="369"/>
                  <a:pt x="5823" y="540"/>
                  <a:pt x="5647" y="734"/>
                </a:cubicBezTo>
                <a:lnTo>
                  <a:pt x="5647" y="734"/>
                </a:lnTo>
                <a:cubicBezTo>
                  <a:pt x="5657" y="723"/>
                  <a:pt x="5662" y="718"/>
                  <a:pt x="5664" y="718"/>
                </a:cubicBezTo>
                <a:lnTo>
                  <a:pt x="5664" y="718"/>
                </a:lnTo>
                <a:cubicBezTo>
                  <a:pt x="5677" y="718"/>
                  <a:pt x="5424" y="1062"/>
                  <a:pt x="5339" y="1171"/>
                </a:cubicBezTo>
                <a:cubicBezTo>
                  <a:pt x="5396" y="1102"/>
                  <a:pt x="5425" y="1067"/>
                  <a:pt x="5426" y="1067"/>
                </a:cubicBezTo>
                <a:lnTo>
                  <a:pt x="5426" y="1067"/>
                </a:lnTo>
                <a:cubicBezTo>
                  <a:pt x="5429" y="1067"/>
                  <a:pt x="5349" y="1169"/>
                  <a:pt x="5186" y="1376"/>
                </a:cubicBezTo>
                <a:cubicBezTo>
                  <a:pt x="5163" y="1424"/>
                  <a:pt x="5140" y="1473"/>
                  <a:pt x="5117" y="1521"/>
                </a:cubicBezTo>
                <a:cubicBezTo>
                  <a:pt x="4933" y="1905"/>
                  <a:pt x="4733" y="2284"/>
                  <a:pt x="4527" y="2657"/>
                </a:cubicBezTo>
                <a:cubicBezTo>
                  <a:pt x="4378" y="2926"/>
                  <a:pt x="4217" y="3188"/>
                  <a:pt x="4051" y="3448"/>
                </a:cubicBezTo>
                <a:cubicBezTo>
                  <a:pt x="3802" y="3079"/>
                  <a:pt x="3557" y="2708"/>
                  <a:pt x="3297" y="2347"/>
                </a:cubicBezTo>
                <a:cubicBezTo>
                  <a:pt x="2979" y="1900"/>
                  <a:pt x="2674" y="1435"/>
                  <a:pt x="2316" y="1019"/>
                </a:cubicBezTo>
                <a:cubicBezTo>
                  <a:pt x="1937" y="578"/>
                  <a:pt x="1481" y="14"/>
                  <a:pt x="854" y="1"/>
                </a:cubicBezTo>
                <a:cubicBezTo>
                  <a:pt x="849" y="0"/>
                  <a:pt x="845" y="0"/>
                  <a:pt x="8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0" name="Google Shape;1370;p34"/>
          <p:cNvSpPr/>
          <p:nvPr/>
        </p:nvSpPr>
        <p:spPr>
          <a:xfrm rot="10800000">
            <a:off x="5865805" y="927645"/>
            <a:ext cx="836" cy="975"/>
          </a:xfrm>
          <a:custGeom>
            <a:avLst/>
            <a:gdLst/>
            <a:ahLst/>
            <a:cxnLst/>
            <a:rect l="l" t="t" r="r" b="b"/>
            <a:pathLst>
              <a:path w="30" h="35" extrusionOk="0">
                <a:moveTo>
                  <a:pt x="29" y="1"/>
                </a:moveTo>
                <a:lnTo>
                  <a:pt x="0" y="34"/>
                </a:lnTo>
                <a:cubicBezTo>
                  <a:pt x="11" y="24"/>
                  <a:pt x="20" y="13"/>
                  <a:pt x="29" y="1"/>
                </a:cubicBezTo>
                <a:close/>
              </a:path>
            </a:pathLst>
          </a:custGeom>
          <a:solidFill>
            <a:srgbClr val="24868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CFC0">
            <a:alpha val="893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matic SC"/>
              <a:buNone/>
              <a:defRPr sz="2800" b="1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Poppins"/>
              <a:buChar char="●"/>
              <a:defRPr sz="1800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○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■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●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○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■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●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Poppins"/>
              <a:buChar char="○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Poppins"/>
              <a:buChar char="■"/>
              <a:defRPr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7" r:id="rId3"/>
    <p:sldLayoutId id="2147483678" r:id="rId4"/>
    <p:sldLayoutId id="2147483679" r:id="rId5"/>
    <p:sldLayoutId id="214748368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4qVs6u-cG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MSkCDGc14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9" name="Google Shape;1379;p37"/>
          <p:cNvGrpSpPr/>
          <p:nvPr/>
        </p:nvGrpSpPr>
        <p:grpSpPr>
          <a:xfrm>
            <a:off x="2699732" y="578407"/>
            <a:ext cx="3744553" cy="2532781"/>
            <a:chOff x="-94535" y="1102932"/>
            <a:chExt cx="6427313" cy="4347375"/>
          </a:xfrm>
        </p:grpSpPr>
        <p:grpSp>
          <p:nvGrpSpPr>
            <p:cNvPr id="1380" name="Google Shape;1380;p37"/>
            <p:cNvGrpSpPr/>
            <p:nvPr/>
          </p:nvGrpSpPr>
          <p:grpSpPr>
            <a:xfrm>
              <a:off x="-94535" y="1102932"/>
              <a:ext cx="6427313" cy="4347375"/>
              <a:chOff x="1079325" y="238100"/>
              <a:chExt cx="5429850" cy="3672700"/>
            </a:xfrm>
          </p:grpSpPr>
          <p:sp>
            <p:nvSpPr>
              <p:cNvPr id="1381" name="Google Shape;1381;p37"/>
              <p:cNvSpPr/>
              <p:nvPr/>
            </p:nvSpPr>
            <p:spPr>
              <a:xfrm>
                <a:off x="1079325" y="238100"/>
                <a:ext cx="5429850" cy="3618675"/>
              </a:xfrm>
              <a:custGeom>
                <a:avLst/>
                <a:gdLst/>
                <a:ahLst/>
                <a:cxnLst/>
                <a:rect l="l" t="t" r="r" b="b"/>
                <a:pathLst>
                  <a:path w="217194" h="144747" extrusionOk="0">
                    <a:moveTo>
                      <a:pt x="68836" y="1"/>
                    </a:moveTo>
                    <a:cubicBezTo>
                      <a:pt x="65851" y="1"/>
                      <a:pt x="62851" y="281"/>
                      <a:pt x="59923" y="816"/>
                    </a:cubicBezTo>
                    <a:cubicBezTo>
                      <a:pt x="56378" y="1466"/>
                      <a:pt x="52387" y="2822"/>
                      <a:pt x="51112" y="6192"/>
                    </a:cubicBezTo>
                    <a:cubicBezTo>
                      <a:pt x="50799" y="6160"/>
                      <a:pt x="50487" y="6145"/>
                      <a:pt x="50177" y="6145"/>
                    </a:cubicBezTo>
                    <a:cubicBezTo>
                      <a:pt x="43486" y="6145"/>
                      <a:pt x="37362" y="13251"/>
                      <a:pt x="35046" y="18794"/>
                    </a:cubicBezTo>
                    <a:cubicBezTo>
                      <a:pt x="32357" y="25234"/>
                      <a:pt x="32256" y="32443"/>
                      <a:pt x="32699" y="39408"/>
                    </a:cubicBezTo>
                    <a:cubicBezTo>
                      <a:pt x="32855" y="41876"/>
                      <a:pt x="33075" y="44342"/>
                      <a:pt x="33404" y="46793"/>
                    </a:cubicBezTo>
                    <a:cubicBezTo>
                      <a:pt x="34421" y="54380"/>
                      <a:pt x="24981" y="55695"/>
                      <a:pt x="20111" y="59070"/>
                    </a:cubicBezTo>
                    <a:cubicBezTo>
                      <a:pt x="15112" y="62536"/>
                      <a:pt x="11593" y="67998"/>
                      <a:pt x="10272" y="73935"/>
                    </a:cubicBezTo>
                    <a:cubicBezTo>
                      <a:pt x="8953" y="79872"/>
                      <a:pt x="9794" y="86228"/>
                      <a:pt x="12397" y="91725"/>
                    </a:cubicBezTo>
                    <a:cubicBezTo>
                      <a:pt x="12346" y="91619"/>
                      <a:pt x="12251" y="91570"/>
                      <a:pt x="12116" y="91570"/>
                    </a:cubicBezTo>
                    <a:cubicBezTo>
                      <a:pt x="10548" y="91570"/>
                      <a:pt x="3741" y="98274"/>
                      <a:pt x="3240" y="99008"/>
                    </a:cubicBezTo>
                    <a:cubicBezTo>
                      <a:pt x="596" y="102875"/>
                      <a:pt x="1" y="106422"/>
                      <a:pt x="330" y="110985"/>
                    </a:cubicBezTo>
                    <a:cubicBezTo>
                      <a:pt x="1120" y="122011"/>
                      <a:pt x="2828" y="132952"/>
                      <a:pt x="5434" y="143696"/>
                    </a:cubicBezTo>
                    <a:lnTo>
                      <a:pt x="61845" y="142888"/>
                    </a:lnTo>
                    <a:cubicBezTo>
                      <a:pt x="76868" y="142673"/>
                      <a:pt x="91895" y="142459"/>
                      <a:pt x="106919" y="142459"/>
                    </a:cubicBezTo>
                    <a:cubicBezTo>
                      <a:pt x="119501" y="142459"/>
                      <a:pt x="132081" y="142609"/>
                      <a:pt x="144656" y="143037"/>
                    </a:cubicBezTo>
                    <a:cubicBezTo>
                      <a:pt x="162021" y="143628"/>
                      <a:pt x="179390" y="144746"/>
                      <a:pt x="196756" y="144746"/>
                    </a:cubicBezTo>
                    <a:cubicBezTo>
                      <a:pt x="200791" y="144746"/>
                      <a:pt x="204827" y="144686"/>
                      <a:pt x="208863" y="144544"/>
                    </a:cubicBezTo>
                    <a:cubicBezTo>
                      <a:pt x="211245" y="144460"/>
                      <a:pt x="213963" y="144177"/>
                      <a:pt x="215362" y="142246"/>
                    </a:cubicBezTo>
                    <a:cubicBezTo>
                      <a:pt x="217194" y="139716"/>
                      <a:pt x="215995" y="136282"/>
                      <a:pt x="215883" y="133474"/>
                    </a:cubicBezTo>
                    <a:cubicBezTo>
                      <a:pt x="215796" y="131265"/>
                      <a:pt x="216552" y="129221"/>
                      <a:pt x="216380" y="126996"/>
                    </a:cubicBezTo>
                    <a:cubicBezTo>
                      <a:pt x="215947" y="121394"/>
                      <a:pt x="213146" y="115837"/>
                      <a:pt x="209131" y="111958"/>
                    </a:cubicBezTo>
                    <a:cubicBezTo>
                      <a:pt x="208650" y="111493"/>
                      <a:pt x="208149" y="111050"/>
                      <a:pt x="207629" y="110628"/>
                    </a:cubicBezTo>
                    <a:cubicBezTo>
                      <a:pt x="203330" y="107141"/>
                      <a:pt x="197804" y="105182"/>
                      <a:pt x="192268" y="105182"/>
                    </a:cubicBezTo>
                    <a:cubicBezTo>
                      <a:pt x="191604" y="105182"/>
                      <a:pt x="190940" y="105211"/>
                      <a:pt x="190278" y="105268"/>
                    </a:cubicBezTo>
                    <a:cubicBezTo>
                      <a:pt x="188637" y="105410"/>
                      <a:pt x="186802" y="105857"/>
                      <a:pt x="185984" y="107286"/>
                    </a:cubicBezTo>
                    <a:cubicBezTo>
                      <a:pt x="186194" y="102057"/>
                      <a:pt x="185874" y="96822"/>
                      <a:pt x="185029" y="91658"/>
                    </a:cubicBezTo>
                    <a:cubicBezTo>
                      <a:pt x="184396" y="87793"/>
                      <a:pt x="183454" y="83940"/>
                      <a:pt x="181715" y="80431"/>
                    </a:cubicBezTo>
                    <a:cubicBezTo>
                      <a:pt x="178718" y="74385"/>
                      <a:pt x="173408" y="69620"/>
                      <a:pt x="167284" y="66786"/>
                    </a:cubicBezTo>
                    <a:cubicBezTo>
                      <a:pt x="162138" y="64405"/>
                      <a:pt x="156447" y="63338"/>
                      <a:pt x="150766" y="63338"/>
                    </a:cubicBezTo>
                    <a:cubicBezTo>
                      <a:pt x="149686" y="63338"/>
                      <a:pt x="148606" y="63377"/>
                      <a:pt x="147530" y="63452"/>
                    </a:cubicBezTo>
                    <a:cubicBezTo>
                      <a:pt x="146793" y="56787"/>
                      <a:pt x="142804" y="50731"/>
                      <a:pt x="137349" y="46932"/>
                    </a:cubicBezTo>
                    <a:cubicBezTo>
                      <a:pt x="134667" y="45064"/>
                      <a:pt x="131478" y="43579"/>
                      <a:pt x="128223" y="43091"/>
                    </a:cubicBezTo>
                    <a:cubicBezTo>
                      <a:pt x="127791" y="43026"/>
                      <a:pt x="127348" y="42996"/>
                      <a:pt x="126896" y="42996"/>
                    </a:cubicBezTo>
                    <a:cubicBezTo>
                      <a:pt x="123835" y="42996"/>
                      <a:pt x="120382" y="44352"/>
                      <a:pt x="117611" y="45290"/>
                    </a:cubicBezTo>
                    <a:cubicBezTo>
                      <a:pt x="116255" y="45751"/>
                      <a:pt x="114865" y="46264"/>
                      <a:pt x="113444" y="46264"/>
                    </a:cubicBezTo>
                    <a:cubicBezTo>
                      <a:pt x="113293" y="46264"/>
                      <a:pt x="113142" y="46258"/>
                      <a:pt x="112990" y="46246"/>
                    </a:cubicBezTo>
                    <a:cubicBezTo>
                      <a:pt x="110956" y="46082"/>
                      <a:pt x="109161" y="44747"/>
                      <a:pt x="107968" y="43092"/>
                    </a:cubicBezTo>
                    <a:cubicBezTo>
                      <a:pt x="106775" y="41437"/>
                      <a:pt x="106093" y="39476"/>
                      <a:pt x="105451" y="37540"/>
                    </a:cubicBezTo>
                    <a:cubicBezTo>
                      <a:pt x="103682" y="32202"/>
                      <a:pt x="102087" y="26811"/>
                      <a:pt x="100668" y="21366"/>
                    </a:cubicBezTo>
                    <a:cubicBezTo>
                      <a:pt x="96736" y="6273"/>
                      <a:pt x="82966" y="1"/>
                      <a:pt x="6883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2580900" y="433250"/>
                <a:ext cx="3729100" cy="3211100"/>
              </a:xfrm>
              <a:custGeom>
                <a:avLst/>
                <a:gdLst/>
                <a:ahLst/>
                <a:cxnLst/>
                <a:rect l="l" t="t" r="r" b="b"/>
                <a:pathLst>
                  <a:path w="149164" h="128444" extrusionOk="0">
                    <a:moveTo>
                      <a:pt x="8524" y="0"/>
                    </a:moveTo>
                    <a:cubicBezTo>
                      <a:pt x="5835" y="0"/>
                      <a:pt x="3735" y="362"/>
                      <a:pt x="2316" y="726"/>
                    </a:cubicBezTo>
                    <a:cubicBezTo>
                      <a:pt x="1543" y="924"/>
                      <a:pt x="962" y="1108"/>
                      <a:pt x="580" y="1253"/>
                    </a:cubicBezTo>
                    <a:cubicBezTo>
                      <a:pt x="195" y="1393"/>
                      <a:pt x="1" y="1470"/>
                      <a:pt x="5" y="1483"/>
                    </a:cubicBezTo>
                    <a:cubicBezTo>
                      <a:pt x="5" y="1484"/>
                      <a:pt x="7" y="1485"/>
                      <a:pt x="11" y="1485"/>
                    </a:cubicBezTo>
                    <a:cubicBezTo>
                      <a:pt x="47" y="1485"/>
                      <a:pt x="247" y="1431"/>
                      <a:pt x="603" y="1324"/>
                    </a:cubicBezTo>
                    <a:cubicBezTo>
                      <a:pt x="991" y="1202"/>
                      <a:pt x="1576" y="1043"/>
                      <a:pt x="2349" y="868"/>
                    </a:cubicBezTo>
                    <a:cubicBezTo>
                      <a:pt x="3688" y="568"/>
                      <a:pt x="5619" y="269"/>
                      <a:pt x="8071" y="269"/>
                    </a:cubicBezTo>
                    <a:cubicBezTo>
                      <a:pt x="8449" y="269"/>
                      <a:pt x="8839" y="276"/>
                      <a:pt x="9241" y="291"/>
                    </a:cubicBezTo>
                    <a:cubicBezTo>
                      <a:pt x="12250" y="385"/>
                      <a:pt x="15920" y="905"/>
                      <a:pt x="20173" y="1460"/>
                    </a:cubicBezTo>
                    <a:cubicBezTo>
                      <a:pt x="22293" y="1763"/>
                      <a:pt x="24556" y="2136"/>
                      <a:pt x="26885" y="2792"/>
                    </a:cubicBezTo>
                    <a:cubicBezTo>
                      <a:pt x="28037" y="3130"/>
                      <a:pt x="29246" y="3506"/>
                      <a:pt x="30359" y="4067"/>
                    </a:cubicBezTo>
                    <a:cubicBezTo>
                      <a:pt x="31466" y="4656"/>
                      <a:pt x="32494" y="5468"/>
                      <a:pt x="33426" y="6415"/>
                    </a:cubicBezTo>
                    <a:cubicBezTo>
                      <a:pt x="35273" y="8315"/>
                      <a:pt x="36830" y="10747"/>
                      <a:pt x="37653" y="13521"/>
                    </a:cubicBezTo>
                    <a:cubicBezTo>
                      <a:pt x="37847" y="14208"/>
                      <a:pt x="37978" y="14940"/>
                      <a:pt x="38139" y="15683"/>
                    </a:cubicBezTo>
                    <a:cubicBezTo>
                      <a:pt x="38300" y="16422"/>
                      <a:pt x="38469" y="17165"/>
                      <a:pt x="38656" y="17910"/>
                    </a:cubicBezTo>
                    <a:cubicBezTo>
                      <a:pt x="39025" y="19405"/>
                      <a:pt x="39440" y="20915"/>
                      <a:pt x="39884" y="22443"/>
                    </a:cubicBezTo>
                    <a:cubicBezTo>
                      <a:pt x="40775" y="25501"/>
                      <a:pt x="41758" y="28634"/>
                      <a:pt x="42677" y="31892"/>
                    </a:cubicBezTo>
                    <a:cubicBezTo>
                      <a:pt x="43619" y="35140"/>
                      <a:pt x="44612" y="38527"/>
                      <a:pt x="46292" y="41740"/>
                    </a:cubicBezTo>
                    <a:cubicBezTo>
                      <a:pt x="47119" y="43343"/>
                      <a:pt x="48148" y="44904"/>
                      <a:pt x="49481" y="46231"/>
                    </a:cubicBezTo>
                    <a:cubicBezTo>
                      <a:pt x="50796" y="47556"/>
                      <a:pt x="52507" y="48632"/>
                      <a:pt x="54456" y="48952"/>
                    </a:cubicBezTo>
                    <a:cubicBezTo>
                      <a:pt x="54877" y="49019"/>
                      <a:pt x="55297" y="49050"/>
                      <a:pt x="55717" y="49050"/>
                    </a:cubicBezTo>
                    <a:cubicBezTo>
                      <a:pt x="57250" y="49050"/>
                      <a:pt x="58765" y="48641"/>
                      <a:pt x="60179" y="48121"/>
                    </a:cubicBezTo>
                    <a:cubicBezTo>
                      <a:pt x="61997" y="47454"/>
                      <a:pt x="63727" y="46623"/>
                      <a:pt x="65560" y="46061"/>
                    </a:cubicBezTo>
                    <a:cubicBezTo>
                      <a:pt x="67392" y="45504"/>
                      <a:pt x="69301" y="45100"/>
                      <a:pt x="71241" y="45023"/>
                    </a:cubicBezTo>
                    <a:cubicBezTo>
                      <a:pt x="71514" y="45010"/>
                      <a:pt x="71787" y="45003"/>
                      <a:pt x="72061" y="45003"/>
                    </a:cubicBezTo>
                    <a:cubicBezTo>
                      <a:pt x="73729" y="45003"/>
                      <a:pt x="75403" y="45259"/>
                      <a:pt x="76977" y="45838"/>
                    </a:cubicBezTo>
                    <a:cubicBezTo>
                      <a:pt x="77886" y="46192"/>
                      <a:pt x="78751" y="46654"/>
                      <a:pt x="79550" y="47216"/>
                    </a:cubicBezTo>
                    <a:cubicBezTo>
                      <a:pt x="79931" y="47524"/>
                      <a:pt x="80316" y="47831"/>
                      <a:pt x="80687" y="48154"/>
                    </a:cubicBezTo>
                    <a:cubicBezTo>
                      <a:pt x="81025" y="48514"/>
                      <a:pt x="81398" y="48842"/>
                      <a:pt x="81708" y="49228"/>
                    </a:cubicBezTo>
                    <a:cubicBezTo>
                      <a:pt x="82992" y="50743"/>
                      <a:pt x="83940" y="52546"/>
                      <a:pt x="84724" y="54427"/>
                    </a:cubicBezTo>
                    <a:cubicBezTo>
                      <a:pt x="86293" y="58185"/>
                      <a:pt x="87254" y="62250"/>
                      <a:pt x="89525" y="65705"/>
                    </a:cubicBezTo>
                    <a:cubicBezTo>
                      <a:pt x="90647" y="67425"/>
                      <a:pt x="92146" y="68905"/>
                      <a:pt x="93924" y="69917"/>
                    </a:cubicBezTo>
                    <a:cubicBezTo>
                      <a:pt x="94816" y="70414"/>
                      <a:pt x="95778" y="70802"/>
                      <a:pt x="96784" y="70992"/>
                    </a:cubicBezTo>
                    <a:cubicBezTo>
                      <a:pt x="97344" y="71102"/>
                      <a:pt x="97912" y="71149"/>
                      <a:pt x="98475" y="71149"/>
                    </a:cubicBezTo>
                    <a:cubicBezTo>
                      <a:pt x="98925" y="71149"/>
                      <a:pt x="99372" y="71119"/>
                      <a:pt x="99808" y="71067"/>
                    </a:cubicBezTo>
                    <a:cubicBezTo>
                      <a:pt x="101333" y="70893"/>
                      <a:pt x="102805" y="70554"/>
                      <a:pt x="104236" y="70554"/>
                    </a:cubicBezTo>
                    <a:cubicBezTo>
                      <a:pt x="104646" y="70554"/>
                      <a:pt x="105052" y="70581"/>
                      <a:pt x="105455" y="70649"/>
                    </a:cubicBezTo>
                    <a:cubicBezTo>
                      <a:pt x="107260" y="70954"/>
                      <a:pt x="108922" y="71868"/>
                      <a:pt x="110231" y="73123"/>
                    </a:cubicBezTo>
                    <a:cubicBezTo>
                      <a:pt x="111558" y="74367"/>
                      <a:pt x="112573" y="75907"/>
                      <a:pt x="113294" y="77540"/>
                    </a:cubicBezTo>
                    <a:cubicBezTo>
                      <a:pt x="113996" y="79181"/>
                      <a:pt x="114381" y="80939"/>
                      <a:pt x="114588" y="82688"/>
                    </a:cubicBezTo>
                    <a:cubicBezTo>
                      <a:pt x="114997" y="86201"/>
                      <a:pt x="114727" y="89685"/>
                      <a:pt x="114701" y="93080"/>
                    </a:cubicBezTo>
                    <a:cubicBezTo>
                      <a:pt x="114672" y="96471"/>
                      <a:pt x="114900" y="99845"/>
                      <a:pt x="116013" y="102901"/>
                    </a:cubicBezTo>
                    <a:cubicBezTo>
                      <a:pt x="116562" y="104424"/>
                      <a:pt x="117337" y="105840"/>
                      <a:pt x="118345" y="107057"/>
                    </a:cubicBezTo>
                    <a:cubicBezTo>
                      <a:pt x="119359" y="108249"/>
                      <a:pt x="120692" y="109246"/>
                      <a:pt x="122250" y="109520"/>
                    </a:cubicBezTo>
                    <a:cubicBezTo>
                      <a:pt x="122534" y="109569"/>
                      <a:pt x="122821" y="109592"/>
                      <a:pt x="123105" y="109592"/>
                    </a:cubicBezTo>
                    <a:cubicBezTo>
                      <a:pt x="123594" y="109592"/>
                      <a:pt x="124078" y="109525"/>
                      <a:pt x="124537" y="109408"/>
                    </a:cubicBezTo>
                    <a:cubicBezTo>
                      <a:pt x="125267" y="109219"/>
                      <a:pt x="125943" y="108928"/>
                      <a:pt x="126587" y="108613"/>
                    </a:cubicBezTo>
                    <a:cubicBezTo>
                      <a:pt x="127870" y="107981"/>
                      <a:pt x="129042" y="107249"/>
                      <a:pt x="130292" y="106818"/>
                    </a:cubicBezTo>
                    <a:cubicBezTo>
                      <a:pt x="131715" y="106316"/>
                      <a:pt x="133177" y="106097"/>
                      <a:pt x="134602" y="106097"/>
                    </a:cubicBezTo>
                    <a:cubicBezTo>
                      <a:pt x="135685" y="106097"/>
                      <a:pt x="136747" y="106224"/>
                      <a:pt x="137754" y="106450"/>
                    </a:cubicBezTo>
                    <a:cubicBezTo>
                      <a:pt x="140082" y="107012"/>
                      <a:pt x="142144" y="108095"/>
                      <a:pt x="143707" y="109517"/>
                    </a:cubicBezTo>
                    <a:cubicBezTo>
                      <a:pt x="145285" y="110928"/>
                      <a:pt x="146345" y="112649"/>
                      <a:pt x="147066" y="114313"/>
                    </a:cubicBezTo>
                    <a:cubicBezTo>
                      <a:pt x="147790" y="115984"/>
                      <a:pt x="148189" y="117621"/>
                      <a:pt x="148439" y="119101"/>
                    </a:cubicBezTo>
                    <a:cubicBezTo>
                      <a:pt x="148920" y="122074"/>
                      <a:pt x="148930" y="124431"/>
                      <a:pt x="148974" y="126017"/>
                    </a:cubicBezTo>
                    <a:cubicBezTo>
                      <a:pt x="148982" y="126725"/>
                      <a:pt x="148989" y="127319"/>
                      <a:pt x="148997" y="127827"/>
                    </a:cubicBezTo>
                    <a:cubicBezTo>
                      <a:pt x="149005" y="128235"/>
                      <a:pt x="149016" y="128444"/>
                      <a:pt x="149027" y="128444"/>
                    </a:cubicBezTo>
                    <a:cubicBezTo>
                      <a:pt x="149040" y="128444"/>
                      <a:pt x="149055" y="128235"/>
                      <a:pt x="149073" y="127828"/>
                    </a:cubicBezTo>
                    <a:cubicBezTo>
                      <a:pt x="149091" y="127421"/>
                      <a:pt x="149110" y="126815"/>
                      <a:pt x="149121" y="126018"/>
                    </a:cubicBezTo>
                    <a:cubicBezTo>
                      <a:pt x="149126" y="124427"/>
                      <a:pt x="149163" y="122065"/>
                      <a:pt x="148722" y="119056"/>
                    </a:cubicBezTo>
                    <a:cubicBezTo>
                      <a:pt x="148488" y="117557"/>
                      <a:pt x="148108" y="115893"/>
                      <a:pt x="147386" y="114178"/>
                    </a:cubicBezTo>
                    <a:cubicBezTo>
                      <a:pt x="146670" y="112470"/>
                      <a:pt x="145602" y="110693"/>
                      <a:pt x="143982" y="109217"/>
                    </a:cubicBezTo>
                    <a:cubicBezTo>
                      <a:pt x="142380" y="107733"/>
                      <a:pt x="140263" y="106598"/>
                      <a:pt x="137862" y="106000"/>
                    </a:cubicBezTo>
                    <a:cubicBezTo>
                      <a:pt x="136795" y="105751"/>
                      <a:pt x="135665" y="105611"/>
                      <a:pt x="134508" y="105611"/>
                    </a:cubicBezTo>
                    <a:cubicBezTo>
                      <a:pt x="133063" y="105611"/>
                      <a:pt x="131577" y="105830"/>
                      <a:pt x="130122" y="106334"/>
                    </a:cubicBezTo>
                    <a:cubicBezTo>
                      <a:pt x="128804" y="106782"/>
                      <a:pt x="127607" y="107522"/>
                      <a:pt x="126353" y="108131"/>
                    </a:cubicBezTo>
                    <a:cubicBezTo>
                      <a:pt x="125344" y="108626"/>
                      <a:pt x="124243" y="109038"/>
                      <a:pt x="123125" y="109038"/>
                    </a:cubicBezTo>
                    <a:cubicBezTo>
                      <a:pt x="122867" y="109038"/>
                      <a:pt x="122609" y="109016"/>
                      <a:pt x="122350" y="108968"/>
                    </a:cubicBezTo>
                    <a:cubicBezTo>
                      <a:pt x="120973" y="108722"/>
                      <a:pt x="119742" y="107813"/>
                      <a:pt x="118791" y="106680"/>
                    </a:cubicBezTo>
                    <a:cubicBezTo>
                      <a:pt x="117848" y="105532"/>
                      <a:pt x="117102" y="104163"/>
                      <a:pt x="116583" y="102697"/>
                    </a:cubicBezTo>
                    <a:cubicBezTo>
                      <a:pt x="115521" y="99748"/>
                      <a:pt x="115304" y="96445"/>
                      <a:pt x="115343" y="93087"/>
                    </a:cubicBezTo>
                    <a:cubicBezTo>
                      <a:pt x="115379" y="89720"/>
                      <a:pt x="115664" y="86214"/>
                      <a:pt x="115256" y="82610"/>
                    </a:cubicBezTo>
                    <a:cubicBezTo>
                      <a:pt x="115048" y="80814"/>
                      <a:pt x="114659" y="78998"/>
                      <a:pt x="113924" y="77268"/>
                    </a:cubicBezTo>
                    <a:cubicBezTo>
                      <a:pt x="113171" y="75556"/>
                      <a:pt x="112114" y="73940"/>
                      <a:pt x="110710" y="72618"/>
                    </a:cubicBezTo>
                    <a:cubicBezTo>
                      <a:pt x="109328" y="71286"/>
                      <a:pt x="107539" y="70288"/>
                      <a:pt x="105568" y="69954"/>
                    </a:cubicBezTo>
                    <a:cubicBezTo>
                      <a:pt x="105114" y="69879"/>
                      <a:pt x="104661" y="69848"/>
                      <a:pt x="104212" y="69848"/>
                    </a:cubicBezTo>
                    <a:cubicBezTo>
                      <a:pt x="102683" y="69848"/>
                      <a:pt x="101186" y="70201"/>
                      <a:pt x="99732" y="70359"/>
                    </a:cubicBezTo>
                    <a:cubicBezTo>
                      <a:pt x="99314" y="70408"/>
                      <a:pt x="98897" y="70436"/>
                      <a:pt x="98483" y="70436"/>
                    </a:cubicBezTo>
                    <a:cubicBezTo>
                      <a:pt x="97958" y="70436"/>
                      <a:pt x="97438" y="70391"/>
                      <a:pt x="96923" y="70290"/>
                    </a:cubicBezTo>
                    <a:cubicBezTo>
                      <a:pt x="96001" y="70116"/>
                      <a:pt x="95112" y="69755"/>
                      <a:pt x="94279" y="69292"/>
                    </a:cubicBezTo>
                    <a:cubicBezTo>
                      <a:pt x="92619" y="68345"/>
                      <a:pt x="91193" y="66944"/>
                      <a:pt x="90129" y="65305"/>
                    </a:cubicBezTo>
                    <a:cubicBezTo>
                      <a:pt x="87949" y="61999"/>
                      <a:pt x="86989" y="57982"/>
                      <a:pt x="85396" y="54146"/>
                    </a:cubicBezTo>
                    <a:cubicBezTo>
                      <a:pt x="84596" y="52229"/>
                      <a:pt x="83617" y="50355"/>
                      <a:pt x="82261" y="48758"/>
                    </a:cubicBezTo>
                    <a:cubicBezTo>
                      <a:pt x="81934" y="48351"/>
                      <a:pt x="81540" y="48002"/>
                      <a:pt x="81182" y="47622"/>
                    </a:cubicBezTo>
                    <a:cubicBezTo>
                      <a:pt x="80790" y="47278"/>
                      <a:pt x="80382" y="46952"/>
                      <a:pt x="79976" y="46629"/>
                    </a:cubicBezTo>
                    <a:cubicBezTo>
                      <a:pt x="79125" y="46030"/>
                      <a:pt x="78204" y="45537"/>
                      <a:pt x="77232" y="45161"/>
                    </a:cubicBezTo>
                    <a:cubicBezTo>
                      <a:pt x="75565" y="44547"/>
                      <a:pt x="73807" y="44283"/>
                      <a:pt x="72073" y="44283"/>
                    </a:cubicBezTo>
                    <a:cubicBezTo>
                      <a:pt x="71784" y="44283"/>
                      <a:pt x="71496" y="44291"/>
                      <a:pt x="71209" y="44305"/>
                    </a:cubicBezTo>
                    <a:cubicBezTo>
                      <a:pt x="69194" y="44387"/>
                      <a:pt x="67230" y="44806"/>
                      <a:pt x="65349" y="45381"/>
                    </a:cubicBezTo>
                    <a:cubicBezTo>
                      <a:pt x="63459" y="45964"/>
                      <a:pt x="61704" y="46811"/>
                      <a:pt x="59939" y="47459"/>
                    </a:cubicBezTo>
                    <a:cubicBezTo>
                      <a:pt x="58552" y="47973"/>
                      <a:pt x="57114" y="48353"/>
                      <a:pt x="55698" y="48353"/>
                    </a:cubicBezTo>
                    <a:cubicBezTo>
                      <a:pt x="55319" y="48353"/>
                      <a:pt x="54941" y="48326"/>
                      <a:pt x="54566" y="48267"/>
                    </a:cubicBezTo>
                    <a:cubicBezTo>
                      <a:pt x="52801" y="47980"/>
                      <a:pt x="51214" y="47003"/>
                      <a:pt x="49961" y="45746"/>
                    </a:cubicBezTo>
                    <a:cubicBezTo>
                      <a:pt x="48694" y="44487"/>
                      <a:pt x="47698" y="42996"/>
                      <a:pt x="46886" y="41429"/>
                    </a:cubicBezTo>
                    <a:cubicBezTo>
                      <a:pt x="45239" y="38298"/>
                      <a:pt x="44243" y="34953"/>
                      <a:pt x="43291" y="31714"/>
                    </a:cubicBezTo>
                    <a:cubicBezTo>
                      <a:pt x="42360" y="28455"/>
                      <a:pt x="41363" y="25317"/>
                      <a:pt x="40465" y="22275"/>
                    </a:cubicBezTo>
                    <a:cubicBezTo>
                      <a:pt x="40016" y="20753"/>
                      <a:pt x="39596" y="19253"/>
                      <a:pt x="39224" y="17770"/>
                    </a:cubicBezTo>
                    <a:cubicBezTo>
                      <a:pt x="39034" y="17030"/>
                      <a:pt x="38862" y="16293"/>
                      <a:pt x="38700" y="15562"/>
                    </a:cubicBezTo>
                    <a:cubicBezTo>
                      <a:pt x="38537" y="14835"/>
                      <a:pt x="38403" y="14100"/>
                      <a:pt x="38193" y="13368"/>
                    </a:cubicBezTo>
                    <a:cubicBezTo>
                      <a:pt x="37320" y="10479"/>
                      <a:pt x="35712" y="8010"/>
                      <a:pt x="33792" y="6055"/>
                    </a:cubicBezTo>
                    <a:cubicBezTo>
                      <a:pt x="32825" y="5083"/>
                      <a:pt x="31754" y="4245"/>
                      <a:pt x="30584" y="3634"/>
                    </a:cubicBezTo>
                    <a:cubicBezTo>
                      <a:pt x="29393" y="3044"/>
                      <a:pt x="28192" y="2686"/>
                      <a:pt x="27011" y="2348"/>
                    </a:cubicBezTo>
                    <a:cubicBezTo>
                      <a:pt x="24643" y="1700"/>
                      <a:pt x="22361" y="1344"/>
                      <a:pt x="20229" y="1057"/>
                    </a:cubicBezTo>
                    <a:cubicBezTo>
                      <a:pt x="15963" y="540"/>
                      <a:pt x="12289" y="61"/>
                      <a:pt x="9248" y="9"/>
                    </a:cubicBezTo>
                    <a:cubicBezTo>
                      <a:pt x="9002" y="3"/>
                      <a:pt x="8761" y="0"/>
                      <a:pt x="852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3160575" y="1604675"/>
                <a:ext cx="1731225" cy="2161425"/>
              </a:xfrm>
              <a:custGeom>
                <a:avLst/>
                <a:gdLst/>
                <a:ahLst/>
                <a:cxnLst/>
                <a:rect l="l" t="t" r="r" b="b"/>
                <a:pathLst>
                  <a:path w="69249" h="86457" extrusionOk="0">
                    <a:moveTo>
                      <a:pt x="43" y="1"/>
                    </a:moveTo>
                    <a:cubicBezTo>
                      <a:pt x="30" y="2"/>
                      <a:pt x="19" y="109"/>
                      <a:pt x="12" y="321"/>
                    </a:cubicBezTo>
                    <a:cubicBezTo>
                      <a:pt x="9" y="615"/>
                      <a:pt x="5" y="923"/>
                      <a:pt x="1" y="1258"/>
                    </a:cubicBezTo>
                    <a:cubicBezTo>
                      <a:pt x="2" y="2080"/>
                      <a:pt x="12" y="3295"/>
                      <a:pt x="73" y="4858"/>
                    </a:cubicBezTo>
                    <a:cubicBezTo>
                      <a:pt x="134" y="6422"/>
                      <a:pt x="238" y="8333"/>
                      <a:pt x="487" y="10547"/>
                    </a:cubicBezTo>
                    <a:cubicBezTo>
                      <a:pt x="732" y="12759"/>
                      <a:pt x="1139" y="15271"/>
                      <a:pt x="1879" y="17986"/>
                    </a:cubicBezTo>
                    <a:cubicBezTo>
                      <a:pt x="2640" y="20685"/>
                      <a:pt x="3738" y="23612"/>
                      <a:pt x="5538" y="26411"/>
                    </a:cubicBezTo>
                    <a:cubicBezTo>
                      <a:pt x="7315" y="29203"/>
                      <a:pt x="9722" y="31936"/>
                      <a:pt x="12897" y="33963"/>
                    </a:cubicBezTo>
                    <a:cubicBezTo>
                      <a:pt x="14480" y="34971"/>
                      <a:pt x="16254" y="35785"/>
                      <a:pt x="18164" y="36281"/>
                    </a:cubicBezTo>
                    <a:cubicBezTo>
                      <a:pt x="20056" y="36787"/>
                      <a:pt x="22057" y="36926"/>
                      <a:pt x="24057" y="36926"/>
                    </a:cubicBezTo>
                    <a:cubicBezTo>
                      <a:pt x="24078" y="36926"/>
                      <a:pt x="24099" y="36926"/>
                      <a:pt x="24120" y="36926"/>
                    </a:cubicBezTo>
                    <a:cubicBezTo>
                      <a:pt x="25931" y="36926"/>
                      <a:pt x="27756" y="36823"/>
                      <a:pt x="29592" y="36823"/>
                    </a:cubicBezTo>
                    <a:cubicBezTo>
                      <a:pt x="29809" y="36823"/>
                      <a:pt x="30026" y="36824"/>
                      <a:pt x="30243" y="36827"/>
                    </a:cubicBezTo>
                    <a:cubicBezTo>
                      <a:pt x="31269" y="36848"/>
                      <a:pt x="32300" y="36909"/>
                      <a:pt x="33324" y="37045"/>
                    </a:cubicBezTo>
                    <a:cubicBezTo>
                      <a:pt x="34347" y="37189"/>
                      <a:pt x="35351" y="37439"/>
                      <a:pt x="36338" y="37770"/>
                    </a:cubicBezTo>
                    <a:cubicBezTo>
                      <a:pt x="38304" y="38459"/>
                      <a:pt x="40077" y="39574"/>
                      <a:pt x="41623" y="40895"/>
                    </a:cubicBezTo>
                    <a:cubicBezTo>
                      <a:pt x="43177" y="42216"/>
                      <a:pt x="44472" y="43787"/>
                      <a:pt x="45591" y="45420"/>
                    </a:cubicBezTo>
                    <a:cubicBezTo>
                      <a:pt x="46707" y="47061"/>
                      <a:pt x="47633" y="48790"/>
                      <a:pt x="48399" y="50544"/>
                    </a:cubicBezTo>
                    <a:cubicBezTo>
                      <a:pt x="49165" y="52297"/>
                      <a:pt x="49763" y="54087"/>
                      <a:pt x="50299" y="55842"/>
                    </a:cubicBezTo>
                    <a:cubicBezTo>
                      <a:pt x="51363" y="59364"/>
                      <a:pt x="52148" y="62787"/>
                      <a:pt x="53044" y="65957"/>
                    </a:cubicBezTo>
                    <a:cubicBezTo>
                      <a:pt x="53929" y="69127"/>
                      <a:pt x="54928" y="72054"/>
                      <a:pt x="56177" y="74581"/>
                    </a:cubicBezTo>
                    <a:cubicBezTo>
                      <a:pt x="57420" y="77108"/>
                      <a:pt x="58874" y="79226"/>
                      <a:pt x="60356" y="80903"/>
                    </a:cubicBezTo>
                    <a:cubicBezTo>
                      <a:pt x="61837" y="82584"/>
                      <a:pt x="63374" y="83786"/>
                      <a:pt x="64710" y="84615"/>
                    </a:cubicBezTo>
                    <a:cubicBezTo>
                      <a:pt x="66044" y="85462"/>
                      <a:pt x="67208" y="85872"/>
                      <a:pt x="67981" y="86151"/>
                    </a:cubicBezTo>
                    <a:lnTo>
                      <a:pt x="68889" y="86394"/>
                    </a:lnTo>
                    <a:cubicBezTo>
                      <a:pt x="69056" y="86435"/>
                      <a:pt x="69156" y="86456"/>
                      <a:pt x="69191" y="86456"/>
                    </a:cubicBezTo>
                    <a:cubicBezTo>
                      <a:pt x="69200" y="86456"/>
                      <a:pt x="69204" y="86455"/>
                      <a:pt x="69205" y="86452"/>
                    </a:cubicBezTo>
                    <a:cubicBezTo>
                      <a:pt x="69249" y="86350"/>
                      <a:pt x="67476" y="86073"/>
                      <a:pt x="64862" y="84376"/>
                    </a:cubicBezTo>
                    <a:cubicBezTo>
                      <a:pt x="63571" y="83526"/>
                      <a:pt x="62091" y="82312"/>
                      <a:pt x="60663" y="80635"/>
                    </a:cubicBezTo>
                    <a:cubicBezTo>
                      <a:pt x="59235" y="78961"/>
                      <a:pt x="57835" y="76859"/>
                      <a:pt x="56640" y="74356"/>
                    </a:cubicBezTo>
                    <a:cubicBezTo>
                      <a:pt x="55441" y="71855"/>
                      <a:pt x="54481" y="68956"/>
                      <a:pt x="53625" y="65797"/>
                    </a:cubicBezTo>
                    <a:cubicBezTo>
                      <a:pt x="52759" y="62637"/>
                      <a:pt x="51996" y="59208"/>
                      <a:pt x="50942" y="55650"/>
                    </a:cubicBezTo>
                    <a:cubicBezTo>
                      <a:pt x="50407" y="53873"/>
                      <a:pt x="49811" y="52063"/>
                      <a:pt x="49036" y="50267"/>
                    </a:cubicBezTo>
                    <a:cubicBezTo>
                      <a:pt x="48260" y="48476"/>
                      <a:pt x="47321" y="46706"/>
                      <a:pt x="46180" y="45019"/>
                    </a:cubicBezTo>
                    <a:cubicBezTo>
                      <a:pt x="45035" y="43341"/>
                      <a:pt x="43706" y="41722"/>
                      <a:pt x="42097" y="40348"/>
                    </a:cubicBezTo>
                    <a:cubicBezTo>
                      <a:pt x="40494" y="38975"/>
                      <a:pt x="38642" y="37806"/>
                      <a:pt x="36579" y="37084"/>
                    </a:cubicBezTo>
                    <a:cubicBezTo>
                      <a:pt x="35544" y="36735"/>
                      <a:pt x="34488" y="36476"/>
                      <a:pt x="33424" y="36325"/>
                    </a:cubicBezTo>
                    <a:cubicBezTo>
                      <a:pt x="32361" y="36184"/>
                      <a:pt x="31301" y="36122"/>
                      <a:pt x="30254" y="36103"/>
                    </a:cubicBezTo>
                    <a:cubicBezTo>
                      <a:pt x="30058" y="36101"/>
                      <a:pt x="29863" y="36100"/>
                      <a:pt x="29668" y="36100"/>
                    </a:cubicBezTo>
                    <a:cubicBezTo>
                      <a:pt x="27777" y="36100"/>
                      <a:pt x="25927" y="36209"/>
                      <a:pt x="24117" y="36212"/>
                    </a:cubicBezTo>
                    <a:cubicBezTo>
                      <a:pt x="24056" y="36212"/>
                      <a:pt x="23994" y="36212"/>
                      <a:pt x="23933" y="36212"/>
                    </a:cubicBezTo>
                    <a:cubicBezTo>
                      <a:pt x="22004" y="36212"/>
                      <a:pt x="20115" y="36077"/>
                      <a:pt x="18339" y="35608"/>
                    </a:cubicBezTo>
                    <a:cubicBezTo>
                      <a:pt x="16503" y="35137"/>
                      <a:pt x="14791" y="34363"/>
                      <a:pt x="13255" y="33395"/>
                    </a:cubicBezTo>
                    <a:cubicBezTo>
                      <a:pt x="10173" y="31452"/>
                      <a:pt x="7806" y="28804"/>
                      <a:pt x="6046" y="26085"/>
                    </a:cubicBezTo>
                    <a:cubicBezTo>
                      <a:pt x="4262" y="23363"/>
                      <a:pt x="3159" y="20503"/>
                      <a:pt x="2374" y="17846"/>
                    </a:cubicBezTo>
                    <a:cubicBezTo>
                      <a:pt x="1612" y="15175"/>
                      <a:pt x="1172" y="12691"/>
                      <a:pt x="890" y="10498"/>
                    </a:cubicBezTo>
                    <a:cubicBezTo>
                      <a:pt x="604" y="8304"/>
                      <a:pt x="458" y="6400"/>
                      <a:pt x="355" y="4843"/>
                    </a:cubicBezTo>
                    <a:cubicBezTo>
                      <a:pt x="274" y="3453"/>
                      <a:pt x="206" y="2271"/>
                      <a:pt x="147" y="1253"/>
                    </a:cubicBezTo>
                    <a:cubicBezTo>
                      <a:pt x="125" y="920"/>
                      <a:pt x="106" y="612"/>
                      <a:pt x="87" y="319"/>
                    </a:cubicBezTo>
                    <a:cubicBezTo>
                      <a:pt x="69" y="109"/>
                      <a:pt x="54" y="1"/>
                      <a:pt x="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2974975" y="1792150"/>
                <a:ext cx="1387800" cy="2109600"/>
              </a:xfrm>
              <a:custGeom>
                <a:avLst/>
                <a:gdLst/>
                <a:ahLst/>
                <a:cxnLst/>
                <a:rect l="l" t="t" r="r" b="b"/>
                <a:pathLst>
                  <a:path w="55512" h="84384" extrusionOk="0">
                    <a:moveTo>
                      <a:pt x="1462" y="0"/>
                    </a:moveTo>
                    <a:cubicBezTo>
                      <a:pt x="1438" y="0"/>
                      <a:pt x="1364" y="400"/>
                      <a:pt x="1247" y="1161"/>
                    </a:cubicBezTo>
                    <a:cubicBezTo>
                      <a:pt x="1130" y="1926"/>
                      <a:pt x="975" y="3056"/>
                      <a:pt x="800" y="4515"/>
                    </a:cubicBezTo>
                    <a:cubicBezTo>
                      <a:pt x="482" y="7430"/>
                      <a:pt x="0" y="11686"/>
                      <a:pt x="326" y="16962"/>
                    </a:cubicBezTo>
                    <a:cubicBezTo>
                      <a:pt x="526" y="19591"/>
                      <a:pt x="926" y="22479"/>
                      <a:pt x="1871" y="25456"/>
                    </a:cubicBezTo>
                    <a:cubicBezTo>
                      <a:pt x="2805" y="28431"/>
                      <a:pt x="4339" y="31454"/>
                      <a:pt x="6520" y="34217"/>
                    </a:cubicBezTo>
                    <a:cubicBezTo>
                      <a:pt x="8726" y="36938"/>
                      <a:pt x="11663" y="39406"/>
                      <a:pt x="15294" y="40758"/>
                    </a:cubicBezTo>
                    <a:cubicBezTo>
                      <a:pt x="15753" y="40906"/>
                      <a:pt x="16206" y="41080"/>
                      <a:pt x="16675" y="41207"/>
                    </a:cubicBezTo>
                    <a:lnTo>
                      <a:pt x="18101" y="41540"/>
                    </a:lnTo>
                    <a:cubicBezTo>
                      <a:pt x="19067" y="41715"/>
                      <a:pt x="20049" y="41810"/>
                      <a:pt x="21037" y="41856"/>
                    </a:cubicBezTo>
                    <a:cubicBezTo>
                      <a:pt x="21468" y="41873"/>
                      <a:pt x="21900" y="41881"/>
                      <a:pt x="22333" y="41881"/>
                    </a:cubicBezTo>
                    <a:cubicBezTo>
                      <a:pt x="23882" y="41881"/>
                      <a:pt x="25438" y="41785"/>
                      <a:pt x="26997" y="41708"/>
                    </a:cubicBezTo>
                    <a:cubicBezTo>
                      <a:pt x="27936" y="41663"/>
                      <a:pt x="28868" y="41627"/>
                      <a:pt x="29789" y="41627"/>
                    </a:cubicBezTo>
                    <a:cubicBezTo>
                      <a:pt x="30827" y="41627"/>
                      <a:pt x="31852" y="41672"/>
                      <a:pt x="32859" y="41799"/>
                    </a:cubicBezTo>
                    <a:cubicBezTo>
                      <a:pt x="34759" y="42022"/>
                      <a:pt x="36583" y="42574"/>
                      <a:pt x="38257" y="43365"/>
                    </a:cubicBezTo>
                    <a:cubicBezTo>
                      <a:pt x="39931" y="44156"/>
                      <a:pt x="41453" y="45194"/>
                      <a:pt x="42751" y="46412"/>
                    </a:cubicBezTo>
                    <a:cubicBezTo>
                      <a:pt x="44054" y="47631"/>
                      <a:pt x="45143" y="49017"/>
                      <a:pt x="46042" y="50472"/>
                    </a:cubicBezTo>
                    <a:cubicBezTo>
                      <a:pt x="47839" y="53393"/>
                      <a:pt x="48911" y="56524"/>
                      <a:pt x="49747" y="59472"/>
                    </a:cubicBezTo>
                    <a:cubicBezTo>
                      <a:pt x="50571" y="62432"/>
                      <a:pt x="51140" y="65249"/>
                      <a:pt x="51709" y="67813"/>
                    </a:cubicBezTo>
                    <a:cubicBezTo>
                      <a:pt x="52793" y="72703"/>
                      <a:pt x="53698" y="76781"/>
                      <a:pt x="54402" y="79953"/>
                    </a:cubicBezTo>
                    <a:cubicBezTo>
                      <a:pt x="54696" y="81217"/>
                      <a:pt x="54950" y="82300"/>
                      <a:pt x="55170" y="83245"/>
                    </a:cubicBezTo>
                    <a:cubicBezTo>
                      <a:pt x="55354" y="83992"/>
                      <a:pt x="55461" y="84384"/>
                      <a:pt x="55486" y="84384"/>
                    </a:cubicBezTo>
                    <a:cubicBezTo>
                      <a:pt x="55487" y="84384"/>
                      <a:pt x="55487" y="84384"/>
                      <a:pt x="55487" y="84384"/>
                    </a:cubicBezTo>
                    <a:cubicBezTo>
                      <a:pt x="55511" y="84379"/>
                      <a:pt x="55451" y="83977"/>
                      <a:pt x="55313" y="83217"/>
                    </a:cubicBezTo>
                    <a:cubicBezTo>
                      <a:pt x="55131" y="82262"/>
                      <a:pt x="54922" y="81169"/>
                      <a:pt x="54679" y="79895"/>
                    </a:cubicBezTo>
                    <a:cubicBezTo>
                      <a:pt x="54034" y="76710"/>
                      <a:pt x="53206" y="72616"/>
                      <a:pt x="52211" y="67706"/>
                    </a:cubicBezTo>
                    <a:cubicBezTo>
                      <a:pt x="51677" y="65138"/>
                      <a:pt x="51134" y="62307"/>
                      <a:pt x="50327" y="59311"/>
                    </a:cubicBezTo>
                    <a:cubicBezTo>
                      <a:pt x="49509" y="56328"/>
                      <a:pt x="48445" y="53138"/>
                      <a:pt x="46613" y="50120"/>
                    </a:cubicBezTo>
                    <a:cubicBezTo>
                      <a:pt x="45695" y="48619"/>
                      <a:pt x="44575" y="47178"/>
                      <a:pt x="43226" y="45906"/>
                    </a:cubicBezTo>
                    <a:cubicBezTo>
                      <a:pt x="41878" y="44635"/>
                      <a:pt x="40302" y="43550"/>
                      <a:pt x="38563" y="42722"/>
                    </a:cubicBezTo>
                    <a:cubicBezTo>
                      <a:pt x="36825" y="41892"/>
                      <a:pt x="34925" y="41317"/>
                      <a:pt x="32949" y="41081"/>
                    </a:cubicBezTo>
                    <a:cubicBezTo>
                      <a:pt x="31900" y="40947"/>
                      <a:pt x="30842" y="40901"/>
                      <a:pt x="29780" y="40901"/>
                    </a:cubicBezTo>
                    <a:cubicBezTo>
                      <a:pt x="28843" y="40901"/>
                      <a:pt x="27902" y="40937"/>
                      <a:pt x="26962" y="40981"/>
                    </a:cubicBezTo>
                    <a:cubicBezTo>
                      <a:pt x="25378" y="41059"/>
                      <a:pt x="23818" y="41156"/>
                      <a:pt x="22283" y="41156"/>
                    </a:cubicBezTo>
                    <a:cubicBezTo>
                      <a:pt x="21876" y="41156"/>
                      <a:pt x="21471" y="41149"/>
                      <a:pt x="21067" y="41133"/>
                    </a:cubicBezTo>
                    <a:cubicBezTo>
                      <a:pt x="20107" y="41088"/>
                      <a:pt x="19158" y="40999"/>
                      <a:pt x="18232" y="40834"/>
                    </a:cubicBezTo>
                    <a:lnTo>
                      <a:pt x="16865" y="40516"/>
                    </a:lnTo>
                    <a:cubicBezTo>
                      <a:pt x="16416" y="40395"/>
                      <a:pt x="15980" y="40230"/>
                      <a:pt x="15540" y="40089"/>
                    </a:cubicBezTo>
                    <a:cubicBezTo>
                      <a:pt x="12056" y="38803"/>
                      <a:pt x="9203" y="36433"/>
                      <a:pt x="7041" y="33796"/>
                    </a:cubicBezTo>
                    <a:cubicBezTo>
                      <a:pt x="4903" y="31118"/>
                      <a:pt x="3383" y="28174"/>
                      <a:pt x="2446" y="25271"/>
                    </a:cubicBezTo>
                    <a:cubicBezTo>
                      <a:pt x="1495" y="22365"/>
                      <a:pt x="1067" y="19519"/>
                      <a:pt x="839" y="16923"/>
                    </a:cubicBezTo>
                    <a:cubicBezTo>
                      <a:pt x="451" y="11709"/>
                      <a:pt x="850" y="7462"/>
                      <a:pt x="1080" y="4544"/>
                    </a:cubicBezTo>
                    <a:lnTo>
                      <a:pt x="1392" y="1179"/>
                    </a:lnTo>
                    <a:cubicBezTo>
                      <a:pt x="1463" y="408"/>
                      <a:pt x="1487" y="2"/>
                      <a:pt x="1463" y="0"/>
                    </a:cubicBezTo>
                    <a:cubicBezTo>
                      <a:pt x="1463" y="0"/>
                      <a:pt x="1463" y="0"/>
                      <a:pt x="1462" y="0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3388750" y="1341850"/>
                <a:ext cx="2618550" cy="2568950"/>
              </a:xfrm>
              <a:custGeom>
                <a:avLst/>
                <a:gdLst/>
                <a:ahLst/>
                <a:cxnLst/>
                <a:rect l="l" t="t" r="r" b="b"/>
                <a:pathLst>
                  <a:path w="104742" h="102758" extrusionOk="0">
                    <a:moveTo>
                      <a:pt x="17" y="1"/>
                    </a:moveTo>
                    <a:cubicBezTo>
                      <a:pt x="5" y="2"/>
                      <a:pt x="1" y="148"/>
                      <a:pt x="5" y="437"/>
                    </a:cubicBezTo>
                    <a:cubicBezTo>
                      <a:pt x="18" y="820"/>
                      <a:pt x="30" y="1240"/>
                      <a:pt x="46" y="1717"/>
                    </a:cubicBezTo>
                    <a:cubicBezTo>
                      <a:pt x="86" y="2277"/>
                      <a:pt x="160" y="2971"/>
                      <a:pt x="254" y="3789"/>
                    </a:cubicBezTo>
                    <a:cubicBezTo>
                      <a:pt x="392" y="4600"/>
                      <a:pt x="522" y="5543"/>
                      <a:pt x="784" y="6582"/>
                    </a:cubicBezTo>
                    <a:cubicBezTo>
                      <a:pt x="1269" y="8663"/>
                      <a:pt x="2082" y="11177"/>
                      <a:pt x="3450" y="13902"/>
                    </a:cubicBezTo>
                    <a:cubicBezTo>
                      <a:pt x="3786" y="14586"/>
                      <a:pt x="4187" y="15265"/>
                      <a:pt x="4587" y="15975"/>
                    </a:cubicBezTo>
                    <a:cubicBezTo>
                      <a:pt x="5029" y="16658"/>
                      <a:pt x="5449" y="17388"/>
                      <a:pt x="5969" y="18079"/>
                    </a:cubicBezTo>
                    <a:cubicBezTo>
                      <a:pt x="6950" y="19504"/>
                      <a:pt x="8136" y="20905"/>
                      <a:pt x="9487" y="22269"/>
                    </a:cubicBezTo>
                    <a:cubicBezTo>
                      <a:pt x="10828" y="23645"/>
                      <a:pt x="12389" y="24934"/>
                      <a:pt x="14121" y="26121"/>
                    </a:cubicBezTo>
                    <a:cubicBezTo>
                      <a:pt x="15862" y="27294"/>
                      <a:pt x="17804" y="28341"/>
                      <a:pt x="19944" y="29105"/>
                    </a:cubicBezTo>
                    <a:cubicBezTo>
                      <a:pt x="22008" y="29840"/>
                      <a:pt x="24275" y="30297"/>
                      <a:pt x="26614" y="30297"/>
                    </a:cubicBezTo>
                    <a:cubicBezTo>
                      <a:pt x="26696" y="30297"/>
                      <a:pt x="26778" y="30296"/>
                      <a:pt x="26860" y="30295"/>
                    </a:cubicBezTo>
                    <a:cubicBezTo>
                      <a:pt x="29284" y="30286"/>
                      <a:pt x="31733" y="29904"/>
                      <a:pt x="34225" y="29643"/>
                    </a:cubicBezTo>
                    <a:cubicBezTo>
                      <a:pt x="35370" y="29522"/>
                      <a:pt x="36536" y="29435"/>
                      <a:pt x="37707" y="29435"/>
                    </a:cubicBezTo>
                    <a:cubicBezTo>
                      <a:pt x="39077" y="29435"/>
                      <a:pt x="40453" y="29554"/>
                      <a:pt x="41810" y="29876"/>
                    </a:cubicBezTo>
                    <a:cubicBezTo>
                      <a:pt x="43059" y="30176"/>
                      <a:pt x="44278" y="30661"/>
                      <a:pt x="45348" y="31394"/>
                    </a:cubicBezTo>
                    <a:cubicBezTo>
                      <a:pt x="46427" y="32118"/>
                      <a:pt x="47333" y="33095"/>
                      <a:pt x="48094" y="34195"/>
                    </a:cubicBezTo>
                    <a:cubicBezTo>
                      <a:pt x="49611" y="36415"/>
                      <a:pt x="50538" y="39056"/>
                      <a:pt x="51666" y="41667"/>
                    </a:cubicBezTo>
                    <a:cubicBezTo>
                      <a:pt x="52241" y="42979"/>
                      <a:pt x="52909" y="44275"/>
                      <a:pt x="53753" y="45477"/>
                    </a:cubicBezTo>
                    <a:cubicBezTo>
                      <a:pt x="54587" y="46682"/>
                      <a:pt x="55602" y="47799"/>
                      <a:pt x="56852" y="48663"/>
                    </a:cubicBezTo>
                    <a:cubicBezTo>
                      <a:pt x="57485" y="49084"/>
                      <a:pt x="58169" y="49421"/>
                      <a:pt x="58889" y="49666"/>
                    </a:cubicBezTo>
                    <a:cubicBezTo>
                      <a:pt x="59619" y="49882"/>
                      <a:pt x="60378" y="50003"/>
                      <a:pt x="61129" y="50003"/>
                    </a:cubicBezTo>
                    <a:cubicBezTo>
                      <a:pt x="62630" y="49993"/>
                      <a:pt x="64043" y="49652"/>
                      <a:pt x="65423" y="49434"/>
                    </a:cubicBezTo>
                    <a:cubicBezTo>
                      <a:pt x="66075" y="49331"/>
                      <a:pt x="66737" y="49247"/>
                      <a:pt x="67378" y="49247"/>
                    </a:cubicBezTo>
                    <a:cubicBezTo>
                      <a:pt x="68079" y="49247"/>
                      <a:pt x="68755" y="49347"/>
                      <a:pt x="69366" y="49630"/>
                    </a:cubicBezTo>
                    <a:cubicBezTo>
                      <a:pt x="70559" y="50134"/>
                      <a:pt x="71327" y="51278"/>
                      <a:pt x="71689" y="52533"/>
                    </a:cubicBezTo>
                    <a:cubicBezTo>
                      <a:pt x="72076" y="53795"/>
                      <a:pt x="72152" y="55137"/>
                      <a:pt x="72223" y="56476"/>
                    </a:cubicBezTo>
                    <a:cubicBezTo>
                      <a:pt x="72294" y="57816"/>
                      <a:pt x="72325" y="59145"/>
                      <a:pt x="72362" y="60465"/>
                    </a:cubicBezTo>
                    <a:cubicBezTo>
                      <a:pt x="72438" y="63102"/>
                      <a:pt x="72537" y="65708"/>
                      <a:pt x="72960" y="68223"/>
                    </a:cubicBezTo>
                    <a:cubicBezTo>
                      <a:pt x="73376" y="70737"/>
                      <a:pt x="74133" y="73153"/>
                      <a:pt x="75325" y="75280"/>
                    </a:cubicBezTo>
                    <a:cubicBezTo>
                      <a:pt x="75909" y="76333"/>
                      <a:pt x="76623" y="77307"/>
                      <a:pt x="77449" y="78182"/>
                    </a:cubicBezTo>
                    <a:cubicBezTo>
                      <a:pt x="77652" y="78399"/>
                      <a:pt x="77859" y="78609"/>
                      <a:pt x="78081" y="78803"/>
                    </a:cubicBezTo>
                    <a:cubicBezTo>
                      <a:pt x="78292" y="79010"/>
                      <a:pt x="78521" y="79193"/>
                      <a:pt x="78753" y="79369"/>
                    </a:cubicBezTo>
                    <a:lnTo>
                      <a:pt x="79442" y="79901"/>
                    </a:lnTo>
                    <a:lnTo>
                      <a:pt x="80169" y="80366"/>
                    </a:lnTo>
                    <a:cubicBezTo>
                      <a:pt x="82112" y="81587"/>
                      <a:pt x="84228" y="82254"/>
                      <a:pt x="86228" y="82839"/>
                    </a:cubicBezTo>
                    <a:cubicBezTo>
                      <a:pt x="88241" y="83410"/>
                      <a:pt x="90187" y="83850"/>
                      <a:pt x="92003" y="84396"/>
                    </a:cubicBezTo>
                    <a:cubicBezTo>
                      <a:pt x="93817" y="84935"/>
                      <a:pt x="95507" y="85576"/>
                      <a:pt x="96978" y="86416"/>
                    </a:cubicBezTo>
                    <a:cubicBezTo>
                      <a:pt x="98455" y="87243"/>
                      <a:pt x="99678" y="88297"/>
                      <a:pt x="100655" y="89424"/>
                    </a:cubicBezTo>
                    <a:cubicBezTo>
                      <a:pt x="102336" y="91373"/>
                      <a:pt x="103504" y="93710"/>
                      <a:pt x="104051" y="96224"/>
                    </a:cubicBezTo>
                    <a:cubicBezTo>
                      <a:pt x="104497" y="98293"/>
                      <a:pt x="104443" y="99961"/>
                      <a:pt x="104322" y="101066"/>
                    </a:cubicBezTo>
                    <a:cubicBezTo>
                      <a:pt x="104278" y="101625"/>
                      <a:pt x="104183" y="102041"/>
                      <a:pt x="104138" y="102325"/>
                    </a:cubicBezTo>
                    <a:cubicBezTo>
                      <a:pt x="104091" y="102609"/>
                      <a:pt x="104073" y="102755"/>
                      <a:pt x="104084" y="102758"/>
                    </a:cubicBezTo>
                    <a:cubicBezTo>
                      <a:pt x="104084" y="102758"/>
                      <a:pt x="104085" y="102758"/>
                      <a:pt x="104085" y="102758"/>
                    </a:cubicBezTo>
                    <a:cubicBezTo>
                      <a:pt x="104098" y="102758"/>
                      <a:pt x="104140" y="102617"/>
                      <a:pt x="104212" y="102341"/>
                    </a:cubicBezTo>
                    <a:cubicBezTo>
                      <a:pt x="104284" y="102061"/>
                      <a:pt x="104401" y="101646"/>
                      <a:pt x="104468" y="101085"/>
                    </a:cubicBezTo>
                    <a:cubicBezTo>
                      <a:pt x="104639" y="99974"/>
                      <a:pt x="104742" y="98282"/>
                      <a:pt x="104329" y="96166"/>
                    </a:cubicBezTo>
                    <a:cubicBezTo>
                      <a:pt x="103818" y="93584"/>
                      <a:pt x="102661" y="91173"/>
                      <a:pt x="100965" y="89160"/>
                    </a:cubicBezTo>
                    <a:cubicBezTo>
                      <a:pt x="99977" y="87990"/>
                      <a:pt x="98723" y="86884"/>
                      <a:pt x="97210" y="86015"/>
                    </a:cubicBezTo>
                    <a:cubicBezTo>
                      <a:pt x="95706" y="85134"/>
                      <a:pt x="93984" y="84465"/>
                      <a:pt x="92153" y="83903"/>
                    </a:cubicBezTo>
                    <a:cubicBezTo>
                      <a:pt x="90320" y="83337"/>
                      <a:pt x="88372" y="82880"/>
                      <a:pt x="86384" y="82300"/>
                    </a:cubicBezTo>
                    <a:cubicBezTo>
                      <a:pt x="84409" y="81708"/>
                      <a:pt x="82344" y="81038"/>
                      <a:pt x="80488" y="79853"/>
                    </a:cubicBezTo>
                    <a:lnTo>
                      <a:pt x="79794" y="79406"/>
                    </a:lnTo>
                    <a:lnTo>
                      <a:pt x="79139" y="78893"/>
                    </a:lnTo>
                    <a:cubicBezTo>
                      <a:pt x="78918" y="78724"/>
                      <a:pt x="78701" y="78548"/>
                      <a:pt x="78501" y="78351"/>
                    </a:cubicBezTo>
                    <a:cubicBezTo>
                      <a:pt x="78291" y="78165"/>
                      <a:pt x="78094" y="77963"/>
                      <a:pt x="77903" y="77756"/>
                    </a:cubicBezTo>
                    <a:cubicBezTo>
                      <a:pt x="77115" y="76915"/>
                      <a:pt x="76437" y="75978"/>
                      <a:pt x="75884" y="74969"/>
                    </a:cubicBezTo>
                    <a:cubicBezTo>
                      <a:pt x="74749" y="72918"/>
                      <a:pt x="74019" y="70569"/>
                      <a:pt x="73621" y="68115"/>
                    </a:cubicBezTo>
                    <a:cubicBezTo>
                      <a:pt x="73217" y="65653"/>
                      <a:pt x="73124" y="63080"/>
                      <a:pt x="73056" y="60447"/>
                    </a:cubicBezTo>
                    <a:cubicBezTo>
                      <a:pt x="73023" y="59129"/>
                      <a:pt x="72992" y="57793"/>
                      <a:pt x="72926" y="56442"/>
                    </a:cubicBezTo>
                    <a:cubicBezTo>
                      <a:pt x="72856" y="55101"/>
                      <a:pt x="72785" y="53699"/>
                      <a:pt x="72370" y="52326"/>
                    </a:cubicBezTo>
                    <a:cubicBezTo>
                      <a:pt x="72165" y="51643"/>
                      <a:pt x="71861" y="50966"/>
                      <a:pt x="71411" y="50368"/>
                    </a:cubicBezTo>
                    <a:cubicBezTo>
                      <a:pt x="70971" y="49763"/>
                      <a:pt x="70345" y="49290"/>
                      <a:pt x="69660" y="48975"/>
                    </a:cubicBezTo>
                    <a:cubicBezTo>
                      <a:pt x="68971" y="48661"/>
                      <a:pt x="68211" y="48531"/>
                      <a:pt x="67476" y="48526"/>
                    </a:cubicBezTo>
                    <a:cubicBezTo>
                      <a:pt x="67459" y="48526"/>
                      <a:pt x="67442" y="48526"/>
                      <a:pt x="67424" y="48526"/>
                    </a:cubicBezTo>
                    <a:cubicBezTo>
                      <a:pt x="66707" y="48526"/>
                      <a:pt x="66000" y="48613"/>
                      <a:pt x="65309" y="48720"/>
                    </a:cubicBezTo>
                    <a:cubicBezTo>
                      <a:pt x="63894" y="48945"/>
                      <a:pt x="62511" y="49271"/>
                      <a:pt x="61129" y="49279"/>
                    </a:cubicBezTo>
                    <a:cubicBezTo>
                      <a:pt x="60442" y="49278"/>
                      <a:pt x="59768" y="49166"/>
                      <a:pt x="59111" y="48974"/>
                    </a:cubicBezTo>
                    <a:cubicBezTo>
                      <a:pt x="58456" y="48751"/>
                      <a:pt x="57834" y="48444"/>
                      <a:pt x="57259" y="48062"/>
                    </a:cubicBezTo>
                    <a:cubicBezTo>
                      <a:pt x="56109" y="47268"/>
                      <a:pt x="55146" y="46217"/>
                      <a:pt x="54347" y="45063"/>
                    </a:cubicBezTo>
                    <a:cubicBezTo>
                      <a:pt x="53538" y="43913"/>
                      <a:pt x="52890" y="42659"/>
                      <a:pt x="52329" y="41379"/>
                    </a:cubicBezTo>
                    <a:cubicBezTo>
                      <a:pt x="51208" y="38805"/>
                      <a:pt x="50274" y="36119"/>
                      <a:pt x="48680" y="33791"/>
                    </a:cubicBezTo>
                    <a:cubicBezTo>
                      <a:pt x="47879" y="32638"/>
                      <a:pt x="46908" y="31591"/>
                      <a:pt x="45743" y="30812"/>
                    </a:cubicBezTo>
                    <a:cubicBezTo>
                      <a:pt x="44588" y="30024"/>
                      <a:pt x="43284" y="29514"/>
                      <a:pt x="41971" y="29202"/>
                    </a:cubicBezTo>
                    <a:cubicBezTo>
                      <a:pt x="40571" y="28873"/>
                      <a:pt x="39166" y="28753"/>
                      <a:pt x="37780" y="28753"/>
                    </a:cubicBezTo>
                    <a:cubicBezTo>
                      <a:pt x="36550" y="28753"/>
                      <a:pt x="35336" y="28848"/>
                      <a:pt x="34156" y="28977"/>
                    </a:cubicBezTo>
                    <a:cubicBezTo>
                      <a:pt x="31639" y="29251"/>
                      <a:pt x="29216" y="29637"/>
                      <a:pt x="26856" y="29655"/>
                    </a:cubicBezTo>
                    <a:cubicBezTo>
                      <a:pt x="26745" y="29657"/>
                      <a:pt x="26633" y="29658"/>
                      <a:pt x="26522" y="29658"/>
                    </a:cubicBezTo>
                    <a:cubicBezTo>
                      <a:pt x="24286" y="29658"/>
                      <a:pt x="22133" y="29231"/>
                      <a:pt x="20145" y="28535"/>
                    </a:cubicBezTo>
                    <a:cubicBezTo>
                      <a:pt x="18059" y="27806"/>
                      <a:pt x="16150" y="26795"/>
                      <a:pt x="14434" y="25655"/>
                    </a:cubicBezTo>
                    <a:cubicBezTo>
                      <a:pt x="12725" y="24502"/>
                      <a:pt x="11182" y="23248"/>
                      <a:pt x="9849" y="21906"/>
                    </a:cubicBezTo>
                    <a:cubicBezTo>
                      <a:pt x="8508" y="20574"/>
                      <a:pt x="7327" y="19204"/>
                      <a:pt x="6345" y="17811"/>
                    </a:cubicBezTo>
                    <a:cubicBezTo>
                      <a:pt x="5824" y="17135"/>
                      <a:pt x="5404" y="16418"/>
                      <a:pt x="4959" y="15749"/>
                    </a:cubicBezTo>
                    <a:cubicBezTo>
                      <a:pt x="4557" y="15054"/>
                      <a:pt x="4151" y="14387"/>
                      <a:pt x="3812" y="13717"/>
                    </a:cubicBezTo>
                    <a:cubicBezTo>
                      <a:pt x="2425" y="11042"/>
                      <a:pt x="1582" y="8569"/>
                      <a:pt x="1058" y="6516"/>
                    </a:cubicBezTo>
                    <a:cubicBezTo>
                      <a:pt x="777" y="5490"/>
                      <a:pt x="628" y="4558"/>
                      <a:pt x="467" y="3756"/>
                    </a:cubicBezTo>
                    <a:cubicBezTo>
                      <a:pt x="353" y="2946"/>
                      <a:pt x="256" y="2260"/>
                      <a:pt x="191" y="1704"/>
                    </a:cubicBezTo>
                    <a:cubicBezTo>
                      <a:pt x="150" y="1232"/>
                      <a:pt x="114" y="814"/>
                      <a:pt x="81" y="434"/>
                    </a:cubicBezTo>
                    <a:cubicBezTo>
                      <a:pt x="52" y="147"/>
                      <a:pt x="30" y="1"/>
                      <a:pt x="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3315675" y="1583250"/>
                <a:ext cx="1374950" cy="1430100"/>
              </a:xfrm>
              <a:custGeom>
                <a:avLst/>
                <a:gdLst/>
                <a:ahLst/>
                <a:cxnLst/>
                <a:rect l="l" t="t" r="r" b="b"/>
                <a:pathLst>
                  <a:path w="54998" h="57204" extrusionOk="0">
                    <a:moveTo>
                      <a:pt x="65" y="1"/>
                    </a:moveTo>
                    <a:cubicBezTo>
                      <a:pt x="65" y="1"/>
                      <a:pt x="65" y="1"/>
                      <a:pt x="65" y="1"/>
                    </a:cubicBezTo>
                    <a:cubicBezTo>
                      <a:pt x="41" y="1"/>
                      <a:pt x="20" y="300"/>
                      <a:pt x="6" y="872"/>
                    </a:cubicBezTo>
                    <a:cubicBezTo>
                      <a:pt x="0" y="1444"/>
                      <a:pt x="7" y="2289"/>
                      <a:pt x="96" y="3373"/>
                    </a:cubicBezTo>
                    <a:cubicBezTo>
                      <a:pt x="268" y="5534"/>
                      <a:pt x="730" y="8686"/>
                      <a:pt x="2067" y="12359"/>
                    </a:cubicBezTo>
                    <a:cubicBezTo>
                      <a:pt x="2746" y="14185"/>
                      <a:pt x="3613" y="16151"/>
                      <a:pt x="4830" y="18110"/>
                    </a:cubicBezTo>
                    <a:cubicBezTo>
                      <a:pt x="6045" y="20061"/>
                      <a:pt x="7629" y="22020"/>
                      <a:pt x="9749" y="23568"/>
                    </a:cubicBezTo>
                    <a:cubicBezTo>
                      <a:pt x="10839" y="24345"/>
                      <a:pt x="12015" y="24995"/>
                      <a:pt x="13253" y="25503"/>
                    </a:cubicBezTo>
                    <a:cubicBezTo>
                      <a:pt x="14516" y="26020"/>
                      <a:pt x="15848" y="26418"/>
                      <a:pt x="17214" y="26748"/>
                    </a:cubicBezTo>
                    <a:cubicBezTo>
                      <a:pt x="19945" y="27413"/>
                      <a:pt x="22812" y="27801"/>
                      <a:pt x="25665" y="28472"/>
                    </a:cubicBezTo>
                    <a:cubicBezTo>
                      <a:pt x="31392" y="29758"/>
                      <a:pt x="36297" y="32739"/>
                      <a:pt x="40123" y="36048"/>
                    </a:cubicBezTo>
                    <a:cubicBezTo>
                      <a:pt x="43970" y="39377"/>
                      <a:pt x="46790" y="43055"/>
                      <a:pt x="48904" y="46270"/>
                    </a:cubicBezTo>
                    <a:cubicBezTo>
                      <a:pt x="51014" y="49501"/>
                      <a:pt x="52462" y="52281"/>
                      <a:pt x="53438" y="54210"/>
                    </a:cubicBezTo>
                    <a:lnTo>
                      <a:pt x="54551" y="56440"/>
                    </a:lnTo>
                    <a:cubicBezTo>
                      <a:pt x="54802" y="56940"/>
                      <a:pt x="54946" y="57204"/>
                      <a:pt x="54973" y="57204"/>
                    </a:cubicBezTo>
                    <a:cubicBezTo>
                      <a:pt x="54973" y="57204"/>
                      <a:pt x="54974" y="57204"/>
                      <a:pt x="54974" y="57203"/>
                    </a:cubicBezTo>
                    <a:cubicBezTo>
                      <a:pt x="54997" y="57193"/>
                      <a:pt x="54898" y="56909"/>
                      <a:pt x="54685" y="56379"/>
                    </a:cubicBezTo>
                    <a:cubicBezTo>
                      <a:pt x="54472" y="55849"/>
                      <a:pt x="54145" y="55073"/>
                      <a:pt x="53693" y="54087"/>
                    </a:cubicBezTo>
                    <a:cubicBezTo>
                      <a:pt x="52792" y="52116"/>
                      <a:pt x="51408" y="49285"/>
                      <a:pt x="49335" y="45992"/>
                    </a:cubicBezTo>
                    <a:cubicBezTo>
                      <a:pt x="47259" y="42715"/>
                      <a:pt x="44448" y="38957"/>
                      <a:pt x="40563" y="35543"/>
                    </a:cubicBezTo>
                    <a:cubicBezTo>
                      <a:pt x="36702" y="32154"/>
                      <a:pt x="31692" y="29081"/>
                      <a:pt x="25833" y="27764"/>
                    </a:cubicBezTo>
                    <a:cubicBezTo>
                      <a:pt x="22931" y="27083"/>
                      <a:pt x="20066" y="26701"/>
                      <a:pt x="17379" y="26056"/>
                    </a:cubicBezTo>
                    <a:cubicBezTo>
                      <a:pt x="16036" y="25736"/>
                      <a:pt x="14736" y="25354"/>
                      <a:pt x="13515" y="24862"/>
                    </a:cubicBezTo>
                    <a:cubicBezTo>
                      <a:pt x="12325" y="24379"/>
                      <a:pt x="11193" y="23764"/>
                      <a:pt x="10140" y="23027"/>
                    </a:cubicBezTo>
                    <a:cubicBezTo>
                      <a:pt x="8102" y="21560"/>
                      <a:pt x="6547" y="19680"/>
                      <a:pt x="5339" y="17789"/>
                    </a:cubicBezTo>
                    <a:cubicBezTo>
                      <a:pt x="4130" y="15891"/>
                      <a:pt x="3247" y="13967"/>
                      <a:pt x="2547" y="12178"/>
                    </a:cubicBezTo>
                    <a:cubicBezTo>
                      <a:pt x="1169" y="8582"/>
                      <a:pt x="634" y="5480"/>
                      <a:pt x="378" y="3344"/>
                    </a:cubicBezTo>
                    <a:cubicBezTo>
                      <a:pt x="122" y="1202"/>
                      <a:pt x="133" y="1"/>
                      <a:pt x="6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3610725" y="3017775"/>
                <a:ext cx="751575" cy="786350"/>
              </a:xfrm>
              <a:custGeom>
                <a:avLst/>
                <a:gdLst/>
                <a:ahLst/>
                <a:cxnLst/>
                <a:rect l="l" t="t" r="r" b="b"/>
                <a:pathLst>
                  <a:path w="30063" h="31454" extrusionOk="0">
                    <a:moveTo>
                      <a:pt x="378" y="17"/>
                    </a:moveTo>
                    <a:cubicBezTo>
                      <a:pt x="132" y="17"/>
                      <a:pt x="5" y="29"/>
                      <a:pt x="5" y="51"/>
                    </a:cubicBezTo>
                    <a:cubicBezTo>
                      <a:pt x="0" y="116"/>
                      <a:pt x="632" y="168"/>
                      <a:pt x="1742" y="378"/>
                    </a:cubicBezTo>
                    <a:cubicBezTo>
                      <a:pt x="2853" y="574"/>
                      <a:pt x="4433" y="1040"/>
                      <a:pt x="6230" y="1941"/>
                    </a:cubicBezTo>
                    <a:cubicBezTo>
                      <a:pt x="8033" y="2833"/>
                      <a:pt x="9989" y="4258"/>
                      <a:pt x="11906" y="6109"/>
                    </a:cubicBezTo>
                    <a:cubicBezTo>
                      <a:pt x="13814" y="7971"/>
                      <a:pt x="15656" y="10279"/>
                      <a:pt x="17319" y="12877"/>
                    </a:cubicBezTo>
                    <a:cubicBezTo>
                      <a:pt x="18976" y="15491"/>
                      <a:pt x="20395" y="18089"/>
                      <a:pt x="21743" y="20427"/>
                    </a:cubicBezTo>
                    <a:cubicBezTo>
                      <a:pt x="23087" y="22767"/>
                      <a:pt x="24363" y="24850"/>
                      <a:pt x="25563" y="26514"/>
                    </a:cubicBezTo>
                    <a:cubicBezTo>
                      <a:pt x="26758" y="28180"/>
                      <a:pt x="27835" y="29449"/>
                      <a:pt x="28642" y="30263"/>
                    </a:cubicBezTo>
                    <a:cubicBezTo>
                      <a:pt x="29416" y="31050"/>
                      <a:pt x="29900" y="31453"/>
                      <a:pt x="29961" y="31453"/>
                    </a:cubicBezTo>
                    <a:cubicBezTo>
                      <a:pt x="29963" y="31453"/>
                      <a:pt x="29965" y="31453"/>
                      <a:pt x="29966" y="31452"/>
                    </a:cubicBezTo>
                    <a:cubicBezTo>
                      <a:pt x="30063" y="31359"/>
                      <a:pt x="28226" y="29610"/>
                      <a:pt x="25986" y="26221"/>
                    </a:cubicBezTo>
                    <a:cubicBezTo>
                      <a:pt x="24854" y="24537"/>
                      <a:pt x="23635" y="22449"/>
                      <a:pt x="22327" y="20096"/>
                    </a:cubicBezTo>
                    <a:cubicBezTo>
                      <a:pt x="21014" y="17745"/>
                      <a:pt x="19609" y="15129"/>
                      <a:pt x="17933" y="12485"/>
                    </a:cubicBezTo>
                    <a:cubicBezTo>
                      <a:pt x="16242" y="9845"/>
                      <a:pt x="14348" y="7503"/>
                      <a:pt x="12371" y="5625"/>
                    </a:cubicBezTo>
                    <a:cubicBezTo>
                      <a:pt x="10384" y="3758"/>
                      <a:pt x="8340" y="2336"/>
                      <a:pt x="6456" y="1479"/>
                    </a:cubicBezTo>
                    <a:cubicBezTo>
                      <a:pt x="4578" y="612"/>
                      <a:pt x="2931" y="212"/>
                      <a:pt x="1787" y="99"/>
                    </a:cubicBezTo>
                    <a:cubicBezTo>
                      <a:pt x="1219" y="0"/>
                      <a:pt x="766" y="35"/>
                      <a:pt x="465" y="18"/>
                    </a:cubicBezTo>
                    <a:cubicBezTo>
                      <a:pt x="435" y="18"/>
                      <a:pt x="406" y="17"/>
                      <a:pt x="378" y="17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2000550" y="397400"/>
                <a:ext cx="345600" cy="792325"/>
              </a:xfrm>
              <a:custGeom>
                <a:avLst/>
                <a:gdLst/>
                <a:ahLst/>
                <a:cxnLst/>
                <a:rect l="l" t="t" r="r" b="b"/>
                <a:pathLst>
                  <a:path w="13824" h="31693" extrusionOk="0">
                    <a:moveTo>
                      <a:pt x="13735" y="1"/>
                    </a:moveTo>
                    <a:cubicBezTo>
                      <a:pt x="13665" y="1"/>
                      <a:pt x="13259" y="289"/>
                      <a:pt x="12594" y="838"/>
                    </a:cubicBezTo>
                    <a:cubicBezTo>
                      <a:pt x="11889" y="1418"/>
                      <a:pt x="10904" y="2300"/>
                      <a:pt x="9763" y="3472"/>
                    </a:cubicBezTo>
                    <a:cubicBezTo>
                      <a:pt x="7490" y="5800"/>
                      <a:pt x="4592" y="9383"/>
                      <a:pt x="2572" y="13995"/>
                    </a:cubicBezTo>
                    <a:cubicBezTo>
                      <a:pt x="549" y="18607"/>
                      <a:pt x="0" y="23243"/>
                      <a:pt x="230" y="26510"/>
                    </a:cubicBezTo>
                    <a:cubicBezTo>
                      <a:pt x="333" y="28150"/>
                      <a:pt x="571" y="29461"/>
                      <a:pt x="802" y="30346"/>
                    </a:cubicBezTo>
                    <a:cubicBezTo>
                      <a:pt x="1030" y="31221"/>
                      <a:pt x="1214" y="31692"/>
                      <a:pt x="1258" y="31692"/>
                    </a:cubicBezTo>
                    <a:cubicBezTo>
                      <a:pt x="1259" y="31692"/>
                      <a:pt x="1260" y="31692"/>
                      <a:pt x="1260" y="31692"/>
                    </a:cubicBezTo>
                    <a:cubicBezTo>
                      <a:pt x="1395" y="31663"/>
                      <a:pt x="814" y="29714"/>
                      <a:pt x="743" y="26489"/>
                    </a:cubicBezTo>
                    <a:cubicBezTo>
                      <a:pt x="649" y="23283"/>
                      <a:pt x="1264" y="18788"/>
                      <a:pt x="3240" y="14286"/>
                    </a:cubicBezTo>
                    <a:cubicBezTo>
                      <a:pt x="5213" y="9784"/>
                      <a:pt x="7985" y="6216"/>
                      <a:pt x="10140" y="3822"/>
                    </a:cubicBezTo>
                    <a:cubicBezTo>
                      <a:pt x="12305" y="1420"/>
                      <a:pt x="13824" y="95"/>
                      <a:pt x="13744" y="4"/>
                    </a:cubicBezTo>
                    <a:cubicBezTo>
                      <a:pt x="13742" y="2"/>
                      <a:pt x="13739" y="1"/>
                      <a:pt x="137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2117775" y="420850"/>
                <a:ext cx="292600" cy="923075"/>
              </a:xfrm>
              <a:custGeom>
                <a:avLst/>
                <a:gdLst/>
                <a:ahLst/>
                <a:cxnLst/>
                <a:rect l="l" t="t" r="r" b="b"/>
                <a:pathLst>
                  <a:path w="11704" h="36923" extrusionOk="0">
                    <a:moveTo>
                      <a:pt x="11653" y="1"/>
                    </a:moveTo>
                    <a:cubicBezTo>
                      <a:pt x="11598" y="1"/>
                      <a:pt x="11158" y="350"/>
                      <a:pt x="10554" y="1123"/>
                    </a:cubicBezTo>
                    <a:cubicBezTo>
                      <a:pt x="9931" y="1924"/>
                      <a:pt x="9171" y="3219"/>
                      <a:pt x="8644" y="4967"/>
                    </a:cubicBezTo>
                    <a:cubicBezTo>
                      <a:pt x="8096" y="6706"/>
                      <a:pt x="7795" y="8874"/>
                      <a:pt x="7743" y="11259"/>
                    </a:cubicBezTo>
                    <a:cubicBezTo>
                      <a:pt x="7669" y="13642"/>
                      <a:pt x="7803" y="16250"/>
                      <a:pt x="7587" y="18945"/>
                    </a:cubicBezTo>
                    <a:cubicBezTo>
                      <a:pt x="7482" y="20292"/>
                      <a:pt x="7248" y="21583"/>
                      <a:pt x="6939" y="22819"/>
                    </a:cubicBezTo>
                    <a:cubicBezTo>
                      <a:pt x="6622" y="24050"/>
                      <a:pt x="6214" y="25211"/>
                      <a:pt x="5777" y="26298"/>
                    </a:cubicBezTo>
                    <a:cubicBezTo>
                      <a:pt x="4899" y="28475"/>
                      <a:pt x="3874" y="30342"/>
                      <a:pt x="2995" y="31894"/>
                    </a:cubicBezTo>
                    <a:cubicBezTo>
                      <a:pt x="1201" y="34986"/>
                      <a:pt x="0" y="36858"/>
                      <a:pt x="99" y="36922"/>
                    </a:cubicBezTo>
                    <a:cubicBezTo>
                      <a:pt x="100" y="36922"/>
                      <a:pt x="101" y="36923"/>
                      <a:pt x="103" y="36923"/>
                    </a:cubicBezTo>
                    <a:cubicBezTo>
                      <a:pt x="159" y="36923"/>
                      <a:pt x="503" y="36490"/>
                      <a:pt x="1072" y="35697"/>
                    </a:cubicBezTo>
                    <a:cubicBezTo>
                      <a:pt x="1657" y="34880"/>
                      <a:pt x="2485" y="33687"/>
                      <a:pt x="3436" y="32157"/>
                    </a:cubicBezTo>
                    <a:cubicBezTo>
                      <a:pt x="4378" y="30625"/>
                      <a:pt x="5464" y="28763"/>
                      <a:pt x="6396" y="26553"/>
                    </a:cubicBezTo>
                    <a:cubicBezTo>
                      <a:pt x="6860" y="25450"/>
                      <a:pt x="7291" y="24262"/>
                      <a:pt x="7629" y="22998"/>
                    </a:cubicBezTo>
                    <a:cubicBezTo>
                      <a:pt x="7956" y="21731"/>
                      <a:pt x="8205" y="20387"/>
                      <a:pt x="8311" y="19004"/>
                    </a:cubicBezTo>
                    <a:cubicBezTo>
                      <a:pt x="8532" y="16240"/>
                      <a:pt x="8374" y="13626"/>
                      <a:pt x="8412" y="11272"/>
                    </a:cubicBezTo>
                    <a:cubicBezTo>
                      <a:pt x="8430" y="8918"/>
                      <a:pt x="8670" y="6814"/>
                      <a:pt x="9138" y="5108"/>
                    </a:cubicBezTo>
                    <a:cubicBezTo>
                      <a:pt x="9587" y="3398"/>
                      <a:pt x="10250" y="2115"/>
                      <a:pt x="10786" y="1287"/>
                    </a:cubicBezTo>
                    <a:cubicBezTo>
                      <a:pt x="11326" y="456"/>
                      <a:pt x="11704" y="46"/>
                      <a:pt x="11657" y="2"/>
                    </a:cubicBezTo>
                    <a:cubicBezTo>
                      <a:pt x="11656" y="1"/>
                      <a:pt x="11655" y="1"/>
                      <a:pt x="11653" y="1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2229450" y="439550"/>
                <a:ext cx="287875" cy="964525"/>
              </a:xfrm>
              <a:custGeom>
                <a:avLst/>
                <a:gdLst/>
                <a:ahLst/>
                <a:cxnLst/>
                <a:rect l="l" t="t" r="r" b="b"/>
                <a:pathLst>
                  <a:path w="11515" h="38581" extrusionOk="0">
                    <a:moveTo>
                      <a:pt x="10347" y="0"/>
                    </a:moveTo>
                    <a:cubicBezTo>
                      <a:pt x="10347" y="0"/>
                      <a:pt x="10346" y="0"/>
                      <a:pt x="10346" y="0"/>
                    </a:cubicBezTo>
                    <a:cubicBezTo>
                      <a:pt x="10208" y="25"/>
                      <a:pt x="10679" y="2297"/>
                      <a:pt x="10848" y="6011"/>
                    </a:cubicBezTo>
                    <a:cubicBezTo>
                      <a:pt x="10864" y="6491"/>
                      <a:pt x="10882" y="6977"/>
                      <a:pt x="10897" y="7467"/>
                    </a:cubicBezTo>
                    <a:cubicBezTo>
                      <a:pt x="10913" y="7973"/>
                      <a:pt x="10883" y="8501"/>
                      <a:pt x="10879" y="9046"/>
                    </a:cubicBezTo>
                    <a:cubicBezTo>
                      <a:pt x="10886" y="10138"/>
                      <a:pt x="10776" y="11301"/>
                      <a:pt x="10690" y="12523"/>
                    </a:cubicBezTo>
                    <a:cubicBezTo>
                      <a:pt x="10441" y="14963"/>
                      <a:pt x="10008" y="17628"/>
                      <a:pt x="9297" y="20369"/>
                    </a:cubicBezTo>
                    <a:cubicBezTo>
                      <a:pt x="8556" y="23102"/>
                      <a:pt x="7610" y="25630"/>
                      <a:pt x="6617" y="27872"/>
                    </a:cubicBezTo>
                    <a:cubicBezTo>
                      <a:pt x="6084" y="28977"/>
                      <a:pt x="5603" y="30040"/>
                      <a:pt x="5056" y="30985"/>
                    </a:cubicBezTo>
                    <a:cubicBezTo>
                      <a:pt x="4789" y="31462"/>
                      <a:pt x="4553" y="31935"/>
                      <a:pt x="4290" y="32367"/>
                    </a:cubicBezTo>
                    <a:lnTo>
                      <a:pt x="3524" y="33608"/>
                    </a:lnTo>
                    <a:cubicBezTo>
                      <a:pt x="1534" y="36749"/>
                      <a:pt x="1" y="38489"/>
                      <a:pt x="108" y="38579"/>
                    </a:cubicBezTo>
                    <a:cubicBezTo>
                      <a:pt x="109" y="38580"/>
                      <a:pt x="111" y="38581"/>
                      <a:pt x="113" y="38581"/>
                    </a:cubicBezTo>
                    <a:cubicBezTo>
                      <a:pt x="176" y="38581"/>
                      <a:pt x="574" y="38168"/>
                      <a:pt x="1247" y="37413"/>
                    </a:cubicBezTo>
                    <a:lnTo>
                      <a:pt x="1827" y="36759"/>
                    </a:lnTo>
                    <a:cubicBezTo>
                      <a:pt x="2031" y="36513"/>
                      <a:pt x="2236" y="36233"/>
                      <a:pt x="2465" y="35939"/>
                    </a:cubicBezTo>
                    <a:cubicBezTo>
                      <a:pt x="2913" y="35343"/>
                      <a:pt x="3454" y="34685"/>
                      <a:pt x="3955" y="33889"/>
                    </a:cubicBezTo>
                    <a:lnTo>
                      <a:pt x="4769" y="32658"/>
                    </a:lnTo>
                    <a:cubicBezTo>
                      <a:pt x="5050" y="32228"/>
                      <a:pt x="5301" y="31756"/>
                      <a:pt x="5581" y="31281"/>
                    </a:cubicBezTo>
                    <a:cubicBezTo>
                      <a:pt x="6159" y="30335"/>
                      <a:pt x="6668" y="29268"/>
                      <a:pt x="7225" y="28154"/>
                    </a:cubicBezTo>
                    <a:cubicBezTo>
                      <a:pt x="8266" y="25895"/>
                      <a:pt x="9248" y="23331"/>
                      <a:pt x="10000" y="20556"/>
                    </a:cubicBezTo>
                    <a:cubicBezTo>
                      <a:pt x="10724" y="17773"/>
                      <a:pt x="11142" y="15060"/>
                      <a:pt x="11357" y="12581"/>
                    </a:cubicBezTo>
                    <a:cubicBezTo>
                      <a:pt x="11426" y="11339"/>
                      <a:pt x="11514" y="10160"/>
                      <a:pt x="11481" y="9052"/>
                    </a:cubicBezTo>
                    <a:cubicBezTo>
                      <a:pt x="11472" y="8499"/>
                      <a:pt x="11488" y="7965"/>
                      <a:pt x="11459" y="7452"/>
                    </a:cubicBezTo>
                    <a:cubicBezTo>
                      <a:pt x="11426" y="6957"/>
                      <a:pt x="11394" y="6466"/>
                      <a:pt x="11361" y="5979"/>
                    </a:cubicBezTo>
                    <a:cubicBezTo>
                      <a:pt x="11320" y="5041"/>
                      <a:pt x="11177" y="4200"/>
                      <a:pt x="11084" y="3461"/>
                    </a:cubicBezTo>
                    <a:cubicBezTo>
                      <a:pt x="11032" y="3092"/>
                      <a:pt x="10992" y="2747"/>
                      <a:pt x="10937" y="2433"/>
                    </a:cubicBezTo>
                    <a:lnTo>
                      <a:pt x="10758" y="1577"/>
                    </a:lnTo>
                    <a:cubicBezTo>
                      <a:pt x="10542" y="560"/>
                      <a:pt x="10398" y="0"/>
                      <a:pt x="103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1665625" y="1588300"/>
                <a:ext cx="470700" cy="2122900"/>
              </a:xfrm>
              <a:custGeom>
                <a:avLst/>
                <a:gdLst/>
                <a:ahLst/>
                <a:cxnLst/>
                <a:rect l="l" t="t" r="r" b="b"/>
                <a:pathLst>
                  <a:path w="18828" h="84916" extrusionOk="0">
                    <a:moveTo>
                      <a:pt x="16593" y="1"/>
                    </a:moveTo>
                    <a:cubicBezTo>
                      <a:pt x="16593" y="1"/>
                      <a:pt x="16592" y="1"/>
                      <a:pt x="16592" y="1"/>
                    </a:cubicBezTo>
                    <a:cubicBezTo>
                      <a:pt x="16508" y="46"/>
                      <a:pt x="17404" y="1051"/>
                      <a:pt x="18001" y="3288"/>
                    </a:cubicBezTo>
                    <a:cubicBezTo>
                      <a:pt x="18282" y="4401"/>
                      <a:pt x="18458" y="5813"/>
                      <a:pt x="18342" y="7443"/>
                    </a:cubicBezTo>
                    <a:cubicBezTo>
                      <a:pt x="18224" y="9069"/>
                      <a:pt x="17843" y="10914"/>
                      <a:pt x="17067" y="12818"/>
                    </a:cubicBezTo>
                    <a:cubicBezTo>
                      <a:pt x="16296" y="14730"/>
                      <a:pt x="15167" y="16701"/>
                      <a:pt x="13830" y="18740"/>
                    </a:cubicBezTo>
                    <a:cubicBezTo>
                      <a:pt x="12502" y="20784"/>
                      <a:pt x="10956" y="22903"/>
                      <a:pt x="9529" y="25285"/>
                    </a:cubicBezTo>
                    <a:cubicBezTo>
                      <a:pt x="8119" y="27666"/>
                      <a:pt x="6827" y="30351"/>
                      <a:pt x="6283" y="33376"/>
                    </a:cubicBezTo>
                    <a:cubicBezTo>
                      <a:pt x="6008" y="34882"/>
                      <a:pt x="5957" y="36467"/>
                      <a:pt x="6210" y="38043"/>
                    </a:cubicBezTo>
                    <a:cubicBezTo>
                      <a:pt x="6464" y="39618"/>
                      <a:pt x="7036" y="41135"/>
                      <a:pt x="7686" y="42596"/>
                    </a:cubicBezTo>
                    <a:cubicBezTo>
                      <a:pt x="8338" y="44058"/>
                      <a:pt x="9050" y="45456"/>
                      <a:pt x="9629" y="46869"/>
                    </a:cubicBezTo>
                    <a:cubicBezTo>
                      <a:pt x="10217" y="48277"/>
                      <a:pt x="10634" y="49719"/>
                      <a:pt x="10757" y="51163"/>
                    </a:cubicBezTo>
                    <a:cubicBezTo>
                      <a:pt x="10970" y="54076"/>
                      <a:pt x="9899" y="56836"/>
                      <a:pt x="8588" y="59191"/>
                    </a:cubicBezTo>
                    <a:cubicBezTo>
                      <a:pt x="7262" y="61567"/>
                      <a:pt x="5633" y="63621"/>
                      <a:pt x="4248" y="65652"/>
                    </a:cubicBezTo>
                    <a:cubicBezTo>
                      <a:pt x="2851" y="67672"/>
                      <a:pt x="1673" y="69685"/>
                      <a:pt x="981" y="71689"/>
                    </a:cubicBezTo>
                    <a:cubicBezTo>
                      <a:pt x="277" y="73688"/>
                      <a:pt x="27" y="75605"/>
                      <a:pt x="7" y="77276"/>
                    </a:cubicBezTo>
                    <a:cubicBezTo>
                      <a:pt x="1" y="78950"/>
                      <a:pt x="212" y="80384"/>
                      <a:pt x="489" y="81523"/>
                    </a:cubicBezTo>
                    <a:cubicBezTo>
                      <a:pt x="765" y="82665"/>
                      <a:pt x="1103" y="83515"/>
                      <a:pt x="1339" y="84084"/>
                    </a:cubicBezTo>
                    <a:cubicBezTo>
                      <a:pt x="1595" y="84630"/>
                      <a:pt x="1748" y="84915"/>
                      <a:pt x="1774" y="84915"/>
                    </a:cubicBezTo>
                    <a:cubicBezTo>
                      <a:pt x="1774" y="84915"/>
                      <a:pt x="1774" y="84915"/>
                      <a:pt x="1775" y="84915"/>
                    </a:cubicBezTo>
                    <a:cubicBezTo>
                      <a:pt x="1847" y="84886"/>
                      <a:pt x="1245" y="83726"/>
                      <a:pt x="765" y="81460"/>
                    </a:cubicBezTo>
                    <a:cubicBezTo>
                      <a:pt x="535" y="80329"/>
                      <a:pt x="370" y="78918"/>
                      <a:pt x="414" y="77282"/>
                    </a:cubicBezTo>
                    <a:cubicBezTo>
                      <a:pt x="472" y="75650"/>
                      <a:pt x="752" y="73786"/>
                      <a:pt x="1465" y="71860"/>
                    </a:cubicBezTo>
                    <a:cubicBezTo>
                      <a:pt x="2166" y="69930"/>
                      <a:pt x="3336" y="67982"/>
                      <a:pt x="4743" y="65994"/>
                    </a:cubicBezTo>
                    <a:cubicBezTo>
                      <a:pt x="6136" y="63996"/>
                      <a:pt x="7793" y="61947"/>
                      <a:pt x="9172" y="59517"/>
                    </a:cubicBezTo>
                    <a:cubicBezTo>
                      <a:pt x="9857" y="58305"/>
                      <a:pt x="10478" y="57001"/>
                      <a:pt x="10908" y="55589"/>
                    </a:cubicBezTo>
                    <a:cubicBezTo>
                      <a:pt x="11345" y="54182"/>
                      <a:pt x="11573" y="52657"/>
                      <a:pt x="11467" y="51109"/>
                    </a:cubicBezTo>
                    <a:cubicBezTo>
                      <a:pt x="11342" y="49562"/>
                      <a:pt x="10899" y="48039"/>
                      <a:pt x="10298" y="46594"/>
                    </a:cubicBezTo>
                    <a:cubicBezTo>
                      <a:pt x="9706" y="45141"/>
                      <a:pt x="8991" y="43737"/>
                      <a:pt x="8349" y="42299"/>
                    </a:cubicBezTo>
                    <a:cubicBezTo>
                      <a:pt x="7709" y="40859"/>
                      <a:pt x="7165" y="39408"/>
                      <a:pt x="6924" y="37924"/>
                    </a:cubicBezTo>
                    <a:cubicBezTo>
                      <a:pt x="6685" y="36441"/>
                      <a:pt x="6726" y="34940"/>
                      <a:pt x="6984" y="33497"/>
                    </a:cubicBezTo>
                    <a:cubicBezTo>
                      <a:pt x="7495" y="30603"/>
                      <a:pt x="8734" y="27973"/>
                      <a:pt x="10106" y="25624"/>
                    </a:cubicBezTo>
                    <a:cubicBezTo>
                      <a:pt x="11494" y="23269"/>
                      <a:pt x="13019" y="21141"/>
                      <a:pt x="14337" y="19066"/>
                    </a:cubicBezTo>
                    <a:cubicBezTo>
                      <a:pt x="15662" y="16996"/>
                      <a:pt x="16787" y="14975"/>
                      <a:pt x="17545" y="13007"/>
                    </a:cubicBezTo>
                    <a:cubicBezTo>
                      <a:pt x="18311" y="11039"/>
                      <a:pt x="18665" y="9139"/>
                      <a:pt x="18748" y="7466"/>
                    </a:cubicBezTo>
                    <a:cubicBezTo>
                      <a:pt x="18828" y="5791"/>
                      <a:pt x="18605" y="4341"/>
                      <a:pt x="18273" y="3212"/>
                    </a:cubicBezTo>
                    <a:cubicBezTo>
                      <a:pt x="18017" y="2344"/>
                      <a:pt x="17644" y="1515"/>
                      <a:pt x="17167" y="747"/>
                    </a:cubicBezTo>
                    <a:cubicBezTo>
                      <a:pt x="16825" y="249"/>
                      <a:pt x="16620" y="1"/>
                      <a:pt x="1659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2155675" y="1659200"/>
                <a:ext cx="183700" cy="1123325"/>
              </a:xfrm>
              <a:custGeom>
                <a:avLst/>
                <a:gdLst/>
                <a:ahLst/>
                <a:cxnLst/>
                <a:rect l="l" t="t" r="r" b="b"/>
                <a:pathLst>
                  <a:path w="7348" h="44933" extrusionOk="0">
                    <a:moveTo>
                      <a:pt x="3208" y="0"/>
                    </a:moveTo>
                    <a:cubicBezTo>
                      <a:pt x="3204" y="0"/>
                      <a:pt x="3201" y="1"/>
                      <a:pt x="3199" y="4"/>
                    </a:cubicBezTo>
                    <a:cubicBezTo>
                      <a:pt x="3157" y="57"/>
                      <a:pt x="3715" y="438"/>
                      <a:pt x="4469" y="1350"/>
                    </a:cubicBezTo>
                    <a:cubicBezTo>
                      <a:pt x="5212" y="2260"/>
                      <a:pt x="6095" y="3780"/>
                      <a:pt x="6482" y="5861"/>
                    </a:cubicBezTo>
                    <a:cubicBezTo>
                      <a:pt x="6699" y="6989"/>
                      <a:pt x="6766" y="8140"/>
                      <a:pt x="6683" y="9286"/>
                    </a:cubicBezTo>
                    <a:cubicBezTo>
                      <a:pt x="6601" y="10521"/>
                      <a:pt x="6349" y="11835"/>
                      <a:pt x="5969" y="13184"/>
                    </a:cubicBezTo>
                    <a:cubicBezTo>
                      <a:pt x="5222" y="15894"/>
                      <a:pt x="3915" y="18733"/>
                      <a:pt x="2788" y="21834"/>
                    </a:cubicBezTo>
                    <a:cubicBezTo>
                      <a:pt x="1654" y="24927"/>
                      <a:pt x="798" y="27978"/>
                      <a:pt x="404" y="30826"/>
                    </a:cubicBezTo>
                    <a:cubicBezTo>
                      <a:pt x="0" y="33673"/>
                      <a:pt x="79" y="36294"/>
                      <a:pt x="452" y="38438"/>
                    </a:cubicBezTo>
                    <a:cubicBezTo>
                      <a:pt x="813" y="40587"/>
                      <a:pt x="1456" y="42246"/>
                      <a:pt x="1991" y="43331"/>
                    </a:cubicBezTo>
                    <a:cubicBezTo>
                      <a:pt x="2523" y="44397"/>
                      <a:pt x="2926" y="44933"/>
                      <a:pt x="2971" y="44933"/>
                    </a:cubicBezTo>
                    <a:cubicBezTo>
                      <a:pt x="2972" y="44933"/>
                      <a:pt x="2973" y="44933"/>
                      <a:pt x="2973" y="44932"/>
                    </a:cubicBezTo>
                    <a:cubicBezTo>
                      <a:pt x="3027" y="44902"/>
                      <a:pt x="2702" y="44318"/>
                      <a:pt x="2249" y="43215"/>
                    </a:cubicBezTo>
                    <a:cubicBezTo>
                      <a:pt x="1800" y="42111"/>
                      <a:pt x="1249" y="40466"/>
                      <a:pt x="960" y="38358"/>
                    </a:cubicBezTo>
                    <a:cubicBezTo>
                      <a:pt x="659" y="36255"/>
                      <a:pt x="637" y="33702"/>
                      <a:pt x="1066" y="30922"/>
                    </a:cubicBezTo>
                    <a:cubicBezTo>
                      <a:pt x="1489" y="28140"/>
                      <a:pt x="2348" y="25147"/>
                      <a:pt x="3471" y="22081"/>
                    </a:cubicBezTo>
                    <a:cubicBezTo>
                      <a:pt x="4582" y="19019"/>
                      <a:pt x="5882" y="16151"/>
                      <a:pt x="6615" y="13359"/>
                    </a:cubicBezTo>
                    <a:cubicBezTo>
                      <a:pt x="6987" y="11971"/>
                      <a:pt x="7225" y="10611"/>
                      <a:pt x="7286" y="9321"/>
                    </a:cubicBezTo>
                    <a:cubicBezTo>
                      <a:pt x="7348" y="8124"/>
                      <a:pt x="7247" y="6924"/>
                      <a:pt x="6984" y="5755"/>
                    </a:cubicBezTo>
                    <a:cubicBezTo>
                      <a:pt x="6517" y="3601"/>
                      <a:pt x="5519" y="2047"/>
                      <a:pt x="4683" y="1165"/>
                    </a:cubicBezTo>
                    <a:cubicBezTo>
                      <a:pt x="4264" y="719"/>
                      <a:pt x="3891" y="421"/>
                      <a:pt x="3626" y="241"/>
                    </a:cubicBezTo>
                    <a:cubicBezTo>
                      <a:pt x="3389" y="82"/>
                      <a:pt x="3246" y="0"/>
                      <a:pt x="32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2441550" y="1745525"/>
                <a:ext cx="106725" cy="954600"/>
              </a:xfrm>
              <a:custGeom>
                <a:avLst/>
                <a:gdLst/>
                <a:ahLst/>
                <a:cxnLst/>
                <a:rect l="l" t="t" r="r" b="b"/>
                <a:pathLst>
                  <a:path w="4269" h="38184" extrusionOk="0">
                    <a:moveTo>
                      <a:pt x="2336" y="1"/>
                    </a:moveTo>
                    <a:cubicBezTo>
                      <a:pt x="2333" y="1"/>
                      <a:pt x="2331" y="1"/>
                      <a:pt x="2329" y="3"/>
                    </a:cubicBezTo>
                    <a:cubicBezTo>
                      <a:pt x="2277" y="51"/>
                      <a:pt x="2694" y="434"/>
                      <a:pt x="3113" y="1315"/>
                    </a:cubicBezTo>
                    <a:cubicBezTo>
                      <a:pt x="3527" y="2192"/>
                      <a:pt x="3815" y="3604"/>
                      <a:pt x="3670" y="5355"/>
                    </a:cubicBezTo>
                    <a:cubicBezTo>
                      <a:pt x="3358" y="8855"/>
                      <a:pt x="1904" y="13605"/>
                      <a:pt x="858" y="18963"/>
                    </a:cubicBezTo>
                    <a:cubicBezTo>
                      <a:pt x="337" y="21646"/>
                      <a:pt x="15" y="24256"/>
                      <a:pt x="17" y="26642"/>
                    </a:cubicBezTo>
                    <a:cubicBezTo>
                      <a:pt x="1" y="29027"/>
                      <a:pt x="296" y="31175"/>
                      <a:pt x="747" y="32922"/>
                    </a:cubicBezTo>
                    <a:cubicBezTo>
                      <a:pt x="1207" y="34672"/>
                      <a:pt x="1811" y="36014"/>
                      <a:pt x="2301" y="36892"/>
                    </a:cubicBezTo>
                    <a:cubicBezTo>
                      <a:pt x="2774" y="37755"/>
                      <a:pt x="3131" y="38184"/>
                      <a:pt x="3174" y="38184"/>
                    </a:cubicBezTo>
                    <a:cubicBezTo>
                      <a:pt x="3175" y="38184"/>
                      <a:pt x="3176" y="38184"/>
                      <a:pt x="3177" y="38183"/>
                    </a:cubicBezTo>
                    <a:cubicBezTo>
                      <a:pt x="3307" y="38117"/>
                      <a:pt x="2022" y="36257"/>
                      <a:pt x="1246" y="32802"/>
                    </a:cubicBezTo>
                    <a:cubicBezTo>
                      <a:pt x="870" y="31080"/>
                      <a:pt x="634" y="28984"/>
                      <a:pt x="686" y="26649"/>
                    </a:cubicBezTo>
                    <a:cubicBezTo>
                      <a:pt x="721" y="24314"/>
                      <a:pt x="1057" y="21759"/>
                      <a:pt x="1574" y="19100"/>
                    </a:cubicBezTo>
                    <a:cubicBezTo>
                      <a:pt x="2608" y="13779"/>
                      <a:pt x="3988" y="9023"/>
                      <a:pt x="4184" y="5383"/>
                    </a:cubicBezTo>
                    <a:cubicBezTo>
                      <a:pt x="4268" y="3565"/>
                      <a:pt x="3883" y="2071"/>
                      <a:pt x="3365" y="1184"/>
                    </a:cubicBezTo>
                    <a:cubicBezTo>
                      <a:pt x="3104" y="743"/>
                      <a:pt x="2848" y="436"/>
                      <a:pt x="2655" y="250"/>
                    </a:cubicBezTo>
                    <a:cubicBezTo>
                      <a:pt x="2475" y="85"/>
                      <a:pt x="2368" y="1"/>
                      <a:pt x="23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1192900" y="1537675"/>
                <a:ext cx="773925" cy="2174850"/>
              </a:xfrm>
              <a:custGeom>
                <a:avLst/>
                <a:gdLst/>
                <a:ahLst/>
                <a:cxnLst/>
                <a:rect l="l" t="t" r="r" b="b"/>
                <a:pathLst>
                  <a:path w="30957" h="86994" extrusionOk="0">
                    <a:moveTo>
                      <a:pt x="30300" y="0"/>
                    </a:moveTo>
                    <a:cubicBezTo>
                      <a:pt x="30300" y="0"/>
                      <a:pt x="30299" y="0"/>
                      <a:pt x="30299" y="0"/>
                    </a:cubicBezTo>
                    <a:cubicBezTo>
                      <a:pt x="30264" y="13"/>
                      <a:pt x="30402" y="348"/>
                      <a:pt x="30528" y="1013"/>
                    </a:cubicBezTo>
                    <a:cubicBezTo>
                      <a:pt x="30639" y="1674"/>
                      <a:pt x="30713" y="2687"/>
                      <a:pt x="30424" y="3935"/>
                    </a:cubicBezTo>
                    <a:cubicBezTo>
                      <a:pt x="30140" y="5177"/>
                      <a:pt x="29495" y="6644"/>
                      <a:pt x="28349" y="8052"/>
                    </a:cubicBezTo>
                    <a:cubicBezTo>
                      <a:pt x="27206" y="9472"/>
                      <a:pt x="25600" y="10810"/>
                      <a:pt x="23755" y="12211"/>
                    </a:cubicBezTo>
                    <a:cubicBezTo>
                      <a:pt x="21913" y="13617"/>
                      <a:pt x="19880" y="15188"/>
                      <a:pt x="17961" y="17169"/>
                    </a:cubicBezTo>
                    <a:cubicBezTo>
                      <a:pt x="16054" y="19141"/>
                      <a:pt x="14230" y="21573"/>
                      <a:pt x="13200" y="24547"/>
                    </a:cubicBezTo>
                    <a:cubicBezTo>
                      <a:pt x="12683" y="26024"/>
                      <a:pt x="12375" y="27630"/>
                      <a:pt x="12385" y="29284"/>
                    </a:cubicBezTo>
                    <a:cubicBezTo>
                      <a:pt x="12383" y="30940"/>
                      <a:pt x="12800" y="32616"/>
                      <a:pt x="13401" y="34189"/>
                    </a:cubicBezTo>
                    <a:cubicBezTo>
                      <a:pt x="13998" y="35774"/>
                      <a:pt x="14752" y="37306"/>
                      <a:pt x="15405" y="38883"/>
                    </a:cubicBezTo>
                    <a:cubicBezTo>
                      <a:pt x="16064" y="40454"/>
                      <a:pt x="16605" y="42104"/>
                      <a:pt x="16665" y="43807"/>
                    </a:cubicBezTo>
                    <a:cubicBezTo>
                      <a:pt x="16660" y="44653"/>
                      <a:pt x="16568" y="45494"/>
                      <a:pt x="16309" y="46289"/>
                    </a:cubicBezTo>
                    <a:cubicBezTo>
                      <a:pt x="16044" y="47078"/>
                      <a:pt x="15666" y="47825"/>
                      <a:pt x="15190" y="48509"/>
                    </a:cubicBezTo>
                    <a:cubicBezTo>
                      <a:pt x="14222" y="49869"/>
                      <a:pt x="12958" y="50987"/>
                      <a:pt x="11664" y="52015"/>
                    </a:cubicBezTo>
                    <a:cubicBezTo>
                      <a:pt x="10369" y="53047"/>
                      <a:pt x="9028" y="54003"/>
                      <a:pt x="7781" y="55044"/>
                    </a:cubicBezTo>
                    <a:cubicBezTo>
                      <a:pt x="6534" y="56088"/>
                      <a:pt x="5415" y="57251"/>
                      <a:pt x="4475" y="58493"/>
                    </a:cubicBezTo>
                    <a:cubicBezTo>
                      <a:pt x="2688" y="60851"/>
                      <a:pt x="1408" y="63553"/>
                      <a:pt x="715" y="66429"/>
                    </a:cubicBezTo>
                    <a:cubicBezTo>
                      <a:pt x="57" y="69121"/>
                      <a:pt x="1" y="71746"/>
                      <a:pt x="342" y="74069"/>
                    </a:cubicBezTo>
                    <a:cubicBezTo>
                      <a:pt x="667" y="76401"/>
                      <a:pt x="1379" y="78427"/>
                      <a:pt x="2164" y="80109"/>
                    </a:cubicBezTo>
                    <a:cubicBezTo>
                      <a:pt x="2971" y="81789"/>
                      <a:pt x="3873" y="83124"/>
                      <a:pt x="4687" y="84145"/>
                    </a:cubicBezTo>
                    <a:cubicBezTo>
                      <a:pt x="5495" y="85173"/>
                      <a:pt x="6236" y="85871"/>
                      <a:pt x="6736" y="86339"/>
                    </a:cubicBezTo>
                    <a:cubicBezTo>
                      <a:pt x="7237" y="86769"/>
                      <a:pt x="7516" y="86993"/>
                      <a:pt x="7551" y="86993"/>
                    </a:cubicBezTo>
                    <a:cubicBezTo>
                      <a:pt x="7552" y="86993"/>
                      <a:pt x="7553" y="86993"/>
                      <a:pt x="7554" y="86992"/>
                    </a:cubicBezTo>
                    <a:cubicBezTo>
                      <a:pt x="7615" y="86930"/>
                      <a:pt x="6459" y="86042"/>
                      <a:pt x="4910" y="83973"/>
                    </a:cubicBezTo>
                    <a:cubicBezTo>
                      <a:pt x="3976" y="82717"/>
                      <a:pt x="3179" y="81365"/>
                      <a:pt x="2532" y="79940"/>
                    </a:cubicBezTo>
                    <a:cubicBezTo>
                      <a:pt x="1796" y="78272"/>
                      <a:pt x="1136" y="76278"/>
                      <a:pt x="851" y="74001"/>
                    </a:cubicBezTo>
                    <a:cubicBezTo>
                      <a:pt x="551" y="71732"/>
                      <a:pt x="636" y="69183"/>
                      <a:pt x="1300" y="66572"/>
                    </a:cubicBezTo>
                    <a:cubicBezTo>
                      <a:pt x="1951" y="63966"/>
                      <a:pt x="3165" y="61296"/>
                      <a:pt x="5007" y="58900"/>
                    </a:cubicBezTo>
                    <a:cubicBezTo>
                      <a:pt x="5926" y="57701"/>
                      <a:pt x="7005" y="56591"/>
                      <a:pt x="8226" y="55577"/>
                    </a:cubicBezTo>
                    <a:cubicBezTo>
                      <a:pt x="9449" y="54563"/>
                      <a:pt x="10786" y="53618"/>
                      <a:pt x="12105" y="52572"/>
                    </a:cubicBezTo>
                    <a:cubicBezTo>
                      <a:pt x="13423" y="51532"/>
                      <a:pt x="14741" y="50381"/>
                      <a:pt x="15782" y="48924"/>
                    </a:cubicBezTo>
                    <a:cubicBezTo>
                      <a:pt x="16300" y="48183"/>
                      <a:pt x="16712" y="47369"/>
                      <a:pt x="17000" y="46510"/>
                    </a:cubicBezTo>
                    <a:cubicBezTo>
                      <a:pt x="17285" y="45639"/>
                      <a:pt x="17388" y="44713"/>
                      <a:pt x="17392" y="43789"/>
                    </a:cubicBezTo>
                    <a:cubicBezTo>
                      <a:pt x="17324" y="41937"/>
                      <a:pt x="16744" y="40205"/>
                      <a:pt x="16073" y="38608"/>
                    </a:cubicBezTo>
                    <a:cubicBezTo>
                      <a:pt x="15404" y="36999"/>
                      <a:pt x="14651" y="35480"/>
                      <a:pt x="14067" y="33938"/>
                    </a:cubicBezTo>
                    <a:cubicBezTo>
                      <a:pt x="13477" y="32403"/>
                      <a:pt x="13084" y="30839"/>
                      <a:pt x="13078" y="29277"/>
                    </a:cubicBezTo>
                    <a:cubicBezTo>
                      <a:pt x="13062" y="27716"/>
                      <a:pt x="13345" y="26185"/>
                      <a:pt x="13833" y="24766"/>
                    </a:cubicBezTo>
                    <a:cubicBezTo>
                      <a:pt x="14803" y="21909"/>
                      <a:pt x="16544" y="19538"/>
                      <a:pt x="18396" y="17586"/>
                    </a:cubicBezTo>
                    <a:cubicBezTo>
                      <a:pt x="20261" y="15624"/>
                      <a:pt x="22248" y="14048"/>
                      <a:pt x="24071" y="12616"/>
                    </a:cubicBezTo>
                    <a:cubicBezTo>
                      <a:pt x="25900" y="11187"/>
                      <a:pt x="27522" y="9792"/>
                      <a:pt x="28666" y="8305"/>
                    </a:cubicBezTo>
                    <a:cubicBezTo>
                      <a:pt x="29821" y="6824"/>
                      <a:pt x="30450" y="5287"/>
                      <a:pt x="30700" y="3994"/>
                    </a:cubicBezTo>
                    <a:cubicBezTo>
                      <a:pt x="30957" y="2694"/>
                      <a:pt x="30832" y="1650"/>
                      <a:pt x="30671" y="982"/>
                    </a:cubicBezTo>
                    <a:cubicBezTo>
                      <a:pt x="30579" y="649"/>
                      <a:pt x="30499" y="399"/>
                      <a:pt x="30422" y="238"/>
                    </a:cubicBezTo>
                    <a:cubicBezTo>
                      <a:pt x="30353" y="80"/>
                      <a:pt x="30313" y="0"/>
                      <a:pt x="303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2482875" y="319250"/>
                <a:ext cx="930100" cy="135775"/>
              </a:xfrm>
              <a:custGeom>
                <a:avLst/>
                <a:gdLst/>
                <a:ahLst/>
                <a:cxnLst/>
                <a:rect l="l" t="t" r="r" b="b"/>
                <a:pathLst>
                  <a:path w="37204" h="5431" extrusionOk="0">
                    <a:moveTo>
                      <a:pt x="15294" y="0"/>
                    </a:moveTo>
                    <a:cubicBezTo>
                      <a:pt x="12432" y="0"/>
                      <a:pt x="9835" y="375"/>
                      <a:pt x="7672" y="976"/>
                    </a:cubicBezTo>
                    <a:cubicBezTo>
                      <a:pt x="5060" y="1710"/>
                      <a:pt x="3089" y="2731"/>
                      <a:pt x="1838" y="3574"/>
                    </a:cubicBezTo>
                    <a:cubicBezTo>
                      <a:pt x="1215" y="4001"/>
                      <a:pt x="745" y="4350"/>
                      <a:pt x="452" y="4620"/>
                    </a:cubicBezTo>
                    <a:cubicBezTo>
                      <a:pt x="151" y="4879"/>
                      <a:pt x="0" y="5022"/>
                      <a:pt x="18" y="5042"/>
                    </a:cubicBezTo>
                    <a:cubicBezTo>
                      <a:pt x="19" y="5044"/>
                      <a:pt x="21" y="5045"/>
                      <a:pt x="24" y="5045"/>
                    </a:cubicBezTo>
                    <a:cubicBezTo>
                      <a:pt x="62" y="5045"/>
                      <a:pt x="238" y="4939"/>
                      <a:pt x="540" y="4737"/>
                    </a:cubicBezTo>
                    <a:cubicBezTo>
                      <a:pt x="860" y="4507"/>
                      <a:pt x="1351" y="4198"/>
                      <a:pt x="1988" y="3814"/>
                    </a:cubicBezTo>
                    <a:cubicBezTo>
                      <a:pt x="3267" y="3057"/>
                      <a:pt x="5231" y="2129"/>
                      <a:pt x="7804" y="1473"/>
                    </a:cubicBezTo>
                    <a:cubicBezTo>
                      <a:pt x="9828" y="964"/>
                      <a:pt x="12230" y="649"/>
                      <a:pt x="14872" y="649"/>
                    </a:cubicBezTo>
                    <a:cubicBezTo>
                      <a:pt x="15584" y="649"/>
                      <a:pt x="16314" y="672"/>
                      <a:pt x="17059" y="720"/>
                    </a:cubicBezTo>
                    <a:cubicBezTo>
                      <a:pt x="20566" y="934"/>
                      <a:pt x="24373" y="1742"/>
                      <a:pt x="28302" y="2825"/>
                    </a:cubicBezTo>
                    <a:cubicBezTo>
                      <a:pt x="31418" y="3690"/>
                      <a:pt x="34390" y="4624"/>
                      <a:pt x="37203" y="5431"/>
                    </a:cubicBezTo>
                    <a:cubicBezTo>
                      <a:pt x="36815" y="5058"/>
                      <a:pt x="36417" y="4699"/>
                      <a:pt x="36009" y="4355"/>
                    </a:cubicBezTo>
                    <a:cubicBezTo>
                      <a:pt x="33619" y="3633"/>
                      <a:pt x="31120" y="2853"/>
                      <a:pt x="28494" y="2125"/>
                    </a:cubicBezTo>
                    <a:cubicBezTo>
                      <a:pt x="24541" y="1034"/>
                      <a:pt x="20678" y="233"/>
                      <a:pt x="17098" y="49"/>
                    </a:cubicBezTo>
                    <a:cubicBezTo>
                      <a:pt x="16486" y="16"/>
                      <a:pt x="15885" y="0"/>
                      <a:pt x="1529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2401625" y="248725"/>
                <a:ext cx="239475" cy="185900"/>
              </a:xfrm>
              <a:custGeom>
                <a:avLst/>
                <a:gdLst/>
                <a:ahLst/>
                <a:cxnLst/>
                <a:rect l="l" t="t" r="r" b="b"/>
                <a:pathLst>
                  <a:path w="9579" h="7436" extrusionOk="0">
                    <a:moveTo>
                      <a:pt x="9578" y="0"/>
                    </a:moveTo>
                    <a:lnTo>
                      <a:pt x="9578" y="0"/>
                    </a:lnTo>
                    <a:cubicBezTo>
                      <a:pt x="8725" y="110"/>
                      <a:pt x="7875" y="238"/>
                      <a:pt x="7031" y="391"/>
                    </a:cubicBezTo>
                    <a:cubicBezTo>
                      <a:pt x="6708" y="451"/>
                      <a:pt x="6380" y="519"/>
                      <a:pt x="6051" y="591"/>
                    </a:cubicBezTo>
                    <a:cubicBezTo>
                      <a:pt x="5133" y="1041"/>
                      <a:pt x="4286" y="1553"/>
                      <a:pt x="3551" y="2103"/>
                    </a:cubicBezTo>
                    <a:cubicBezTo>
                      <a:pt x="2519" y="2873"/>
                      <a:pt x="1698" y="3707"/>
                      <a:pt x="1117" y="4500"/>
                    </a:cubicBezTo>
                    <a:cubicBezTo>
                      <a:pt x="538" y="5296"/>
                      <a:pt x="235" y="6052"/>
                      <a:pt x="117" y="6586"/>
                    </a:cubicBezTo>
                    <a:cubicBezTo>
                      <a:pt x="1" y="7125"/>
                      <a:pt x="33" y="7430"/>
                      <a:pt x="76" y="7435"/>
                    </a:cubicBezTo>
                    <a:cubicBezTo>
                      <a:pt x="77" y="7435"/>
                      <a:pt x="78" y="7435"/>
                      <a:pt x="80" y="7435"/>
                    </a:cubicBezTo>
                    <a:cubicBezTo>
                      <a:pt x="192" y="7435"/>
                      <a:pt x="328" y="6224"/>
                      <a:pt x="1523" y="4814"/>
                    </a:cubicBezTo>
                    <a:cubicBezTo>
                      <a:pt x="2712" y="3400"/>
                      <a:pt x="4816" y="1805"/>
                      <a:pt x="7467" y="748"/>
                    </a:cubicBezTo>
                    <a:cubicBezTo>
                      <a:pt x="8181" y="458"/>
                      <a:pt x="8888" y="213"/>
                      <a:pt x="9578" y="0"/>
                    </a:cubicBezTo>
                    <a:close/>
                  </a:path>
                </a:pathLst>
              </a:custGeom>
              <a:solidFill>
                <a:srgbClr val="FFCF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1928500" y="1813975"/>
                <a:ext cx="2167825" cy="1922400"/>
              </a:xfrm>
              <a:custGeom>
                <a:avLst/>
                <a:gdLst/>
                <a:ahLst/>
                <a:cxnLst/>
                <a:rect l="l" t="t" r="r" b="b"/>
                <a:pathLst>
                  <a:path w="86713" h="76896" extrusionOk="0">
                    <a:moveTo>
                      <a:pt x="35615" y="0"/>
                    </a:moveTo>
                    <a:cubicBezTo>
                      <a:pt x="32355" y="0"/>
                      <a:pt x="28425" y="1599"/>
                      <a:pt x="25370" y="1951"/>
                    </a:cubicBezTo>
                    <a:cubicBezTo>
                      <a:pt x="27158" y="5547"/>
                      <a:pt x="27464" y="9681"/>
                      <a:pt x="27565" y="13695"/>
                    </a:cubicBezTo>
                    <a:cubicBezTo>
                      <a:pt x="27619" y="15877"/>
                      <a:pt x="27606" y="18148"/>
                      <a:pt x="26661" y="20117"/>
                    </a:cubicBezTo>
                    <a:cubicBezTo>
                      <a:pt x="24491" y="24644"/>
                      <a:pt x="17925" y="24641"/>
                      <a:pt x="13869" y="26062"/>
                    </a:cubicBezTo>
                    <a:cubicBezTo>
                      <a:pt x="6608" y="28605"/>
                      <a:pt x="2969" y="35509"/>
                      <a:pt x="1792" y="42556"/>
                    </a:cubicBezTo>
                    <a:cubicBezTo>
                      <a:pt x="251" y="51778"/>
                      <a:pt x="1" y="61217"/>
                      <a:pt x="1065" y="70510"/>
                    </a:cubicBezTo>
                    <a:lnTo>
                      <a:pt x="86712" y="76896"/>
                    </a:lnTo>
                    <a:cubicBezTo>
                      <a:pt x="81789" y="72308"/>
                      <a:pt x="78883" y="65942"/>
                      <a:pt x="76970" y="59491"/>
                    </a:cubicBezTo>
                    <a:cubicBezTo>
                      <a:pt x="75057" y="53040"/>
                      <a:pt x="74018" y="46355"/>
                      <a:pt x="72148" y="39893"/>
                    </a:cubicBezTo>
                    <a:cubicBezTo>
                      <a:pt x="70810" y="35275"/>
                      <a:pt x="68928" y="30604"/>
                      <a:pt x="65365" y="27375"/>
                    </a:cubicBezTo>
                    <a:cubicBezTo>
                      <a:pt x="61492" y="23868"/>
                      <a:pt x="56122" y="22547"/>
                      <a:pt x="50847" y="22547"/>
                    </a:cubicBezTo>
                    <a:cubicBezTo>
                      <a:pt x="50056" y="22547"/>
                      <a:pt x="49268" y="22576"/>
                      <a:pt x="48487" y="22633"/>
                    </a:cubicBezTo>
                    <a:cubicBezTo>
                      <a:pt x="47998" y="22668"/>
                      <a:pt x="47483" y="22703"/>
                      <a:pt x="46973" y="22703"/>
                    </a:cubicBezTo>
                    <a:cubicBezTo>
                      <a:pt x="45726" y="22703"/>
                      <a:pt x="44505" y="22494"/>
                      <a:pt x="43737" y="21573"/>
                    </a:cubicBezTo>
                    <a:cubicBezTo>
                      <a:pt x="40575" y="17773"/>
                      <a:pt x="40544" y="10661"/>
                      <a:pt x="40011" y="6010"/>
                    </a:cubicBezTo>
                    <a:cubicBezTo>
                      <a:pt x="39720" y="3463"/>
                      <a:pt x="40159" y="677"/>
                      <a:pt x="37021" y="116"/>
                    </a:cubicBezTo>
                    <a:cubicBezTo>
                      <a:pt x="36571" y="36"/>
                      <a:pt x="36100" y="0"/>
                      <a:pt x="35615" y="0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3424175" y="2699425"/>
                <a:ext cx="123000" cy="407225"/>
              </a:xfrm>
              <a:custGeom>
                <a:avLst/>
                <a:gdLst/>
                <a:ahLst/>
                <a:cxnLst/>
                <a:rect l="l" t="t" r="r" b="b"/>
                <a:pathLst>
                  <a:path w="4920" h="16289" extrusionOk="0">
                    <a:moveTo>
                      <a:pt x="76" y="1"/>
                    </a:moveTo>
                    <a:cubicBezTo>
                      <a:pt x="74" y="1"/>
                      <a:pt x="73" y="1"/>
                      <a:pt x="73" y="1"/>
                    </a:cubicBezTo>
                    <a:cubicBezTo>
                      <a:pt x="0" y="27"/>
                      <a:pt x="265" y="943"/>
                      <a:pt x="716" y="2410"/>
                    </a:cubicBezTo>
                    <a:cubicBezTo>
                      <a:pt x="1166" y="3878"/>
                      <a:pt x="1794" y="5901"/>
                      <a:pt x="2453" y="8147"/>
                    </a:cubicBezTo>
                    <a:cubicBezTo>
                      <a:pt x="3112" y="10393"/>
                      <a:pt x="3675" y="12435"/>
                      <a:pt x="4088" y="13915"/>
                    </a:cubicBezTo>
                    <a:cubicBezTo>
                      <a:pt x="4497" y="15379"/>
                      <a:pt x="4768" y="16288"/>
                      <a:pt x="4846" y="16288"/>
                    </a:cubicBezTo>
                    <a:cubicBezTo>
                      <a:pt x="4847" y="16288"/>
                      <a:pt x="4848" y="16288"/>
                      <a:pt x="4848" y="16288"/>
                    </a:cubicBezTo>
                    <a:cubicBezTo>
                      <a:pt x="4919" y="16272"/>
                      <a:pt x="4782" y="15329"/>
                      <a:pt x="4463" y="13822"/>
                    </a:cubicBezTo>
                    <a:cubicBezTo>
                      <a:pt x="4145" y="12315"/>
                      <a:pt x="3638" y="10248"/>
                      <a:pt x="2977" y="7993"/>
                    </a:cubicBezTo>
                    <a:cubicBezTo>
                      <a:pt x="2317" y="5739"/>
                      <a:pt x="1626" y="3724"/>
                      <a:pt x="1080" y="2285"/>
                    </a:cubicBezTo>
                    <a:cubicBezTo>
                      <a:pt x="542" y="865"/>
                      <a:pt x="152" y="1"/>
                      <a:pt x="76" y="1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2480475" y="2818175"/>
                <a:ext cx="1125100" cy="972900"/>
              </a:xfrm>
              <a:custGeom>
                <a:avLst/>
                <a:gdLst/>
                <a:ahLst/>
                <a:cxnLst/>
                <a:rect l="l" t="t" r="r" b="b"/>
                <a:pathLst>
                  <a:path w="45004" h="38916" extrusionOk="0">
                    <a:moveTo>
                      <a:pt x="35786" y="0"/>
                    </a:moveTo>
                    <a:cubicBezTo>
                      <a:pt x="35752" y="0"/>
                      <a:pt x="35720" y="4"/>
                      <a:pt x="35690" y="11"/>
                    </a:cubicBezTo>
                    <a:cubicBezTo>
                      <a:pt x="30353" y="1348"/>
                      <a:pt x="27323" y="4513"/>
                      <a:pt x="23893" y="8352"/>
                    </a:cubicBezTo>
                    <a:cubicBezTo>
                      <a:pt x="17875" y="4581"/>
                      <a:pt x="11237" y="2054"/>
                      <a:pt x="4314" y="2054"/>
                    </a:cubicBezTo>
                    <a:cubicBezTo>
                      <a:pt x="2901" y="2054"/>
                      <a:pt x="1476" y="2159"/>
                      <a:pt x="43" y="2380"/>
                    </a:cubicBezTo>
                    <a:cubicBezTo>
                      <a:pt x="1" y="14788"/>
                      <a:pt x="1117" y="27376"/>
                      <a:pt x="7990" y="38037"/>
                    </a:cubicBezTo>
                    <a:cubicBezTo>
                      <a:pt x="8168" y="38308"/>
                      <a:pt x="8303" y="38605"/>
                      <a:pt x="8389" y="38916"/>
                    </a:cubicBezTo>
                    <a:cubicBezTo>
                      <a:pt x="11029" y="38554"/>
                      <a:pt x="13675" y="38222"/>
                      <a:pt x="16324" y="37922"/>
                    </a:cubicBezTo>
                    <a:cubicBezTo>
                      <a:pt x="18955" y="37631"/>
                      <a:pt x="21393" y="37369"/>
                      <a:pt x="23846" y="37369"/>
                    </a:cubicBezTo>
                    <a:cubicBezTo>
                      <a:pt x="25530" y="37369"/>
                      <a:pt x="27221" y="37493"/>
                      <a:pt x="28986" y="37814"/>
                    </a:cubicBezTo>
                    <a:cubicBezTo>
                      <a:pt x="31083" y="38197"/>
                      <a:pt x="33304" y="38330"/>
                      <a:pt x="35546" y="38330"/>
                    </a:cubicBezTo>
                    <a:cubicBezTo>
                      <a:pt x="38576" y="38330"/>
                      <a:pt x="41645" y="38087"/>
                      <a:pt x="44501" y="37886"/>
                    </a:cubicBezTo>
                    <a:cubicBezTo>
                      <a:pt x="42132" y="35513"/>
                      <a:pt x="41095" y="31888"/>
                      <a:pt x="41852" y="28618"/>
                    </a:cubicBezTo>
                    <a:cubicBezTo>
                      <a:pt x="42252" y="26889"/>
                      <a:pt x="43105" y="25304"/>
                      <a:pt x="43700" y="23631"/>
                    </a:cubicBezTo>
                    <a:cubicBezTo>
                      <a:pt x="44825" y="20466"/>
                      <a:pt x="45003" y="16596"/>
                      <a:pt x="44307" y="12937"/>
                    </a:cubicBezTo>
                    <a:cubicBezTo>
                      <a:pt x="43714" y="9831"/>
                      <a:pt x="42494" y="6875"/>
                      <a:pt x="40686" y="4629"/>
                    </a:cubicBezTo>
                    <a:cubicBezTo>
                      <a:pt x="40054" y="3844"/>
                      <a:pt x="36890" y="0"/>
                      <a:pt x="35786" y="0"/>
                    </a:cubicBezTo>
                    <a:close/>
                  </a:path>
                </a:pathLst>
              </a:custGeom>
              <a:solidFill>
                <a:srgbClr val="8438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2032725" y="620625"/>
                <a:ext cx="399150" cy="703450"/>
              </a:xfrm>
              <a:custGeom>
                <a:avLst/>
                <a:gdLst/>
                <a:ahLst/>
                <a:cxnLst/>
                <a:rect l="l" t="t" r="r" b="b"/>
                <a:pathLst>
                  <a:path w="15966" h="28138" extrusionOk="0">
                    <a:moveTo>
                      <a:pt x="14403" y="1"/>
                    </a:moveTo>
                    <a:lnTo>
                      <a:pt x="14403" y="1"/>
                    </a:lnTo>
                    <a:cubicBezTo>
                      <a:pt x="10052" y="2655"/>
                      <a:pt x="6293" y="5781"/>
                      <a:pt x="3755" y="9454"/>
                    </a:cubicBezTo>
                    <a:cubicBezTo>
                      <a:pt x="1449" y="12793"/>
                      <a:pt x="1" y="16875"/>
                      <a:pt x="700" y="20613"/>
                    </a:cubicBezTo>
                    <a:cubicBezTo>
                      <a:pt x="1165" y="23105"/>
                      <a:pt x="1763" y="25768"/>
                      <a:pt x="3034" y="28137"/>
                    </a:cubicBezTo>
                    <a:cubicBezTo>
                      <a:pt x="5794" y="25296"/>
                      <a:pt x="9100" y="22585"/>
                      <a:pt x="11325" y="19463"/>
                    </a:cubicBezTo>
                    <a:cubicBezTo>
                      <a:pt x="12088" y="18391"/>
                      <a:pt x="12761" y="17259"/>
                      <a:pt x="13338" y="16077"/>
                    </a:cubicBezTo>
                    <a:cubicBezTo>
                      <a:pt x="15812" y="10987"/>
                      <a:pt x="15966" y="5315"/>
                      <a:pt x="144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2045800" y="620675"/>
                <a:ext cx="372400" cy="703400"/>
              </a:xfrm>
              <a:custGeom>
                <a:avLst/>
                <a:gdLst/>
                <a:ahLst/>
                <a:cxnLst/>
                <a:rect l="l" t="t" r="r" b="b"/>
                <a:pathLst>
                  <a:path w="14896" h="28136" extrusionOk="0">
                    <a:moveTo>
                      <a:pt x="13880" y="0"/>
                    </a:moveTo>
                    <a:cubicBezTo>
                      <a:pt x="13733" y="90"/>
                      <a:pt x="13591" y="185"/>
                      <a:pt x="13444" y="277"/>
                    </a:cubicBezTo>
                    <a:cubicBezTo>
                      <a:pt x="12597" y="1629"/>
                      <a:pt x="11776" y="2995"/>
                      <a:pt x="11004" y="4385"/>
                    </a:cubicBezTo>
                    <a:lnTo>
                      <a:pt x="10054" y="2595"/>
                    </a:lnTo>
                    <a:cubicBezTo>
                      <a:pt x="9930" y="2689"/>
                      <a:pt x="9804" y="2782"/>
                      <a:pt x="9681" y="2877"/>
                    </a:cubicBezTo>
                    <a:cubicBezTo>
                      <a:pt x="10018" y="3512"/>
                      <a:pt x="10354" y="4145"/>
                      <a:pt x="10690" y="4780"/>
                    </a:cubicBezTo>
                    <a:cubicBezTo>
                      <a:pt x="10705" y="4805"/>
                      <a:pt x="10723" y="4828"/>
                      <a:pt x="10745" y="4847"/>
                    </a:cubicBezTo>
                    <a:cubicBezTo>
                      <a:pt x="9960" y="6280"/>
                      <a:pt x="9216" y="7731"/>
                      <a:pt x="8514" y="9201"/>
                    </a:cubicBezTo>
                    <a:cubicBezTo>
                      <a:pt x="7872" y="7998"/>
                      <a:pt x="7194" y="6812"/>
                      <a:pt x="6479" y="5642"/>
                    </a:cubicBezTo>
                    <a:cubicBezTo>
                      <a:pt x="6366" y="5752"/>
                      <a:pt x="6262" y="5868"/>
                      <a:pt x="6150" y="5979"/>
                    </a:cubicBezTo>
                    <a:cubicBezTo>
                      <a:pt x="6876" y="7180"/>
                      <a:pt x="7565" y="8393"/>
                      <a:pt x="8217" y="9623"/>
                    </a:cubicBezTo>
                    <a:cubicBezTo>
                      <a:pt x="8233" y="9653"/>
                      <a:pt x="8254" y="9679"/>
                      <a:pt x="8281" y="9701"/>
                    </a:cubicBezTo>
                    <a:cubicBezTo>
                      <a:pt x="7278" y="11831"/>
                      <a:pt x="6368" y="13996"/>
                      <a:pt x="5547" y="16196"/>
                    </a:cubicBezTo>
                    <a:cubicBezTo>
                      <a:pt x="4397" y="14548"/>
                      <a:pt x="3257" y="12895"/>
                      <a:pt x="2128" y="11236"/>
                    </a:cubicBezTo>
                    <a:cubicBezTo>
                      <a:pt x="2047" y="11385"/>
                      <a:pt x="1967" y="11534"/>
                      <a:pt x="1887" y="11685"/>
                    </a:cubicBezTo>
                    <a:cubicBezTo>
                      <a:pt x="3014" y="13333"/>
                      <a:pt x="4148" y="14978"/>
                      <a:pt x="5290" y="16617"/>
                    </a:cubicBezTo>
                    <a:cubicBezTo>
                      <a:pt x="5292" y="16620"/>
                      <a:pt x="5293" y="16620"/>
                      <a:pt x="5295" y="16621"/>
                    </a:cubicBezTo>
                    <a:cubicBezTo>
                      <a:pt x="5282" y="16682"/>
                      <a:pt x="5295" y="16744"/>
                      <a:pt x="5329" y="16795"/>
                    </a:cubicBezTo>
                    <a:cubicBezTo>
                      <a:pt x="4639" y="18696"/>
                      <a:pt x="4022" y="20621"/>
                      <a:pt x="3477" y="22570"/>
                    </a:cubicBezTo>
                    <a:cubicBezTo>
                      <a:pt x="2319" y="21231"/>
                      <a:pt x="1160" y="19891"/>
                      <a:pt x="3" y="18552"/>
                    </a:cubicBezTo>
                    <a:lnTo>
                      <a:pt x="3" y="18552"/>
                    </a:lnTo>
                    <a:cubicBezTo>
                      <a:pt x="0" y="18786"/>
                      <a:pt x="5" y="19019"/>
                      <a:pt x="18" y="19253"/>
                    </a:cubicBezTo>
                    <a:lnTo>
                      <a:pt x="3238" y="22977"/>
                    </a:lnTo>
                    <a:cubicBezTo>
                      <a:pt x="3251" y="22992"/>
                      <a:pt x="3267" y="23005"/>
                      <a:pt x="3285" y="23015"/>
                    </a:cubicBezTo>
                    <a:cubicBezTo>
                      <a:pt x="3296" y="23042"/>
                      <a:pt x="3311" y="23067"/>
                      <a:pt x="3331" y="23090"/>
                    </a:cubicBezTo>
                    <a:cubicBezTo>
                      <a:pt x="2924" y="24577"/>
                      <a:pt x="2561" y="26076"/>
                      <a:pt x="2241" y="27588"/>
                    </a:cubicBezTo>
                    <a:cubicBezTo>
                      <a:pt x="2330" y="27770"/>
                      <a:pt x="2416" y="27956"/>
                      <a:pt x="2513" y="28135"/>
                    </a:cubicBezTo>
                    <a:cubicBezTo>
                      <a:pt x="2562" y="28083"/>
                      <a:pt x="2616" y="28032"/>
                      <a:pt x="2666" y="27982"/>
                    </a:cubicBezTo>
                    <a:cubicBezTo>
                      <a:pt x="3007" y="26350"/>
                      <a:pt x="3395" y="24732"/>
                      <a:pt x="3832" y="23128"/>
                    </a:cubicBezTo>
                    <a:cubicBezTo>
                      <a:pt x="5506" y="22712"/>
                      <a:pt x="7177" y="22288"/>
                      <a:pt x="8842" y="21856"/>
                    </a:cubicBezTo>
                    <a:cubicBezTo>
                      <a:pt x="9022" y="21658"/>
                      <a:pt x="9193" y="21458"/>
                      <a:pt x="9367" y="21258"/>
                    </a:cubicBezTo>
                    <a:lnTo>
                      <a:pt x="9367" y="21258"/>
                    </a:lnTo>
                    <a:cubicBezTo>
                      <a:pt x="7572" y="21726"/>
                      <a:pt x="5774" y="22185"/>
                      <a:pt x="3972" y="22634"/>
                    </a:cubicBezTo>
                    <a:cubicBezTo>
                      <a:pt x="4526" y="20666"/>
                      <a:pt x="5153" y="18721"/>
                      <a:pt x="5851" y="16799"/>
                    </a:cubicBezTo>
                    <a:cubicBezTo>
                      <a:pt x="8544" y="15731"/>
                      <a:pt x="11214" y="14623"/>
                      <a:pt x="13859" y="13476"/>
                    </a:cubicBezTo>
                    <a:cubicBezTo>
                      <a:pt x="13921" y="13286"/>
                      <a:pt x="13980" y="13097"/>
                      <a:pt x="14037" y="12904"/>
                    </a:cubicBezTo>
                    <a:lnTo>
                      <a:pt x="14037" y="12904"/>
                    </a:lnTo>
                    <a:cubicBezTo>
                      <a:pt x="11403" y="14050"/>
                      <a:pt x="8745" y="15157"/>
                      <a:pt x="6064" y="16227"/>
                    </a:cubicBezTo>
                    <a:cubicBezTo>
                      <a:pt x="6908" y="13967"/>
                      <a:pt x="7849" y="11743"/>
                      <a:pt x="8887" y="9556"/>
                    </a:cubicBezTo>
                    <a:cubicBezTo>
                      <a:pt x="10902" y="8731"/>
                      <a:pt x="12904" y="7888"/>
                      <a:pt x="14894" y="7026"/>
                    </a:cubicBezTo>
                    <a:cubicBezTo>
                      <a:pt x="14895" y="6863"/>
                      <a:pt x="14891" y="6699"/>
                      <a:pt x="14888" y="6535"/>
                    </a:cubicBezTo>
                    <a:cubicBezTo>
                      <a:pt x="12997" y="7349"/>
                      <a:pt x="11097" y="8150"/>
                      <a:pt x="9190" y="8939"/>
                    </a:cubicBezTo>
                    <a:cubicBezTo>
                      <a:pt x="9829" y="7623"/>
                      <a:pt x="10499" y="6320"/>
                      <a:pt x="11203" y="5031"/>
                    </a:cubicBezTo>
                    <a:cubicBezTo>
                      <a:pt x="11222" y="5028"/>
                      <a:pt x="11242" y="5022"/>
                      <a:pt x="11261" y="5015"/>
                    </a:cubicBezTo>
                    <a:lnTo>
                      <a:pt x="14619" y="3321"/>
                    </a:lnTo>
                    <a:cubicBezTo>
                      <a:pt x="14594" y="3163"/>
                      <a:pt x="14570" y="3003"/>
                      <a:pt x="14542" y="2847"/>
                    </a:cubicBezTo>
                    <a:lnTo>
                      <a:pt x="11597" y="4333"/>
                    </a:lnTo>
                    <a:cubicBezTo>
                      <a:pt x="12351" y="2986"/>
                      <a:pt x="13153" y="1661"/>
                      <a:pt x="13977" y="349"/>
                    </a:cubicBezTo>
                    <a:cubicBezTo>
                      <a:pt x="13944" y="233"/>
                      <a:pt x="13915" y="116"/>
                      <a:pt x="138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1700425" y="793575"/>
                <a:ext cx="405200" cy="427100"/>
              </a:xfrm>
              <a:custGeom>
                <a:avLst/>
                <a:gdLst/>
                <a:ahLst/>
                <a:cxnLst/>
                <a:rect l="l" t="t" r="r" b="b"/>
                <a:pathLst>
                  <a:path w="16208" h="1708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77" y="3923"/>
                      <a:pt x="1476" y="7581"/>
                      <a:pt x="3253" y="10550"/>
                    </a:cubicBezTo>
                    <a:cubicBezTo>
                      <a:pt x="4870" y="13250"/>
                      <a:pt x="7284" y="15583"/>
                      <a:pt x="10147" y="16290"/>
                    </a:cubicBezTo>
                    <a:cubicBezTo>
                      <a:pt x="11812" y="16700"/>
                      <a:pt x="13600" y="17083"/>
                      <a:pt x="15410" y="17083"/>
                    </a:cubicBezTo>
                    <a:cubicBezTo>
                      <a:pt x="15675" y="17083"/>
                      <a:pt x="15941" y="17075"/>
                      <a:pt x="16208" y="17057"/>
                    </a:cubicBezTo>
                    <a:cubicBezTo>
                      <a:pt x="15090" y="14197"/>
                      <a:pt x="14237" y="10994"/>
                      <a:pt x="12748" y="8422"/>
                    </a:cubicBezTo>
                    <a:cubicBezTo>
                      <a:pt x="12237" y="7539"/>
                      <a:pt x="11653" y="6701"/>
                      <a:pt x="11005" y="5914"/>
                    </a:cubicBezTo>
                    <a:cubicBezTo>
                      <a:pt x="8207" y="2533"/>
                      <a:pt x="4252" y="604"/>
                      <a:pt x="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1700425" y="793575"/>
                <a:ext cx="405200" cy="426850"/>
              </a:xfrm>
              <a:custGeom>
                <a:avLst/>
                <a:gdLst/>
                <a:ahLst/>
                <a:cxnLst/>
                <a:rect l="l" t="t" r="r" b="b"/>
                <a:pathLst>
                  <a:path w="16208" h="1707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8" y="133"/>
                      <a:pt x="40" y="264"/>
                      <a:pt x="57" y="397"/>
                    </a:cubicBezTo>
                    <a:cubicBezTo>
                      <a:pt x="739" y="1428"/>
                      <a:pt x="1440" y="2447"/>
                      <a:pt x="2173" y="3438"/>
                    </a:cubicBezTo>
                    <a:lnTo>
                      <a:pt x="604" y="3534"/>
                    </a:lnTo>
                    <a:cubicBezTo>
                      <a:pt x="630" y="3651"/>
                      <a:pt x="657" y="3770"/>
                      <a:pt x="683" y="3887"/>
                    </a:cubicBezTo>
                    <a:lnTo>
                      <a:pt x="2351" y="3786"/>
                    </a:lnTo>
                    <a:cubicBezTo>
                      <a:pt x="2372" y="3784"/>
                      <a:pt x="2394" y="3778"/>
                      <a:pt x="2416" y="3770"/>
                    </a:cubicBezTo>
                    <a:cubicBezTo>
                      <a:pt x="3175" y="4783"/>
                      <a:pt x="3960" y="5774"/>
                      <a:pt x="4771" y="6743"/>
                    </a:cubicBezTo>
                    <a:cubicBezTo>
                      <a:pt x="3716" y="6808"/>
                      <a:pt x="2661" y="6906"/>
                      <a:pt x="1605" y="7035"/>
                    </a:cubicBezTo>
                    <a:cubicBezTo>
                      <a:pt x="1647" y="7151"/>
                      <a:pt x="1695" y="7261"/>
                      <a:pt x="1738" y="7375"/>
                    </a:cubicBezTo>
                    <a:cubicBezTo>
                      <a:pt x="2817" y="7248"/>
                      <a:pt x="3896" y="7149"/>
                      <a:pt x="4973" y="7087"/>
                    </a:cubicBezTo>
                    <a:cubicBezTo>
                      <a:pt x="4999" y="7086"/>
                      <a:pt x="5024" y="7078"/>
                      <a:pt x="5049" y="7067"/>
                    </a:cubicBezTo>
                    <a:cubicBezTo>
                      <a:pt x="6230" y="8457"/>
                      <a:pt x="7465" y="9795"/>
                      <a:pt x="8754" y="11081"/>
                    </a:cubicBezTo>
                    <a:cubicBezTo>
                      <a:pt x="7222" y="11365"/>
                      <a:pt x="5689" y="11637"/>
                      <a:pt x="4157" y="11902"/>
                    </a:cubicBezTo>
                    <a:cubicBezTo>
                      <a:pt x="4235" y="12008"/>
                      <a:pt x="4316" y="12112"/>
                      <a:pt x="4397" y="12216"/>
                    </a:cubicBezTo>
                    <a:cubicBezTo>
                      <a:pt x="5920" y="11950"/>
                      <a:pt x="7445" y="11678"/>
                      <a:pt x="8970" y="11398"/>
                    </a:cubicBezTo>
                    <a:cubicBezTo>
                      <a:pt x="8971" y="11398"/>
                      <a:pt x="8973" y="11397"/>
                      <a:pt x="8974" y="11397"/>
                    </a:cubicBezTo>
                    <a:cubicBezTo>
                      <a:pt x="9005" y="11419"/>
                      <a:pt x="9042" y="11431"/>
                      <a:pt x="9080" y="11431"/>
                    </a:cubicBezTo>
                    <a:cubicBezTo>
                      <a:pt x="9089" y="11431"/>
                      <a:pt x="9099" y="11430"/>
                      <a:pt x="9108" y="11429"/>
                    </a:cubicBezTo>
                    <a:cubicBezTo>
                      <a:pt x="10227" y="12526"/>
                      <a:pt x="11388" y="13579"/>
                      <a:pt x="12589" y="14590"/>
                    </a:cubicBezTo>
                    <a:lnTo>
                      <a:pt x="8638" y="15751"/>
                    </a:lnTo>
                    <a:cubicBezTo>
                      <a:pt x="8802" y="15828"/>
                      <a:pt x="8969" y="15900"/>
                      <a:pt x="9137" y="15965"/>
                    </a:cubicBezTo>
                    <a:lnTo>
                      <a:pt x="12800" y="14890"/>
                    </a:lnTo>
                    <a:cubicBezTo>
                      <a:pt x="12815" y="14884"/>
                      <a:pt x="12829" y="14876"/>
                      <a:pt x="12842" y="14868"/>
                    </a:cubicBezTo>
                    <a:cubicBezTo>
                      <a:pt x="12846" y="14868"/>
                      <a:pt x="12850" y="14868"/>
                      <a:pt x="12854" y="14868"/>
                    </a:cubicBezTo>
                    <a:cubicBezTo>
                      <a:pt x="12873" y="14868"/>
                      <a:pt x="12891" y="14865"/>
                      <a:pt x="12910" y="14861"/>
                    </a:cubicBezTo>
                    <a:cubicBezTo>
                      <a:pt x="13828" y="15625"/>
                      <a:pt x="14770" y="16362"/>
                      <a:pt x="15734" y="17073"/>
                    </a:cubicBezTo>
                    <a:cubicBezTo>
                      <a:pt x="15892" y="17069"/>
                      <a:pt x="16050" y="17069"/>
                      <a:pt x="16208" y="17057"/>
                    </a:cubicBezTo>
                    <a:cubicBezTo>
                      <a:pt x="16187" y="17007"/>
                      <a:pt x="16167" y="16952"/>
                      <a:pt x="16148" y="16899"/>
                    </a:cubicBezTo>
                    <a:cubicBezTo>
                      <a:pt x="15106" y="16135"/>
                      <a:pt x="14089" y="15341"/>
                      <a:pt x="13097" y="14517"/>
                    </a:cubicBezTo>
                    <a:cubicBezTo>
                      <a:pt x="13342" y="13202"/>
                      <a:pt x="13578" y="11888"/>
                      <a:pt x="13808" y="10573"/>
                    </a:cubicBezTo>
                    <a:cubicBezTo>
                      <a:pt x="13727" y="10383"/>
                      <a:pt x="13640" y="10198"/>
                      <a:pt x="13555" y="10012"/>
                    </a:cubicBezTo>
                    <a:cubicBezTo>
                      <a:pt x="13309" y="11429"/>
                      <a:pt x="13055" y="12845"/>
                      <a:pt x="12794" y="14261"/>
                    </a:cubicBezTo>
                    <a:cubicBezTo>
                      <a:pt x="11584" y="13239"/>
                      <a:pt x="10411" y="12173"/>
                      <a:pt x="9280" y="11062"/>
                    </a:cubicBezTo>
                    <a:cubicBezTo>
                      <a:pt x="9391" y="8818"/>
                      <a:pt x="9467" y="6579"/>
                      <a:pt x="9506" y="4343"/>
                    </a:cubicBezTo>
                    <a:cubicBezTo>
                      <a:pt x="9391" y="4239"/>
                      <a:pt x="9276" y="4136"/>
                      <a:pt x="9158" y="4033"/>
                    </a:cubicBezTo>
                    <a:cubicBezTo>
                      <a:pt x="9122" y="6262"/>
                      <a:pt x="9051" y="8493"/>
                      <a:pt x="8944" y="10729"/>
                    </a:cubicBezTo>
                    <a:cubicBezTo>
                      <a:pt x="7620" y="9407"/>
                      <a:pt x="6353" y="8028"/>
                      <a:pt x="5143" y="6593"/>
                    </a:cubicBezTo>
                    <a:cubicBezTo>
                      <a:pt x="5208" y="4908"/>
                      <a:pt x="5251" y="3224"/>
                      <a:pt x="5286" y="1541"/>
                    </a:cubicBezTo>
                    <a:cubicBezTo>
                      <a:pt x="5172" y="1487"/>
                      <a:pt x="5054" y="1440"/>
                      <a:pt x="4939" y="1389"/>
                    </a:cubicBezTo>
                    <a:cubicBezTo>
                      <a:pt x="4905" y="2985"/>
                      <a:pt x="4863" y="4582"/>
                      <a:pt x="4805" y="6182"/>
                    </a:cubicBezTo>
                    <a:cubicBezTo>
                      <a:pt x="4081" y="5309"/>
                      <a:pt x="3376" y="4417"/>
                      <a:pt x="2693" y="3506"/>
                    </a:cubicBezTo>
                    <a:cubicBezTo>
                      <a:pt x="2697" y="3492"/>
                      <a:pt x="2700" y="3476"/>
                      <a:pt x="2700" y="3461"/>
                    </a:cubicBezTo>
                    <a:cubicBezTo>
                      <a:pt x="2661" y="2489"/>
                      <a:pt x="2622" y="1518"/>
                      <a:pt x="2582" y="546"/>
                    </a:cubicBezTo>
                    <a:cubicBezTo>
                      <a:pt x="2462" y="513"/>
                      <a:pt x="2344" y="479"/>
                      <a:pt x="2223" y="448"/>
                    </a:cubicBezTo>
                    <a:lnTo>
                      <a:pt x="2223" y="448"/>
                    </a:lnTo>
                    <a:lnTo>
                      <a:pt x="2326" y="3005"/>
                    </a:lnTo>
                    <a:cubicBezTo>
                      <a:pt x="1618" y="2039"/>
                      <a:pt x="940" y="1049"/>
                      <a:pt x="279" y="45"/>
                    </a:cubicBezTo>
                    <a:cubicBezTo>
                      <a:pt x="186" y="31"/>
                      <a:pt x="95" y="13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4159800" y="1622325"/>
                <a:ext cx="2278675" cy="2018400"/>
              </a:xfrm>
              <a:custGeom>
                <a:avLst/>
                <a:gdLst/>
                <a:ahLst/>
                <a:cxnLst/>
                <a:rect l="l" t="t" r="r" b="b"/>
                <a:pathLst>
                  <a:path w="91147" h="80736" extrusionOk="0">
                    <a:moveTo>
                      <a:pt x="32343" y="1"/>
                    </a:moveTo>
                    <a:cubicBezTo>
                      <a:pt x="31595" y="1"/>
                      <a:pt x="30854" y="41"/>
                      <a:pt x="30127" y="125"/>
                    </a:cubicBezTo>
                    <a:cubicBezTo>
                      <a:pt x="23173" y="927"/>
                      <a:pt x="15928" y="2104"/>
                      <a:pt x="11390" y="7959"/>
                    </a:cubicBezTo>
                    <a:cubicBezTo>
                      <a:pt x="9103" y="10910"/>
                      <a:pt x="7652" y="13162"/>
                      <a:pt x="7436" y="17057"/>
                    </a:cubicBezTo>
                    <a:cubicBezTo>
                      <a:pt x="7189" y="21520"/>
                      <a:pt x="8275" y="25947"/>
                      <a:pt x="8964" y="30325"/>
                    </a:cubicBezTo>
                    <a:cubicBezTo>
                      <a:pt x="9147" y="31488"/>
                      <a:pt x="9300" y="32692"/>
                      <a:pt x="8984" y="33828"/>
                    </a:cubicBezTo>
                    <a:cubicBezTo>
                      <a:pt x="8514" y="35529"/>
                      <a:pt x="7093" y="36764"/>
                      <a:pt x="5880" y="38047"/>
                    </a:cubicBezTo>
                    <a:cubicBezTo>
                      <a:pt x="2643" y="41466"/>
                      <a:pt x="484" y="45976"/>
                      <a:pt x="242" y="50678"/>
                    </a:cubicBezTo>
                    <a:cubicBezTo>
                      <a:pt x="0" y="55380"/>
                      <a:pt x="1779" y="60226"/>
                      <a:pt x="5269" y="63385"/>
                    </a:cubicBezTo>
                    <a:lnTo>
                      <a:pt x="88851" y="80736"/>
                    </a:lnTo>
                    <a:cubicBezTo>
                      <a:pt x="91147" y="76409"/>
                      <a:pt x="91047" y="70905"/>
                      <a:pt x="88598" y="66663"/>
                    </a:cubicBezTo>
                    <a:cubicBezTo>
                      <a:pt x="86149" y="62422"/>
                      <a:pt x="81430" y="59585"/>
                      <a:pt x="76535" y="59413"/>
                    </a:cubicBezTo>
                    <a:cubicBezTo>
                      <a:pt x="77358" y="54987"/>
                      <a:pt x="76114" y="50222"/>
                      <a:pt x="73235" y="46762"/>
                    </a:cubicBezTo>
                    <a:cubicBezTo>
                      <a:pt x="70359" y="43305"/>
                      <a:pt x="65905" y="41216"/>
                      <a:pt x="61409" y="41216"/>
                    </a:cubicBezTo>
                    <a:cubicBezTo>
                      <a:pt x="61405" y="41216"/>
                      <a:pt x="61400" y="41216"/>
                      <a:pt x="61395" y="41216"/>
                    </a:cubicBezTo>
                    <a:cubicBezTo>
                      <a:pt x="61057" y="41216"/>
                      <a:pt x="60715" y="41226"/>
                      <a:pt x="60374" y="41226"/>
                    </a:cubicBezTo>
                    <a:cubicBezTo>
                      <a:pt x="59722" y="41226"/>
                      <a:pt x="59074" y="41188"/>
                      <a:pt x="58469" y="40962"/>
                    </a:cubicBezTo>
                    <a:cubicBezTo>
                      <a:pt x="56152" y="40096"/>
                      <a:pt x="55615" y="37132"/>
                      <a:pt x="55348" y="34673"/>
                    </a:cubicBezTo>
                    <a:cubicBezTo>
                      <a:pt x="54227" y="24330"/>
                      <a:pt x="52731" y="6370"/>
                      <a:pt x="41413" y="1807"/>
                    </a:cubicBezTo>
                    <a:cubicBezTo>
                      <a:pt x="38623" y="683"/>
                      <a:pt x="35425" y="1"/>
                      <a:pt x="323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4706175" y="1642125"/>
                <a:ext cx="86900" cy="68275"/>
              </a:xfrm>
              <a:custGeom>
                <a:avLst/>
                <a:gdLst/>
                <a:ahLst/>
                <a:cxnLst/>
                <a:rect l="l" t="t" r="r" b="b"/>
                <a:pathLst>
                  <a:path w="3476" h="2731" extrusionOk="0">
                    <a:moveTo>
                      <a:pt x="3476" y="0"/>
                    </a:moveTo>
                    <a:lnTo>
                      <a:pt x="3476" y="0"/>
                    </a:lnTo>
                    <a:cubicBezTo>
                      <a:pt x="3056" y="73"/>
                      <a:pt x="2639" y="151"/>
                      <a:pt x="2223" y="235"/>
                    </a:cubicBezTo>
                    <a:cubicBezTo>
                      <a:pt x="746" y="1429"/>
                      <a:pt x="0" y="2670"/>
                      <a:pt x="100" y="2725"/>
                    </a:cubicBezTo>
                    <a:cubicBezTo>
                      <a:pt x="104" y="2729"/>
                      <a:pt x="109" y="2730"/>
                      <a:pt x="116" y="2730"/>
                    </a:cubicBezTo>
                    <a:cubicBezTo>
                      <a:pt x="308" y="2730"/>
                      <a:pt x="1525" y="1247"/>
                      <a:pt x="3470" y="3"/>
                    </a:cubicBezTo>
                    <a:lnTo>
                      <a:pt x="3476" y="0"/>
                    </a:lnTo>
                    <a:close/>
                  </a:path>
                </a:pathLst>
              </a:custGeom>
              <a:solidFill>
                <a:srgbClr val="FDA7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4752550" y="1659200"/>
                <a:ext cx="687525" cy="704675"/>
              </a:xfrm>
              <a:custGeom>
                <a:avLst/>
                <a:gdLst/>
                <a:ahLst/>
                <a:cxnLst/>
                <a:rect l="l" t="t" r="r" b="b"/>
                <a:pathLst>
                  <a:path w="27501" h="28187" extrusionOk="0">
                    <a:moveTo>
                      <a:pt x="38" y="0"/>
                    </a:moveTo>
                    <a:cubicBezTo>
                      <a:pt x="37" y="0"/>
                      <a:pt x="37" y="1"/>
                      <a:pt x="36" y="1"/>
                    </a:cubicBezTo>
                    <a:cubicBezTo>
                      <a:pt x="0" y="12"/>
                      <a:pt x="158" y="560"/>
                      <a:pt x="475" y="1544"/>
                    </a:cubicBezTo>
                    <a:cubicBezTo>
                      <a:pt x="565" y="1815"/>
                      <a:pt x="653" y="2087"/>
                      <a:pt x="743" y="2361"/>
                    </a:cubicBezTo>
                    <a:cubicBezTo>
                      <a:pt x="850" y="2658"/>
                      <a:pt x="983" y="2972"/>
                      <a:pt x="1120" y="3312"/>
                    </a:cubicBezTo>
                    <a:cubicBezTo>
                      <a:pt x="1400" y="3990"/>
                      <a:pt x="1687" y="4779"/>
                      <a:pt x="2109" y="5603"/>
                    </a:cubicBezTo>
                    <a:cubicBezTo>
                      <a:pt x="2317" y="6035"/>
                      <a:pt x="2529" y="6471"/>
                      <a:pt x="2741" y="6911"/>
                    </a:cubicBezTo>
                    <a:cubicBezTo>
                      <a:pt x="2964" y="7363"/>
                      <a:pt x="3237" y="7815"/>
                      <a:pt x="3497" y="8291"/>
                    </a:cubicBezTo>
                    <a:cubicBezTo>
                      <a:pt x="4007" y="9255"/>
                      <a:pt x="4654" y="10223"/>
                      <a:pt x="5315" y="11254"/>
                    </a:cubicBezTo>
                    <a:cubicBezTo>
                      <a:pt x="6699" y="13274"/>
                      <a:pt x="8369" y="15395"/>
                      <a:pt x="10334" y="17431"/>
                    </a:cubicBezTo>
                    <a:cubicBezTo>
                      <a:pt x="12318" y="19449"/>
                      <a:pt x="14396" y="21175"/>
                      <a:pt x="16377" y="22611"/>
                    </a:cubicBezTo>
                    <a:cubicBezTo>
                      <a:pt x="17390" y="23299"/>
                      <a:pt x="18342" y="23971"/>
                      <a:pt x="19292" y="24504"/>
                    </a:cubicBezTo>
                    <a:cubicBezTo>
                      <a:pt x="19762" y="24778"/>
                      <a:pt x="20204" y="25063"/>
                      <a:pt x="20651" y="25297"/>
                    </a:cubicBezTo>
                    <a:lnTo>
                      <a:pt x="21943" y="25964"/>
                    </a:lnTo>
                    <a:cubicBezTo>
                      <a:pt x="22756" y="26407"/>
                      <a:pt x="23536" y="26714"/>
                      <a:pt x="24205" y="27013"/>
                    </a:cubicBezTo>
                    <a:cubicBezTo>
                      <a:pt x="24542" y="27158"/>
                      <a:pt x="24854" y="27300"/>
                      <a:pt x="25146" y="27415"/>
                    </a:cubicBezTo>
                    <a:lnTo>
                      <a:pt x="25957" y="27703"/>
                    </a:lnTo>
                    <a:cubicBezTo>
                      <a:pt x="26850" y="28017"/>
                      <a:pt x="27381" y="28187"/>
                      <a:pt x="27473" y="28187"/>
                    </a:cubicBezTo>
                    <a:cubicBezTo>
                      <a:pt x="27482" y="28187"/>
                      <a:pt x="27487" y="28185"/>
                      <a:pt x="27488" y="28182"/>
                    </a:cubicBezTo>
                    <a:cubicBezTo>
                      <a:pt x="27501" y="28146"/>
                      <a:pt x="26981" y="27907"/>
                      <a:pt x="26035" y="27504"/>
                    </a:cubicBezTo>
                    <a:lnTo>
                      <a:pt x="25248" y="27174"/>
                    </a:lnTo>
                    <a:cubicBezTo>
                      <a:pt x="24962" y="27047"/>
                      <a:pt x="24660" y="26892"/>
                      <a:pt x="24331" y="26735"/>
                    </a:cubicBezTo>
                    <a:cubicBezTo>
                      <a:pt x="23676" y="26411"/>
                      <a:pt x="22915" y="26084"/>
                      <a:pt x="22120" y="25622"/>
                    </a:cubicBezTo>
                    <a:lnTo>
                      <a:pt x="20859" y="24931"/>
                    </a:lnTo>
                    <a:cubicBezTo>
                      <a:pt x="20420" y="24688"/>
                      <a:pt x="19988" y="24397"/>
                      <a:pt x="19526" y="24119"/>
                    </a:cubicBezTo>
                    <a:cubicBezTo>
                      <a:pt x="18597" y="23574"/>
                      <a:pt x="17665" y="22894"/>
                      <a:pt x="16671" y="22203"/>
                    </a:cubicBezTo>
                    <a:cubicBezTo>
                      <a:pt x="14727" y="20761"/>
                      <a:pt x="12684" y="19045"/>
                      <a:pt x="10723" y="17052"/>
                    </a:cubicBezTo>
                    <a:cubicBezTo>
                      <a:pt x="8783" y="15039"/>
                      <a:pt x="7122" y="12952"/>
                      <a:pt x="5729" y="10971"/>
                    </a:cubicBezTo>
                    <a:cubicBezTo>
                      <a:pt x="5064" y="9959"/>
                      <a:pt x="4410" y="9011"/>
                      <a:pt x="3890" y="8067"/>
                    </a:cubicBezTo>
                    <a:cubicBezTo>
                      <a:pt x="3623" y="7599"/>
                      <a:pt x="3344" y="7159"/>
                      <a:pt x="3112" y="6714"/>
                    </a:cubicBezTo>
                    <a:cubicBezTo>
                      <a:pt x="2892" y="6284"/>
                      <a:pt x="2672" y="5857"/>
                      <a:pt x="2456" y="5434"/>
                    </a:cubicBezTo>
                    <a:cubicBezTo>
                      <a:pt x="2014" y="4629"/>
                      <a:pt x="1706" y="3857"/>
                      <a:pt x="1400" y="3195"/>
                    </a:cubicBezTo>
                    <a:cubicBezTo>
                      <a:pt x="1253" y="2862"/>
                      <a:pt x="1105" y="2555"/>
                      <a:pt x="985" y="2267"/>
                    </a:cubicBezTo>
                    <a:lnTo>
                      <a:pt x="675" y="1470"/>
                    </a:lnTo>
                    <a:cubicBezTo>
                      <a:pt x="303" y="525"/>
                      <a:pt x="77" y="0"/>
                      <a:pt x="38" y="0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4778200" y="1657050"/>
                <a:ext cx="643700" cy="688925"/>
              </a:xfrm>
              <a:custGeom>
                <a:avLst/>
                <a:gdLst/>
                <a:ahLst/>
                <a:cxnLst/>
                <a:rect l="l" t="t" r="r" b="b"/>
                <a:pathLst>
                  <a:path w="25748" h="27557" extrusionOk="0">
                    <a:moveTo>
                      <a:pt x="23" y="1"/>
                    </a:moveTo>
                    <a:cubicBezTo>
                      <a:pt x="22" y="1"/>
                      <a:pt x="21" y="1"/>
                      <a:pt x="20" y="1"/>
                    </a:cubicBezTo>
                    <a:cubicBezTo>
                      <a:pt x="1" y="8"/>
                      <a:pt x="37" y="137"/>
                      <a:pt x="124" y="382"/>
                    </a:cubicBezTo>
                    <a:cubicBezTo>
                      <a:pt x="214" y="622"/>
                      <a:pt x="369" y="970"/>
                      <a:pt x="616" y="1394"/>
                    </a:cubicBezTo>
                    <a:cubicBezTo>
                      <a:pt x="1098" y="2249"/>
                      <a:pt x="2017" y="3356"/>
                      <a:pt x="3336" y="4498"/>
                    </a:cubicBezTo>
                    <a:cubicBezTo>
                      <a:pt x="5983" y="6764"/>
                      <a:pt x="9919" y="9488"/>
                      <a:pt x="13992" y="12828"/>
                    </a:cubicBezTo>
                    <a:cubicBezTo>
                      <a:pt x="16023" y="14504"/>
                      <a:pt x="17870" y="16200"/>
                      <a:pt x="19408" y="17877"/>
                    </a:cubicBezTo>
                    <a:cubicBezTo>
                      <a:pt x="20952" y="19548"/>
                      <a:pt x="22196" y="21183"/>
                      <a:pt x="23125" y="22628"/>
                    </a:cubicBezTo>
                    <a:cubicBezTo>
                      <a:pt x="23861" y="23770"/>
                      <a:pt x="24517" y="24964"/>
                      <a:pt x="25088" y="26197"/>
                    </a:cubicBezTo>
                    <a:cubicBezTo>
                      <a:pt x="25488" y="27057"/>
                      <a:pt x="25678" y="27556"/>
                      <a:pt x="25727" y="27556"/>
                    </a:cubicBezTo>
                    <a:cubicBezTo>
                      <a:pt x="25728" y="27556"/>
                      <a:pt x="25728" y="27556"/>
                      <a:pt x="25729" y="27556"/>
                    </a:cubicBezTo>
                    <a:cubicBezTo>
                      <a:pt x="25748" y="27550"/>
                      <a:pt x="25718" y="27418"/>
                      <a:pt x="25645" y="27173"/>
                    </a:cubicBezTo>
                    <a:cubicBezTo>
                      <a:pt x="25573" y="26927"/>
                      <a:pt x="25461" y="26567"/>
                      <a:pt x="25283" y="26113"/>
                    </a:cubicBezTo>
                    <a:cubicBezTo>
                      <a:pt x="24936" y="25205"/>
                      <a:pt x="24353" y="23917"/>
                      <a:pt x="23453" y="22424"/>
                    </a:cubicBezTo>
                    <a:cubicBezTo>
                      <a:pt x="22552" y="20929"/>
                      <a:pt x="21321" y="19248"/>
                      <a:pt x="19779" y="17536"/>
                    </a:cubicBezTo>
                    <a:cubicBezTo>
                      <a:pt x="18242" y="15820"/>
                      <a:pt x="16383" y="14094"/>
                      <a:pt x="14340" y="12407"/>
                    </a:cubicBezTo>
                    <a:cubicBezTo>
                      <a:pt x="10240" y="9047"/>
                      <a:pt x="6264" y="6369"/>
                      <a:pt x="3586" y="4204"/>
                    </a:cubicBezTo>
                    <a:cubicBezTo>
                      <a:pt x="2254" y="3116"/>
                      <a:pt x="1321" y="2081"/>
                      <a:pt x="796" y="1280"/>
                    </a:cubicBezTo>
                    <a:cubicBezTo>
                      <a:pt x="269" y="502"/>
                      <a:pt x="74" y="1"/>
                      <a:pt x="23" y="1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4804050" y="1628850"/>
                <a:ext cx="696925" cy="763275"/>
              </a:xfrm>
              <a:custGeom>
                <a:avLst/>
                <a:gdLst/>
                <a:ahLst/>
                <a:cxnLst/>
                <a:rect l="l" t="t" r="r" b="b"/>
                <a:pathLst>
                  <a:path w="27877" h="30531" extrusionOk="0">
                    <a:moveTo>
                      <a:pt x="22" y="0"/>
                    </a:moveTo>
                    <a:cubicBezTo>
                      <a:pt x="19" y="0"/>
                      <a:pt x="17" y="1"/>
                      <a:pt x="15" y="3"/>
                    </a:cubicBezTo>
                    <a:cubicBezTo>
                      <a:pt x="1" y="16"/>
                      <a:pt x="102" y="139"/>
                      <a:pt x="311" y="365"/>
                    </a:cubicBezTo>
                    <a:cubicBezTo>
                      <a:pt x="511" y="598"/>
                      <a:pt x="848" y="899"/>
                      <a:pt x="1310" y="1255"/>
                    </a:cubicBezTo>
                    <a:cubicBezTo>
                      <a:pt x="1880" y="1675"/>
                      <a:pt x="2491" y="2039"/>
                      <a:pt x="3134" y="2338"/>
                    </a:cubicBezTo>
                    <a:cubicBezTo>
                      <a:pt x="3885" y="2689"/>
                      <a:pt x="4771" y="3018"/>
                      <a:pt x="5767" y="3307"/>
                    </a:cubicBezTo>
                    <a:cubicBezTo>
                      <a:pt x="7757" y="3904"/>
                      <a:pt x="10203" y="4279"/>
                      <a:pt x="12777" y="5077"/>
                    </a:cubicBezTo>
                    <a:cubicBezTo>
                      <a:pt x="15329" y="5902"/>
                      <a:pt x="18051" y="7275"/>
                      <a:pt x="20215" y="9496"/>
                    </a:cubicBezTo>
                    <a:cubicBezTo>
                      <a:pt x="22404" y="11703"/>
                      <a:pt x="23521" y="14544"/>
                      <a:pt x="24395" y="17092"/>
                    </a:cubicBezTo>
                    <a:cubicBezTo>
                      <a:pt x="25269" y="19665"/>
                      <a:pt x="25927" y="22025"/>
                      <a:pt x="26421" y="24021"/>
                    </a:cubicBezTo>
                    <a:cubicBezTo>
                      <a:pt x="26914" y="26018"/>
                      <a:pt x="27245" y="27651"/>
                      <a:pt x="27473" y="28781"/>
                    </a:cubicBezTo>
                    <a:cubicBezTo>
                      <a:pt x="27695" y="29905"/>
                      <a:pt x="27818" y="30530"/>
                      <a:pt x="27857" y="30530"/>
                    </a:cubicBezTo>
                    <a:cubicBezTo>
                      <a:pt x="27857" y="30530"/>
                      <a:pt x="27858" y="30530"/>
                      <a:pt x="27858" y="30530"/>
                    </a:cubicBezTo>
                    <a:cubicBezTo>
                      <a:pt x="27877" y="30527"/>
                      <a:pt x="27871" y="30368"/>
                      <a:pt x="27843" y="30064"/>
                    </a:cubicBezTo>
                    <a:cubicBezTo>
                      <a:pt x="27814" y="29761"/>
                      <a:pt x="27761" y="29316"/>
                      <a:pt x="27681" y="28744"/>
                    </a:cubicBezTo>
                    <a:cubicBezTo>
                      <a:pt x="27519" y="27600"/>
                      <a:pt x="27244" y="25951"/>
                      <a:pt x="26796" y="23932"/>
                    </a:cubicBezTo>
                    <a:cubicBezTo>
                      <a:pt x="26349" y="21914"/>
                      <a:pt x="25725" y="19530"/>
                      <a:pt x="24873" y="16931"/>
                    </a:cubicBezTo>
                    <a:cubicBezTo>
                      <a:pt x="24443" y="15632"/>
                      <a:pt x="23948" y="14274"/>
                      <a:pt x="23276" y="12927"/>
                    </a:cubicBezTo>
                    <a:cubicBezTo>
                      <a:pt x="22606" y="11586"/>
                      <a:pt x="21735" y="10255"/>
                      <a:pt x="20604" y="9115"/>
                    </a:cubicBezTo>
                    <a:cubicBezTo>
                      <a:pt x="18357" y="6809"/>
                      <a:pt x="15546" y="5414"/>
                      <a:pt x="12929" y="4596"/>
                    </a:cubicBezTo>
                    <a:cubicBezTo>
                      <a:pt x="10284" y="3808"/>
                      <a:pt x="7847" y="3478"/>
                      <a:pt x="5871" y="2935"/>
                    </a:cubicBezTo>
                    <a:cubicBezTo>
                      <a:pt x="3886" y="2425"/>
                      <a:pt x="2377" y="1720"/>
                      <a:pt x="1431" y="1080"/>
                    </a:cubicBezTo>
                    <a:cubicBezTo>
                      <a:pt x="526" y="466"/>
                      <a:pt x="92" y="0"/>
                      <a:pt x="22" y="0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045350" y="2580775"/>
                <a:ext cx="403250" cy="1098875"/>
              </a:xfrm>
              <a:custGeom>
                <a:avLst/>
                <a:gdLst/>
                <a:ahLst/>
                <a:cxnLst/>
                <a:rect l="l" t="t" r="r" b="b"/>
                <a:pathLst>
                  <a:path w="16130" h="43955" extrusionOk="0">
                    <a:moveTo>
                      <a:pt x="787" y="0"/>
                    </a:moveTo>
                    <a:cubicBezTo>
                      <a:pt x="768" y="0"/>
                      <a:pt x="698" y="154"/>
                      <a:pt x="582" y="451"/>
                    </a:cubicBezTo>
                    <a:cubicBezTo>
                      <a:pt x="464" y="752"/>
                      <a:pt x="323" y="1213"/>
                      <a:pt x="220" y="1822"/>
                    </a:cubicBezTo>
                    <a:cubicBezTo>
                      <a:pt x="0" y="3034"/>
                      <a:pt x="3" y="4883"/>
                      <a:pt x="678" y="6999"/>
                    </a:cubicBezTo>
                    <a:cubicBezTo>
                      <a:pt x="1013" y="8055"/>
                      <a:pt x="1495" y="9174"/>
                      <a:pt x="2141" y="10304"/>
                    </a:cubicBezTo>
                    <a:cubicBezTo>
                      <a:pt x="2792" y="11430"/>
                      <a:pt x="3596" y="12560"/>
                      <a:pt x="4500" y="13697"/>
                    </a:cubicBezTo>
                    <a:cubicBezTo>
                      <a:pt x="6297" y="15977"/>
                      <a:pt x="8527" y="18258"/>
                      <a:pt x="10350" y="21018"/>
                    </a:cubicBezTo>
                    <a:cubicBezTo>
                      <a:pt x="11226" y="22366"/>
                      <a:pt x="12009" y="23774"/>
                      <a:pt x="12694" y="25231"/>
                    </a:cubicBezTo>
                    <a:cubicBezTo>
                      <a:pt x="13330" y="26654"/>
                      <a:pt x="13875" y="28059"/>
                      <a:pt x="14287" y="29433"/>
                    </a:cubicBezTo>
                    <a:cubicBezTo>
                      <a:pt x="15127" y="32177"/>
                      <a:pt x="15502" y="34752"/>
                      <a:pt x="15651" y="36917"/>
                    </a:cubicBezTo>
                    <a:cubicBezTo>
                      <a:pt x="15763" y="38630"/>
                      <a:pt x="15748" y="40350"/>
                      <a:pt x="15608" y="42062"/>
                    </a:cubicBezTo>
                    <a:cubicBezTo>
                      <a:pt x="15495" y="43274"/>
                      <a:pt x="15412" y="43946"/>
                      <a:pt x="15456" y="43955"/>
                    </a:cubicBezTo>
                    <a:cubicBezTo>
                      <a:pt x="15456" y="43955"/>
                      <a:pt x="15456" y="43955"/>
                      <a:pt x="15456" y="43955"/>
                    </a:cubicBezTo>
                    <a:cubicBezTo>
                      <a:pt x="15475" y="43955"/>
                      <a:pt x="15517" y="43790"/>
                      <a:pt x="15580" y="43477"/>
                    </a:cubicBezTo>
                    <a:cubicBezTo>
                      <a:pt x="15638" y="43160"/>
                      <a:pt x="15744" y="42693"/>
                      <a:pt x="15818" y="42085"/>
                    </a:cubicBezTo>
                    <a:cubicBezTo>
                      <a:pt x="15983" y="40870"/>
                      <a:pt x="16129" y="39093"/>
                      <a:pt x="16035" y="36895"/>
                    </a:cubicBezTo>
                    <a:cubicBezTo>
                      <a:pt x="15935" y="34703"/>
                      <a:pt x="15593" y="32083"/>
                      <a:pt x="14768" y="29290"/>
                    </a:cubicBezTo>
                    <a:cubicBezTo>
                      <a:pt x="14363" y="27891"/>
                      <a:pt x="13820" y="26459"/>
                      <a:pt x="13181" y="25008"/>
                    </a:cubicBezTo>
                    <a:cubicBezTo>
                      <a:pt x="12490" y="23523"/>
                      <a:pt x="11697" y="22090"/>
                      <a:pt x="10806" y="20717"/>
                    </a:cubicBezTo>
                    <a:cubicBezTo>
                      <a:pt x="8942" y="17900"/>
                      <a:pt x="6689" y="15623"/>
                      <a:pt x="4893" y="13382"/>
                    </a:cubicBezTo>
                    <a:cubicBezTo>
                      <a:pt x="3988" y="12267"/>
                      <a:pt x="3183" y="11164"/>
                      <a:pt x="2532" y="10075"/>
                    </a:cubicBezTo>
                    <a:cubicBezTo>
                      <a:pt x="1884" y="8983"/>
                      <a:pt x="1395" y="7900"/>
                      <a:pt x="1046" y="6880"/>
                    </a:cubicBezTo>
                    <a:cubicBezTo>
                      <a:pt x="344" y="4834"/>
                      <a:pt x="281" y="3046"/>
                      <a:pt x="430" y="1853"/>
                    </a:cubicBezTo>
                    <a:cubicBezTo>
                      <a:pt x="581" y="652"/>
                      <a:pt x="842" y="18"/>
                      <a:pt x="788" y="0"/>
                    </a:cubicBezTo>
                    <a:cubicBezTo>
                      <a:pt x="788" y="0"/>
                      <a:pt x="787" y="0"/>
                      <a:pt x="787" y="0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4286475" y="1792475"/>
                <a:ext cx="341375" cy="1350400"/>
              </a:xfrm>
              <a:custGeom>
                <a:avLst/>
                <a:gdLst/>
                <a:ahLst/>
                <a:cxnLst/>
                <a:rect l="l" t="t" r="r" b="b"/>
                <a:pathLst>
                  <a:path w="13655" h="54016" extrusionOk="0">
                    <a:moveTo>
                      <a:pt x="13625" y="1"/>
                    </a:moveTo>
                    <a:cubicBezTo>
                      <a:pt x="13587" y="1"/>
                      <a:pt x="13392" y="83"/>
                      <a:pt x="13051" y="241"/>
                    </a:cubicBezTo>
                    <a:cubicBezTo>
                      <a:pt x="12862" y="323"/>
                      <a:pt x="12635" y="439"/>
                      <a:pt x="12371" y="584"/>
                    </a:cubicBezTo>
                    <a:cubicBezTo>
                      <a:pt x="12105" y="723"/>
                      <a:pt x="11802" y="894"/>
                      <a:pt x="11472" y="1102"/>
                    </a:cubicBezTo>
                    <a:cubicBezTo>
                      <a:pt x="10149" y="1917"/>
                      <a:pt x="8265" y="3271"/>
                      <a:pt x="6585" y="5548"/>
                    </a:cubicBezTo>
                    <a:cubicBezTo>
                      <a:pt x="5757" y="6685"/>
                      <a:pt x="4998" y="8066"/>
                      <a:pt x="4575" y="9685"/>
                    </a:cubicBezTo>
                    <a:cubicBezTo>
                      <a:pt x="4120" y="11298"/>
                      <a:pt x="4087" y="13118"/>
                      <a:pt x="4327" y="14958"/>
                    </a:cubicBezTo>
                    <a:cubicBezTo>
                      <a:pt x="4556" y="16807"/>
                      <a:pt x="5011" y="18675"/>
                      <a:pt x="5389" y="20643"/>
                    </a:cubicBezTo>
                    <a:cubicBezTo>
                      <a:pt x="5741" y="22602"/>
                      <a:pt x="6369" y="24644"/>
                      <a:pt x="6259" y="26691"/>
                    </a:cubicBezTo>
                    <a:cubicBezTo>
                      <a:pt x="6130" y="28754"/>
                      <a:pt x="4951" y="30520"/>
                      <a:pt x="3887" y="32193"/>
                    </a:cubicBezTo>
                    <a:cubicBezTo>
                      <a:pt x="2789" y="33875"/>
                      <a:pt x="1881" y="35629"/>
                      <a:pt x="1272" y="37387"/>
                    </a:cubicBezTo>
                    <a:cubicBezTo>
                      <a:pt x="0" y="40897"/>
                      <a:pt x="45" y="44461"/>
                      <a:pt x="1018" y="47115"/>
                    </a:cubicBezTo>
                    <a:cubicBezTo>
                      <a:pt x="1961" y="49792"/>
                      <a:pt x="3499" y="51581"/>
                      <a:pt x="4662" y="52614"/>
                    </a:cubicBezTo>
                    <a:cubicBezTo>
                      <a:pt x="5108" y="53018"/>
                      <a:pt x="5586" y="53384"/>
                      <a:pt x="6091" y="53712"/>
                    </a:cubicBezTo>
                    <a:cubicBezTo>
                      <a:pt x="6420" y="53912"/>
                      <a:pt x="6604" y="54016"/>
                      <a:pt x="6636" y="54016"/>
                    </a:cubicBezTo>
                    <a:cubicBezTo>
                      <a:pt x="6638" y="54016"/>
                      <a:pt x="6639" y="54015"/>
                      <a:pt x="6640" y="54014"/>
                    </a:cubicBezTo>
                    <a:cubicBezTo>
                      <a:pt x="6675" y="53965"/>
                      <a:pt x="5916" y="53536"/>
                      <a:pt x="4805" y="52459"/>
                    </a:cubicBezTo>
                    <a:cubicBezTo>
                      <a:pt x="3706" y="51396"/>
                      <a:pt x="2252" y="49608"/>
                      <a:pt x="1383" y="46992"/>
                    </a:cubicBezTo>
                    <a:cubicBezTo>
                      <a:pt x="488" y="44400"/>
                      <a:pt x="483" y="40971"/>
                      <a:pt x="1745" y="37555"/>
                    </a:cubicBezTo>
                    <a:cubicBezTo>
                      <a:pt x="2355" y="35841"/>
                      <a:pt x="3243" y="34145"/>
                      <a:pt x="4336" y="32480"/>
                    </a:cubicBezTo>
                    <a:cubicBezTo>
                      <a:pt x="4875" y="31638"/>
                      <a:pt x="5442" y="30778"/>
                      <a:pt x="5910" y="29829"/>
                    </a:cubicBezTo>
                    <a:cubicBezTo>
                      <a:pt x="6378" y="28888"/>
                      <a:pt x="6733" y="27834"/>
                      <a:pt x="6803" y="26728"/>
                    </a:cubicBezTo>
                    <a:cubicBezTo>
                      <a:pt x="6876" y="25627"/>
                      <a:pt x="6712" y="24558"/>
                      <a:pt x="6528" y="23538"/>
                    </a:cubicBezTo>
                    <a:cubicBezTo>
                      <a:pt x="6320" y="22527"/>
                      <a:pt x="6116" y="21530"/>
                      <a:pt x="5914" y="20547"/>
                    </a:cubicBezTo>
                    <a:cubicBezTo>
                      <a:pt x="5529" y="18585"/>
                      <a:pt x="5061" y="16697"/>
                      <a:pt x="4825" y="14894"/>
                    </a:cubicBezTo>
                    <a:cubicBezTo>
                      <a:pt x="4578" y="13091"/>
                      <a:pt x="4597" y="11350"/>
                      <a:pt x="5012" y="9799"/>
                    </a:cubicBezTo>
                    <a:cubicBezTo>
                      <a:pt x="5399" y="8240"/>
                      <a:pt x="6111" y="6892"/>
                      <a:pt x="6898" y="5771"/>
                    </a:cubicBezTo>
                    <a:cubicBezTo>
                      <a:pt x="8493" y="3525"/>
                      <a:pt x="10312" y="2139"/>
                      <a:pt x="11587" y="1280"/>
                    </a:cubicBezTo>
                    <a:cubicBezTo>
                      <a:pt x="12875" y="422"/>
                      <a:pt x="13654" y="49"/>
                      <a:pt x="13631" y="3"/>
                    </a:cubicBezTo>
                    <a:cubicBezTo>
                      <a:pt x="13631" y="1"/>
                      <a:pt x="13628" y="1"/>
                      <a:pt x="13625" y="1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4473925" y="2362975"/>
                <a:ext cx="141300" cy="871450"/>
              </a:xfrm>
              <a:custGeom>
                <a:avLst/>
                <a:gdLst/>
                <a:ahLst/>
                <a:cxnLst/>
                <a:rect l="l" t="t" r="r" b="b"/>
                <a:pathLst>
                  <a:path w="5652" h="34858" extrusionOk="0">
                    <a:moveTo>
                      <a:pt x="4197" y="1"/>
                    </a:moveTo>
                    <a:cubicBezTo>
                      <a:pt x="4090" y="1"/>
                      <a:pt x="4167" y="2060"/>
                      <a:pt x="3366" y="5252"/>
                    </a:cubicBezTo>
                    <a:cubicBezTo>
                      <a:pt x="2982" y="6849"/>
                      <a:pt x="2400" y="8720"/>
                      <a:pt x="1770" y="10814"/>
                    </a:cubicBezTo>
                    <a:cubicBezTo>
                      <a:pt x="1158" y="12908"/>
                      <a:pt x="480" y="15245"/>
                      <a:pt x="255" y="17791"/>
                    </a:cubicBezTo>
                    <a:cubicBezTo>
                      <a:pt x="1" y="20326"/>
                      <a:pt x="190" y="22772"/>
                      <a:pt x="613" y="24934"/>
                    </a:cubicBezTo>
                    <a:cubicBezTo>
                      <a:pt x="1058" y="27095"/>
                      <a:pt x="1750" y="28973"/>
                      <a:pt x="2493" y="30463"/>
                    </a:cubicBezTo>
                    <a:cubicBezTo>
                      <a:pt x="3236" y="31953"/>
                      <a:pt x="4010" y="33065"/>
                      <a:pt x="4582" y="33795"/>
                    </a:cubicBezTo>
                    <a:cubicBezTo>
                      <a:pt x="5155" y="34493"/>
                      <a:pt x="5510" y="34857"/>
                      <a:pt x="5553" y="34857"/>
                    </a:cubicBezTo>
                    <a:cubicBezTo>
                      <a:pt x="5554" y="34857"/>
                      <a:pt x="5555" y="34857"/>
                      <a:pt x="5555" y="34856"/>
                    </a:cubicBezTo>
                    <a:cubicBezTo>
                      <a:pt x="5651" y="34787"/>
                      <a:pt x="4225" y="33274"/>
                      <a:pt x="2840" y="30296"/>
                    </a:cubicBezTo>
                    <a:cubicBezTo>
                      <a:pt x="2154" y="28812"/>
                      <a:pt x="1515" y="26959"/>
                      <a:pt x="1105" y="24837"/>
                    </a:cubicBezTo>
                    <a:cubicBezTo>
                      <a:pt x="719" y="22714"/>
                      <a:pt x="548" y="20323"/>
                      <a:pt x="798" y="17841"/>
                    </a:cubicBezTo>
                    <a:cubicBezTo>
                      <a:pt x="1017" y="15358"/>
                      <a:pt x="1669" y="13048"/>
                      <a:pt x="2252" y="10953"/>
                    </a:cubicBezTo>
                    <a:cubicBezTo>
                      <a:pt x="2855" y="8859"/>
                      <a:pt x="3402" y="6962"/>
                      <a:pt x="3741" y="5335"/>
                    </a:cubicBezTo>
                    <a:cubicBezTo>
                      <a:pt x="4091" y="3712"/>
                      <a:pt x="4230" y="2368"/>
                      <a:pt x="4254" y="1440"/>
                    </a:cubicBezTo>
                    <a:cubicBezTo>
                      <a:pt x="4280" y="977"/>
                      <a:pt x="4254" y="615"/>
                      <a:pt x="4245" y="371"/>
                    </a:cubicBezTo>
                    <a:cubicBezTo>
                      <a:pt x="4232" y="128"/>
                      <a:pt x="4215" y="1"/>
                      <a:pt x="4197" y="1"/>
                    </a:cubicBezTo>
                    <a:cubicBezTo>
                      <a:pt x="4197" y="1"/>
                      <a:pt x="4197" y="1"/>
                      <a:pt x="4197" y="1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4631550" y="2470250"/>
                <a:ext cx="98125" cy="750675"/>
              </a:xfrm>
              <a:custGeom>
                <a:avLst/>
                <a:gdLst/>
                <a:ahLst/>
                <a:cxnLst/>
                <a:rect l="l" t="t" r="r" b="b"/>
                <a:pathLst>
                  <a:path w="3925" h="30027" extrusionOk="0">
                    <a:moveTo>
                      <a:pt x="3655" y="0"/>
                    </a:moveTo>
                    <a:cubicBezTo>
                      <a:pt x="3564" y="0"/>
                      <a:pt x="3484" y="1746"/>
                      <a:pt x="2908" y="4492"/>
                    </a:cubicBezTo>
                    <a:cubicBezTo>
                      <a:pt x="2629" y="5870"/>
                      <a:pt x="2225" y="7494"/>
                      <a:pt x="1767" y="9303"/>
                    </a:cubicBezTo>
                    <a:cubicBezTo>
                      <a:pt x="1314" y="11112"/>
                      <a:pt x="812" y="13107"/>
                      <a:pt x="452" y="15246"/>
                    </a:cubicBezTo>
                    <a:cubicBezTo>
                      <a:pt x="103" y="17389"/>
                      <a:pt x="1" y="19473"/>
                      <a:pt x="151" y="21354"/>
                    </a:cubicBezTo>
                    <a:cubicBezTo>
                      <a:pt x="310" y="23235"/>
                      <a:pt x="703" y="24912"/>
                      <a:pt x="1256" y="26233"/>
                    </a:cubicBezTo>
                    <a:cubicBezTo>
                      <a:pt x="1803" y="27556"/>
                      <a:pt x="2438" y="28540"/>
                      <a:pt x="2953" y="29146"/>
                    </a:cubicBezTo>
                    <a:cubicBezTo>
                      <a:pt x="3448" y="29737"/>
                      <a:pt x="3778" y="30026"/>
                      <a:pt x="3816" y="30026"/>
                    </a:cubicBezTo>
                    <a:cubicBezTo>
                      <a:pt x="3818" y="30026"/>
                      <a:pt x="3819" y="30026"/>
                      <a:pt x="3819" y="30025"/>
                    </a:cubicBezTo>
                    <a:cubicBezTo>
                      <a:pt x="3925" y="29951"/>
                      <a:pt x="2587" y="28722"/>
                      <a:pt x="1615" y="26094"/>
                    </a:cubicBezTo>
                    <a:cubicBezTo>
                      <a:pt x="1123" y="24793"/>
                      <a:pt x="781" y="23156"/>
                      <a:pt x="652" y="21318"/>
                    </a:cubicBezTo>
                    <a:cubicBezTo>
                      <a:pt x="532" y="19477"/>
                      <a:pt x="648" y="17440"/>
                      <a:pt x="990" y="15334"/>
                    </a:cubicBezTo>
                    <a:cubicBezTo>
                      <a:pt x="1343" y="13224"/>
                      <a:pt x="1828" y="11236"/>
                      <a:pt x="2255" y="9422"/>
                    </a:cubicBezTo>
                    <a:cubicBezTo>
                      <a:pt x="2685" y="7606"/>
                      <a:pt x="3055" y="5961"/>
                      <a:pt x="3286" y="4563"/>
                    </a:cubicBezTo>
                    <a:cubicBezTo>
                      <a:pt x="3522" y="3166"/>
                      <a:pt x="3643" y="2023"/>
                      <a:pt x="3676" y="1231"/>
                    </a:cubicBezTo>
                    <a:cubicBezTo>
                      <a:pt x="3708" y="439"/>
                      <a:pt x="3689" y="0"/>
                      <a:pt x="3656" y="0"/>
                    </a:cubicBezTo>
                    <a:cubicBezTo>
                      <a:pt x="3655" y="0"/>
                      <a:pt x="3655" y="0"/>
                      <a:pt x="3655" y="0"/>
                    </a:cubicBezTo>
                    <a:close/>
                  </a:path>
                </a:pathLst>
              </a:custGeom>
              <a:solidFill>
                <a:srgbClr val="C2D7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2467325" y="2693800"/>
                <a:ext cx="92725" cy="791850"/>
              </a:xfrm>
              <a:custGeom>
                <a:avLst/>
                <a:gdLst/>
                <a:ahLst/>
                <a:cxnLst/>
                <a:rect l="l" t="t" r="r" b="b"/>
                <a:pathLst>
                  <a:path w="3709" h="31674" extrusionOk="0">
                    <a:moveTo>
                      <a:pt x="1747" y="0"/>
                    </a:moveTo>
                    <a:cubicBezTo>
                      <a:pt x="1611" y="0"/>
                      <a:pt x="1101" y="1728"/>
                      <a:pt x="656" y="4589"/>
                    </a:cubicBezTo>
                    <a:cubicBezTo>
                      <a:pt x="427" y="6029"/>
                      <a:pt x="243" y="7758"/>
                      <a:pt x="126" y="9685"/>
                    </a:cubicBezTo>
                    <a:cubicBezTo>
                      <a:pt x="26" y="11611"/>
                      <a:pt x="1" y="13737"/>
                      <a:pt x="110" y="15963"/>
                    </a:cubicBezTo>
                    <a:cubicBezTo>
                      <a:pt x="230" y="18190"/>
                      <a:pt x="470" y="20300"/>
                      <a:pt x="767" y="22207"/>
                    </a:cubicBezTo>
                    <a:cubicBezTo>
                      <a:pt x="1081" y="24111"/>
                      <a:pt x="1440" y="25813"/>
                      <a:pt x="1815" y="27220"/>
                    </a:cubicBezTo>
                    <a:cubicBezTo>
                      <a:pt x="2547" y="30009"/>
                      <a:pt x="3228" y="31674"/>
                      <a:pt x="3369" y="31674"/>
                    </a:cubicBezTo>
                    <a:cubicBezTo>
                      <a:pt x="3370" y="31674"/>
                      <a:pt x="3372" y="31674"/>
                      <a:pt x="3374" y="31673"/>
                    </a:cubicBezTo>
                    <a:cubicBezTo>
                      <a:pt x="3708" y="31583"/>
                      <a:pt x="1616" y="24691"/>
                      <a:pt x="1199" y="15908"/>
                    </a:cubicBezTo>
                    <a:cubicBezTo>
                      <a:pt x="715" y="7127"/>
                      <a:pt x="2092" y="55"/>
                      <a:pt x="1750" y="0"/>
                    </a:cubicBezTo>
                    <a:cubicBezTo>
                      <a:pt x="1749" y="0"/>
                      <a:pt x="1748" y="0"/>
                      <a:pt x="1747" y="0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2583400" y="1906650"/>
                <a:ext cx="369050" cy="269175"/>
              </a:xfrm>
              <a:custGeom>
                <a:avLst/>
                <a:gdLst/>
                <a:ahLst/>
                <a:cxnLst/>
                <a:rect l="l" t="t" r="r" b="b"/>
                <a:pathLst>
                  <a:path w="14762" h="10767" extrusionOk="0">
                    <a:moveTo>
                      <a:pt x="13633" y="0"/>
                    </a:moveTo>
                    <a:cubicBezTo>
                      <a:pt x="11044" y="532"/>
                      <a:pt x="8418" y="837"/>
                      <a:pt x="5819" y="837"/>
                    </a:cubicBezTo>
                    <a:cubicBezTo>
                      <a:pt x="3855" y="837"/>
                      <a:pt x="1906" y="662"/>
                      <a:pt x="1" y="278"/>
                    </a:cubicBezTo>
                    <a:lnTo>
                      <a:pt x="1" y="278"/>
                    </a:lnTo>
                    <a:cubicBezTo>
                      <a:pt x="971" y="3117"/>
                      <a:pt x="1242" y="6187"/>
                      <a:pt x="1344" y="9218"/>
                    </a:cubicBezTo>
                    <a:cubicBezTo>
                      <a:pt x="5676" y="10161"/>
                      <a:pt x="10073" y="10766"/>
                      <a:pt x="14526" y="10766"/>
                    </a:cubicBezTo>
                    <a:cubicBezTo>
                      <a:pt x="14604" y="10766"/>
                      <a:pt x="14683" y="10766"/>
                      <a:pt x="14761" y="10766"/>
                    </a:cubicBezTo>
                    <a:cubicBezTo>
                      <a:pt x="14241" y="7822"/>
                      <a:pt x="14093" y="4728"/>
                      <a:pt x="13815" y="2303"/>
                    </a:cubicBezTo>
                    <a:cubicBezTo>
                      <a:pt x="13727" y="1534"/>
                      <a:pt x="13705" y="745"/>
                      <a:pt x="13633" y="0"/>
                    </a:cubicBezTo>
                    <a:close/>
                  </a:path>
                </a:pathLst>
              </a:custGeom>
              <a:solidFill>
                <a:srgbClr val="CB65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3378475" y="1038775"/>
                <a:ext cx="286425" cy="473175"/>
              </a:xfrm>
              <a:custGeom>
                <a:avLst/>
                <a:gdLst/>
                <a:ahLst/>
                <a:cxnLst/>
                <a:rect l="l" t="t" r="r" b="b"/>
                <a:pathLst>
                  <a:path w="11457" h="18927" extrusionOk="0">
                    <a:moveTo>
                      <a:pt x="5119" y="1"/>
                    </a:moveTo>
                    <a:cubicBezTo>
                      <a:pt x="4194" y="1"/>
                      <a:pt x="3256" y="298"/>
                      <a:pt x="2487" y="823"/>
                    </a:cubicBezTo>
                    <a:cubicBezTo>
                      <a:pt x="1223" y="1687"/>
                      <a:pt x="393" y="3090"/>
                      <a:pt x="1" y="4570"/>
                    </a:cubicBezTo>
                    <a:lnTo>
                      <a:pt x="1079" y="18927"/>
                    </a:lnTo>
                    <a:cubicBezTo>
                      <a:pt x="6755" y="16128"/>
                      <a:pt x="11457" y="10519"/>
                      <a:pt x="9400" y="3812"/>
                    </a:cubicBezTo>
                    <a:cubicBezTo>
                      <a:pt x="8972" y="2413"/>
                      <a:pt x="8156" y="1044"/>
                      <a:pt x="6847" y="393"/>
                    </a:cubicBezTo>
                    <a:cubicBezTo>
                      <a:pt x="6309" y="125"/>
                      <a:pt x="5717" y="1"/>
                      <a:pt x="5119" y="1"/>
                    </a:cubicBezTo>
                    <a:close/>
                  </a:path>
                </a:pathLst>
              </a:custGeom>
              <a:solidFill>
                <a:srgbClr val="ED78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3435900" y="1099025"/>
                <a:ext cx="125200" cy="301975"/>
              </a:xfrm>
              <a:custGeom>
                <a:avLst/>
                <a:gdLst/>
                <a:ahLst/>
                <a:cxnLst/>
                <a:rect l="l" t="t" r="r" b="b"/>
                <a:pathLst>
                  <a:path w="5008" h="12079" extrusionOk="0">
                    <a:moveTo>
                      <a:pt x="4937" y="0"/>
                    </a:moveTo>
                    <a:cubicBezTo>
                      <a:pt x="4843" y="0"/>
                      <a:pt x="4226" y="423"/>
                      <a:pt x="3441" y="1291"/>
                    </a:cubicBezTo>
                    <a:cubicBezTo>
                      <a:pt x="3023" y="1745"/>
                      <a:pt x="2587" y="2338"/>
                      <a:pt x="2155" y="3029"/>
                    </a:cubicBezTo>
                    <a:cubicBezTo>
                      <a:pt x="1703" y="3789"/>
                      <a:pt x="1320" y="4589"/>
                      <a:pt x="1008" y="5416"/>
                    </a:cubicBezTo>
                    <a:cubicBezTo>
                      <a:pt x="358" y="7184"/>
                      <a:pt x="110" y="8882"/>
                      <a:pt x="55" y="10102"/>
                    </a:cubicBezTo>
                    <a:cubicBezTo>
                      <a:pt x="0" y="11326"/>
                      <a:pt x="102" y="12078"/>
                      <a:pt x="168" y="12078"/>
                    </a:cubicBezTo>
                    <a:cubicBezTo>
                      <a:pt x="168" y="12078"/>
                      <a:pt x="168" y="12078"/>
                      <a:pt x="168" y="12078"/>
                    </a:cubicBezTo>
                    <a:cubicBezTo>
                      <a:pt x="169" y="12078"/>
                      <a:pt x="169" y="12078"/>
                      <a:pt x="170" y="12078"/>
                    </a:cubicBezTo>
                    <a:cubicBezTo>
                      <a:pt x="355" y="12078"/>
                      <a:pt x="255" y="9032"/>
                      <a:pt x="1519" y="5605"/>
                    </a:cubicBezTo>
                    <a:cubicBezTo>
                      <a:pt x="1821" y="4807"/>
                      <a:pt x="2177" y="4030"/>
                      <a:pt x="2590" y="3283"/>
                    </a:cubicBezTo>
                    <a:cubicBezTo>
                      <a:pt x="2982" y="2602"/>
                      <a:pt x="3370" y="2007"/>
                      <a:pt x="3738" y="1536"/>
                    </a:cubicBezTo>
                    <a:cubicBezTo>
                      <a:pt x="4463" y="589"/>
                      <a:pt x="5008" y="71"/>
                      <a:pt x="4947" y="4"/>
                    </a:cubicBezTo>
                    <a:cubicBezTo>
                      <a:pt x="4945" y="2"/>
                      <a:pt x="4942" y="0"/>
                      <a:pt x="4937" y="0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3443400" y="1225150"/>
                <a:ext cx="122375" cy="68775"/>
              </a:xfrm>
              <a:custGeom>
                <a:avLst/>
                <a:gdLst/>
                <a:ahLst/>
                <a:cxnLst/>
                <a:rect l="l" t="t" r="r" b="b"/>
                <a:pathLst>
                  <a:path w="4895" h="2751" extrusionOk="0">
                    <a:moveTo>
                      <a:pt x="4356" y="1"/>
                    </a:moveTo>
                    <a:cubicBezTo>
                      <a:pt x="4257" y="1"/>
                      <a:pt x="4146" y="5"/>
                      <a:pt x="4024" y="16"/>
                    </a:cubicBezTo>
                    <a:cubicBezTo>
                      <a:pt x="3491" y="62"/>
                      <a:pt x="2762" y="245"/>
                      <a:pt x="2040" y="637"/>
                    </a:cubicBezTo>
                    <a:cubicBezTo>
                      <a:pt x="1319" y="1031"/>
                      <a:pt x="770" y="1548"/>
                      <a:pt x="446" y="1969"/>
                    </a:cubicBezTo>
                    <a:cubicBezTo>
                      <a:pt x="122" y="2392"/>
                      <a:pt x="0" y="2705"/>
                      <a:pt x="57" y="2744"/>
                    </a:cubicBezTo>
                    <a:cubicBezTo>
                      <a:pt x="62" y="2748"/>
                      <a:pt x="69" y="2750"/>
                      <a:pt x="78" y="2750"/>
                    </a:cubicBezTo>
                    <a:cubicBezTo>
                      <a:pt x="258" y="2750"/>
                      <a:pt x="1025" y="1800"/>
                      <a:pt x="2301" y="1115"/>
                    </a:cubicBezTo>
                    <a:cubicBezTo>
                      <a:pt x="3628" y="378"/>
                      <a:pt x="4895" y="269"/>
                      <a:pt x="4886" y="107"/>
                    </a:cubicBezTo>
                    <a:cubicBezTo>
                      <a:pt x="4885" y="53"/>
                      <a:pt x="4690" y="1"/>
                      <a:pt x="4356" y="1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3431075" y="1114600"/>
                <a:ext cx="164575" cy="360275"/>
              </a:xfrm>
              <a:custGeom>
                <a:avLst/>
                <a:gdLst/>
                <a:ahLst/>
                <a:cxnLst/>
                <a:rect l="l" t="t" r="r" b="b"/>
                <a:pathLst>
                  <a:path w="6583" h="14411" extrusionOk="0">
                    <a:moveTo>
                      <a:pt x="4966" y="1"/>
                    </a:moveTo>
                    <a:cubicBezTo>
                      <a:pt x="4634" y="1"/>
                      <a:pt x="4280" y="302"/>
                      <a:pt x="4050" y="592"/>
                    </a:cubicBezTo>
                    <a:cubicBezTo>
                      <a:pt x="1308" y="4035"/>
                      <a:pt x="1" y="8587"/>
                      <a:pt x="497" y="12961"/>
                    </a:cubicBezTo>
                    <a:lnTo>
                      <a:pt x="163" y="14411"/>
                    </a:lnTo>
                    <a:cubicBezTo>
                      <a:pt x="1114" y="13971"/>
                      <a:pt x="1841" y="13168"/>
                      <a:pt x="2512" y="12365"/>
                    </a:cubicBezTo>
                    <a:cubicBezTo>
                      <a:pt x="3911" y="10684"/>
                      <a:pt x="5199" y="8860"/>
                      <a:pt x="5883" y="6782"/>
                    </a:cubicBezTo>
                    <a:cubicBezTo>
                      <a:pt x="6566" y="4706"/>
                      <a:pt x="6582" y="2329"/>
                      <a:pt x="5518" y="419"/>
                    </a:cubicBezTo>
                    <a:cubicBezTo>
                      <a:pt x="5448" y="295"/>
                      <a:pt x="5372" y="170"/>
                      <a:pt x="5256" y="91"/>
                    </a:cubicBezTo>
                    <a:cubicBezTo>
                      <a:pt x="5164" y="28"/>
                      <a:pt x="5066" y="1"/>
                      <a:pt x="4966" y="1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37"/>
              <p:cNvSpPr/>
              <p:nvPr/>
            </p:nvSpPr>
            <p:spPr>
              <a:xfrm>
                <a:off x="2125850" y="497875"/>
                <a:ext cx="1398775" cy="1559875"/>
              </a:xfrm>
              <a:custGeom>
                <a:avLst/>
                <a:gdLst/>
                <a:ahLst/>
                <a:cxnLst/>
                <a:rect l="l" t="t" r="r" b="b"/>
                <a:pathLst>
                  <a:path w="55951" h="62395" extrusionOk="0">
                    <a:moveTo>
                      <a:pt x="20569" y="0"/>
                    </a:moveTo>
                    <a:lnTo>
                      <a:pt x="20569" y="0"/>
                    </a:lnTo>
                    <a:cubicBezTo>
                      <a:pt x="22140" y="16130"/>
                      <a:pt x="13732" y="32755"/>
                      <a:pt x="0" y="41280"/>
                    </a:cubicBezTo>
                    <a:cubicBezTo>
                      <a:pt x="954" y="44898"/>
                      <a:pt x="2442" y="48359"/>
                      <a:pt x="4637" y="51438"/>
                    </a:cubicBezTo>
                    <a:cubicBezTo>
                      <a:pt x="8405" y="56725"/>
                      <a:pt x="13466" y="61176"/>
                      <a:pt x="20101" y="62100"/>
                    </a:cubicBezTo>
                    <a:cubicBezTo>
                      <a:pt x="21563" y="62304"/>
                      <a:pt x="23016" y="62394"/>
                      <a:pt x="24462" y="62394"/>
                    </a:cubicBezTo>
                    <a:cubicBezTo>
                      <a:pt x="27775" y="62394"/>
                      <a:pt x="31053" y="61919"/>
                      <a:pt x="34324" y="61237"/>
                    </a:cubicBezTo>
                    <a:cubicBezTo>
                      <a:pt x="41737" y="59692"/>
                      <a:pt x="48009" y="54284"/>
                      <a:pt x="52056" y="48116"/>
                    </a:cubicBezTo>
                    <a:cubicBezTo>
                      <a:pt x="55950" y="42183"/>
                      <a:pt x="54702" y="34558"/>
                      <a:pt x="53102" y="28195"/>
                    </a:cubicBezTo>
                    <a:cubicBezTo>
                      <a:pt x="52137" y="24354"/>
                      <a:pt x="52197" y="20371"/>
                      <a:pt x="51596" y="16475"/>
                    </a:cubicBezTo>
                    <a:cubicBezTo>
                      <a:pt x="51593" y="16449"/>
                      <a:pt x="51589" y="16423"/>
                      <a:pt x="51584" y="16397"/>
                    </a:cubicBezTo>
                    <a:cubicBezTo>
                      <a:pt x="50909" y="12157"/>
                      <a:pt x="49001" y="8030"/>
                      <a:pt x="46226" y="4643"/>
                    </a:cubicBezTo>
                    <a:cubicBezTo>
                      <a:pt x="44016" y="5062"/>
                      <a:pt x="41768" y="5269"/>
                      <a:pt x="39519" y="5269"/>
                    </a:cubicBezTo>
                    <a:cubicBezTo>
                      <a:pt x="32880" y="5269"/>
                      <a:pt x="26236" y="3466"/>
                      <a:pt x="20569" y="0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37"/>
              <p:cNvSpPr/>
              <p:nvPr/>
            </p:nvSpPr>
            <p:spPr>
              <a:xfrm>
                <a:off x="1661875" y="864925"/>
                <a:ext cx="792450" cy="767175"/>
              </a:xfrm>
              <a:custGeom>
                <a:avLst/>
                <a:gdLst/>
                <a:ahLst/>
                <a:cxnLst/>
                <a:rect l="l" t="t" r="r" b="b"/>
                <a:pathLst>
                  <a:path w="31698" h="30687" extrusionOk="0">
                    <a:moveTo>
                      <a:pt x="18194" y="0"/>
                    </a:moveTo>
                    <a:cubicBezTo>
                      <a:pt x="17986" y="0"/>
                      <a:pt x="17778" y="31"/>
                      <a:pt x="17580" y="90"/>
                    </a:cubicBezTo>
                    <a:cubicBezTo>
                      <a:pt x="17427" y="137"/>
                      <a:pt x="17278" y="197"/>
                      <a:pt x="17136" y="271"/>
                    </a:cubicBezTo>
                    <a:cubicBezTo>
                      <a:pt x="16653" y="519"/>
                      <a:pt x="16242" y="908"/>
                      <a:pt x="15895" y="1330"/>
                    </a:cubicBezTo>
                    <a:cubicBezTo>
                      <a:pt x="14762" y="2705"/>
                      <a:pt x="14203" y="4481"/>
                      <a:pt x="14016" y="6253"/>
                    </a:cubicBezTo>
                    <a:cubicBezTo>
                      <a:pt x="13828" y="8026"/>
                      <a:pt x="13986" y="9814"/>
                      <a:pt x="14144" y="11588"/>
                    </a:cubicBezTo>
                    <a:cubicBezTo>
                      <a:pt x="13254" y="9489"/>
                      <a:pt x="9557" y="3823"/>
                      <a:pt x="6399" y="3823"/>
                    </a:cubicBezTo>
                    <a:cubicBezTo>
                      <a:pt x="5589" y="3823"/>
                      <a:pt x="4815" y="4195"/>
                      <a:pt x="4133" y="5095"/>
                    </a:cubicBezTo>
                    <a:cubicBezTo>
                      <a:pt x="3070" y="6497"/>
                      <a:pt x="4654" y="8783"/>
                      <a:pt x="5587" y="9814"/>
                    </a:cubicBezTo>
                    <a:cubicBezTo>
                      <a:pt x="6191" y="10482"/>
                      <a:pt x="6663" y="11142"/>
                      <a:pt x="7394" y="11701"/>
                    </a:cubicBezTo>
                    <a:lnTo>
                      <a:pt x="10324" y="13943"/>
                    </a:lnTo>
                    <a:cubicBezTo>
                      <a:pt x="7811" y="14158"/>
                      <a:pt x="5047" y="14790"/>
                      <a:pt x="3064" y="16419"/>
                    </a:cubicBezTo>
                    <a:cubicBezTo>
                      <a:pt x="1684" y="17554"/>
                      <a:pt x="0" y="19835"/>
                      <a:pt x="1932" y="21295"/>
                    </a:cubicBezTo>
                    <a:cubicBezTo>
                      <a:pt x="2539" y="21753"/>
                      <a:pt x="3288" y="21936"/>
                      <a:pt x="4050" y="21936"/>
                    </a:cubicBezTo>
                    <a:cubicBezTo>
                      <a:pt x="4800" y="21936"/>
                      <a:pt x="5563" y="21758"/>
                      <a:pt x="6216" y="21490"/>
                    </a:cubicBezTo>
                    <a:cubicBezTo>
                      <a:pt x="8189" y="20679"/>
                      <a:pt x="9876" y="19237"/>
                      <a:pt x="11494" y="17860"/>
                    </a:cubicBezTo>
                    <a:cubicBezTo>
                      <a:pt x="11642" y="17732"/>
                      <a:pt x="11791" y="17605"/>
                      <a:pt x="11940" y="17477"/>
                    </a:cubicBezTo>
                    <a:lnTo>
                      <a:pt x="11940" y="17477"/>
                    </a:lnTo>
                    <a:cubicBezTo>
                      <a:pt x="10673" y="20358"/>
                      <a:pt x="9943" y="23444"/>
                      <a:pt x="9788" y="26586"/>
                    </a:cubicBezTo>
                    <a:cubicBezTo>
                      <a:pt x="9746" y="27452"/>
                      <a:pt x="9752" y="28347"/>
                      <a:pt x="10078" y="29148"/>
                    </a:cubicBezTo>
                    <a:cubicBezTo>
                      <a:pt x="10403" y="29949"/>
                      <a:pt x="11119" y="30638"/>
                      <a:pt x="11969" y="30684"/>
                    </a:cubicBezTo>
                    <a:cubicBezTo>
                      <a:pt x="12001" y="30686"/>
                      <a:pt x="12033" y="30687"/>
                      <a:pt x="12065" y="30687"/>
                    </a:cubicBezTo>
                    <a:cubicBezTo>
                      <a:pt x="13141" y="30687"/>
                      <a:pt x="13988" y="29705"/>
                      <a:pt x="14557" y="28754"/>
                    </a:cubicBezTo>
                    <a:cubicBezTo>
                      <a:pt x="16401" y="25674"/>
                      <a:pt x="17196" y="21954"/>
                      <a:pt x="16772" y="18371"/>
                    </a:cubicBezTo>
                    <a:lnTo>
                      <a:pt x="16772" y="18371"/>
                    </a:lnTo>
                    <a:cubicBezTo>
                      <a:pt x="17182" y="21828"/>
                      <a:pt x="20608" y="25910"/>
                      <a:pt x="23834" y="26861"/>
                    </a:cubicBezTo>
                    <a:cubicBezTo>
                      <a:pt x="24249" y="26983"/>
                      <a:pt x="24657" y="27046"/>
                      <a:pt x="25044" y="27046"/>
                    </a:cubicBezTo>
                    <a:cubicBezTo>
                      <a:pt x="26354" y="27046"/>
                      <a:pt x="27417" y="26329"/>
                      <a:pt x="27614" y="24763"/>
                    </a:cubicBezTo>
                    <a:cubicBezTo>
                      <a:pt x="27847" y="22899"/>
                      <a:pt x="26448" y="21057"/>
                      <a:pt x="25220" y="19781"/>
                    </a:cubicBezTo>
                    <a:cubicBezTo>
                      <a:pt x="23991" y="18506"/>
                      <a:pt x="22527" y="17496"/>
                      <a:pt x="21043" y="16548"/>
                    </a:cubicBezTo>
                    <a:cubicBezTo>
                      <a:pt x="22155" y="16494"/>
                      <a:pt x="23277" y="16119"/>
                      <a:pt x="24317" y="15750"/>
                    </a:cubicBezTo>
                    <a:cubicBezTo>
                      <a:pt x="26482" y="14981"/>
                      <a:pt x="31698" y="12942"/>
                      <a:pt x="31011" y="9836"/>
                    </a:cubicBezTo>
                    <a:cubicBezTo>
                      <a:pt x="30656" y="8230"/>
                      <a:pt x="29434" y="7684"/>
                      <a:pt x="27966" y="7684"/>
                    </a:cubicBezTo>
                    <a:cubicBezTo>
                      <a:pt x="25900" y="7684"/>
                      <a:pt x="23347" y="8766"/>
                      <a:pt x="22042" y="9498"/>
                    </a:cubicBezTo>
                    <a:cubicBezTo>
                      <a:pt x="21174" y="9985"/>
                      <a:pt x="18976" y="10991"/>
                      <a:pt x="18540" y="11914"/>
                    </a:cubicBezTo>
                    <a:cubicBezTo>
                      <a:pt x="19382" y="10130"/>
                      <a:pt x="20305" y="7906"/>
                      <a:pt x="20265" y="5919"/>
                    </a:cubicBezTo>
                    <a:cubicBezTo>
                      <a:pt x="20236" y="4545"/>
                      <a:pt x="20465" y="1653"/>
                      <a:pt x="19532" y="562"/>
                    </a:cubicBezTo>
                    <a:cubicBezTo>
                      <a:pt x="19206" y="181"/>
                      <a:pt x="18702" y="0"/>
                      <a:pt x="1819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37"/>
              <p:cNvSpPr/>
              <p:nvPr/>
            </p:nvSpPr>
            <p:spPr>
              <a:xfrm>
                <a:off x="1806900" y="1041100"/>
                <a:ext cx="470175" cy="440950"/>
              </a:xfrm>
              <a:custGeom>
                <a:avLst/>
                <a:gdLst/>
                <a:ahLst/>
                <a:cxnLst/>
                <a:rect l="l" t="t" r="r" b="b"/>
                <a:pathLst>
                  <a:path w="18807" h="17638" extrusionOk="0">
                    <a:moveTo>
                      <a:pt x="10136" y="9030"/>
                    </a:moveTo>
                    <a:lnTo>
                      <a:pt x="10153" y="9063"/>
                    </a:lnTo>
                    <a:cubicBezTo>
                      <a:pt x="10125" y="9124"/>
                      <a:pt x="10089" y="9181"/>
                      <a:pt x="10063" y="9243"/>
                    </a:cubicBezTo>
                    <a:cubicBezTo>
                      <a:pt x="10089" y="9174"/>
                      <a:pt x="10110" y="9101"/>
                      <a:pt x="10136" y="9030"/>
                    </a:cubicBezTo>
                    <a:close/>
                    <a:moveTo>
                      <a:pt x="10624" y="1"/>
                    </a:moveTo>
                    <a:cubicBezTo>
                      <a:pt x="10596" y="1"/>
                      <a:pt x="10568" y="4"/>
                      <a:pt x="10538" y="13"/>
                    </a:cubicBezTo>
                    <a:cubicBezTo>
                      <a:pt x="10427" y="45"/>
                      <a:pt x="10343" y="135"/>
                      <a:pt x="10272" y="226"/>
                    </a:cubicBezTo>
                    <a:cubicBezTo>
                      <a:pt x="9671" y="993"/>
                      <a:pt x="9494" y="2005"/>
                      <a:pt x="9406" y="2977"/>
                    </a:cubicBezTo>
                    <a:cubicBezTo>
                      <a:pt x="9235" y="4883"/>
                      <a:pt x="9339" y="6800"/>
                      <a:pt x="9480" y="8710"/>
                    </a:cubicBezTo>
                    <a:cubicBezTo>
                      <a:pt x="8294" y="6343"/>
                      <a:pt x="6552" y="4254"/>
                      <a:pt x="4424" y="2676"/>
                    </a:cubicBezTo>
                    <a:cubicBezTo>
                      <a:pt x="4158" y="2477"/>
                      <a:pt x="3830" y="2282"/>
                      <a:pt x="3516" y="2282"/>
                    </a:cubicBezTo>
                    <a:cubicBezTo>
                      <a:pt x="3414" y="2282"/>
                      <a:pt x="3312" y="2303"/>
                      <a:pt x="3215" y="2352"/>
                    </a:cubicBezTo>
                    <a:cubicBezTo>
                      <a:pt x="2859" y="2531"/>
                      <a:pt x="2758" y="3009"/>
                      <a:pt x="2843" y="3399"/>
                    </a:cubicBezTo>
                    <a:cubicBezTo>
                      <a:pt x="2989" y="4073"/>
                      <a:pt x="3525" y="4586"/>
                      <a:pt x="4046" y="5038"/>
                    </a:cubicBezTo>
                    <a:cubicBezTo>
                      <a:pt x="5741" y="6506"/>
                      <a:pt x="7565" y="7818"/>
                      <a:pt x="9498" y="8955"/>
                    </a:cubicBezTo>
                    <a:lnTo>
                      <a:pt x="9498" y="8965"/>
                    </a:lnTo>
                    <a:cubicBezTo>
                      <a:pt x="8308" y="8699"/>
                      <a:pt x="7090" y="8514"/>
                      <a:pt x="5875" y="8514"/>
                    </a:cubicBezTo>
                    <a:cubicBezTo>
                      <a:pt x="5456" y="8514"/>
                      <a:pt x="5037" y="8536"/>
                      <a:pt x="4620" y="8584"/>
                    </a:cubicBezTo>
                    <a:cubicBezTo>
                      <a:pt x="2985" y="8774"/>
                      <a:pt x="1366" y="9394"/>
                      <a:pt x="171" y="10526"/>
                    </a:cubicBezTo>
                    <a:cubicBezTo>
                      <a:pt x="89" y="10604"/>
                      <a:pt x="0" y="10707"/>
                      <a:pt x="26" y="10819"/>
                    </a:cubicBezTo>
                    <a:cubicBezTo>
                      <a:pt x="45" y="10898"/>
                      <a:pt x="118" y="10955"/>
                      <a:pt x="187" y="10995"/>
                    </a:cubicBezTo>
                    <a:cubicBezTo>
                      <a:pt x="446" y="11148"/>
                      <a:pt x="737" y="11202"/>
                      <a:pt x="1037" y="11202"/>
                    </a:cubicBezTo>
                    <a:cubicBezTo>
                      <a:pt x="1377" y="11202"/>
                      <a:pt x="1729" y="11132"/>
                      <a:pt x="2061" y="11058"/>
                    </a:cubicBezTo>
                    <a:cubicBezTo>
                      <a:pt x="4569" y="10496"/>
                      <a:pt x="7047" y="9819"/>
                      <a:pt x="9496" y="9027"/>
                    </a:cubicBezTo>
                    <a:lnTo>
                      <a:pt x="9496" y="9027"/>
                    </a:lnTo>
                    <a:cubicBezTo>
                      <a:pt x="8376" y="10173"/>
                      <a:pt x="7477" y="11514"/>
                      <a:pt x="6844" y="12983"/>
                    </a:cubicBezTo>
                    <a:cubicBezTo>
                      <a:pt x="6268" y="14324"/>
                      <a:pt x="5940" y="15935"/>
                      <a:pt x="6670" y="17197"/>
                    </a:cubicBezTo>
                    <a:cubicBezTo>
                      <a:pt x="6773" y="17376"/>
                      <a:pt x="6908" y="17552"/>
                      <a:pt x="7105" y="17613"/>
                    </a:cubicBezTo>
                    <a:cubicBezTo>
                      <a:pt x="7157" y="17630"/>
                      <a:pt x="7208" y="17638"/>
                      <a:pt x="7259" y="17638"/>
                    </a:cubicBezTo>
                    <a:cubicBezTo>
                      <a:pt x="7614" y="17638"/>
                      <a:pt x="7915" y="17252"/>
                      <a:pt x="8091" y="16908"/>
                    </a:cubicBezTo>
                    <a:cubicBezTo>
                      <a:pt x="9233" y="14681"/>
                      <a:pt x="9805" y="12206"/>
                      <a:pt x="9759" y="9704"/>
                    </a:cubicBezTo>
                    <a:lnTo>
                      <a:pt x="9733" y="9570"/>
                    </a:lnTo>
                    <a:lnTo>
                      <a:pt x="9943" y="9479"/>
                    </a:lnTo>
                    <a:cubicBezTo>
                      <a:pt x="10075" y="9456"/>
                      <a:pt x="10205" y="9421"/>
                      <a:pt x="10337" y="9397"/>
                    </a:cubicBezTo>
                    <a:cubicBezTo>
                      <a:pt x="10997" y="10614"/>
                      <a:pt x="11681" y="11825"/>
                      <a:pt x="12523" y="12923"/>
                    </a:cubicBezTo>
                    <a:cubicBezTo>
                      <a:pt x="13489" y="14180"/>
                      <a:pt x="14683" y="15298"/>
                      <a:pt x="16119" y="15964"/>
                    </a:cubicBezTo>
                    <a:cubicBezTo>
                      <a:pt x="16347" y="16069"/>
                      <a:pt x="16618" y="16153"/>
                      <a:pt x="16867" y="16153"/>
                    </a:cubicBezTo>
                    <a:cubicBezTo>
                      <a:pt x="17086" y="16153"/>
                      <a:pt x="17287" y="16088"/>
                      <a:pt x="17424" y="15913"/>
                    </a:cubicBezTo>
                    <a:cubicBezTo>
                      <a:pt x="17590" y="15702"/>
                      <a:pt x="17583" y="15402"/>
                      <a:pt x="17528" y="15138"/>
                    </a:cubicBezTo>
                    <a:cubicBezTo>
                      <a:pt x="17363" y="14349"/>
                      <a:pt x="16840" y="13686"/>
                      <a:pt x="16302" y="13086"/>
                    </a:cubicBezTo>
                    <a:cubicBezTo>
                      <a:pt x="15207" y="11867"/>
                      <a:pt x="13977" y="10777"/>
                      <a:pt x="12636" y="9834"/>
                    </a:cubicBezTo>
                    <a:cubicBezTo>
                      <a:pt x="12273" y="9579"/>
                      <a:pt x="11878" y="9334"/>
                      <a:pt x="11466" y="9156"/>
                    </a:cubicBezTo>
                    <a:cubicBezTo>
                      <a:pt x="12266" y="8972"/>
                      <a:pt x="13061" y="8770"/>
                      <a:pt x="13844" y="8529"/>
                    </a:cubicBezTo>
                    <a:cubicBezTo>
                      <a:pt x="15515" y="8018"/>
                      <a:pt x="17218" y="7329"/>
                      <a:pt x="18355" y="6002"/>
                    </a:cubicBezTo>
                    <a:cubicBezTo>
                      <a:pt x="18592" y="5727"/>
                      <a:pt x="18807" y="5326"/>
                      <a:pt x="18614" y="5016"/>
                    </a:cubicBezTo>
                    <a:cubicBezTo>
                      <a:pt x="18487" y="4815"/>
                      <a:pt x="18232" y="4738"/>
                      <a:pt x="17997" y="4702"/>
                    </a:cubicBezTo>
                    <a:cubicBezTo>
                      <a:pt x="17790" y="4669"/>
                      <a:pt x="17582" y="4653"/>
                      <a:pt x="17375" y="4653"/>
                    </a:cubicBezTo>
                    <a:cubicBezTo>
                      <a:pt x="16075" y="4653"/>
                      <a:pt x="14803" y="5260"/>
                      <a:pt x="13649" y="5905"/>
                    </a:cubicBezTo>
                    <a:cubicBezTo>
                      <a:pt x="12309" y="6654"/>
                      <a:pt x="10952" y="7556"/>
                      <a:pt x="10241" y="8891"/>
                    </a:cubicBezTo>
                    <a:cubicBezTo>
                      <a:pt x="10221" y="8891"/>
                      <a:pt x="10201" y="8897"/>
                      <a:pt x="10182" y="8898"/>
                    </a:cubicBezTo>
                    <a:cubicBezTo>
                      <a:pt x="10751" y="7316"/>
                      <a:pt x="11138" y="5673"/>
                      <a:pt x="11332" y="4004"/>
                    </a:cubicBezTo>
                    <a:cubicBezTo>
                      <a:pt x="11465" y="2842"/>
                      <a:pt x="11500" y="1639"/>
                      <a:pt x="11129" y="531"/>
                    </a:cubicBezTo>
                    <a:cubicBezTo>
                      <a:pt x="11046" y="284"/>
                      <a:pt x="10862" y="1"/>
                      <a:pt x="106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37"/>
              <p:cNvSpPr/>
              <p:nvPr/>
            </p:nvSpPr>
            <p:spPr>
              <a:xfrm>
                <a:off x="1938975" y="1141975"/>
                <a:ext cx="217225" cy="214325"/>
              </a:xfrm>
              <a:custGeom>
                <a:avLst/>
                <a:gdLst/>
                <a:ahLst/>
                <a:cxnLst/>
                <a:rect l="l" t="t" r="r" b="b"/>
                <a:pathLst>
                  <a:path w="8689" h="8573" extrusionOk="0">
                    <a:moveTo>
                      <a:pt x="5465" y="0"/>
                    </a:moveTo>
                    <a:cubicBezTo>
                      <a:pt x="5386" y="0"/>
                      <a:pt x="5196" y="227"/>
                      <a:pt x="4989" y="631"/>
                    </a:cubicBezTo>
                    <a:cubicBezTo>
                      <a:pt x="4769" y="1062"/>
                      <a:pt x="4543" y="1701"/>
                      <a:pt x="4434" y="2435"/>
                    </a:cubicBezTo>
                    <a:cubicBezTo>
                      <a:pt x="4325" y="3169"/>
                      <a:pt x="4359" y="3847"/>
                      <a:pt x="4447" y="4322"/>
                    </a:cubicBezTo>
                    <a:cubicBezTo>
                      <a:pt x="4449" y="4332"/>
                      <a:pt x="4451" y="4341"/>
                      <a:pt x="4453" y="4351"/>
                    </a:cubicBezTo>
                    <a:cubicBezTo>
                      <a:pt x="4210" y="3995"/>
                      <a:pt x="3853" y="3556"/>
                      <a:pt x="3406" y="3120"/>
                    </a:cubicBezTo>
                    <a:cubicBezTo>
                      <a:pt x="2532" y="2263"/>
                      <a:pt x="1649" y="1753"/>
                      <a:pt x="1420" y="1753"/>
                    </a:cubicBezTo>
                    <a:cubicBezTo>
                      <a:pt x="1394" y="1753"/>
                      <a:pt x="1377" y="1759"/>
                      <a:pt x="1368" y="1772"/>
                    </a:cubicBezTo>
                    <a:cubicBezTo>
                      <a:pt x="1274" y="1905"/>
                      <a:pt x="2074" y="2617"/>
                      <a:pt x="3005" y="3531"/>
                    </a:cubicBezTo>
                    <a:cubicBezTo>
                      <a:pt x="3568" y="4079"/>
                      <a:pt x="4056" y="4578"/>
                      <a:pt x="4385" y="4869"/>
                    </a:cubicBezTo>
                    <a:cubicBezTo>
                      <a:pt x="4029" y="4677"/>
                      <a:pt x="3270" y="4433"/>
                      <a:pt x="2343" y="4409"/>
                    </a:cubicBezTo>
                    <a:cubicBezTo>
                      <a:pt x="2277" y="4406"/>
                      <a:pt x="2211" y="4405"/>
                      <a:pt x="2146" y="4405"/>
                    </a:cubicBezTo>
                    <a:cubicBezTo>
                      <a:pt x="915" y="4405"/>
                      <a:pt x="1" y="4794"/>
                      <a:pt x="46" y="4930"/>
                    </a:cubicBezTo>
                    <a:cubicBezTo>
                      <a:pt x="62" y="4989"/>
                      <a:pt x="206" y="5006"/>
                      <a:pt x="443" y="5006"/>
                    </a:cubicBezTo>
                    <a:cubicBezTo>
                      <a:pt x="766" y="5006"/>
                      <a:pt x="1264" y="4974"/>
                      <a:pt x="1841" y="4974"/>
                    </a:cubicBezTo>
                    <a:cubicBezTo>
                      <a:pt x="1997" y="4974"/>
                      <a:pt x="2159" y="4976"/>
                      <a:pt x="2324" y="4982"/>
                    </a:cubicBezTo>
                    <a:cubicBezTo>
                      <a:pt x="3070" y="5001"/>
                      <a:pt x="3727" y="5086"/>
                      <a:pt x="4143" y="5117"/>
                    </a:cubicBezTo>
                    <a:cubicBezTo>
                      <a:pt x="3837" y="5327"/>
                      <a:pt x="3444" y="5683"/>
                      <a:pt x="3095" y="6175"/>
                    </a:cubicBezTo>
                    <a:cubicBezTo>
                      <a:pt x="2436" y="7092"/>
                      <a:pt x="2265" y="8013"/>
                      <a:pt x="2411" y="8056"/>
                    </a:cubicBezTo>
                    <a:cubicBezTo>
                      <a:pt x="2416" y="8058"/>
                      <a:pt x="2422" y="8059"/>
                      <a:pt x="2427" y="8059"/>
                    </a:cubicBezTo>
                    <a:cubicBezTo>
                      <a:pt x="2592" y="8059"/>
                      <a:pt x="2977" y="7319"/>
                      <a:pt x="3561" y="6508"/>
                    </a:cubicBezTo>
                    <a:cubicBezTo>
                      <a:pt x="3790" y="6187"/>
                      <a:pt x="4016" y="5899"/>
                      <a:pt x="4205" y="5657"/>
                    </a:cubicBezTo>
                    <a:lnTo>
                      <a:pt x="4205" y="5657"/>
                    </a:lnTo>
                    <a:cubicBezTo>
                      <a:pt x="4116" y="5964"/>
                      <a:pt x="4052" y="6277"/>
                      <a:pt x="4016" y="6594"/>
                    </a:cubicBezTo>
                    <a:cubicBezTo>
                      <a:pt x="3953" y="7147"/>
                      <a:pt x="3958" y="7650"/>
                      <a:pt x="4043" y="8029"/>
                    </a:cubicBezTo>
                    <a:cubicBezTo>
                      <a:pt x="4121" y="8380"/>
                      <a:pt x="4274" y="8572"/>
                      <a:pt x="4350" y="8572"/>
                    </a:cubicBezTo>
                    <a:cubicBezTo>
                      <a:pt x="4356" y="8572"/>
                      <a:pt x="4361" y="8571"/>
                      <a:pt x="4366" y="8569"/>
                    </a:cubicBezTo>
                    <a:cubicBezTo>
                      <a:pt x="4443" y="8537"/>
                      <a:pt x="4423" y="8323"/>
                      <a:pt x="4447" y="7993"/>
                    </a:cubicBezTo>
                    <a:cubicBezTo>
                      <a:pt x="4472" y="7661"/>
                      <a:pt x="4527" y="7183"/>
                      <a:pt x="4586" y="6662"/>
                    </a:cubicBezTo>
                    <a:cubicBezTo>
                      <a:pt x="4644" y="6149"/>
                      <a:pt x="4712" y="5684"/>
                      <a:pt x="4750" y="5335"/>
                    </a:cubicBezTo>
                    <a:cubicBezTo>
                      <a:pt x="4908" y="5561"/>
                      <a:pt x="5173" y="5855"/>
                      <a:pt x="5503" y="6154"/>
                    </a:cubicBezTo>
                    <a:cubicBezTo>
                      <a:pt x="6024" y="6624"/>
                      <a:pt x="6522" y="6946"/>
                      <a:pt x="6713" y="6946"/>
                    </a:cubicBezTo>
                    <a:cubicBezTo>
                      <a:pt x="6743" y="6946"/>
                      <a:pt x="6765" y="6938"/>
                      <a:pt x="6779" y="6923"/>
                    </a:cubicBezTo>
                    <a:cubicBezTo>
                      <a:pt x="6883" y="6804"/>
                      <a:pt x="6485" y="6268"/>
                      <a:pt x="5888" y="5728"/>
                    </a:cubicBezTo>
                    <a:cubicBezTo>
                      <a:pt x="5664" y="5522"/>
                      <a:pt x="5423" y="5334"/>
                      <a:pt x="5170" y="5165"/>
                    </a:cubicBezTo>
                    <a:cubicBezTo>
                      <a:pt x="5462" y="5159"/>
                      <a:pt x="5827" y="5146"/>
                      <a:pt x="6229" y="5146"/>
                    </a:cubicBezTo>
                    <a:cubicBezTo>
                      <a:pt x="6332" y="5146"/>
                      <a:pt x="6438" y="5147"/>
                      <a:pt x="6545" y="5149"/>
                    </a:cubicBezTo>
                    <a:cubicBezTo>
                      <a:pt x="7278" y="5157"/>
                      <a:pt x="7924" y="5221"/>
                      <a:pt x="8299" y="5221"/>
                    </a:cubicBezTo>
                    <a:cubicBezTo>
                      <a:pt x="8500" y="5221"/>
                      <a:pt x="8623" y="5202"/>
                      <a:pt x="8639" y="5147"/>
                    </a:cubicBezTo>
                    <a:cubicBezTo>
                      <a:pt x="8689" y="5002"/>
                      <a:pt x="7772" y="4590"/>
                      <a:pt x="6554" y="4574"/>
                    </a:cubicBezTo>
                    <a:cubicBezTo>
                      <a:pt x="6518" y="4573"/>
                      <a:pt x="6482" y="4573"/>
                      <a:pt x="6446" y="4573"/>
                    </a:cubicBezTo>
                    <a:cubicBezTo>
                      <a:pt x="5907" y="4573"/>
                      <a:pt x="5432" y="4653"/>
                      <a:pt x="5078" y="4750"/>
                    </a:cubicBezTo>
                    <a:cubicBezTo>
                      <a:pt x="5132" y="4701"/>
                      <a:pt x="5190" y="4646"/>
                      <a:pt x="5254" y="4588"/>
                    </a:cubicBezTo>
                    <a:cubicBezTo>
                      <a:pt x="5630" y="4236"/>
                      <a:pt x="6041" y="3925"/>
                      <a:pt x="6482" y="3657"/>
                    </a:cubicBezTo>
                    <a:cubicBezTo>
                      <a:pt x="7519" y="3039"/>
                      <a:pt x="8496" y="2687"/>
                      <a:pt x="8444" y="2520"/>
                    </a:cubicBezTo>
                    <a:cubicBezTo>
                      <a:pt x="8433" y="2486"/>
                      <a:pt x="8368" y="2467"/>
                      <a:pt x="8258" y="2467"/>
                    </a:cubicBezTo>
                    <a:cubicBezTo>
                      <a:pt x="8135" y="2467"/>
                      <a:pt x="7956" y="2490"/>
                      <a:pt x="7736" y="2539"/>
                    </a:cubicBezTo>
                    <a:cubicBezTo>
                      <a:pt x="7187" y="2664"/>
                      <a:pt x="6663" y="2877"/>
                      <a:pt x="6182" y="3168"/>
                    </a:cubicBezTo>
                    <a:cubicBezTo>
                      <a:pt x="5611" y="3512"/>
                      <a:pt x="5177" y="3957"/>
                      <a:pt x="4941" y="4328"/>
                    </a:cubicBezTo>
                    <a:cubicBezTo>
                      <a:pt x="4903" y="4386"/>
                      <a:pt x="4873" y="4441"/>
                      <a:pt x="4844" y="4494"/>
                    </a:cubicBezTo>
                    <a:cubicBezTo>
                      <a:pt x="4867" y="4025"/>
                      <a:pt x="4882" y="3310"/>
                      <a:pt x="5003" y="2517"/>
                    </a:cubicBezTo>
                    <a:cubicBezTo>
                      <a:pt x="5197" y="1145"/>
                      <a:pt x="5629" y="80"/>
                      <a:pt x="5480" y="4"/>
                    </a:cubicBezTo>
                    <a:cubicBezTo>
                      <a:pt x="5475" y="1"/>
                      <a:pt x="5470" y="0"/>
                      <a:pt x="54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37"/>
              <p:cNvSpPr/>
              <p:nvPr/>
            </p:nvSpPr>
            <p:spPr>
              <a:xfrm>
                <a:off x="2694225" y="1232075"/>
                <a:ext cx="88050" cy="134825"/>
              </a:xfrm>
              <a:custGeom>
                <a:avLst/>
                <a:gdLst/>
                <a:ahLst/>
                <a:cxnLst/>
                <a:rect l="l" t="t" r="r" b="b"/>
                <a:pathLst>
                  <a:path w="3522" h="5393" extrusionOk="0">
                    <a:moveTo>
                      <a:pt x="1394" y="1"/>
                    </a:moveTo>
                    <a:cubicBezTo>
                      <a:pt x="1340" y="1"/>
                      <a:pt x="1285" y="6"/>
                      <a:pt x="1231" y="17"/>
                    </a:cubicBezTo>
                    <a:cubicBezTo>
                      <a:pt x="420" y="178"/>
                      <a:pt x="0" y="1507"/>
                      <a:pt x="294" y="2987"/>
                    </a:cubicBezTo>
                    <a:cubicBezTo>
                      <a:pt x="567" y="4368"/>
                      <a:pt x="1365" y="5392"/>
                      <a:pt x="2129" y="5392"/>
                    </a:cubicBezTo>
                    <a:cubicBezTo>
                      <a:pt x="2184" y="5392"/>
                      <a:pt x="2238" y="5387"/>
                      <a:pt x="2293" y="5376"/>
                    </a:cubicBezTo>
                    <a:cubicBezTo>
                      <a:pt x="3103" y="5216"/>
                      <a:pt x="3522" y="3886"/>
                      <a:pt x="3229" y="2406"/>
                    </a:cubicBezTo>
                    <a:cubicBezTo>
                      <a:pt x="2956" y="1025"/>
                      <a:pt x="2159" y="1"/>
                      <a:pt x="1394" y="1"/>
                    </a:cubicBezTo>
                    <a:close/>
                  </a:path>
                </a:pathLst>
              </a:custGeom>
              <a:solidFill>
                <a:srgbClr val="8438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37"/>
              <p:cNvSpPr/>
              <p:nvPr/>
            </p:nvSpPr>
            <p:spPr>
              <a:xfrm>
                <a:off x="3126000" y="1151300"/>
                <a:ext cx="88100" cy="134825"/>
              </a:xfrm>
              <a:custGeom>
                <a:avLst/>
                <a:gdLst/>
                <a:ahLst/>
                <a:cxnLst/>
                <a:rect l="l" t="t" r="r" b="b"/>
                <a:pathLst>
                  <a:path w="3524" h="5393" extrusionOk="0">
                    <a:moveTo>
                      <a:pt x="1394" y="0"/>
                    </a:moveTo>
                    <a:cubicBezTo>
                      <a:pt x="1339" y="0"/>
                      <a:pt x="1285" y="5"/>
                      <a:pt x="1232" y="16"/>
                    </a:cubicBezTo>
                    <a:cubicBezTo>
                      <a:pt x="421" y="177"/>
                      <a:pt x="1" y="1507"/>
                      <a:pt x="295" y="2987"/>
                    </a:cubicBezTo>
                    <a:cubicBezTo>
                      <a:pt x="568" y="4368"/>
                      <a:pt x="1365" y="5393"/>
                      <a:pt x="2130" y="5393"/>
                    </a:cubicBezTo>
                    <a:cubicBezTo>
                      <a:pt x="2184" y="5393"/>
                      <a:pt x="2239" y="5387"/>
                      <a:pt x="2293" y="5377"/>
                    </a:cubicBezTo>
                    <a:cubicBezTo>
                      <a:pt x="3104" y="5216"/>
                      <a:pt x="3524" y="3887"/>
                      <a:pt x="3230" y="2405"/>
                    </a:cubicBezTo>
                    <a:cubicBezTo>
                      <a:pt x="2957" y="1023"/>
                      <a:pt x="2158" y="0"/>
                      <a:pt x="1394" y="0"/>
                    </a:cubicBezTo>
                    <a:close/>
                  </a:path>
                </a:pathLst>
              </a:custGeom>
              <a:solidFill>
                <a:srgbClr val="8438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37"/>
              <p:cNvSpPr/>
              <p:nvPr/>
            </p:nvSpPr>
            <p:spPr>
              <a:xfrm>
                <a:off x="4299150" y="2184725"/>
                <a:ext cx="148225" cy="271000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10840" extrusionOk="0">
                    <a:moveTo>
                      <a:pt x="2266" y="0"/>
                    </a:moveTo>
                    <a:cubicBezTo>
                      <a:pt x="2233" y="0"/>
                      <a:pt x="2200" y="1"/>
                      <a:pt x="2167" y="3"/>
                    </a:cubicBezTo>
                    <a:cubicBezTo>
                      <a:pt x="1282" y="55"/>
                      <a:pt x="556" y="805"/>
                      <a:pt x="278" y="1648"/>
                    </a:cubicBezTo>
                    <a:cubicBezTo>
                      <a:pt x="0" y="2490"/>
                      <a:pt x="81" y="3406"/>
                      <a:pt x="217" y="4282"/>
                    </a:cubicBezTo>
                    <a:cubicBezTo>
                      <a:pt x="411" y="5531"/>
                      <a:pt x="716" y="6782"/>
                      <a:pt x="1338" y="7879"/>
                    </a:cubicBezTo>
                    <a:cubicBezTo>
                      <a:pt x="2242" y="9469"/>
                      <a:pt x="4082" y="10721"/>
                      <a:pt x="5929" y="10839"/>
                    </a:cubicBezTo>
                    <a:lnTo>
                      <a:pt x="5183" y="3321"/>
                    </a:lnTo>
                    <a:cubicBezTo>
                      <a:pt x="5400" y="2281"/>
                      <a:pt x="4699" y="1254"/>
                      <a:pt x="3848" y="621"/>
                    </a:cubicBezTo>
                    <a:cubicBezTo>
                      <a:pt x="3385" y="278"/>
                      <a:pt x="2838" y="0"/>
                      <a:pt x="2266" y="0"/>
                    </a:cubicBezTo>
                    <a:close/>
                  </a:path>
                </a:pathLst>
              </a:custGeom>
              <a:solidFill>
                <a:srgbClr val="ED78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37"/>
              <p:cNvSpPr/>
              <p:nvPr/>
            </p:nvSpPr>
            <p:spPr>
              <a:xfrm>
                <a:off x="4320725" y="2225425"/>
                <a:ext cx="124700" cy="177650"/>
              </a:xfrm>
              <a:custGeom>
                <a:avLst/>
                <a:gdLst/>
                <a:ahLst/>
                <a:cxnLst/>
                <a:rect l="l" t="t" r="r" b="b"/>
                <a:pathLst>
                  <a:path w="4988" h="7106" extrusionOk="0">
                    <a:moveTo>
                      <a:pt x="1083" y="0"/>
                    </a:moveTo>
                    <a:cubicBezTo>
                      <a:pt x="913" y="0"/>
                      <a:pt x="740" y="94"/>
                      <a:pt x="630" y="229"/>
                    </a:cubicBezTo>
                    <a:cubicBezTo>
                      <a:pt x="482" y="408"/>
                      <a:pt x="423" y="643"/>
                      <a:pt x="383" y="872"/>
                    </a:cubicBezTo>
                    <a:cubicBezTo>
                      <a:pt x="0" y="2986"/>
                      <a:pt x="873" y="5280"/>
                      <a:pt x="2565" y="6602"/>
                    </a:cubicBezTo>
                    <a:cubicBezTo>
                      <a:pt x="2909" y="6870"/>
                      <a:pt x="3340" y="7106"/>
                      <a:pt x="3759" y="7106"/>
                    </a:cubicBezTo>
                    <a:cubicBezTo>
                      <a:pt x="3893" y="7106"/>
                      <a:pt x="4026" y="7081"/>
                      <a:pt x="4155" y="7026"/>
                    </a:cubicBezTo>
                    <a:cubicBezTo>
                      <a:pt x="4667" y="6805"/>
                      <a:pt x="4872" y="6193"/>
                      <a:pt x="4987" y="5648"/>
                    </a:cubicBezTo>
                    <a:lnTo>
                      <a:pt x="4987" y="5648"/>
                    </a:lnTo>
                    <a:lnTo>
                      <a:pt x="4734" y="6073"/>
                    </a:lnTo>
                    <a:cubicBezTo>
                      <a:pt x="4314" y="3892"/>
                      <a:pt x="2933" y="2037"/>
                      <a:pt x="1548" y="303"/>
                    </a:cubicBezTo>
                    <a:cubicBezTo>
                      <a:pt x="1464" y="197"/>
                      <a:pt x="1373" y="87"/>
                      <a:pt x="1249" y="33"/>
                    </a:cubicBezTo>
                    <a:cubicBezTo>
                      <a:pt x="1195" y="10"/>
                      <a:pt x="1139" y="0"/>
                      <a:pt x="1083" y="0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37"/>
              <p:cNvSpPr/>
              <p:nvPr/>
            </p:nvSpPr>
            <p:spPr>
              <a:xfrm>
                <a:off x="4333575" y="2222875"/>
                <a:ext cx="94400" cy="167075"/>
              </a:xfrm>
              <a:custGeom>
                <a:avLst/>
                <a:gdLst/>
                <a:ahLst/>
                <a:cxnLst/>
                <a:rect l="l" t="t" r="r" b="b"/>
                <a:pathLst>
                  <a:path w="3776" h="6683" extrusionOk="0">
                    <a:moveTo>
                      <a:pt x="79" y="0"/>
                    </a:moveTo>
                    <a:cubicBezTo>
                      <a:pt x="56" y="0"/>
                      <a:pt x="42" y="5"/>
                      <a:pt x="38" y="14"/>
                    </a:cubicBezTo>
                    <a:cubicBezTo>
                      <a:pt x="0" y="90"/>
                      <a:pt x="378" y="332"/>
                      <a:pt x="901" y="801"/>
                    </a:cubicBezTo>
                    <a:cubicBezTo>
                      <a:pt x="2272" y="2024"/>
                      <a:pt x="3153" y="3702"/>
                      <a:pt x="3380" y="5525"/>
                    </a:cubicBezTo>
                    <a:cubicBezTo>
                      <a:pt x="3470" y="6222"/>
                      <a:pt x="3454" y="6669"/>
                      <a:pt x="3539" y="6682"/>
                    </a:cubicBezTo>
                    <a:cubicBezTo>
                      <a:pt x="3540" y="6682"/>
                      <a:pt x="3541" y="6682"/>
                      <a:pt x="3542" y="6682"/>
                    </a:cubicBezTo>
                    <a:cubicBezTo>
                      <a:pt x="3605" y="6682"/>
                      <a:pt x="3757" y="6242"/>
                      <a:pt x="3764" y="5500"/>
                    </a:cubicBezTo>
                    <a:cubicBezTo>
                      <a:pt x="3776" y="4755"/>
                      <a:pt x="3584" y="3706"/>
                      <a:pt x="3051" y="2685"/>
                    </a:cubicBezTo>
                    <a:cubicBezTo>
                      <a:pt x="2514" y="1666"/>
                      <a:pt x="1758" y="913"/>
                      <a:pt x="1139" y="499"/>
                    </a:cubicBezTo>
                    <a:cubicBezTo>
                      <a:pt x="612" y="143"/>
                      <a:pt x="207" y="0"/>
                      <a:pt x="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37"/>
              <p:cNvSpPr/>
              <p:nvPr/>
            </p:nvSpPr>
            <p:spPr>
              <a:xfrm>
                <a:off x="4353150" y="2286975"/>
                <a:ext cx="56350" cy="13925"/>
              </a:xfrm>
              <a:custGeom>
                <a:avLst/>
                <a:gdLst/>
                <a:ahLst/>
                <a:cxnLst/>
                <a:rect l="l" t="t" r="r" b="b"/>
                <a:pathLst>
                  <a:path w="2254" h="557" extrusionOk="0">
                    <a:moveTo>
                      <a:pt x="1190" y="0"/>
                    </a:moveTo>
                    <a:cubicBezTo>
                      <a:pt x="1167" y="0"/>
                      <a:pt x="1144" y="0"/>
                      <a:pt x="1120" y="1"/>
                    </a:cubicBezTo>
                    <a:cubicBezTo>
                      <a:pt x="467" y="17"/>
                      <a:pt x="1" y="310"/>
                      <a:pt x="53" y="447"/>
                    </a:cubicBezTo>
                    <a:cubicBezTo>
                      <a:pt x="83" y="536"/>
                      <a:pt x="274" y="557"/>
                      <a:pt x="546" y="557"/>
                    </a:cubicBezTo>
                    <a:cubicBezTo>
                      <a:pt x="717" y="557"/>
                      <a:pt x="920" y="549"/>
                      <a:pt x="1136" y="544"/>
                    </a:cubicBezTo>
                    <a:cubicBezTo>
                      <a:pt x="1694" y="525"/>
                      <a:pt x="2169" y="535"/>
                      <a:pt x="2211" y="389"/>
                    </a:cubicBezTo>
                    <a:cubicBezTo>
                      <a:pt x="2254" y="254"/>
                      <a:pt x="1809" y="0"/>
                      <a:pt x="11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37"/>
              <p:cNvSpPr/>
              <p:nvPr/>
            </p:nvSpPr>
            <p:spPr>
              <a:xfrm>
                <a:off x="2874300" y="1419650"/>
                <a:ext cx="256725" cy="183775"/>
              </a:xfrm>
              <a:custGeom>
                <a:avLst/>
                <a:gdLst/>
                <a:ahLst/>
                <a:cxnLst/>
                <a:rect l="l" t="t" r="r" b="b"/>
                <a:pathLst>
                  <a:path w="10269" h="7351" extrusionOk="0">
                    <a:moveTo>
                      <a:pt x="10268" y="1"/>
                    </a:moveTo>
                    <a:lnTo>
                      <a:pt x="10268" y="1"/>
                    </a:lnTo>
                    <a:cubicBezTo>
                      <a:pt x="9321" y="318"/>
                      <a:pt x="8344" y="583"/>
                      <a:pt x="7372" y="854"/>
                    </a:cubicBezTo>
                    <a:cubicBezTo>
                      <a:pt x="5107" y="1487"/>
                      <a:pt x="2838" y="2047"/>
                      <a:pt x="532" y="2047"/>
                    </a:cubicBezTo>
                    <a:cubicBezTo>
                      <a:pt x="355" y="2047"/>
                      <a:pt x="177" y="2043"/>
                      <a:pt x="0" y="2037"/>
                    </a:cubicBezTo>
                    <a:lnTo>
                      <a:pt x="0" y="2037"/>
                    </a:lnTo>
                    <a:cubicBezTo>
                      <a:pt x="271" y="3527"/>
                      <a:pt x="911" y="4966"/>
                      <a:pt x="2016" y="5993"/>
                    </a:cubicBezTo>
                    <a:cubicBezTo>
                      <a:pt x="2919" y="6833"/>
                      <a:pt x="4153" y="7351"/>
                      <a:pt x="5373" y="7351"/>
                    </a:cubicBezTo>
                    <a:cubicBezTo>
                      <a:pt x="5840" y="7351"/>
                      <a:pt x="6305" y="7275"/>
                      <a:pt x="6748" y="7112"/>
                    </a:cubicBezTo>
                    <a:cubicBezTo>
                      <a:pt x="8235" y="6566"/>
                      <a:pt x="9271" y="5156"/>
                      <a:pt x="9760" y="3648"/>
                    </a:cubicBezTo>
                    <a:cubicBezTo>
                      <a:pt x="10141" y="2475"/>
                      <a:pt x="10238" y="1239"/>
                      <a:pt x="10268" y="1"/>
                    </a:cubicBezTo>
                    <a:close/>
                  </a:path>
                </a:pathLst>
              </a:custGeom>
              <a:solidFill>
                <a:srgbClr val="8438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37"/>
              <p:cNvSpPr/>
              <p:nvPr/>
            </p:nvSpPr>
            <p:spPr>
              <a:xfrm>
                <a:off x="2922625" y="1507975"/>
                <a:ext cx="190625" cy="95450"/>
              </a:xfrm>
              <a:custGeom>
                <a:avLst/>
                <a:gdLst/>
                <a:ahLst/>
                <a:cxnLst/>
                <a:rect l="l" t="t" r="r" b="b"/>
                <a:pathLst>
                  <a:path w="7625" h="3818" extrusionOk="0">
                    <a:moveTo>
                      <a:pt x="4781" y="1"/>
                    </a:moveTo>
                    <a:cubicBezTo>
                      <a:pt x="4126" y="1"/>
                      <a:pt x="3473" y="103"/>
                      <a:pt x="2852" y="315"/>
                    </a:cubicBezTo>
                    <a:cubicBezTo>
                      <a:pt x="1723" y="700"/>
                      <a:pt x="734" y="1437"/>
                      <a:pt x="0" y="2374"/>
                    </a:cubicBezTo>
                    <a:cubicBezTo>
                      <a:pt x="29" y="2402"/>
                      <a:pt x="54" y="2432"/>
                      <a:pt x="83" y="2460"/>
                    </a:cubicBezTo>
                    <a:cubicBezTo>
                      <a:pt x="986" y="3300"/>
                      <a:pt x="2220" y="3818"/>
                      <a:pt x="3440" y="3818"/>
                    </a:cubicBezTo>
                    <a:cubicBezTo>
                      <a:pt x="3907" y="3818"/>
                      <a:pt x="4372" y="3742"/>
                      <a:pt x="4815" y="3579"/>
                    </a:cubicBezTo>
                    <a:cubicBezTo>
                      <a:pt x="6121" y="3100"/>
                      <a:pt x="7077" y="1953"/>
                      <a:pt x="7624" y="661"/>
                    </a:cubicBezTo>
                    <a:cubicBezTo>
                      <a:pt x="6743" y="230"/>
                      <a:pt x="5761" y="1"/>
                      <a:pt x="4781" y="1"/>
                    </a:cubicBezTo>
                    <a:close/>
                  </a:path>
                </a:pathLst>
              </a:custGeom>
              <a:solidFill>
                <a:srgbClr val="FC44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37"/>
              <p:cNvSpPr/>
              <p:nvPr/>
            </p:nvSpPr>
            <p:spPr>
              <a:xfrm>
                <a:off x="2902375" y="1218775"/>
                <a:ext cx="161275" cy="167325"/>
              </a:xfrm>
              <a:custGeom>
                <a:avLst/>
                <a:gdLst/>
                <a:ahLst/>
                <a:cxnLst/>
                <a:rect l="l" t="t" r="r" b="b"/>
                <a:pathLst>
                  <a:path w="6451" h="6693" extrusionOk="0">
                    <a:moveTo>
                      <a:pt x="217" y="0"/>
                    </a:moveTo>
                    <a:lnTo>
                      <a:pt x="217" y="0"/>
                    </a:lnTo>
                    <a:cubicBezTo>
                      <a:pt x="1" y="1684"/>
                      <a:pt x="290" y="3425"/>
                      <a:pt x="1012" y="4958"/>
                    </a:cubicBezTo>
                    <a:cubicBezTo>
                      <a:pt x="1535" y="6071"/>
                      <a:pt x="2295" y="6693"/>
                      <a:pt x="3320" y="6693"/>
                    </a:cubicBezTo>
                    <a:cubicBezTo>
                      <a:pt x="3732" y="6693"/>
                      <a:pt x="4187" y="6592"/>
                      <a:pt x="4687" y="6383"/>
                    </a:cubicBezTo>
                    <a:cubicBezTo>
                      <a:pt x="5081" y="6217"/>
                      <a:pt x="5418" y="5937"/>
                      <a:pt x="5712" y="5627"/>
                    </a:cubicBezTo>
                    <a:cubicBezTo>
                      <a:pt x="5994" y="5329"/>
                      <a:pt x="6248" y="4987"/>
                      <a:pt x="6356" y="4592"/>
                    </a:cubicBezTo>
                    <a:cubicBezTo>
                      <a:pt x="6451" y="4252"/>
                      <a:pt x="6432" y="3894"/>
                      <a:pt x="6403" y="3542"/>
                    </a:cubicBezTo>
                    <a:cubicBezTo>
                      <a:pt x="6369" y="3144"/>
                      <a:pt x="6320" y="2740"/>
                      <a:pt x="6157" y="2375"/>
                    </a:cubicBezTo>
                    <a:cubicBezTo>
                      <a:pt x="5699" y="1350"/>
                      <a:pt x="4459" y="906"/>
                      <a:pt x="3333" y="906"/>
                    </a:cubicBezTo>
                    <a:cubicBezTo>
                      <a:pt x="3315" y="906"/>
                      <a:pt x="3297" y="906"/>
                      <a:pt x="3279" y="907"/>
                    </a:cubicBezTo>
                    <a:cubicBezTo>
                      <a:pt x="2941" y="912"/>
                      <a:pt x="2604" y="946"/>
                      <a:pt x="2267" y="946"/>
                    </a:cubicBezTo>
                    <a:cubicBezTo>
                      <a:pt x="2136" y="946"/>
                      <a:pt x="2005" y="941"/>
                      <a:pt x="1875" y="927"/>
                    </a:cubicBezTo>
                    <a:cubicBezTo>
                      <a:pt x="1408" y="876"/>
                      <a:pt x="928" y="691"/>
                      <a:pt x="660" y="307"/>
                    </a:cubicBezTo>
                    <a:lnTo>
                      <a:pt x="217" y="0"/>
                    </a:ln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37"/>
              <p:cNvSpPr/>
              <p:nvPr/>
            </p:nvSpPr>
            <p:spPr>
              <a:xfrm>
                <a:off x="2467850" y="1430475"/>
                <a:ext cx="357850" cy="235775"/>
              </a:xfrm>
              <a:custGeom>
                <a:avLst/>
                <a:gdLst/>
                <a:ahLst/>
                <a:cxnLst/>
                <a:rect l="l" t="t" r="r" b="b"/>
                <a:pathLst>
                  <a:path w="14314" h="9431" extrusionOk="0">
                    <a:moveTo>
                      <a:pt x="9359" y="1"/>
                    </a:moveTo>
                    <a:cubicBezTo>
                      <a:pt x="7283" y="1"/>
                      <a:pt x="5112" y="566"/>
                      <a:pt x="3451" y="1785"/>
                    </a:cubicBezTo>
                    <a:cubicBezTo>
                      <a:pt x="1469" y="3240"/>
                      <a:pt x="0" y="6429"/>
                      <a:pt x="2406" y="8268"/>
                    </a:cubicBezTo>
                    <a:cubicBezTo>
                      <a:pt x="3444" y="9061"/>
                      <a:pt x="4883" y="9431"/>
                      <a:pt x="6391" y="9431"/>
                    </a:cubicBezTo>
                    <a:cubicBezTo>
                      <a:pt x="9432" y="9431"/>
                      <a:pt x="12750" y="7927"/>
                      <a:pt x="13611" y="5361"/>
                    </a:cubicBezTo>
                    <a:cubicBezTo>
                      <a:pt x="14313" y="3270"/>
                      <a:pt x="12697" y="260"/>
                      <a:pt x="10398" y="48"/>
                    </a:cubicBezTo>
                    <a:cubicBezTo>
                      <a:pt x="10056" y="17"/>
                      <a:pt x="9709" y="1"/>
                      <a:pt x="9359" y="1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37"/>
              <p:cNvSpPr/>
              <p:nvPr/>
            </p:nvSpPr>
            <p:spPr>
              <a:xfrm>
                <a:off x="3182050" y="1301400"/>
                <a:ext cx="247125" cy="205425"/>
              </a:xfrm>
              <a:custGeom>
                <a:avLst/>
                <a:gdLst/>
                <a:ahLst/>
                <a:cxnLst/>
                <a:rect l="l" t="t" r="r" b="b"/>
                <a:pathLst>
                  <a:path w="9885" h="8217" extrusionOk="0">
                    <a:moveTo>
                      <a:pt x="5667" y="1"/>
                    </a:moveTo>
                    <a:cubicBezTo>
                      <a:pt x="3412" y="1"/>
                      <a:pt x="1019" y="1464"/>
                      <a:pt x="400" y="3613"/>
                    </a:cubicBezTo>
                    <a:cubicBezTo>
                      <a:pt x="0" y="4998"/>
                      <a:pt x="432" y="6648"/>
                      <a:pt x="1605" y="7488"/>
                    </a:cubicBezTo>
                    <a:cubicBezTo>
                      <a:pt x="2132" y="7864"/>
                      <a:pt x="2770" y="8064"/>
                      <a:pt x="3412" y="8157"/>
                    </a:cubicBezTo>
                    <a:cubicBezTo>
                      <a:pt x="3696" y="8197"/>
                      <a:pt x="3982" y="8217"/>
                      <a:pt x="4266" y="8217"/>
                    </a:cubicBezTo>
                    <a:cubicBezTo>
                      <a:pt x="5211" y="8217"/>
                      <a:pt x="6147" y="7999"/>
                      <a:pt x="7000" y="7576"/>
                    </a:cubicBezTo>
                    <a:cubicBezTo>
                      <a:pt x="8079" y="7037"/>
                      <a:pt x="9009" y="6144"/>
                      <a:pt x="9448" y="5019"/>
                    </a:cubicBezTo>
                    <a:cubicBezTo>
                      <a:pt x="9885" y="3894"/>
                      <a:pt x="9776" y="2535"/>
                      <a:pt x="9042" y="1578"/>
                    </a:cubicBezTo>
                    <a:cubicBezTo>
                      <a:pt x="8200" y="478"/>
                      <a:pt x="6956" y="1"/>
                      <a:pt x="5667" y="1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37"/>
              <p:cNvSpPr/>
              <p:nvPr/>
            </p:nvSpPr>
            <p:spPr>
              <a:xfrm>
                <a:off x="4187450" y="2605925"/>
                <a:ext cx="1180375" cy="1086900"/>
              </a:xfrm>
              <a:custGeom>
                <a:avLst/>
                <a:gdLst/>
                <a:ahLst/>
                <a:cxnLst/>
                <a:rect l="l" t="t" r="r" b="b"/>
                <a:pathLst>
                  <a:path w="47215" h="43476" extrusionOk="0">
                    <a:moveTo>
                      <a:pt x="22789" y="1"/>
                    </a:moveTo>
                    <a:lnTo>
                      <a:pt x="23476" y="5984"/>
                    </a:lnTo>
                    <a:cubicBezTo>
                      <a:pt x="23645" y="7466"/>
                      <a:pt x="23786" y="9083"/>
                      <a:pt x="22975" y="10335"/>
                    </a:cubicBezTo>
                    <a:cubicBezTo>
                      <a:pt x="22157" y="11599"/>
                      <a:pt x="20565" y="12140"/>
                      <a:pt x="19065" y="12269"/>
                    </a:cubicBezTo>
                    <a:cubicBezTo>
                      <a:pt x="18612" y="12308"/>
                      <a:pt x="18158" y="12318"/>
                      <a:pt x="17703" y="12318"/>
                    </a:cubicBezTo>
                    <a:cubicBezTo>
                      <a:pt x="17267" y="12318"/>
                      <a:pt x="16830" y="12309"/>
                      <a:pt x="16393" y="12309"/>
                    </a:cubicBezTo>
                    <a:cubicBezTo>
                      <a:pt x="15776" y="12309"/>
                      <a:pt x="15160" y="12326"/>
                      <a:pt x="14550" y="12411"/>
                    </a:cubicBezTo>
                    <a:cubicBezTo>
                      <a:pt x="8666" y="13231"/>
                      <a:pt x="5541" y="18625"/>
                      <a:pt x="3819" y="23777"/>
                    </a:cubicBezTo>
                    <a:cubicBezTo>
                      <a:pt x="1869" y="29620"/>
                      <a:pt x="358" y="36338"/>
                      <a:pt x="1" y="42439"/>
                    </a:cubicBezTo>
                    <a:lnTo>
                      <a:pt x="44982" y="43476"/>
                    </a:lnTo>
                    <a:cubicBezTo>
                      <a:pt x="46170" y="36507"/>
                      <a:pt x="47215" y="28776"/>
                      <a:pt x="43350" y="22859"/>
                    </a:cubicBezTo>
                    <a:cubicBezTo>
                      <a:pt x="41193" y="19557"/>
                      <a:pt x="37783" y="17313"/>
                      <a:pt x="35051" y="14469"/>
                    </a:cubicBezTo>
                    <a:cubicBezTo>
                      <a:pt x="31177" y="10437"/>
                      <a:pt x="30362" y="5848"/>
                      <a:pt x="30666" y="443"/>
                    </a:cubicBezTo>
                    <a:lnTo>
                      <a:pt x="30666" y="443"/>
                    </a:lnTo>
                    <a:cubicBezTo>
                      <a:pt x="29605" y="728"/>
                      <a:pt x="28507" y="870"/>
                      <a:pt x="27409" y="870"/>
                    </a:cubicBezTo>
                    <a:cubicBezTo>
                      <a:pt x="25832" y="870"/>
                      <a:pt x="24256" y="578"/>
                      <a:pt x="22789" y="1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37"/>
              <p:cNvSpPr/>
              <p:nvPr/>
            </p:nvSpPr>
            <p:spPr>
              <a:xfrm>
                <a:off x="1789275" y="1393125"/>
                <a:ext cx="468800" cy="408625"/>
              </a:xfrm>
              <a:custGeom>
                <a:avLst/>
                <a:gdLst/>
                <a:ahLst/>
                <a:cxnLst/>
                <a:rect l="l" t="t" r="r" b="b"/>
                <a:pathLst>
                  <a:path w="18752" h="16345" extrusionOk="0">
                    <a:moveTo>
                      <a:pt x="8328" y="0"/>
                    </a:moveTo>
                    <a:cubicBezTo>
                      <a:pt x="7451" y="0"/>
                      <a:pt x="6556" y="151"/>
                      <a:pt x="5672" y="475"/>
                    </a:cubicBezTo>
                    <a:cubicBezTo>
                      <a:pt x="0" y="2553"/>
                      <a:pt x="2100" y="8786"/>
                      <a:pt x="5336" y="12112"/>
                    </a:cubicBezTo>
                    <a:cubicBezTo>
                      <a:pt x="7054" y="13877"/>
                      <a:pt x="9180" y="15283"/>
                      <a:pt x="11553" y="15942"/>
                    </a:cubicBezTo>
                    <a:cubicBezTo>
                      <a:pt x="12501" y="16206"/>
                      <a:pt x="13490" y="16344"/>
                      <a:pt x="14476" y="16344"/>
                    </a:cubicBezTo>
                    <a:cubicBezTo>
                      <a:pt x="15956" y="16344"/>
                      <a:pt x="17430" y="16033"/>
                      <a:pt x="18752" y="15372"/>
                    </a:cubicBezTo>
                    <a:lnTo>
                      <a:pt x="16242" y="6527"/>
                    </a:lnTo>
                    <a:cubicBezTo>
                      <a:pt x="15435" y="2720"/>
                      <a:pt x="12045" y="0"/>
                      <a:pt x="8328" y="0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37"/>
              <p:cNvSpPr/>
              <p:nvPr/>
            </p:nvSpPr>
            <p:spPr>
              <a:xfrm>
                <a:off x="1897450" y="1456950"/>
                <a:ext cx="287525" cy="304100"/>
              </a:xfrm>
              <a:custGeom>
                <a:avLst/>
                <a:gdLst/>
                <a:ahLst/>
                <a:cxnLst/>
                <a:rect l="l" t="t" r="r" b="b"/>
                <a:pathLst>
                  <a:path w="11501" h="12164" extrusionOk="0">
                    <a:moveTo>
                      <a:pt x="1679" y="1"/>
                    </a:moveTo>
                    <a:cubicBezTo>
                      <a:pt x="1213" y="1"/>
                      <a:pt x="784" y="221"/>
                      <a:pt x="491" y="805"/>
                    </a:cubicBezTo>
                    <a:cubicBezTo>
                      <a:pt x="0" y="1786"/>
                      <a:pt x="290" y="3192"/>
                      <a:pt x="521" y="4205"/>
                    </a:cubicBezTo>
                    <a:cubicBezTo>
                      <a:pt x="828" y="5556"/>
                      <a:pt x="1512" y="6796"/>
                      <a:pt x="2326" y="7918"/>
                    </a:cubicBezTo>
                    <a:cubicBezTo>
                      <a:pt x="3252" y="9197"/>
                      <a:pt x="4375" y="10360"/>
                      <a:pt x="5739" y="11153"/>
                    </a:cubicBezTo>
                    <a:cubicBezTo>
                      <a:pt x="6818" y="11781"/>
                      <a:pt x="8060" y="12164"/>
                      <a:pt x="9302" y="12164"/>
                    </a:cubicBezTo>
                    <a:cubicBezTo>
                      <a:pt x="9632" y="12164"/>
                      <a:pt x="9961" y="12137"/>
                      <a:pt x="10287" y="12080"/>
                    </a:cubicBezTo>
                    <a:cubicBezTo>
                      <a:pt x="10775" y="11995"/>
                      <a:pt x="11330" y="11770"/>
                      <a:pt x="11446" y="11287"/>
                    </a:cubicBezTo>
                    <a:cubicBezTo>
                      <a:pt x="11501" y="11055"/>
                      <a:pt x="11439" y="10812"/>
                      <a:pt x="11370" y="10583"/>
                    </a:cubicBezTo>
                    <a:cubicBezTo>
                      <a:pt x="10777" y="8603"/>
                      <a:pt x="9696" y="6802"/>
                      <a:pt x="8351" y="5242"/>
                    </a:cubicBezTo>
                    <a:cubicBezTo>
                      <a:pt x="7103" y="3794"/>
                      <a:pt x="5465" y="2802"/>
                      <a:pt x="4145" y="1474"/>
                    </a:cubicBezTo>
                    <a:cubicBezTo>
                      <a:pt x="4052" y="1382"/>
                      <a:pt x="3961" y="1286"/>
                      <a:pt x="3871" y="1189"/>
                    </a:cubicBezTo>
                    <a:cubicBezTo>
                      <a:pt x="3347" y="620"/>
                      <a:pt x="2461" y="1"/>
                      <a:pt x="1679" y="1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37"/>
              <p:cNvSpPr/>
              <p:nvPr/>
            </p:nvSpPr>
            <p:spPr>
              <a:xfrm>
                <a:off x="1928600" y="1452900"/>
                <a:ext cx="270175" cy="289150"/>
              </a:xfrm>
              <a:custGeom>
                <a:avLst/>
                <a:gdLst/>
                <a:ahLst/>
                <a:cxnLst/>
                <a:rect l="l" t="t" r="r" b="b"/>
                <a:pathLst>
                  <a:path w="10807" h="11566" extrusionOk="0">
                    <a:moveTo>
                      <a:pt x="55" y="1"/>
                    </a:moveTo>
                    <a:cubicBezTo>
                      <a:pt x="42" y="1"/>
                      <a:pt x="34" y="3"/>
                      <a:pt x="33" y="7"/>
                    </a:cubicBezTo>
                    <a:cubicBezTo>
                      <a:pt x="1" y="85"/>
                      <a:pt x="836" y="452"/>
                      <a:pt x="2082" y="1208"/>
                    </a:cubicBezTo>
                    <a:cubicBezTo>
                      <a:pt x="2707" y="1583"/>
                      <a:pt x="3421" y="2077"/>
                      <a:pt x="4179" y="2667"/>
                    </a:cubicBezTo>
                    <a:cubicBezTo>
                      <a:pt x="5816" y="3960"/>
                      <a:pt x="7244" y="5500"/>
                      <a:pt x="8413" y="7230"/>
                    </a:cubicBezTo>
                    <a:cubicBezTo>
                      <a:pt x="8944" y="8030"/>
                      <a:pt x="9383" y="8778"/>
                      <a:pt x="9710" y="9430"/>
                    </a:cubicBezTo>
                    <a:cubicBezTo>
                      <a:pt x="10362" y="10711"/>
                      <a:pt x="10666" y="11565"/>
                      <a:pt x="10751" y="11565"/>
                    </a:cubicBezTo>
                    <a:cubicBezTo>
                      <a:pt x="10752" y="11565"/>
                      <a:pt x="10753" y="11565"/>
                      <a:pt x="10754" y="11564"/>
                    </a:cubicBezTo>
                    <a:cubicBezTo>
                      <a:pt x="10807" y="11550"/>
                      <a:pt x="10623" y="10645"/>
                      <a:pt x="10030" y="9279"/>
                    </a:cubicBezTo>
                    <a:cubicBezTo>
                      <a:pt x="9738" y="8594"/>
                      <a:pt x="9322" y="7811"/>
                      <a:pt x="8798" y="6977"/>
                    </a:cubicBezTo>
                    <a:cubicBezTo>
                      <a:pt x="7644" y="5171"/>
                      <a:pt x="6174" y="3588"/>
                      <a:pt x="4461" y="2302"/>
                    </a:cubicBezTo>
                    <a:cubicBezTo>
                      <a:pt x="3669" y="1716"/>
                      <a:pt x="2917" y="1242"/>
                      <a:pt x="2258" y="901"/>
                    </a:cubicBezTo>
                    <a:cubicBezTo>
                      <a:pt x="1049" y="265"/>
                      <a:pt x="201" y="1"/>
                      <a:pt x="55" y="1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37"/>
              <p:cNvSpPr/>
              <p:nvPr/>
            </p:nvSpPr>
            <p:spPr>
              <a:xfrm>
                <a:off x="1996375" y="1604250"/>
                <a:ext cx="134800" cy="28000"/>
              </a:xfrm>
              <a:custGeom>
                <a:avLst/>
                <a:gdLst/>
                <a:ahLst/>
                <a:cxnLst/>
                <a:rect l="l" t="t" r="r" b="b"/>
                <a:pathLst>
                  <a:path w="5392" h="1120" extrusionOk="0">
                    <a:moveTo>
                      <a:pt x="3433" y="1"/>
                    </a:moveTo>
                    <a:cubicBezTo>
                      <a:pt x="3177" y="1"/>
                      <a:pt x="2906" y="17"/>
                      <a:pt x="2623" y="54"/>
                    </a:cubicBezTo>
                    <a:cubicBezTo>
                      <a:pt x="1069" y="248"/>
                      <a:pt x="1" y="992"/>
                      <a:pt x="75" y="1098"/>
                    </a:cubicBezTo>
                    <a:cubicBezTo>
                      <a:pt x="82" y="1113"/>
                      <a:pt x="103" y="1120"/>
                      <a:pt x="137" y="1120"/>
                    </a:cubicBezTo>
                    <a:cubicBezTo>
                      <a:pt x="397" y="1120"/>
                      <a:pt x="1406" y="707"/>
                      <a:pt x="2688" y="551"/>
                    </a:cubicBezTo>
                    <a:cubicBezTo>
                      <a:pt x="3224" y="479"/>
                      <a:pt x="3725" y="462"/>
                      <a:pt x="4144" y="462"/>
                    </a:cubicBezTo>
                    <a:cubicBezTo>
                      <a:pt x="4509" y="462"/>
                      <a:pt x="4813" y="475"/>
                      <a:pt x="5025" y="475"/>
                    </a:cubicBezTo>
                    <a:cubicBezTo>
                      <a:pt x="5226" y="475"/>
                      <a:pt x="5344" y="463"/>
                      <a:pt x="5354" y="419"/>
                    </a:cubicBezTo>
                    <a:cubicBezTo>
                      <a:pt x="5391" y="319"/>
                      <a:pt x="4580" y="1"/>
                      <a:pt x="3433" y="1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37"/>
              <p:cNvSpPr/>
              <p:nvPr/>
            </p:nvSpPr>
            <p:spPr>
              <a:xfrm>
                <a:off x="4187450" y="2912925"/>
                <a:ext cx="1158500" cy="773075"/>
              </a:xfrm>
              <a:custGeom>
                <a:avLst/>
                <a:gdLst/>
                <a:ahLst/>
                <a:cxnLst/>
                <a:rect l="l" t="t" r="r" b="b"/>
                <a:pathLst>
                  <a:path w="46340" h="30923" extrusionOk="0">
                    <a:moveTo>
                      <a:pt x="18878" y="1"/>
                    </a:moveTo>
                    <a:cubicBezTo>
                      <a:pt x="18479" y="28"/>
                      <a:pt x="18079" y="35"/>
                      <a:pt x="17678" y="35"/>
                    </a:cubicBezTo>
                    <a:cubicBezTo>
                      <a:pt x="17263" y="35"/>
                      <a:pt x="16847" y="28"/>
                      <a:pt x="16431" y="28"/>
                    </a:cubicBezTo>
                    <a:cubicBezTo>
                      <a:pt x="15802" y="28"/>
                      <a:pt x="15174" y="45"/>
                      <a:pt x="14550" y="131"/>
                    </a:cubicBezTo>
                    <a:cubicBezTo>
                      <a:pt x="8668" y="951"/>
                      <a:pt x="5543" y="6345"/>
                      <a:pt x="3821" y="11497"/>
                    </a:cubicBezTo>
                    <a:cubicBezTo>
                      <a:pt x="1869" y="17340"/>
                      <a:pt x="358" y="24058"/>
                      <a:pt x="1" y="30159"/>
                    </a:cubicBezTo>
                    <a:lnTo>
                      <a:pt x="33125" y="30922"/>
                    </a:lnTo>
                    <a:lnTo>
                      <a:pt x="34186" y="25865"/>
                    </a:lnTo>
                    <a:cubicBezTo>
                      <a:pt x="35120" y="25969"/>
                      <a:pt x="36060" y="26021"/>
                      <a:pt x="37000" y="26021"/>
                    </a:cubicBezTo>
                    <a:cubicBezTo>
                      <a:pt x="40032" y="26021"/>
                      <a:pt x="43064" y="25484"/>
                      <a:pt x="45914" y="24446"/>
                    </a:cubicBezTo>
                    <a:cubicBezTo>
                      <a:pt x="46340" y="19525"/>
                      <a:pt x="45994" y="14627"/>
                      <a:pt x="43351" y="10579"/>
                    </a:cubicBezTo>
                    <a:cubicBezTo>
                      <a:pt x="41193" y="7277"/>
                      <a:pt x="37785" y="5033"/>
                      <a:pt x="35052" y="2189"/>
                    </a:cubicBezTo>
                    <a:cubicBezTo>
                      <a:pt x="34567" y="1686"/>
                      <a:pt x="34115" y="1152"/>
                      <a:pt x="33698" y="593"/>
                    </a:cubicBezTo>
                    <a:cubicBezTo>
                      <a:pt x="31338" y="2051"/>
                      <a:pt x="28731" y="3101"/>
                      <a:pt x="25983" y="3137"/>
                    </a:cubicBezTo>
                    <a:cubicBezTo>
                      <a:pt x="25944" y="3138"/>
                      <a:pt x="25905" y="3138"/>
                      <a:pt x="25866" y="3138"/>
                    </a:cubicBezTo>
                    <a:cubicBezTo>
                      <a:pt x="23231" y="3138"/>
                      <a:pt x="20509" y="1984"/>
                      <a:pt x="1887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37"/>
              <p:cNvSpPr/>
              <p:nvPr/>
            </p:nvSpPr>
            <p:spPr>
              <a:xfrm>
                <a:off x="2299975" y="391875"/>
                <a:ext cx="410375" cy="141475"/>
              </a:xfrm>
              <a:custGeom>
                <a:avLst/>
                <a:gdLst/>
                <a:ahLst/>
                <a:cxnLst/>
                <a:rect l="l" t="t" r="r" b="b"/>
                <a:pathLst>
                  <a:path w="16415" h="5659" extrusionOk="0">
                    <a:moveTo>
                      <a:pt x="1347" y="0"/>
                    </a:moveTo>
                    <a:cubicBezTo>
                      <a:pt x="897" y="0"/>
                      <a:pt x="447" y="32"/>
                      <a:pt x="0" y="96"/>
                    </a:cubicBezTo>
                    <a:cubicBezTo>
                      <a:pt x="1634" y="520"/>
                      <a:pt x="4443" y="1221"/>
                      <a:pt x="7561" y="2282"/>
                    </a:cubicBezTo>
                    <a:cubicBezTo>
                      <a:pt x="12253" y="3854"/>
                      <a:pt x="15906" y="5659"/>
                      <a:pt x="16330" y="5659"/>
                    </a:cubicBezTo>
                    <a:cubicBezTo>
                      <a:pt x="16352" y="5659"/>
                      <a:pt x="16365" y="5654"/>
                      <a:pt x="16370" y="5645"/>
                    </a:cubicBezTo>
                    <a:cubicBezTo>
                      <a:pt x="16415" y="5562"/>
                      <a:pt x="15523" y="4976"/>
                      <a:pt x="13992" y="4189"/>
                    </a:cubicBezTo>
                    <a:cubicBezTo>
                      <a:pt x="12461" y="3403"/>
                      <a:pt x="10283" y="2436"/>
                      <a:pt x="7793" y="1593"/>
                    </a:cubicBezTo>
                    <a:cubicBezTo>
                      <a:pt x="5599" y="853"/>
                      <a:pt x="3540" y="336"/>
                      <a:pt x="1923" y="17"/>
                    </a:cubicBezTo>
                    <a:cubicBezTo>
                      <a:pt x="1732" y="6"/>
                      <a:pt x="1539" y="0"/>
                      <a:pt x="13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37"/>
              <p:cNvSpPr/>
              <p:nvPr/>
            </p:nvSpPr>
            <p:spPr>
              <a:xfrm>
                <a:off x="4759700" y="2617525"/>
                <a:ext cx="236425" cy="256600"/>
              </a:xfrm>
              <a:custGeom>
                <a:avLst/>
                <a:gdLst/>
                <a:ahLst/>
                <a:cxnLst/>
                <a:rect l="l" t="t" r="r" b="b"/>
                <a:pathLst>
                  <a:path w="9457" h="10264" extrusionOk="0">
                    <a:moveTo>
                      <a:pt x="7776" y="0"/>
                    </a:moveTo>
                    <a:lnTo>
                      <a:pt x="7637" y="10"/>
                    </a:lnTo>
                    <a:cubicBezTo>
                      <a:pt x="6611" y="273"/>
                      <a:pt x="5558" y="404"/>
                      <a:pt x="4503" y="404"/>
                    </a:cubicBezTo>
                    <a:cubicBezTo>
                      <a:pt x="3932" y="404"/>
                      <a:pt x="3361" y="366"/>
                      <a:pt x="2793" y="288"/>
                    </a:cubicBezTo>
                    <a:cubicBezTo>
                      <a:pt x="1862" y="335"/>
                      <a:pt x="932" y="378"/>
                      <a:pt x="1" y="417"/>
                    </a:cubicBezTo>
                    <a:cubicBezTo>
                      <a:pt x="195" y="2119"/>
                      <a:pt x="390" y="3819"/>
                      <a:pt x="586" y="5520"/>
                    </a:cubicBezTo>
                    <a:cubicBezTo>
                      <a:pt x="745" y="6914"/>
                      <a:pt x="868" y="8422"/>
                      <a:pt x="211" y="9639"/>
                    </a:cubicBezTo>
                    <a:cubicBezTo>
                      <a:pt x="2659" y="10055"/>
                      <a:pt x="5137" y="10264"/>
                      <a:pt x="7618" y="10264"/>
                    </a:cubicBezTo>
                    <a:cubicBezTo>
                      <a:pt x="8231" y="10264"/>
                      <a:pt x="8844" y="10251"/>
                      <a:pt x="9457" y="10225"/>
                    </a:cubicBezTo>
                    <a:cubicBezTo>
                      <a:pt x="7907" y="7157"/>
                      <a:pt x="7564" y="3780"/>
                      <a:pt x="7776" y="0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37"/>
              <p:cNvSpPr/>
              <p:nvPr/>
            </p:nvSpPr>
            <p:spPr>
              <a:xfrm>
                <a:off x="5264650" y="2289475"/>
                <a:ext cx="306675" cy="286900"/>
              </a:xfrm>
              <a:custGeom>
                <a:avLst/>
                <a:gdLst/>
                <a:ahLst/>
                <a:cxnLst/>
                <a:rect l="l" t="t" r="r" b="b"/>
                <a:pathLst>
                  <a:path w="12267" h="11476" extrusionOk="0">
                    <a:moveTo>
                      <a:pt x="8820" y="1"/>
                    </a:moveTo>
                    <a:cubicBezTo>
                      <a:pt x="8809" y="1"/>
                      <a:pt x="8798" y="1"/>
                      <a:pt x="8786" y="1"/>
                    </a:cubicBezTo>
                    <a:cubicBezTo>
                      <a:pt x="6548" y="8"/>
                      <a:pt x="4347" y="1187"/>
                      <a:pt x="3100" y="3046"/>
                    </a:cubicBezTo>
                    <a:lnTo>
                      <a:pt x="183" y="11162"/>
                    </a:lnTo>
                    <a:cubicBezTo>
                      <a:pt x="169" y="11151"/>
                      <a:pt x="154" y="11146"/>
                      <a:pt x="140" y="11146"/>
                    </a:cubicBezTo>
                    <a:cubicBezTo>
                      <a:pt x="67" y="11146"/>
                      <a:pt x="0" y="11266"/>
                      <a:pt x="49" y="11341"/>
                    </a:cubicBezTo>
                    <a:cubicBezTo>
                      <a:pt x="108" y="11429"/>
                      <a:pt x="230" y="11444"/>
                      <a:pt x="335" y="11450"/>
                    </a:cubicBezTo>
                    <a:cubicBezTo>
                      <a:pt x="679" y="11466"/>
                      <a:pt x="1024" y="11475"/>
                      <a:pt x="1370" y="11475"/>
                    </a:cubicBezTo>
                    <a:cubicBezTo>
                      <a:pt x="3780" y="11475"/>
                      <a:pt x="6219" y="11041"/>
                      <a:pt x="8255" y="9779"/>
                    </a:cubicBezTo>
                    <a:cubicBezTo>
                      <a:pt x="10584" y="8336"/>
                      <a:pt x="12266" y="5637"/>
                      <a:pt x="11920" y="2919"/>
                    </a:cubicBezTo>
                    <a:cubicBezTo>
                      <a:pt x="11785" y="1868"/>
                      <a:pt x="11290" y="780"/>
                      <a:pt x="10343" y="304"/>
                    </a:cubicBezTo>
                    <a:cubicBezTo>
                      <a:pt x="9877" y="68"/>
                      <a:pt x="9342" y="1"/>
                      <a:pt x="8820" y="1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37"/>
              <p:cNvSpPr/>
              <p:nvPr/>
            </p:nvSpPr>
            <p:spPr>
              <a:xfrm>
                <a:off x="2380175" y="2430750"/>
                <a:ext cx="241400" cy="584225"/>
              </a:xfrm>
              <a:custGeom>
                <a:avLst/>
                <a:gdLst/>
                <a:ahLst/>
                <a:cxnLst/>
                <a:rect l="l" t="t" r="r" b="b"/>
                <a:pathLst>
                  <a:path w="9656" h="23369" extrusionOk="0">
                    <a:moveTo>
                      <a:pt x="577" y="0"/>
                    </a:moveTo>
                    <a:cubicBezTo>
                      <a:pt x="201" y="0"/>
                      <a:pt x="1" y="72"/>
                      <a:pt x="3" y="118"/>
                    </a:cubicBezTo>
                    <a:cubicBezTo>
                      <a:pt x="3" y="203"/>
                      <a:pt x="382" y="238"/>
                      <a:pt x="1002" y="452"/>
                    </a:cubicBezTo>
                    <a:cubicBezTo>
                      <a:pt x="1617" y="662"/>
                      <a:pt x="2476" y="1090"/>
                      <a:pt x="3300" y="1900"/>
                    </a:cubicBezTo>
                    <a:cubicBezTo>
                      <a:pt x="4987" y="3490"/>
                      <a:pt x="6151" y="6711"/>
                      <a:pt x="7222" y="10200"/>
                    </a:cubicBezTo>
                    <a:cubicBezTo>
                      <a:pt x="9304" y="17276"/>
                      <a:pt x="8878" y="23369"/>
                      <a:pt x="9210" y="23369"/>
                    </a:cubicBezTo>
                    <a:cubicBezTo>
                      <a:pt x="9210" y="23369"/>
                      <a:pt x="9210" y="23369"/>
                      <a:pt x="9210" y="23369"/>
                    </a:cubicBezTo>
                    <a:cubicBezTo>
                      <a:pt x="9210" y="23369"/>
                      <a:pt x="9211" y="23369"/>
                      <a:pt x="9211" y="23369"/>
                    </a:cubicBezTo>
                    <a:cubicBezTo>
                      <a:pt x="9345" y="23369"/>
                      <a:pt x="9640" y="21869"/>
                      <a:pt x="9643" y="19412"/>
                    </a:cubicBezTo>
                    <a:cubicBezTo>
                      <a:pt x="9656" y="16953"/>
                      <a:pt x="9324" y="13523"/>
                      <a:pt x="8269" y="9897"/>
                    </a:cubicBezTo>
                    <a:cubicBezTo>
                      <a:pt x="7740" y="8085"/>
                      <a:pt x="7100" y="6408"/>
                      <a:pt x="6405" y="4920"/>
                    </a:cubicBezTo>
                    <a:cubicBezTo>
                      <a:pt x="5704" y="3430"/>
                      <a:pt x="4819" y="2148"/>
                      <a:pt x="3816" y="1327"/>
                    </a:cubicBezTo>
                    <a:cubicBezTo>
                      <a:pt x="2824" y="499"/>
                      <a:pt x="1804" y="137"/>
                      <a:pt x="1101" y="40"/>
                    </a:cubicBezTo>
                    <a:cubicBezTo>
                      <a:pt x="900" y="11"/>
                      <a:pt x="725" y="0"/>
                      <a:pt x="577" y="0"/>
                    </a:cubicBezTo>
                    <a:close/>
                  </a:path>
                </a:pathLst>
              </a:custGeom>
              <a:solidFill>
                <a:srgbClr val="8438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37"/>
              <p:cNvSpPr/>
              <p:nvPr/>
            </p:nvSpPr>
            <p:spPr>
              <a:xfrm>
                <a:off x="4387050" y="1707800"/>
                <a:ext cx="995625" cy="1071275"/>
              </a:xfrm>
              <a:custGeom>
                <a:avLst/>
                <a:gdLst/>
                <a:ahLst/>
                <a:cxnLst/>
                <a:rect l="l" t="t" r="r" b="b"/>
                <a:pathLst>
                  <a:path w="39825" h="42851" extrusionOk="0">
                    <a:moveTo>
                      <a:pt x="12880" y="0"/>
                    </a:moveTo>
                    <a:cubicBezTo>
                      <a:pt x="7235" y="1607"/>
                      <a:pt x="2534" y="6137"/>
                      <a:pt x="1625" y="12132"/>
                    </a:cubicBezTo>
                    <a:cubicBezTo>
                      <a:pt x="1120" y="15456"/>
                      <a:pt x="1823" y="18763"/>
                      <a:pt x="1419" y="22063"/>
                    </a:cubicBezTo>
                    <a:cubicBezTo>
                      <a:pt x="623" y="28574"/>
                      <a:pt x="0" y="34217"/>
                      <a:pt x="5597" y="38850"/>
                    </a:cubicBezTo>
                    <a:cubicBezTo>
                      <a:pt x="9087" y="41739"/>
                      <a:pt x="13688" y="42720"/>
                      <a:pt x="18120" y="42832"/>
                    </a:cubicBezTo>
                    <a:cubicBezTo>
                      <a:pt x="18591" y="42844"/>
                      <a:pt x="19069" y="42851"/>
                      <a:pt x="19553" y="42851"/>
                    </a:cubicBezTo>
                    <a:cubicBezTo>
                      <a:pt x="24714" y="42851"/>
                      <a:pt x="30456" y="42055"/>
                      <a:pt x="33803" y="37971"/>
                    </a:cubicBezTo>
                    <a:cubicBezTo>
                      <a:pt x="37011" y="34056"/>
                      <a:pt x="39100" y="29834"/>
                      <a:pt x="39824" y="24933"/>
                    </a:cubicBezTo>
                    <a:lnTo>
                      <a:pt x="39824" y="24933"/>
                    </a:lnTo>
                    <a:cubicBezTo>
                      <a:pt x="39401" y="24951"/>
                      <a:pt x="38978" y="24960"/>
                      <a:pt x="38557" y="24960"/>
                    </a:cubicBezTo>
                    <a:cubicBezTo>
                      <a:pt x="36073" y="24960"/>
                      <a:pt x="33628" y="24630"/>
                      <a:pt x="31357" y="23646"/>
                    </a:cubicBezTo>
                    <a:cubicBezTo>
                      <a:pt x="28022" y="22201"/>
                      <a:pt x="25417" y="19500"/>
                      <a:pt x="22996" y="16791"/>
                    </a:cubicBezTo>
                    <a:cubicBezTo>
                      <a:pt x="18611" y="11886"/>
                      <a:pt x="14362" y="6253"/>
                      <a:pt x="12880" y="0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37"/>
              <p:cNvSpPr/>
              <p:nvPr/>
            </p:nvSpPr>
            <p:spPr>
              <a:xfrm>
                <a:off x="3240825" y="2372850"/>
                <a:ext cx="168675" cy="515925"/>
              </a:xfrm>
              <a:custGeom>
                <a:avLst/>
                <a:gdLst/>
                <a:ahLst/>
                <a:cxnLst/>
                <a:rect l="l" t="t" r="r" b="b"/>
                <a:pathLst>
                  <a:path w="6747" h="20637" extrusionOk="0">
                    <a:moveTo>
                      <a:pt x="143" y="1"/>
                    </a:moveTo>
                    <a:cubicBezTo>
                      <a:pt x="129" y="1"/>
                      <a:pt x="119" y="4"/>
                      <a:pt x="114" y="11"/>
                    </a:cubicBezTo>
                    <a:cubicBezTo>
                      <a:pt x="1" y="144"/>
                      <a:pt x="939" y="977"/>
                      <a:pt x="2038" y="2612"/>
                    </a:cubicBezTo>
                    <a:cubicBezTo>
                      <a:pt x="3151" y="4232"/>
                      <a:pt x="4315" y="6725"/>
                      <a:pt x="4969" y="9664"/>
                    </a:cubicBezTo>
                    <a:cubicBezTo>
                      <a:pt x="5624" y="12608"/>
                      <a:pt x="5779" y="15377"/>
                      <a:pt x="5928" y="17380"/>
                    </a:cubicBezTo>
                    <a:cubicBezTo>
                      <a:pt x="6066" y="19386"/>
                      <a:pt x="6190" y="20636"/>
                      <a:pt x="6345" y="20636"/>
                    </a:cubicBezTo>
                    <a:cubicBezTo>
                      <a:pt x="6345" y="20636"/>
                      <a:pt x="6345" y="20636"/>
                      <a:pt x="6345" y="20636"/>
                    </a:cubicBezTo>
                    <a:cubicBezTo>
                      <a:pt x="6491" y="20635"/>
                      <a:pt x="6639" y="19390"/>
                      <a:pt x="6700" y="17364"/>
                    </a:cubicBezTo>
                    <a:cubicBezTo>
                      <a:pt x="6746" y="15342"/>
                      <a:pt x="6716" y="12501"/>
                      <a:pt x="6032" y="9424"/>
                    </a:cubicBezTo>
                    <a:cubicBezTo>
                      <a:pt x="5350" y="6344"/>
                      <a:pt x="3993" y="3737"/>
                      <a:pt x="2657" y="2151"/>
                    </a:cubicBezTo>
                    <a:cubicBezTo>
                      <a:pt x="1421" y="655"/>
                      <a:pt x="342" y="1"/>
                      <a:pt x="143" y="1"/>
                    </a:cubicBezTo>
                    <a:close/>
                  </a:path>
                </a:pathLst>
              </a:custGeom>
              <a:solidFill>
                <a:srgbClr val="8438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37"/>
              <p:cNvSpPr/>
              <p:nvPr/>
            </p:nvSpPr>
            <p:spPr>
              <a:xfrm>
                <a:off x="3671675" y="2539150"/>
                <a:ext cx="486450" cy="413325"/>
              </a:xfrm>
              <a:custGeom>
                <a:avLst/>
                <a:gdLst/>
                <a:ahLst/>
                <a:cxnLst/>
                <a:rect l="l" t="t" r="r" b="b"/>
                <a:pathLst>
                  <a:path w="19458" h="16533" extrusionOk="0">
                    <a:moveTo>
                      <a:pt x="4865" y="1689"/>
                    </a:moveTo>
                    <a:cubicBezTo>
                      <a:pt x="4874" y="1689"/>
                      <a:pt x="4883" y="1689"/>
                      <a:pt x="4892" y="1689"/>
                    </a:cubicBezTo>
                    <a:cubicBezTo>
                      <a:pt x="7793" y="1715"/>
                      <a:pt x="10796" y="4434"/>
                      <a:pt x="12596" y="6425"/>
                    </a:cubicBezTo>
                    <a:cubicBezTo>
                      <a:pt x="14664" y="8711"/>
                      <a:pt x="16024" y="11556"/>
                      <a:pt x="17171" y="14405"/>
                    </a:cubicBezTo>
                    <a:lnTo>
                      <a:pt x="17171" y="14405"/>
                    </a:lnTo>
                    <a:cubicBezTo>
                      <a:pt x="14850" y="13115"/>
                      <a:pt x="12560" y="11782"/>
                      <a:pt x="10378" y="10263"/>
                    </a:cubicBezTo>
                    <a:cubicBezTo>
                      <a:pt x="9141" y="9401"/>
                      <a:pt x="7994" y="8427"/>
                      <a:pt x="6891" y="7404"/>
                    </a:cubicBezTo>
                    <a:cubicBezTo>
                      <a:pt x="6729" y="7256"/>
                      <a:pt x="1505" y="1689"/>
                      <a:pt x="4865" y="1689"/>
                    </a:cubicBezTo>
                    <a:close/>
                    <a:moveTo>
                      <a:pt x="4892" y="1"/>
                    </a:moveTo>
                    <a:cubicBezTo>
                      <a:pt x="4000" y="1"/>
                      <a:pt x="3154" y="239"/>
                      <a:pt x="2426" y="818"/>
                    </a:cubicBezTo>
                    <a:cubicBezTo>
                      <a:pt x="1" y="2749"/>
                      <a:pt x="4019" y="6918"/>
                      <a:pt x="5221" y="8112"/>
                    </a:cubicBezTo>
                    <a:cubicBezTo>
                      <a:pt x="8746" y="11612"/>
                      <a:pt x="13029" y="14048"/>
                      <a:pt x="17349" y="16426"/>
                    </a:cubicBezTo>
                    <a:cubicBezTo>
                      <a:pt x="17484" y="16500"/>
                      <a:pt x="17612" y="16533"/>
                      <a:pt x="17731" y="16533"/>
                    </a:cubicBezTo>
                    <a:cubicBezTo>
                      <a:pt x="18008" y="16533"/>
                      <a:pt x="18231" y="16356"/>
                      <a:pt x="18357" y="16112"/>
                    </a:cubicBezTo>
                    <a:lnTo>
                      <a:pt x="18357" y="16112"/>
                    </a:lnTo>
                    <a:cubicBezTo>
                      <a:pt x="18358" y="16112"/>
                      <a:pt x="18358" y="16112"/>
                      <a:pt x="18358" y="16112"/>
                    </a:cubicBezTo>
                    <a:cubicBezTo>
                      <a:pt x="18894" y="16112"/>
                      <a:pt x="19457" y="15605"/>
                      <a:pt x="19203" y="14947"/>
                    </a:cubicBezTo>
                    <a:lnTo>
                      <a:pt x="19203" y="14946"/>
                    </a:lnTo>
                    <a:cubicBezTo>
                      <a:pt x="17536" y="10635"/>
                      <a:pt x="15468" y="6634"/>
                      <a:pt x="12030" y="3470"/>
                    </a:cubicBezTo>
                    <a:cubicBezTo>
                      <a:pt x="10401" y="1968"/>
                      <a:pt x="7455" y="1"/>
                      <a:pt x="48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37"/>
              <p:cNvSpPr/>
              <p:nvPr/>
            </p:nvSpPr>
            <p:spPr>
              <a:xfrm>
                <a:off x="4086225" y="2403000"/>
                <a:ext cx="308875" cy="559125"/>
              </a:xfrm>
              <a:custGeom>
                <a:avLst/>
                <a:gdLst/>
                <a:ahLst/>
                <a:cxnLst/>
                <a:rect l="l" t="t" r="r" b="b"/>
                <a:pathLst>
                  <a:path w="12355" h="22365" extrusionOk="0">
                    <a:moveTo>
                      <a:pt x="6726" y="2007"/>
                    </a:moveTo>
                    <a:cubicBezTo>
                      <a:pt x="7495" y="2007"/>
                      <a:pt x="8279" y="2967"/>
                      <a:pt x="9078" y="4887"/>
                    </a:cubicBezTo>
                    <a:cubicBezTo>
                      <a:pt x="8917" y="5760"/>
                      <a:pt x="8708" y="6625"/>
                      <a:pt x="8455" y="7475"/>
                    </a:cubicBezTo>
                    <a:cubicBezTo>
                      <a:pt x="8036" y="8974"/>
                      <a:pt x="7459" y="10422"/>
                      <a:pt x="6846" y="11850"/>
                    </a:cubicBezTo>
                    <a:cubicBezTo>
                      <a:pt x="5683" y="14561"/>
                      <a:pt x="4088" y="17053"/>
                      <a:pt x="2259" y="19359"/>
                    </a:cubicBezTo>
                    <a:lnTo>
                      <a:pt x="2259" y="19359"/>
                    </a:lnTo>
                    <a:cubicBezTo>
                      <a:pt x="1614" y="13853"/>
                      <a:pt x="2301" y="7690"/>
                      <a:pt x="5347" y="3057"/>
                    </a:cubicBezTo>
                    <a:cubicBezTo>
                      <a:pt x="5801" y="2357"/>
                      <a:pt x="6261" y="2007"/>
                      <a:pt x="6726" y="2007"/>
                    </a:cubicBezTo>
                    <a:close/>
                    <a:moveTo>
                      <a:pt x="8024" y="0"/>
                    </a:moveTo>
                    <a:cubicBezTo>
                      <a:pt x="4205" y="0"/>
                      <a:pt x="2821" y="3809"/>
                      <a:pt x="1760" y="6941"/>
                    </a:cubicBezTo>
                    <a:cubicBezTo>
                      <a:pt x="160" y="11664"/>
                      <a:pt x="1" y="16788"/>
                      <a:pt x="893" y="21662"/>
                    </a:cubicBezTo>
                    <a:cubicBezTo>
                      <a:pt x="981" y="22143"/>
                      <a:pt x="1370" y="22365"/>
                      <a:pt x="1752" y="22365"/>
                    </a:cubicBezTo>
                    <a:cubicBezTo>
                      <a:pt x="2193" y="22365"/>
                      <a:pt x="2626" y="22071"/>
                      <a:pt x="2583" y="21543"/>
                    </a:cubicBezTo>
                    <a:lnTo>
                      <a:pt x="2583" y="21543"/>
                    </a:lnTo>
                    <a:cubicBezTo>
                      <a:pt x="2670" y="21493"/>
                      <a:pt x="2753" y="21425"/>
                      <a:pt x="2829" y="21335"/>
                    </a:cubicBezTo>
                    <a:cubicBezTo>
                      <a:pt x="5905" y="17665"/>
                      <a:pt x="8209" y="13561"/>
                      <a:pt x="9738" y="9026"/>
                    </a:cubicBezTo>
                    <a:cubicBezTo>
                      <a:pt x="10408" y="7039"/>
                      <a:pt x="12355" y="87"/>
                      <a:pt x="8142" y="1"/>
                    </a:cubicBezTo>
                    <a:cubicBezTo>
                      <a:pt x="8102" y="0"/>
                      <a:pt x="8063" y="0"/>
                      <a:pt x="80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37"/>
              <p:cNvSpPr/>
              <p:nvPr/>
            </p:nvSpPr>
            <p:spPr>
              <a:xfrm>
                <a:off x="3734250" y="2785600"/>
                <a:ext cx="866925" cy="904075"/>
              </a:xfrm>
              <a:custGeom>
                <a:avLst/>
                <a:gdLst/>
                <a:ahLst/>
                <a:cxnLst/>
                <a:rect l="l" t="t" r="r" b="b"/>
                <a:pathLst>
                  <a:path w="34677" h="36163" extrusionOk="0">
                    <a:moveTo>
                      <a:pt x="33037" y="1"/>
                    </a:moveTo>
                    <a:lnTo>
                      <a:pt x="0" y="6575"/>
                    </a:lnTo>
                    <a:lnTo>
                      <a:pt x="8893" y="36163"/>
                    </a:lnTo>
                    <a:lnTo>
                      <a:pt x="34676" y="31031"/>
                    </a:lnTo>
                    <a:lnTo>
                      <a:pt x="3303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7"/>
              <p:cNvSpPr/>
              <p:nvPr/>
            </p:nvSpPr>
            <p:spPr>
              <a:xfrm>
                <a:off x="4084900" y="2865150"/>
                <a:ext cx="282000" cy="770600"/>
              </a:xfrm>
              <a:custGeom>
                <a:avLst/>
                <a:gdLst/>
                <a:ahLst/>
                <a:cxnLst/>
                <a:rect l="l" t="t" r="r" b="b"/>
                <a:pathLst>
                  <a:path w="11280" h="30824" extrusionOk="0">
                    <a:moveTo>
                      <a:pt x="5367" y="0"/>
                    </a:moveTo>
                    <a:cubicBezTo>
                      <a:pt x="3589" y="733"/>
                      <a:pt x="1821" y="1529"/>
                      <a:pt x="0" y="2133"/>
                    </a:cubicBezTo>
                    <a:lnTo>
                      <a:pt x="5710" y="30823"/>
                    </a:lnTo>
                    <a:lnTo>
                      <a:pt x="11280" y="29715"/>
                    </a:lnTo>
                    <a:lnTo>
                      <a:pt x="536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7"/>
              <p:cNvSpPr/>
              <p:nvPr/>
            </p:nvSpPr>
            <p:spPr>
              <a:xfrm>
                <a:off x="3706700" y="2771025"/>
                <a:ext cx="888775" cy="379825"/>
              </a:xfrm>
              <a:custGeom>
                <a:avLst/>
                <a:gdLst/>
                <a:ahLst/>
                <a:cxnLst/>
                <a:rect l="l" t="t" r="r" b="b"/>
                <a:pathLst>
                  <a:path w="35551" h="15193" extrusionOk="0">
                    <a:moveTo>
                      <a:pt x="34957" y="0"/>
                    </a:moveTo>
                    <a:lnTo>
                      <a:pt x="0" y="6957"/>
                    </a:lnTo>
                    <a:lnTo>
                      <a:pt x="2485" y="15192"/>
                    </a:lnTo>
                    <a:lnTo>
                      <a:pt x="35551" y="8612"/>
                    </a:lnTo>
                    <a:lnTo>
                      <a:pt x="34957" y="0"/>
                    </a:lnTo>
                    <a:close/>
                  </a:path>
                </a:pathLst>
              </a:custGeom>
              <a:solidFill>
                <a:srgbClr val="FF8D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7"/>
              <p:cNvSpPr/>
              <p:nvPr/>
            </p:nvSpPr>
            <p:spPr>
              <a:xfrm>
                <a:off x="4134850" y="3151250"/>
                <a:ext cx="754850" cy="744525"/>
              </a:xfrm>
              <a:custGeom>
                <a:avLst/>
                <a:gdLst/>
                <a:ahLst/>
                <a:cxnLst/>
                <a:rect l="l" t="t" r="r" b="b"/>
                <a:pathLst>
                  <a:path w="30194" h="29781" extrusionOk="0">
                    <a:moveTo>
                      <a:pt x="2950" y="6239"/>
                    </a:moveTo>
                    <a:cubicBezTo>
                      <a:pt x="2952" y="6240"/>
                      <a:pt x="2954" y="6242"/>
                      <a:pt x="2956" y="6243"/>
                    </a:cubicBezTo>
                    <a:cubicBezTo>
                      <a:pt x="2954" y="6242"/>
                      <a:pt x="2952" y="6240"/>
                      <a:pt x="2950" y="6239"/>
                    </a:cubicBezTo>
                    <a:close/>
                    <a:moveTo>
                      <a:pt x="4136" y="0"/>
                    </a:moveTo>
                    <a:cubicBezTo>
                      <a:pt x="4093" y="0"/>
                      <a:pt x="4052" y="12"/>
                      <a:pt x="4015" y="41"/>
                    </a:cubicBezTo>
                    <a:cubicBezTo>
                      <a:pt x="3864" y="835"/>
                      <a:pt x="4074" y="1653"/>
                      <a:pt x="4362" y="2409"/>
                    </a:cubicBezTo>
                    <a:cubicBezTo>
                      <a:pt x="4651" y="3163"/>
                      <a:pt x="5021" y="3890"/>
                      <a:pt x="5214" y="4675"/>
                    </a:cubicBezTo>
                    <a:cubicBezTo>
                      <a:pt x="4200" y="3279"/>
                      <a:pt x="3236" y="1828"/>
                      <a:pt x="2134" y="500"/>
                    </a:cubicBezTo>
                    <a:cubicBezTo>
                      <a:pt x="2027" y="372"/>
                      <a:pt x="1943" y="319"/>
                      <a:pt x="1877" y="319"/>
                    </a:cubicBezTo>
                    <a:cubicBezTo>
                      <a:pt x="1625" y="319"/>
                      <a:pt x="1645" y="1091"/>
                      <a:pt x="1694" y="1331"/>
                    </a:cubicBezTo>
                    <a:cubicBezTo>
                      <a:pt x="1786" y="1792"/>
                      <a:pt x="2035" y="2223"/>
                      <a:pt x="2251" y="2635"/>
                    </a:cubicBezTo>
                    <a:cubicBezTo>
                      <a:pt x="2549" y="3207"/>
                      <a:pt x="3134" y="4519"/>
                      <a:pt x="3700" y="4852"/>
                    </a:cubicBezTo>
                    <a:lnTo>
                      <a:pt x="3700" y="4852"/>
                    </a:lnTo>
                    <a:cubicBezTo>
                      <a:pt x="2674" y="4251"/>
                      <a:pt x="1975" y="3205"/>
                      <a:pt x="969" y="2570"/>
                    </a:cubicBezTo>
                    <a:cubicBezTo>
                      <a:pt x="881" y="2513"/>
                      <a:pt x="761" y="2468"/>
                      <a:pt x="658" y="2468"/>
                    </a:cubicBezTo>
                    <a:cubicBezTo>
                      <a:pt x="573" y="2468"/>
                      <a:pt x="498" y="2499"/>
                      <a:pt x="464" y="2580"/>
                    </a:cubicBezTo>
                    <a:cubicBezTo>
                      <a:pt x="438" y="2640"/>
                      <a:pt x="448" y="2711"/>
                      <a:pt x="463" y="2775"/>
                    </a:cubicBezTo>
                    <a:cubicBezTo>
                      <a:pt x="677" y="3753"/>
                      <a:pt x="1784" y="5277"/>
                      <a:pt x="2672" y="6026"/>
                    </a:cubicBezTo>
                    <a:lnTo>
                      <a:pt x="2672" y="6026"/>
                    </a:lnTo>
                    <a:cubicBezTo>
                      <a:pt x="2181" y="5630"/>
                      <a:pt x="1404" y="4968"/>
                      <a:pt x="853" y="4968"/>
                    </a:cubicBezTo>
                    <a:cubicBezTo>
                      <a:pt x="730" y="4968"/>
                      <a:pt x="618" y="5001"/>
                      <a:pt x="523" y="5078"/>
                    </a:cubicBezTo>
                    <a:cubicBezTo>
                      <a:pt x="1" y="5500"/>
                      <a:pt x="774" y="5839"/>
                      <a:pt x="1126" y="6123"/>
                    </a:cubicBezTo>
                    <a:cubicBezTo>
                      <a:pt x="1643" y="6539"/>
                      <a:pt x="2083" y="7004"/>
                      <a:pt x="2445" y="7563"/>
                    </a:cubicBezTo>
                    <a:cubicBezTo>
                      <a:pt x="3117" y="8597"/>
                      <a:pt x="3483" y="9794"/>
                      <a:pt x="4041" y="10887"/>
                    </a:cubicBezTo>
                    <a:cubicBezTo>
                      <a:pt x="4984" y="12742"/>
                      <a:pt x="5566" y="14791"/>
                      <a:pt x="6429" y="16700"/>
                    </a:cubicBezTo>
                    <a:cubicBezTo>
                      <a:pt x="8291" y="20821"/>
                      <a:pt x="10704" y="24672"/>
                      <a:pt x="13600" y="28147"/>
                    </a:cubicBezTo>
                    <a:cubicBezTo>
                      <a:pt x="14063" y="28702"/>
                      <a:pt x="14538" y="29246"/>
                      <a:pt x="15025" y="29781"/>
                    </a:cubicBezTo>
                    <a:lnTo>
                      <a:pt x="30194" y="27884"/>
                    </a:lnTo>
                    <a:cubicBezTo>
                      <a:pt x="23951" y="24922"/>
                      <a:pt x="18961" y="19887"/>
                      <a:pt x="14334" y="14755"/>
                    </a:cubicBezTo>
                    <a:cubicBezTo>
                      <a:pt x="12557" y="12782"/>
                      <a:pt x="10790" y="10748"/>
                      <a:pt x="9626" y="8362"/>
                    </a:cubicBezTo>
                    <a:cubicBezTo>
                      <a:pt x="9006" y="7090"/>
                      <a:pt x="8459" y="5891"/>
                      <a:pt x="8345" y="4461"/>
                    </a:cubicBezTo>
                    <a:cubicBezTo>
                      <a:pt x="8262" y="3435"/>
                      <a:pt x="8304" y="2402"/>
                      <a:pt x="8211" y="1376"/>
                    </a:cubicBezTo>
                    <a:cubicBezTo>
                      <a:pt x="8193" y="1178"/>
                      <a:pt x="8084" y="920"/>
                      <a:pt x="7909" y="920"/>
                    </a:cubicBezTo>
                    <a:cubicBezTo>
                      <a:pt x="7889" y="920"/>
                      <a:pt x="7868" y="923"/>
                      <a:pt x="7847" y="930"/>
                    </a:cubicBezTo>
                    <a:cubicBezTo>
                      <a:pt x="7770" y="955"/>
                      <a:pt x="7718" y="1026"/>
                      <a:pt x="7674" y="1094"/>
                    </a:cubicBezTo>
                    <a:cubicBezTo>
                      <a:pt x="7326" y="1625"/>
                      <a:pt x="6737" y="3061"/>
                      <a:pt x="7001" y="3712"/>
                    </a:cubicBezTo>
                    <a:lnTo>
                      <a:pt x="7001" y="3712"/>
                    </a:lnTo>
                    <a:cubicBezTo>
                      <a:pt x="6430" y="2352"/>
                      <a:pt x="5562" y="1137"/>
                      <a:pt x="4458" y="158"/>
                    </a:cubicBezTo>
                    <a:cubicBezTo>
                      <a:pt x="4368" y="79"/>
                      <a:pt x="4247" y="0"/>
                      <a:pt x="4136" y="0"/>
                    </a:cubicBezTo>
                    <a:close/>
                  </a:path>
                </a:pathLst>
              </a:custGeom>
              <a:solidFill>
                <a:srgbClr val="FC86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7"/>
              <p:cNvSpPr/>
              <p:nvPr/>
            </p:nvSpPr>
            <p:spPr>
              <a:xfrm>
                <a:off x="4643750" y="2221500"/>
                <a:ext cx="96750" cy="152175"/>
              </a:xfrm>
              <a:custGeom>
                <a:avLst/>
                <a:gdLst/>
                <a:ahLst/>
                <a:cxnLst/>
                <a:rect l="l" t="t" r="r" b="b"/>
                <a:pathLst>
                  <a:path w="3870" h="6087" extrusionOk="0">
                    <a:moveTo>
                      <a:pt x="2163" y="1"/>
                    </a:moveTo>
                    <a:lnTo>
                      <a:pt x="2145" y="57"/>
                    </a:lnTo>
                    <a:cubicBezTo>
                      <a:pt x="1809" y="801"/>
                      <a:pt x="1418" y="1520"/>
                      <a:pt x="972" y="2203"/>
                    </a:cubicBezTo>
                    <a:cubicBezTo>
                      <a:pt x="716" y="2598"/>
                      <a:pt x="439" y="2985"/>
                      <a:pt x="260" y="3419"/>
                    </a:cubicBezTo>
                    <a:cubicBezTo>
                      <a:pt x="79" y="3854"/>
                      <a:pt x="1" y="4351"/>
                      <a:pt x="156" y="4795"/>
                    </a:cubicBezTo>
                    <a:cubicBezTo>
                      <a:pt x="232" y="5018"/>
                      <a:pt x="366" y="5219"/>
                      <a:pt x="512" y="5405"/>
                    </a:cubicBezTo>
                    <a:cubicBezTo>
                      <a:pt x="780" y="5742"/>
                      <a:pt x="1137" y="6055"/>
                      <a:pt x="1567" y="6084"/>
                    </a:cubicBezTo>
                    <a:cubicBezTo>
                      <a:pt x="1592" y="6086"/>
                      <a:pt x="1616" y="6087"/>
                      <a:pt x="1641" y="6087"/>
                    </a:cubicBezTo>
                    <a:cubicBezTo>
                      <a:pt x="1867" y="6087"/>
                      <a:pt x="2089" y="6012"/>
                      <a:pt x="2302" y="5932"/>
                    </a:cubicBezTo>
                    <a:cubicBezTo>
                      <a:pt x="2777" y="5752"/>
                      <a:pt x="3262" y="5516"/>
                      <a:pt x="3546" y="5096"/>
                    </a:cubicBezTo>
                    <a:cubicBezTo>
                      <a:pt x="3824" y="4688"/>
                      <a:pt x="3870" y="4165"/>
                      <a:pt x="3841" y="3671"/>
                    </a:cubicBezTo>
                    <a:cubicBezTo>
                      <a:pt x="3761" y="2297"/>
                      <a:pt x="3150" y="959"/>
                      <a:pt x="2163" y="1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7"/>
              <p:cNvSpPr/>
              <p:nvPr/>
            </p:nvSpPr>
            <p:spPr>
              <a:xfrm>
                <a:off x="4441200" y="2347850"/>
                <a:ext cx="164300" cy="130925"/>
              </a:xfrm>
              <a:custGeom>
                <a:avLst/>
                <a:gdLst/>
                <a:ahLst/>
                <a:cxnLst/>
                <a:rect l="l" t="t" r="r" b="b"/>
                <a:pathLst>
                  <a:path w="6572" h="5237" extrusionOk="0">
                    <a:moveTo>
                      <a:pt x="3483" y="0"/>
                    </a:moveTo>
                    <a:cubicBezTo>
                      <a:pt x="3471" y="0"/>
                      <a:pt x="3460" y="0"/>
                      <a:pt x="3448" y="0"/>
                    </a:cubicBezTo>
                    <a:cubicBezTo>
                      <a:pt x="1605" y="6"/>
                      <a:pt x="155" y="645"/>
                      <a:pt x="69" y="2729"/>
                    </a:cubicBezTo>
                    <a:cubicBezTo>
                      <a:pt x="0" y="4349"/>
                      <a:pt x="1808" y="5237"/>
                      <a:pt x="3455" y="5237"/>
                    </a:cubicBezTo>
                    <a:cubicBezTo>
                      <a:pt x="4260" y="5237"/>
                      <a:pt x="5026" y="5025"/>
                      <a:pt x="5516" y="4584"/>
                    </a:cubicBezTo>
                    <a:cubicBezTo>
                      <a:pt x="6187" y="3981"/>
                      <a:pt x="6572" y="3037"/>
                      <a:pt x="6494" y="2135"/>
                    </a:cubicBezTo>
                    <a:cubicBezTo>
                      <a:pt x="6333" y="294"/>
                      <a:pt x="5022" y="0"/>
                      <a:pt x="3483" y="0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7"/>
              <p:cNvSpPr/>
              <p:nvPr/>
            </p:nvSpPr>
            <p:spPr>
              <a:xfrm>
                <a:off x="4799500" y="2351850"/>
                <a:ext cx="244775" cy="166100"/>
              </a:xfrm>
              <a:custGeom>
                <a:avLst/>
                <a:gdLst/>
                <a:ahLst/>
                <a:cxnLst/>
                <a:rect l="l" t="t" r="r" b="b"/>
                <a:pathLst>
                  <a:path w="9791" h="6644" extrusionOk="0">
                    <a:moveTo>
                      <a:pt x="5208" y="0"/>
                    </a:moveTo>
                    <a:cubicBezTo>
                      <a:pt x="2588" y="0"/>
                      <a:pt x="0" y="1456"/>
                      <a:pt x="1120" y="4078"/>
                    </a:cubicBezTo>
                    <a:cubicBezTo>
                      <a:pt x="1846" y="5780"/>
                      <a:pt x="3737" y="6644"/>
                      <a:pt x="5565" y="6644"/>
                    </a:cubicBezTo>
                    <a:cubicBezTo>
                      <a:pt x="6348" y="6644"/>
                      <a:pt x="7120" y="6485"/>
                      <a:pt x="7784" y="6166"/>
                    </a:cubicBezTo>
                    <a:cubicBezTo>
                      <a:pt x="8819" y="5668"/>
                      <a:pt x="9648" y="4648"/>
                      <a:pt x="9694" y="3500"/>
                    </a:cubicBezTo>
                    <a:cubicBezTo>
                      <a:pt x="9791" y="1103"/>
                      <a:pt x="7488" y="0"/>
                      <a:pt x="5208" y="0"/>
                    </a:cubicBezTo>
                    <a:close/>
                  </a:path>
                </a:pathLst>
              </a:custGeom>
              <a:solidFill>
                <a:srgbClr val="FD6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37"/>
              <p:cNvSpPr/>
              <p:nvPr/>
            </p:nvSpPr>
            <p:spPr>
              <a:xfrm>
                <a:off x="4550350" y="2221700"/>
                <a:ext cx="48475" cy="85500"/>
              </a:xfrm>
              <a:custGeom>
                <a:avLst/>
                <a:gdLst/>
                <a:ahLst/>
                <a:cxnLst/>
                <a:rect l="l" t="t" r="r" b="b"/>
                <a:pathLst>
                  <a:path w="1939" h="3420" extrusionOk="0">
                    <a:moveTo>
                      <a:pt x="913" y="1"/>
                    </a:moveTo>
                    <a:cubicBezTo>
                      <a:pt x="905" y="1"/>
                      <a:pt x="896" y="1"/>
                      <a:pt x="888" y="1"/>
                    </a:cubicBezTo>
                    <a:cubicBezTo>
                      <a:pt x="377" y="26"/>
                      <a:pt x="1" y="811"/>
                      <a:pt x="45" y="1755"/>
                    </a:cubicBezTo>
                    <a:cubicBezTo>
                      <a:pt x="90" y="2684"/>
                      <a:pt x="526" y="3419"/>
                      <a:pt x="1026" y="3419"/>
                    </a:cubicBezTo>
                    <a:cubicBezTo>
                      <a:pt x="1034" y="3419"/>
                      <a:pt x="1042" y="3419"/>
                      <a:pt x="1050" y="3419"/>
                    </a:cubicBezTo>
                    <a:cubicBezTo>
                      <a:pt x="1562" y="3396"/>
                      <a:pt x="1938" y="2611"/>
                      <a:pt x="1893" y="1667"/>
                    </a:cubicBezTo>
                    <a:cubicBezTo>
                      <a:pt x="1849" y="738"/>
                      <a:pt x="1412" y="1"/>
                      <a:pt x="9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37"/>
              <p:cNvSpPr/>
              <p:nvPr/>
            </p:nvSpPr>
            <p:spPr>
              <a:xfrm>
                <a:off x="4817925" y="2233025"/>
                <a:ext cx="49050" cy="85475"/>
              </a:xfrm>
              <a:custGeom>
                <a:avLst/>
                <a:gdLst/>
                <a:ahLst/>
                <a:cxnLst/>
                <a:rect l="l" t="t" r="r" b="b"/>
                <a:pathLst>
                  <a:path w="1962" h="3419" extrusionOk="0">
                    <a:moveTo>
                      <a:pt x="1053" y="1"/>
                    </a:moveTo>
                    <a:cubicBezTo>
                      <a:pt x="554" y="1"/>
                      <a:pt x="112" y="730"/>
                      <a:pt x="57" y="1654"/>
                    </a:cubicBezTo>
                    <a:cubicBezTo>
                      <a:pt x="0" y="2596"/>
                      <a:pt x="368" y="3387"/>
                      <a:pt x="878" y="3418"/>
                    </a:cubicBezTo>
                    <a:cubicBezTo>
                      <a:pt x="888" y="3418"/>
                      <a:pt x="898" y="3418"/>
                      <a:pt x="908" y="3418"/>
                    </a:cubicBezTo>
                    <a:cubicBezTo>
                      <a:pt x="1407" y="3418"/>
                      <a:pt x="1849" y="2689"/>
                      <a:pt x="1905" y="1765"/>
                    </a:cubicBezTo>
                    <a:cubicBezTo>
                      <a:pt x="1961" y="821"/>
                      <a:pt x="1593" y="32"/>
                      <a:pt x="1084" y="1"/>
                    </a:cubicBezTo>
                    <a:cubicBezTo>
                      <a:pt x="1073" y="1"/>
                      <a:pt x="1063" y="1"/>
                      <a:pt x="105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7"/>
              <p:cNvSpPr/>
              <p:nvPr/>
            </p:nvSpPr>
            <p:spPr>
              <a:xfrm>
                <a:off x="4638000" y="2043800"/>
                <a:ext cx="71775" cy="332925"/>
              </a:xfrm>
              <a:custGeom>
                <a:avLst/>
                <a:gdLst/>
                <a:ahLst/>
                <a:cxnLst/>
                <a:rect l="l" t="t" r="r" b="b"/>
                <a:pathLst>
                  <a:path w="2871" h="13317" extrusionOk="0">
                    <a:moveTo>
                      <a:pt x="924" y="0"/>
                    </a:moveTo>
                    <a:cubicBezTo>
                      <a:pt x="922" y="0"/>
                      <a:pt x="921" y="1"/>
                      <a:pt x="920" y="1"/>
                    </a:cubicBezTo>
                    <a:cubicBezTo>
                      <a:pt x="842" y="36"/>
                      <a:pt x="1178" y="808"/>
                      <a:pt x="1638" y="2059"/>
                    </a:cubicBezTo>
                    <a:cubicBezTo>
                      <a:pt x="2089" y="3293"/>
                      <a:pt x="2601" y="5129"/>
                      <a:pt x="2012" y="7048"/>
                    </a:cubicBezTo>
                    <a:cubicBezTo>
                      <a:pt x="1734" y="8009"/>
                      <a:pt x="1249" y="8791"/>
                      <a:pt x="697" y="9505"/>
                    </a:cubicBezTo>
                    <a:cubicBezTo>
                      <a:pt x="433" y="9872"/>
                      <a:pt x="187" y="10276"/>
                      <a:pt x="97" y="10714"/>
                    </a:cubicBezTo>
                    <a:cubicBezTo>
                      <a:pt x="0" y="11153"/>
                      <a:pt x="70" y="11567"/>
                      <a:pt x="183" y="11909"/>
                    </a:cubicBezTo>
                    <a:cubicBezTo>
                      <a:pt x="420" y="12607"/>
                      <a:pt x="905" y="13018"/>
                      <a:pt x="1263" y="13179"/>
                    </a:cubicBezTo>
                    <a:cubicBezTo>
                      <a:pt x="1494" y="13287"/>
                      <a:pt x="1670" y="13316"/>
                      <a:pt x="1769" y="13316"/>
                    </a:cubicBezTo>
                    <a:cubicBezTo>
                      <a:pt x="1827" y="13316"/>
                      <a:pt x="1859" y="13306"/>
                      <a:pt x="1860" y="13296"/>
                    </a:cubicBezTo>
                    <a:cubicBezTo>
                      <a:pt x="1871" y="13251"/>
                      <a:pt x="1663" y="13202"/>
                      <a:pt x="1369" y="12995"/>
                    </a:cubicBezTo>
                    <a:cubicBezTo>
                      <a:pt x="1079" y="12797"/>
                      <a:pt x="710" y="12403"/>
                      <a:pt x="551" y="11797"/>
                    </a:cubicBezTo>
                    <a:cubicBezTo>
                      <a:pt x="477" y="11496"/>
                      <a:pt x="443" y="11153"/>
                      <a:pt x="536" y="10817"/>
                    </a:cubicBezTo>
                    <a:cubicBezTo>
                      <a:pt x="624" y="10478"/>
                      <a:pt x="836" y="10148"/>
                      <a:pt x="1101" y="9802"/>
                    </a:cubicBezTo>
                    <a:cubicBezTo>
                      <a:pt x="1660" y="9130"/>
                      <a:pt x="2246" y="8228"/>
                      <a:pt x="2535" y="7201"/>
                    </a:cubicBezTo>
                    <a:cubicBezTo>
                      <a:pt x="2837" y="6176"/>
                      <a:pt x="2870" y="5126"/>
                      <a:pt x="2713" y="4220"/>
                    </a:cubicBezTo>
                    <a:cubicBezTo>
                      <a:pt x="2562" y="3310"/>
                      <a:pt x="2270" y="2538"/>
                      <a:pt x="1996" y="1916"/>
                    </a:cubicBezTo>
                    <a:cubicBezTo>
                      <a:pt x="1443" y="698"/>
                      <a:pt x="996" y="0"/>
                      <a:pt x="9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7"/>
              <p:cNvSpPr/>
              <p:nvPr/>
            </p:nvSpPr>
            <p:spPr>
              <a:xfrm>
                <a:off x="4699175" y="2344375"/>
                <a:ext cx="25400" cy="17200"/>
              </a:xfrm>
              <a:custGeom>
                <a:avLst/>
                <a:gdLst/>
                <a:ahLst/>
                <a:cxnLst/>
                <a:rect l="l" t="t" r="r" b="b"/>
                <a:pathLst>
                  <a:path w="1016" h="688" extrusionOk="0">
                    <a:moveTo>
                      <a:pt x="721" y="1"/>
                    </a:moveTo>
                    <a:cubicBezTo>
                      <a:pt x="619" y="1"/>
                      <a:pt x="497" y="31"/>
                      <a:pt x="377" y="100"/>
                    </a:cubicBezTo>
                    <a:cubicBezTo>
                      <a:pt x="112" y="252"/>
                      <a:pt x="1" y="504"/>
                      <a:pt x="98" y="619"/>
                    </a:cubicBezTo>
                    <a:cubicBezTo>
                      <a:pt x="138" y="666"/>
                      <a:pt x="202" y="688"/>
                      <a:pt x="279" y="688"/>
                    </a:cubicBezTo>
                    <a:cubicBezTo>
                      <a:pt x="387" y="688"/>
                      <a:pt x="520" y="646"/>
                      <a:pt x="648" y="574"/>
                    </a:cubicBezTo>
                    <a:cubicBezTo>
                      <a:pt x="865" y="451"/>
                      <a:pt x="1016" y="265"/>
                      <a:pt x="965" y="123"/>
                    </a:cubicBezTo>
                    <a:cubicBezTo>
                      <a:pt x="939" y="46"/>
                      <a:pt x="845" y="1"/>
                      <a:pt x="7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7"/>
              <p:cNvSpPr/>
              <p:nvPr/>
            </p:nvSpPr>
            <p:spPr>
              <a:xfrm>
                <a:off x="4459275" y="2039200"/>
                <a:ext cx="153475" cy="79150"/>
              </a:xfrm>
              <a:custGeom>
                <a:avLst/>
                <a:gdLst/>
                <a:ahLst/>
                <a:cxnLst/>
                <a:rect l="l" t="t" r="r" b="b"/>
                <a:pathLst>
                  <a:path w="6139" h="3166" extrusionOk="0">
                    <a:moveTo>
                      <a:pt x="4667" y="0"/>
                    </a:moveTo>
                    <a:cubicBezTo>
                      <a:pt x="4046" y="0"/>
                      <a:pt x="3268" y="126"/>
                      <a:pt x="2502" y="484"/>
                    </a:cubicBezTo>
                    <a:cubicBezTo>
                      <a:pt x="1554" y="928"/>
                      <a:pt x="866" y="1612"/>
                      <a:pt x="491" y="2166"/>
                    </a:cubicBezTo>
                    <a:cubicBezTo>
                      <a:pt x="109" y="2724"/>
                      <a:pt x="0" y="3132"/>
                      <a:pt x="62" y="3161"/>
                    </a:cubicBezTo>
                    <a:cubicBezTo>
                      <a:pt x="66" y="3164"/>
                      <a:pt x="71" y="3165"/>
                      <a:pt x="76" y="3165"/>
                    </a:cubicBezTo>
                    <a:cubicBezTo>
                      <a:pt x="243" y="3165"/>
                      <a:pt x="1043" y="1758"/>
                      <a:pt x="2733" y="977"/>
                    </a:cubicBezTo>
                    <a:cubicBezTo>
                      <a:pt x="4469" y="158"/>
                      <a:pt x="6107" y="492"/>
                      <a:pt x="6121" y="332"/>
                    </a:cubicBezTo>
                    <a:cubicBezTo>
                      <a:pt x="6139" y="265"/>
                      <a:pt x="5756" y="85"/>
                      <a:pt x="5083" y="20"/>
                    </a:cubicBezTo>
                    <a:cubicBezTo>
                      <a:pt x="4955" y="7"/>
                      <a:pt x="4815" y="0"/>
                      <a:pt x="46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7"/>
              <p:cNvSpPr/>
              <p:nvPr/>
            </p:nvSpPr>
            <p:spPr>
              <a:xfrm>
                <a:off x="4764275" y="2039800"/>
                <a:ext cx="144425" cy="32475"/>
              </a:xfrm>
              <a:custGeom>
                <a:avLst/>
                <a:gdLst/>
                <a:ahLst/>
                <a:cxnLst/>
                <a:rect l="l" t="t" r="r" b="b"/>
                <a:pathLst>
                  <a:path w="5777" h="1299" extrusionOk="0">
                    <a:moveTo>
                      <a:pt x="3515" y="1"/>
                    </a:moveTo>
                    <a:cubicBezTo>
                      <a:pt x="2579" y="1"/>
                      <a:pt x="1749" y="224"/>
                      <a:pt x="1167" y="493"/>
                    </a:cubicBezTo>
                    <a:cubicBezTo>
                      <a:pt x="380" y="849"/>
                      <a:pt x="0" y="1234"/>
                      <a:pt x="39" y="1286"/>
                    </a:cubicBezTo>
                    <a:cubicBezTo>
                      <a:pt x="45" y="1295"/>
                      <a:pt x="55" y="1298"/>
                      <a:pt x="71" y="1298"/>
                    </a:cubicBezTo>
                    <a:cubicBezTo>
                      <a:pt x="192" y="1298"/>
                      <a:pt x="621" y="1069"/>
                      <a:pt x="1304" y="853"/>
                    </a:cubicBezTo>
                    <a:cubicBezTo>
                      <a:pt x="1843" y="680"/>
                      <a:pt x="2559" y="534"/>
                      <a:pt x="3354" y="534"/>
                    </a:cubicBezTo>
                    <a:cubicBezTo>
                      <a:pt x="3687" y="534"/>
                      <a:pt x="4033" y="559"/>
                      <a:pt x="4387" y="619"/>
                    </a:cubicBezTo>
                    <a:cubicBezTo>
                      <a:pt x="4893" y="706"/>
                      <a:pt x="5354" y="861"/>
                      <a:pt x="5777" y="1040"/>
                    </a:cubicBezTo>
                    <a:cubicBezTo>
                      <a:pt x="5555" y="772"/>
                      <a:pt x="5335" y="504"/>
                      <a:pt x="5116" y="234"/>
                    </a:cubicBezTo>
                    <a:cubicBezTo>
                      <a:pt x="4906" y="170"/>
                      <a:pt x="4694" y="119"/>
                      <a:pt x="4478" y="82"/>
                    </a:cubicBezTo>
                    <a:cubicBezTo>
                      <a:pt x="4149" y="26"/>
                      <a:pt x="3826" y="1"/>
                      <a:pt x="35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7"/>
              <p:cNvSpPr/>
              <p:nvPr/>
            </p:nvSpPr>
            <p:spPr>
              <a:xfrm>
                <a:off x="4630750" y="2354800"/>
                <a:ext cx="144125" cy="78025"/>
              </a:xfrm>
              <a:custGeom>
                <a:avLst/>
                <a:gdLst/>
                <a:ahLst/>
                <a:cxnLst/>
                <a:rect l="l" t="t" r="r" b="b"/>
                <a:pathLst>
                  <a:path w="5765" h="3121" extrusionOk="0">
                    <a:moveTo>
                      <a:pt x="5691" y="0"/>
                    </a:moveTo>
                    <a:cubicBezTo>
                      <a:pt x="5610" y="0"/>
                      <a:pt x="5413" y="373"/>
                      <a:pt x="5071" y="913"/>
                    </a:cubicBezTo>
                    <a:cubicBezTo>
                      <a:pt x="4714" y="1460"/>
                      <a:pt x="4139" y="2212"/>
                      <a:pt x="3221" y="2474"/>
                    </a:cubicBezTo>
                    <a:cubicBezTo>
                      <a:pt x="2960" y="2554"/>
                      <a:pt x="2702" y="2588"/>
                      <a:pt x="2454" y="2588"/>
                    </a:cubicBezTo>
                    <a:cubicBezTo>
                      <a:pt x="1827" y="2588"/>
                      <a:pt x="1265" y="2368"/>
                      <a:pt x="896" y="2106"/>
                    </a:cubicBezTo>
                    <a:cubicBezTo>
                      <a:pt x="392" y="1765"/>
                      <a:pt x="159" y="1420"/>
                      <a:pt x="73" y="1420"/>
                    </a:cubicBezTo>
                    <a:cubicBezTo>
                      <a:pt x="69" y="1420"/>
                      <a:pt x="64" y="1422"/>
                      <a:pt x="60" y="1424"/>
                    </a:cubicBezTo>
                    <a:cubicBezTo>
                      <a:pt x="1" y="1447"/>
                      <a:pt x="114" y="1908"/>
                      <a:pt x="658" y="2410"/>
                    </a:cubicBezTo>
                    <a:cubicBezTo>
                      <a:pt x="981" y="2700"/>
                      <a:pt x="1369" y="2911"/>
                      <a:pt x="1789" y="3023"/>
                    </a:cubicBezTo>
                    <a:cubicBezTo>
                      <a:pt x="2034" y="3088"/>
                      <a:pt x="2285" y="3120"/>
                      <a:pt x="2536" y="3120"/>
                    </a:cubicBezTo>
                    <a:cubicBezTo>
                      <a:pt x="2820" y="3120"/>
                      <a:pt x="3103" y="3079"/>
                      <a:pt x="3378" y="2997"/>
                    </a:cubicBezTo>
                    <a:cubicBezTo>
                      <a:pt x="3928" y="2836"/>
                      <a:pt x="4394" y="2509"/>
                      <a:pt x="4717" y="2151"/>
                    </a:cubicBezTo>
                    <a:cubicBezTo>
                      <a:pt x="5044" y="1792"/>
                      <a:pt x="5259" y="1418"/>
                      <a:pt x="5408" y="1098"/>
                    </a:cubicBezTo>
                    <a:cubicBezTo>
                      <a:pt x="5698" y="454"/>
                      <a:pt x="5764" y="26"/>
                      <a:pt x="5700" y="2"/>
                    </a:cubicBezTo>
                    <a:cubicBezTo>
                      <a:pt x="5698" y="1"/>
                      <a:pt x="5695" y="0"/>
                      <a:pt x="56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7"/>
              <p:cNvSpPr/>
              <p:nvPr/>
            </p:nvSpPr>
            <p:spPr>
              <a:xfrm>
                <a:off x="2926300" y="1365225"/>
                <a:ext cx="48875" cy="26925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1077" extrusionOk="0">
                    <a:moveTo>
                      <a:pt x="197" y="0"/>
                    </a:moveTo>
                    <a:cubicBezTo>
                      <a:pt x="153" y="0"/>
                      <a:pt x="120" y="11"/>
                      <a:pt x="99" y="34"/>
                    </a:cubicBezTo>
                    <a:cubicBezTo>
                      <a:pt x="1" y="146"/>
                      <a:pt x="295" y="563"/>
                      <a:pt x="834" y="842"/>
                    </a:cubicBezTo>
                    <a:cubicBezTo>
                      <a:pt x="1151" y="1007"/>
                      <a:pt x="1458" y="1076"/>
                      <a:pt x="1664" y="1076"/>
                    </a:cubicBezTo>
                    <a:cubicBezTo>
                      <a:pt x="1808" y="1076"/>
                      <a:pt x="1902" y="1043"/>
                      <a:pt x="1917" y="984"/>
                    </a:cubicBezTo>
                    <a:cubicBezTo>
                      <a:pt x="1954" y="835"/>
                      <a:pt x="1561" y="609"/>
                      <a:pt x="1086" y="359"/>
                    </a:cubicBezTo>
                    <a:cubicBezTo>
                      <a:pt x="706" y="163"/>
                      <a:pt x="370" y="0"/>
                      <a:pt x="197" y="0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7"/>
              <p:cNvSpPr/>
              <p:nvPr/>
            </p:nvSpPr>
            <p:spPr>
              <a:xfrm>
                <a:off x="2541725" y="972350"/>
                <a:ext cx="177475" cy="80925"/>
              </a:xfrm>
              <a:custGeom>
                <a:avLst/>
                <a:gdLst/>
                <a:ahLst/>
                <a:cxnLst/>
                <a:rect l="l" t="t" r="r" b="b"/>
                <a:pathLst>
                  <a:path w="7099" h="3237" extrusionOk="0">
                    <a:moveTo>
                      <a:pt x="5336" y="1"/>
                    </a:moveTo>
                    <a:cubicBezTo>
                      <a:pt x="5301" y="1"/>
                      <a:pt x="5266" y="1"/>
                      <a:pt x="5230" y="1"/>
                    </a:cubicBezTo>
                    <a:cubicBezTo>
                      <a:pt x="4070" y="13"/>
                      <a:pt x="2416" y="327"/>
                      <a:pt x="851" y="1268"/>
                    </a:cubicBezTo>
                    <a:cubicBezTo>
                      <a:pt x="581" y="1930"/>
                      <a:pt x="301" y="2588"/>
                      <a:pt x="1" y="3236"/>
                    </a:cubicBezTo>
                    <a:cubicBezTo>
                      <a:pt x="438" y="2851"/>
                      <a:pt x="909" y="2507"/>
                      <a:pt x="1408" y="2205"/>
                    </a:cubicBezTo>
                    <a:cubicBezTo>
                      <a:pt x="2794" y="1371"/>
                      <a:pt x="4242" y="970"/>
                      <a:pt x="5308" y="769"/>
                    </a:cubicBezTo>
                    <a:cubicBezTo>
                      <a:pt x="6375" y="565"/>
                      <a:pt x="7075" y="515"/>
                      <a:pt x="7086" y="355"/>
                    </a:cubicBezTo>
                    <a:cubicBezTo>
                      <a:pt x="7099" y="220"/>
                      <a:pt x="6445" y="1"/>
                      <a:pt x="5336" y="1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7"/>
              <p:cNvSpPr/>
              <p:nvPr/>
            </p:nvSpPr>
            <p:spPr>
              <a:xfrm>
                <a:off x="3022800" y="867275"/>
                <a:ext cx="285625" cy="65450"/>
              </a:xfrm>
              <a:custGeom>
                <a:avLst/>
                <a:gdLst/>
                <a:ahLst/>
                <a:cxnLst/>
                <a:rect l="l" t="t" r="r" b="b"/>
                <a:pathLst>
                  <a:path w="11425" h="2618" extrusionOk="0">
                    <a:moveTo>
                      <a:pt x="5213" y="0"/>
                    </a:moveTo>
                    <a:cubicBezTo>
                      <a:pt x="3597" y="0"/>
                      <a:pt x="2180" y="414"/>
                      <a:pt x="1218" y="948"/>
                    </a:cubicBezTo>
                    <a:cubicBezTo>
                      <a:pt x="691" y="1246"/>
                      <a:pt x="330" y="1628"/>
                      <a:pt x="165" y="1934"/>
                    </a:cubicBezTo>
                    <a:cubicBezTo>
                      <a:pt x="0" y="2244"/>
                      <a:pt x="2" y="2445"/>
                      <a:pt x="65" y="2474"/>
                    </a:cubicBezTo>
                    <a:cubicBezTo>
                      <a:pt x="73" y="2477"/>
                      <a:pt x="81" y="2479"/>
                      <a:pt x="89" y="2479"/>
                    </a:cubicBezTo>
                    <a:cubicBezTo>
                      <a:pt x="247" y="2479"/>
                      <a:pt x="618" y="1957"/>
                      <a:pt x="1548" y="1644"/>
                    </a:cubicBezTo>
                    <a:cubicBezTo>
                      <a:pt x="2411" y="1350"/>
                      <a:pt x="3671" y="1087"/>
                      <a:pt x="5061" y="1087"/>
                    </a:cubicBezTo>
                    <a:cubicBezTo>
                      <a:pt x="5241" y="1087"/>
                      <a:pt x="5422" y="1092"/>
                      <a:pt x="5606" y="1101"/>
                    </a:cubicBezTo>
                    <a:cubicBezTo>
                      <a:pt x="7219" y="1166"/>
                      <a:pt x="8637" y="1599"/>
                      <a:pt x="9637" y="1984"/>
                    </a:cubicBezTo>
                    <a:cubicBezTo>
                      <a:pt x="10485" y="2325"/>
                      <a:pt x="11051" y="2618"/>
                      <a:pt x="11262" y="2618"/>
                    </a:cubicBezTo>
                    <a:cubicBezTo>
                      <a:pt x="11298" y="2618"/>
                      <a:pt x="11324" y="2609"/>
                      <a:pt x="11339" y="2590"/>
                    </a:cubicBezTo>
                    <a:cubicBezTo>
                      <a:pt x="11424" y="2483"/>
                      <a:pt x="10971" y="1913"/>
                      <a:pt x="9983" y="1295"/>
                    </a:cubicBezTo>
                    <a:cubicBezTo>
                      <a:pt x="8999" y="694"/>
                      <a:pt x="7451" y="83"/>
                      <a:pt x="5655" y="11"/>
                    </a:cubicBezTo>
                    <a:cubicBezTo>
                      <a:pt x="5506" y="4"/>
                      <a:pt x="5358" y="0"/>
                      <a:pt x="5213" y="0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7"/>
              <p:cNvSpPr/>
              <p:nvPr/>
            </p:nvSpPr>
            <p:spPr>
              <a:xfrm>
                <a:off x="2886825" y="1024675"/>
                <a:ext cx="181525" cy="343700"/>
              </a:xfrm>
              <a:custGeom>
                <a:avLst/>
                <a:gdLst/>
                <a:ahLst/>
                <a:cxnLst/>
                <a:rect l="l" t="t" r="r" b="b"/>
                <a:pathLst>
                  <a:path w="7261" h="13748" extrusionOk="0">
                    <a:moveTo>
                      <a:pt x="357" y="1"/>
                    </a:moveTo>
                    <a:cubicBezTo>
                      <a:pt x="293" y="1"/>
                      <a:pt x="42" y="1010"/>
                      <a:pt x="12" y="2681"/>
                    </a:cubicBezTo>
                    <a:cubicBezTo>
                      <a:pt x="0" y="3665"/>
                      <a:pt x="75" y="4648"/>
                      <a:pt x="236" y="5618"/>
                    </a:cubicBezTo>
                    <a:cubicBezTo>
                      <a:pt x="332" y="6193"/>
                      <a:pt x="455" y="6763"/>
                      <a:pt x="608" y="7325"/>
                    </a:cubicBezTo>
                    <a:cubicBezTo>
                      <a:pt x="773" y="7899"/>
                      <a:pt x="1040" y="8614"/>
                      <a:pt x="1725" y="8988"/>
                    </a:cubicBezTo>
                    <a:cubicBezTo>
                      <a:pt x="2100" y="9187"/>
                      <a:pt x="2483" y="9241"/>
                      <a:pt x="2849" y="9241"/>
                    </a:cubicBezTo>
                    <a:cubicBezTo>
                      <a:pt x="3146" y="9241"/>
                      <a:pt x="3431" y="9205"/>
                      <a:pt x="3690" y="9185"/>
                    </a:cubicBezTo>
                    <a:cubicBezTo>
                      <a:pt x="3972" y="9154"/>
                      <a:pt x="4244" y="9129"/>
                      <a:pt x="4500" y="9129"/>
                    </a:cubicBezTo>
                    <a:cubicBezTo>
                      <a:pt x="4781" y="9129"/>
                      <a:pt x="5043" y="9159"/>
                      <a:pt x="5280" y="9246"/>
                    </a:cubicBezTo>
                    <a:cubicBezTo>
                      <a:pt x="6211" y="9590"/>
                      <a:pt x="6739" y="10505"/>
                      <a:pt x="6821" y="11255"/>
                    </a:cubicBezTo>
                    <a:cubicBezTo>
                      <a:pt x="6919" y="12033"/>
                      <a:pt x="6706" y="12676"/>
                      <a:pt x="6537" y="13089"/>
                    </a:cubicBezTo>
                    <a:cubicBezTo>
                      <a:pt x="6360" y="13506"/>
                      <a:pt x="6217" y="13722"/>
                      <a:pt x="6251" y="13746"/>
                    </a:cubicBezTo>
                    <a:cubicBezTo>
                      <a:pt x="6253" y="13747"/>
                      <a:pt x="6255" y="13748"/>
                      <a:pt x="6257" y="13748"/>
                    </a:cubicBezTo>
                    <a:cubicBezTo>
                      <a:pt x="6297" y="13748"/>
                      <a:pt x="6492" y="13573"/>
                      <a:pt x="6726" y="13184"/>
                    </a:cubicBezTo>
                    <a:cubicBezTo>
                      <a:pt x="6963" y="12779"/>
                      <a:pt x="7261" y="12107"/>
                      <a:pt x="7204" y="11218"/>
                    </a:cubicBezTo>
                    <a:cubicBezTo>
                      <a:pt x="7157" y="10348"/>
                      <a:pt x="6609" y="9243"/>
                      <a:pt x="5455" y="8775"/>
                    </a:cubicBezTo>
                    <a:cubicBezTo>
                      <a:pt x="5124" y="8645"/>
                      <a:pt x="4782" y="8606"/>
                      <a:pt x="4441" y="8606"/>
                    </a:cubicBezTo>
                    <a:cubicBezTo>
                      <a:pt x="3918" y="8606"/>
                      <a:pt x="3395" y="8698"/>
                      <a:pt x="2911" y="8698"/>
                    </a:cubicBezTo>
                    <a:cubicBezTo>
                      <a:pt x="2581" y="8698"/>
                      <a:pt x="2269" y="8655"/>
                      <a:pt x="1987" y="8510"/>
                    </a:cubicBezTo>
                    <a:cubicBezTo>
                      <a:pt x="1522" y="8268"/>
                      <a:pt x="1282" y="7721"/>
                      <a:pt x="1121" y="7176"/>
                    </a:cubicBezTo>
                    <a:cubicBezTo>
                      <a:pt x="962" y="6617"/>
                      <a:pt x="833" y="6060"/>
                      <a:pt x="731" y="5531"/>
                    </a:cubicBezTo>
                    <a:cubicBezTo>
                      <a:pt x="526" y="4468"/>
                      <a:pt x="437" y="3495"/>
                      <a:pt x="397" y="2675"/>
                    </a:cubicBezTo>
                    <a:cubicBezTo>
                      <a:pt x="329" y="1033"/>
                      <a:pt x="445" y="11"/>
                      <a:pt x="358" y="1"/>
                    </a:cubicBezTo>
                    <a:cubicBezTo>
                      <a:pt x="357" y="1"/>
                      <a:pt x="357" y="1"/>
                      <a:pt x="357" y="1"/>
                    </a:cubicBezTo>
                    <a:close/>
                  </a:path>
                </a:pathLst>
              </a:custGeom>
              <a:solidFill>
                <a:srgbClr val="B251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66" name="Google Shape;1466;p37"/>
            <p:cNvSpPr/>
            <p:nvPr/>
          </p:nvSpPr>
          <p:spPr>
            <a:xfrm>
              <a:off x="5112025" y="3782200"/>
              <a:ext cx="574200" cy="893350"/>
            </a:xfrm>
            <a:custGeom>
              <a:avLst/>
              <a:gdLst/>
              <a:ahLst/>
              <a:cxnLst/>
              <a:rect l="l" t="t" r="r" b="b"/>
              <a:pathLst>
                <a:path w="22968" h="35734" extrusionOk="0">
                  <a:moveTo>
                    <a:pt x="1698" y="1"/>
                  </a:moveTo>
                  <a:cubicBezTo>
                    <a:pt x="1677" y="1"/>
                    <a:pt x="1575" y="134"/>
                    <a:pt x="1399" y="389"/>
                  </a:cubicBezTo>
                  <a:cubicBezTo>
                    <a:pt x="1147" y="787"/>
                    <a:pt x="937" y="1209"/>
                    <a:pt x="774" y="1651"/>
                  </a:cubicBezTo>
                  <a:cubicBezTo>
                    <a:pt x="328" y="2787"/>
                    <a:pt x="0" y="4603"/>
                    <a:pt x="357" y="6781"/>
                  </a:cubicBezTo>
                  <a:cubicBezTo>
                    <a:pt x="530" y="7867"/>
                    <a:pt x="850" y="9036"/>
                    <a:pt x="1407" y="10216"/>
                  </a:cubicBezTo>
                  <a:cubicBezTo>
                    <a:pt x="1690" y="10802"/>
                    <a:pt x="2047" y="11388"/>
                    <a:pt x="2511" y="11919"/>
                  </a:cubicBezTo>
                  <a:cubicBezTo>
                    <a:pt x="2985" y="12440"/>
                    <a:pt x="3544" y="12915"/>
                    <a:pt x="4183" y="13289"/>
                  </a:cubicBezTo>
                  <a:cubicBezTo>
                    <a:pt x="6770" y="14821"/>
                    <a:pt x="10091" y="14821"/>
                    <a:pt x="13071" y="16082"/>
                  </a:cubicBezTo>
                  <a:cubicBezTo>
                    <a:pt x="16074" y="17338"/>
                    <a:pt x="18472" y="19506"/>
                    <a:pt x="20009" y="21856"/>
                  </a:cubicBezTo>
                  <a:cubicBezTo>
                    <a:pt x="21565" y="24213"/>
                    <a:pt x="22248" y="26746"/>
                    <a:pt x="22431" y="28868"/>
                  </a:cubicBezTo>
                  <a:cubicBezTo>
                    <a:pt x="22628" y="31003"/>
                    <a:pt x="22356" y="32746"/>
                    <a:pt x="22095" y="33914"/>
                  </a:cubicBezTo>
                  <a:cubicBezTo>
                    <a:pt x="21825" y="35089"/>
                    <a:pt x="21581" y="35716"/>
                    <a:pt x="21628" y="35733"/>
                  </a:cubicBezTo>
                  <a:cubicBezTo>
                    <a:pt x="21628" y="35733"/>
                    <a:pt x="21629" y="35733"/>
                    <a:pt x="21629" y="35733"/>
                  </a:cubicBezTo>
                  <a:cubicBezTo>
                    <a:pt x="21650" y="35733"/>
                    <a:pt x="21722" y="35583"/>
                    <a:pt x="21845" y="35294"/>
                  </a:cubicBezTo>
                  <a:cubicBezTo>
                    <a:pt x="21974" y="35000"/>
                    <a:pt x="22133" y="34554"/>
                    <a:pt x="22301" y="33968"/>
                  </a:cubicBezTo>
                  <a:cubicBezTo>
                    <a:pt x="22628" y="32799"/>
                    <a:pt x="22967" y="31031"/>
                    <a:pt x="22817" y="28839"/>
                  </a:cubicBezTo>
                  <a:cubicBezTo>
                    <a:pt x="22676" y="26661"/>
                    <a:pt x="22016" y="24037"/>
                    <a:pt x="20429" y="21584"/>
                  </a:cubicBezTo>
                  <a:cubicBezTo>
                    <a:pt x="18865" y="19138"/>
                    <a:pt x="16396" y="16883"/>
                    <a:pt x="13282" y="15580"/>
                  </a:cubicBezTo>
                  <a:cubicBezTo>
                    <a:pt x="11726" y="14919"/>
                    <a:pt x="10110" y="14607"/>
                    <a:pt x="8599" y="14269"/>
                  </a:cubicBezTo>
                  <a:cubicBezTo>
                    <a:pt x="7089" y="13930"/>
                    <a:pt x="5638" y="13555"/>
                    <a:pt x="4436" y="12856"/>
                  </a:cubicBezTo>
                  <a:cubicBezTo>
                    <a:pt x="3835" y="12510"/>
                    <a:pt x="3314" y="12077"/>
                    <a:pt x="2869" y="11602"/>
                  </a:cubicBezTo>
                  <a:cubicBezTo>
                    <a:pt x="2435" y="11115"/>
                    <a:pt x="2091" y="10571"/>
                    <a:pt x="1812" y="10016"/>
                  </a:cubicBezTo>
                  <a:cubicBezTo>
                    <a:pt x="1265" y="8900"/>
                    <a:pt x="929" y="7763"/>
                    <a:pt x="736" y="6717"/>
                  </a:cubicBezTo>
                  <a:cubicBezTo>
                    <a:pt x="344" y="4612"/>
                    <a:pt x="601" y="2850"/>
                    <a:pt x="974" y="1721"/>
                  </a:cubicBezTo>
                  <a:cubicBezTo>
                    <a:pt x="1338" y="579"/>
                    <a:pt x="1753" y="33"/>
                    <a:pt x="1700" y="1"/>
                  </a:cubicBezTo>
                  <a:cubicBezTo>
                    <a:pt x="1700" y="1"/>
                    <a:pt x="1699" y="1"/>
                    <a:pt x="1698" y="1"/>
                  </a:cubicBezTo>
                  <a:close/>
                </a:path>
              </a:pathLst>
            </a:custGeom>
            <a:solidFill>
              <a:srgbClr val="C2D7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4959925" y="3890350"/>
              <a:ext cx="572475" cy="972200"/>
            </a:xfrm>
            <a:custGeom>
              <a:avLst/>
              <a:gdLst/>
              <a:ahLst/>
              <a:cxnLst/>
              <a:rect l="l" t="t" r="r" b="b"/>
              <a:pathLst>
                <a:path w="22899" h="38888" extrusionOk="0">
                  <a:moveTo>
                    <a:pt x="1048" y="0"/>
                  </a:moveTo>
                  <a:cubicBezTo>
                    <a:pt x="1028" y="0"/>
                    <a:pt x="949" y="152"/>
                    <a:pt x="815" y="447"/>
                  </a:cubicBezTo>
                  <a:cubicBezTo>
                    <a:pt x="683" y="748"/>
                    <a:pt x="516" y="1210"/>
                    <a:pt x="380" y="1824"/>
                  </a:cubicBezTo>
                  <a:cubicBezTo>
                    <a:pt x="118" y="3039"/>
                    <a:pt x="1" y="4956"/>
                    <a:pt x="851" y="7083"/>
                  </a:cubicBezTo>
                  <a:cubicBezTo>
                    <a:pt x="1313" y="8240"/>
                    <a:pt x="2018" y="9284"/>
                    <a:pt x="2919" y="10146"/>
                  </a:cubicBezTo>
                  <a:cubicBezTo>
                    <a:pt x="3878" y="11081"/>
                    <a:pt x="5074" y="11868"/>
                    <a:pt x="6354" y="12601"/>
                  </a:cubicBezTo>
                  <a:cubicBezTo>
                    <a:pt x="8924" y="14044"/>
                    <a:pt x="11775" y="15556"/>
                    <a:pt x="14605" y="17405"/>
                  </a:cubicBezTo>
                  <a:cubicBezTo>
                    <a:pt x="16017" y="18328"/>
                    <a:pt x="17355" y="19291"/>
                    <a:pt x="18456" y="20412"/>
                  </a:cubicBezTo>
                  <a:cubicBezTo>
                    <a:pt x="19524" y="21476"/>
                    <a:pt x="20360" y="22752"/>
                    <a:pt x="20910" y="24158"/>
                  </a:cubicBezTo>
                  <a:cubicBezTo>
                    <a:pt x="21443" y="25500"/>
                    <a:pt x="21751" y="26856"/>
                    <a:pt x="21976" y="28134"/>
                  </a:cubicBezTo>
                  <a:cubicBezTo>
                    <a:pt x="22186" y="29320"/>
                    <a:pt x="22335" y="30518"/>
                    <a:pt x="22422" y="31720"/>
                  </a:cubicBezTo>
                  <a:cubicBezTo>
                    <a:pt x="22584" y="33927"/>
                    <a:pt x="22510" y="35724"/>
                    <a:pt x="22432" y="36960"/>
                  </a:cubicBezTo>
                  <a:cubicBezTo>
                    <a:pt x="22347" y="38199"/>
                    <a:pt x="22265" y="38882"/>
                    <a:pt x="22307" y="38888"/>
                  </a:cubicBezTo>
                  <a:cubicBezTo>
                    <a:pt x="22308" y="38888"/>
                    <a:pt x="22308" y="38888"/>
                    <a:pt x="22308" y="38888"/>
                  </a:cubicBezTo>
                  <a:cubicBezTo>
                    <a:pt x="22327" y="38888"/>
                    <a:pt x="22369" y="38720"/>
                    <a:pt x="22431" y="38401"/>
                  </a:cubicBezTo>
                  <a:cubicBezTo>
                    <a:pt x="22493" y="38078"/>
                    <a:pt x="22568" y="37599"/>
                    <a:pt x="22642" y="36981"/>
                  </a:cubicBezTo>
                  <a:cubicBezTo>
                    <a:pt x="22843" y="35227"/>
                    <a:pt x="22898" y="33459"/>
                    <a:pt x="22804" y="31697"/>
                  </a:cubicBezTo>
                  <a:cubicBezTo>
                    <a:pt x="22743" y="30477"/>
                    <a:pt x="22616" y="29264"/>
                    <a:pt x="22420" y="28059"/>
                  </a:cubicBezTo>
                  <a:cubicBezTo>
                    <a:pt x="22212" y="26760"/>
                    <a:pt x="21915" y="25371"/>
                    <a:pt x="21375" y="23972"/>
                  </a:cubicBezTo>
                  <a:cubicBezTo>
                    <a:pt x="20848" y="22572"/>
                    <a:pt x="19985" y="21195"/>
                    <a:pt x="18835" y="20038"/>
                  </a:cubicBezTo>
                  <a:cubicBezTo>
                    <a:pt x="17695" y="18866"/>
                    <a:pt x="16327" y="17880"/>
                    <a:pt x="14900" y="16949"/>
                  </a:cubicBezTo>
                  <a:cubicBezTo>
                    <a:pt x="12046" y="15084"/>
                    <a:pt x="9169" y="13575"/>
                    <a:pt x="6601" y="12163"/>
                  </a:cubicBezTo>
                  <a:cubicBezTo>
                    <a:pt x="5327" y="11451"/>
                    <a:pt x="4160" y="10701"/>
                    <a:pt x="3230" y="9819"/>
                  </a:cubicBezTo>
                  <a:cubicBezTo>
                    <a:pt x="2360" y="9011"/>
                    <a:pt x="1669" y="8029"/>
                    <a:pt x="1204" y="6936"/>
                  </a:cubicBezTo>
                  <a:cubicBezTo>
                    <a:pt x="525" y="5337"/>
                    <a:pt x="311" y="3579"/>
                    <a:pt x="587" y="1863"/>
                  </a:cubicBezTo>
                  <a:cubicBezTo>
                    <a:pt x="793" y="649"/>
                    <a:pt x="1103" y="22"/>
                    <a:pt x="1049" y="1"/>
                  </a:cubicBezTo>
                  <a:cubicBezTo>
                    <a:pt x="1049" y="0"/>
                    <a:pt x="1049" y="0"/>
                    <a:pt x="1048" y="0"/>
                  </a:cubicBezTo>
                  <a:close/>
                </a:path>
              </a:pathLst>
            </a:custGeom>
            <a:solidFill>
              <a:srgbClr val="C2D7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4819300" y="3944350"/>
              <a:ext cx="482675" cy="1066125"/>
            </a:xfrm>
            <a:custGeom>
              <a:avLst/>
              <a:gdLst/>
              <a:ahLst/>
              <a:cxnLst/>
              <a:rect l="l" t="t" r="r" b="b"/>
              <a:pathLst>
                <a:path w="19307" h="42645" extrusionOk="0">
                  <a:moveTo>
                    <a:pt x="899" y="1"/>
                  </a:moveTo>
                  <a:cubicBezTo>
                    <a:pt x="879" y="1"/>
                    <a:pt x="808" y="156"/>
                    <a:pt x="689" y="452"/>
                  </a:cubicBezTo>
                  <a:cubicBezTo>
                    <a:pt x="571" y="754"/>
                    <a:pt x="429" y="1215"/>
                    <a:pt x="306" y="1824"/>
                  </a:cubicBezTo>
                  <a:cubicBezTo>
                    <a:pt x="73" y="3036"/>
                    <a:pt x="0" y="4884"/>
                    <a:pt x="581" y="7040"/>
                  </a:cubicBezTo>
                  <a:cubicBezTo>
                    <a:pt x="1138" y="9199"/>
                    <a:pt x="2411" y="11592"/>
                    <a:pt x="4259" y="13859"/>
                  </a:cubicBezTo>
                  <a:cubicBezTo>
                    <a:pt x="6086" y="16155"/>
                    <a:pt x="8453" y="18331"/>
                    <a:pt x="10773" y="20726"/>
                  </a:cubicBezTo>
                  <a:cubicBezTo>
                    <a:pt x="13098" y="23114"/>
                    <a:pt x="15072" y="25630"/>
                    <a:pt x="16220" y="28271"/>
                  </a:cubicBezTo>
                  <a:cubicBezTo>
                    <a:pt x="17396" y="30896"/>
                    <a:pt x="17949" y="33461"/>
                    <a:pt x="18326" y="35610"/>
                  </a:cubicBezTo>
                  <a:cubicBezTo>
                    <a:pt x="18694" y="37766"/>
                    <a:pt x="18875" y="39534"/>
                    <a:pt x="19018" y="40752"/>
                  </a:cubicBezTo>
                  <a:cubicBezTo>
                    <a:pt x="19157" y="41970"/>
                    <a:pt x="19243" y="42645"/>
                    <a:pt x="19283" y="42645"/>
                  </a:cubicBezTo>
                  <a:cubicBezTo>
                    <a:pt x="19283" y="42645"/>
                    <a:pt x="19283" y="42645"/>
                    <a:pt x="19283" y="42645"/>
                  </a:cubicBezTo>
                  <a:cubicBezTo>
                    <a:pt x="19300" y="42643"/>
                    <a:pt x="19306" y="42472"/>
                    <a:pt x="19297" y="42150"/>
                  </a:cubicBezTo>
                  <a:cubicBezTo>
                    <a:pt x="19289" y="41825"/>
                    <a:pt x="19267" y="41349"/>
                    <a:pt x="19229" y="40735"/>
                  </a:cubicBezTo>
                  <a:cubicBezTo>
                    <a:pt x="19150" y="39508"/>
                    <a:pt x="19028" y="37731"/>
                    <a:pt x="18707" y="35549"/>
                  </a:cubicBezTo>
                  <a:cubicBezTo>
                    <a:pt x="18375" y="33375"/>
                    <a:pt x="17857" y="30766"/>
                    <a:pt x="16678" y="28068"/>
                  </a:cubicBezTo>
                  <a:cubicBezTo>
                    <a:pt x="16060" y="26659"/>
                    <a:pt x="15285" y="25323"/>
                    <a:pt x="14370" y="24086"/>
                  </a:cubicBezTo>
                  <a:cubicBezTo>
                    <a:pt x="13427" y="22796"/>
                    <a:pt x="12332" y="21559"/>
                    <a:pt x="11166" y="20348"/>
                  </a:cubicBezTo>
                  <a:cubicBezTo>
                    <a:pt x="8826" y="17933"/>
                    <a:pt x="6467" y="15784"/>
                    <a:pt x="4650" y="13544"/>
                  </a:cubicBezTo>
                  <a:cubicBezTo>
                    <a:pt x="2809" y="11327"/>
                    <a:pt x="1542" y="9026"/>
                    <a:pt x="953" y="6938"/>
                  </a:cubicBezTo>
                  <a:cubicBezTo>
                    <a:pt x="340" y="4851"/>
                    <a:pt x="351" y="3057"/>
                    <a:pt x="516" y="1858"/>
                  </a:cubicBezTo>
                  <a:cubicBezTo>
                    <a:pt x="694" y="654"/>
                    <a:pt x="952" y="19"/>
                    <a:pt x="901" y="1"/>
                  </a:cubicBezTo>
                  <a:cubicBezTo>
                    <a:pt x="900" y="1"/>
                    <a:pt x="900" y="1"/>
                    <a:pt x="899" y="1"/>
                  </a:cubicBezTo>
                  <a:close/>
                </a:path>
              </a:pathLst>
            </a:custGeom>
            <a:solidFill>
              <a:srgbClr val="C2D7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9" name="Google Shape;1469;p37"/>
          <p:cNvSpPr/>
          <p:nvPr/>
        </p:nvSpPr>
        <p:spPr>
          <a:xfrm rot="-4774543">
            <a:off x="2225478" y="1418403"/>
            <a:ext cx="5089186" cy="6866981"/>
          </a:xfrm>
          <a:custGeom>
            <a:avLst/>
            <a:gdLst/>
            <a:ahLst/>
            <a:cxnLst/>
            <a:rect l="l" t="t" r="r" b="b"/>
            <a:pathLst>
              <a:path w="17110" h="23087" extrusionOk="0">
                <a:moveTo>
                  <a:pt x="11060" y="0"/>
                </a:moveTo>
                <a:cubicBezTo>
                  <a:pt x="8458" y="0"/>
                  <a:pt x="4658" y="1566"/>
                  <a:pt x="3223" y="2864"/>
                </a:cubicBezTo>
                <a:cubicBezTo>
                  <a:pt x="252" y="5519"/>
                  <a:pt x="0" y="12336"/>
                  <a:pt x="732" y="15865"/>
                </a:cubicBezTo>
                <a:cubicBezTo>
                  <a:pt x="1322" y="18750"/>
                  <a:pt x="3136" y="21525"/>
                  <a:pt x="5878" y="22606"/>
                </a:cubicBezTo>
                <a:cubicBezTo>
                  <a:pt x="6704" y="22933"/>
                  <a:pt x="7578" y="23086"/>
                  <a:pt x="8457" y="23086"/>
                </a:cubicBezTo>
                <a:cubicBezTo>
                  <a:pt x="10604" y="23086"/>
                  <a:pt x="12780" y="22176"/>
                  <a:pt x="14346" y="20673"/>
                </a:cubicBezTo>
                <a:cubicBezTo>
                  <a:pt x="15241" y="19809"/>
                  <a:pt x="15973" y="18739"/>
                  <a:pt x="16279" y="17526"/>
                </a:cubicBezTo>
                <a:cubicBezTo>
                  <a:pt x="17110" y="14248"/>
                  <a:pt x="14651" y="11047"/>
                  <a:pt x="14422" y="7671"/>
                </a:cubicBezTo>
                <a:cubicBezTo>
                  <a:pt x="14335" y="6371"/>
                  <a:pt x="14586" y="5071"/>
                  <a:pt x="14520" y="3771"/>
                </a:cubicBezTo>
                <a:cubicBezTo>
                  <a:pt x="14444" y="2482"/>
                  <a:pt x="13985" y="1094"/>
                  <a:pt x="12882" y="406"/>
                </a:cubicBezTo>
                <a:cubicBezTo>
                  <a:pt x="12419" y="122"/>
                  <a:pt x="11786" y="0"/>
                  <a:pt x="1106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0" name="Google Shape;1470;p37"/>
          <p:cNvSpPr txBox="1">
            <a:spLocks noGrp="1"/>
          </p:cNvSpPr>
          <p:nvPr>
            <p:ph type="ctrTitle"/>
          </p:nvPr>
        </p:nvSpPr>
        <p:spPr>
          <a:xfrm>
            <a:off x="2110611" y="2072169"/>
            <a:ext cx="5089200" cy="28043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Día de las madres </a:t>
            </a:r>
            <a:endParaRPr dirty="0"/>
          </a:p>
        </p:txBody>
      </p:sp>
      <p:sp>
        <p:nvSpPr>
          <p:cNvPr id="2" name="CuadroTexto 1"/>
          <p:cNvSpPr txBox="1"/>
          <p:nvPr/>
        </p:nvSpPr>
        <p:spPr>
          <a:xfrm>
            <a:off x="6395528" y="3889937"/>
            <a:ext cx="24880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Lluvia Yamilet silva rosas</a:t>
            </a:r>
          </a:p>
          <a:p>
            <a:r>
              <a:rPr lang="es-MX" dirty="0" smtClean="0"/>
              <a:t>Segundo semestre sección b</a:t>
            </a:r>
          </a:p>
          <a:p>
            <a:r>
              <a:rPr lang="es-MX" dirty="0" smtClean="0"/>
              <a:t>EVIDENCIA UNIDAD 3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100684"/>
              </p:ext>
            </p:extLst>
          </p:nvPr>
        </p:nvGraphicFramePr>
        <p:xfrm>
          <a:off x="256854" y="236304"/>
          <a:ext cx="8620020" cy="4901134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130211">
                  <a:extLst>
                    <a:ext uri="{9D8B030D-6E8A-4147-A177-3AD203B41FA5}">
                      <a16:colId xmlns:a16="http://schemas.microsoft.com/office/drawing/2014/main" val="747895760"/>
                    </a:ext>
                  </a:extLst>
                </a:gridCol>
                <a:gridCol w="1900719">
                  <a:extLst>
                    <a:ext uri="{9D8B030D-6E8A-4147-A177-3AD203B41FA5}">
                      <a16:colId xmlns:a16="http://schemas.microsoft.com/office/drawing/2014/main" val="3974742326"/>
                    </a:ext>
                  </a:extLst>
                </a:gridCol>
                <a:gridCol w="1428108">
                  <a:extLst>
                    <a:ext uri="{9D8B030D-6E8A-4147-A177-3AD203B41FA5}">
                      <a16:colId xmlns:a16="http://schemas.microsoft.com/office/drawing/2014/main" val="3110126194"/>
                    </a:ext>
                  </a:extLst>
                </a:gridCol>
                <a:gridCol w="1160982">
                  <a:extLst>
                    <a:ext uri="{9D8B030D-6E8A-4147-A177-3AD203B41FA5}">
                      <a16:colId xmlns:a16="http://schemas.microsoft.com/office/drawing/2014/main" val="3967674400"/>
                    </a:ext>
                  </a:extLst>
                </a:gridCol>
              </a:tblGrid>
              <a:tr h="746574">
                <a:tc>
                  <a:txBody>
                    <a:bodyPr/>
                    <a:lstStyle/>
                    <a:p>
                      <a:r>
                        <a:rPr lang="es-MX" dirty="0" smtClean="0"/>
                        <a:t>Secuencia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materiales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Organización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Día/tiempo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19571"/>
                  </a:ext>
                </a:extLst>
              </a:tr>
              <a:tr h="1472692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Inicio</a:t>
                      </a:r>
                      <a:r>
                        <a:rPr lang="es-MX" sz="1200" baseline="0" dirty="0" smtClean="0"/>
                        <a:t> </a:t>
                      </a:r>
                    </a:p>
                    <a:p>
                      <a:r>
                        <a:rPr lang="es-MX" sz="1200" baseline="0" dirty="0" smtClean="0"/>
                        <a:t>Comenzar a explicar el porque se festeja el día de las madres </a:t>
                      </a:r>
                    </a:p>
                    <a:p>
                      <a:r>
                        <a:rPr lang="es-MX" sz="1200" baseline="0" dirty="0" smtClean="0"/>
                        <a:t>Cantar una canción referente a tema </a:t>
                      </a:r>
                      <a:endParaRPr lang="es-MX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Investigación</a:t>
                      </a:r>
                      <a:r>
                        <a:rPr lang="es-MX" sz="1200" baseline="0" dirty="0" smtClean="0"/>
                        <a:t> del tema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/>
                        <a:t>Link de canción</a:t>
                      </a:r>
                    </a:p>
                    <a:p>
                      <a:r>
                        <a:rPr lang="es-MX" sz="1200" dirty="0" smtClean="0">
                          <a:hlinkClick r:id="rId2"/>
                        </a:rPr>
                        <a:t>https://www.youtube.com/watch?v=n4qVs6u-cGM</a:t>
                      </a:r>
                      <a:endParaRPr lang="es-MX" sz="1200" dirty="0" smtClean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Individual</a:t>
                      </a:r>
                      <a:r>
                        <a:rPr lang="es-MX" sz="1200" baseline="0" dirty="0" smtClean="0"/>
                        <a:t>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Martes</a:t>
                      </a:r>
                      <a:r>
                        <a:rPr lang="es-MX" sz="1200" baseline="0" dirty="0" smtClean="0"/>
                        <a:t> 29 de junio </a:t>
                      </a:r>
                    </a:p>
                    <a:p>
                      <a:endParaRPr lang="es-MX" sz="1200" baseline="0" dirty="0" smtClean="0"/>
                    </a:p>
                    <a:p>
                      <a:r>
                        <a:rPr lang="es-MX" sz="1200" baseline="0" dirty="0" smtClean="0"/>
                        <a:t>5 minutos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363386"/>
                  </a:ext>
                </a:extLst>
              </a:tr>
              <a:tr h="746574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Desarrollo </a:t>
                      </a:r>
                    </a:p>
                    <a:p>
                      <a:r>
                        <a:rPr lang="es-MX" sz="1200" dirty="0" smtClean="0"/>
                        <a:t>Realizar una manualidad</a:t>
                      </a:r>
                      <a:r>
                        <a:rPr lang="es-MX" sz="1200" baseline="0" dirty="0" smtClean="0"/>
                        <a:t> </a:t>
                      </a:r>
                    </a:p>
                    <a:p>
                      <a:r>
                        <a:rPr lang="es-MX" sz="1200" baseline="0" dirty="0" smtClean="0"/>
                        <a:t>En este caso se hará una tipo carta</a:t>
                      </a:r>
                    </a:p>
                    <a:p>
                      <a:r>
                        <a:rPr lang="es-MX" sz="1200" baseline="0" dirty="0" smtClean="0"/>
                        <a:t>Se explicaran los pasos a seguir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1 carpeta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Listón decorativo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Hojas de</a:t>
                      </a:r>
                      <a:r>
                        <a:rPr lang="es-MX" sz="1200" baseline="0" dirty="0" smtClean="0"/>
                        <a:t> color (verde, crema y rojo)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/>
                        <a:t>Pegamento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/>
                        <a:t>Marcadores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Individual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15 minutos </a:t>
                      </a:r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454848"/>
                  </a:ext>
                </a:extLst>
              </a:tr>
              <a:tr h="746574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Cierre </a:t>
                      </a:r>
                    </a:p>
                    <a:p>
                      <a:r>
                        <a:rPr lang="es-MX" sz="1200" dirty="0" smtClean="0"/>
                        <a:t>Mostrar la manualidad que realizamos,</a:t>
                      </a:r>
                      <a:r>
                        <a:rPr lang="es-MX" sz="1200" baseline="0" dirty="0" smtClean="0"/>
                        <a:t> de esta manera se la podemos dar a mamá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Manualidad realizada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Grupal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5-10</a:t>
                      </a:r>
                      <a:r>
                        <a:rPr lang="es-MX" baseline="0" dirty="0" smtClean="0"/>
                        <a:t> minutos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377192"/>
                  </a:ext>
                </a:extLst>
              </a:tr>
              <a:tr h="746574">
                <a:tc>
                  <a:txBody>
                    <a:bodyPr/>
                    <a:lstStyle/>
                    <a:p>
                      <a:r>
                        <a:rPr lang="es-MX" dirty="0" smtClean="0"/>
                        <a:t>Evaluación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r>
                        <a:rPr lang="es-MX" baseline="0" dirty="0" smtClean="0"/>
                        <a:t>Se tomara apuntes acerca de lo que están realizando por medio de la observación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696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90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40647" y="2417862"/>
            <a:ext cx="4262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www.youtube.com/watch?v=5MSkCDGc14E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2835668" y="1407559"/>
            <a:ext cx="3308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balloons" panose="02000600000000000000" pitchFamily="2" charset="0"/>
              </a:rPr>
              <a:t>Link de video </a:t>
            </a:r>
            <a:endParaRPr lang="es-MX" sz="4000" dirty="0">
              <a:latin typeface="balloons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37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her's Day Social Media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CFC0"/>
      </a:accent1>
      <a:accent2>
        <a:srgbClr val="843838"/>
      </a:accent2>
      <a:accent3>
        <a:srgbClr val="FE9BA6"/>
      </a:accent3>
      <a:accent4>
        <a:srgbClr val="6175BB"/>
      </a:accent4>
      <a:accent5>
        <a:srgbClr val="FC867D"/>
      </a:accent5>
      <a:accent6>
        <a:srgbClr val="FCB377"/>
      </a:accent6>
      <a:hlink>
        <a:srgbClr val="8438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133</Words>
  <Application>Microsoft Office PowerPoint</Application>
  <PresentationFormat>Presentación en pantalla (16:9)</PresentationFormat>
  <Paragraphs>38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Amatic SC</vt:lpstr>
      <vt:lpstr>Arial</vt:lpstr>
      <vt:lpstr>balloons</vt:lpstr>
      <vt:lpstr>Poppins</vt:lpstr>
      <vt:lpstr>Mother's Day Social Media by Slidesgo</vt:lpstr>
      <vt:lpstr>Día de las madres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de las madres</dc:title>
  <dc:creator>Admin</dc:creator>
  <cp:lastModifiedBy>Admin</cp:lastModifiedBy>
  <cp:revision>7</cp:revision>
  <dcterms:modified xsi:type="dcterms:W3CDTF">2021-06-29T22:42:22Z</dcterms:modified>
</cp:coreProperties>
</file>