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3"/>
  </p:notesMasterIdLst>
  <p:sldIdLst>
    <p:sldId id="256" r:id="rId2"/>
    <p:sldId id="309" r:id="rId3"/>
    <p:sldId id="310" r:id="rId4"/>
    <p:sldId id="311" r:id="rId5"/>
    <p:sldId id="257" r:id="rId6"/>
    <p:sldId id="258" r:id="rId7"/>
    <p:sldId id="260" r:id="rId8"/>
    <p:sldId id="261" r:id="rId9"/>
    <p:sldId id="262" r:id="rId10"/>
    <p:sldId id="263" r:id="rId11"/>
    <p:sldId id="264" r:id="rId12"/>
    <p:sldId id="268" r:id="rId13"/>
    <p:sldId id="305" r:id="rId14"/>
    <p:sldId id="270" r:id="rId15"/>
    <p:sldId id="272" r:id="rId16"/>
    <p:sldId id="275" r:id="rId17"/>
    <p:sldId id="281" r:id="rId18"/>
    <p:sldId id="306" r:id="rId19"/>
    <p:sldId id="307" r:id="rId20"/>
    <p:sldId id="283" r:id="rId21"/>
    <p:sldId id="308" r:id="rId22"/>
  </p:sldIdLst>
  <p:sldSz cx="9144000" cy="5143500" type="screen16x9"/>
  <p:notesSz cx="6858000" cy="9144000"/>
  <p:embeddedFontLst>
    <p:embeddedFont>
      <p:font typeface="Aharoni" panose="02010803020104030203" pitchFamily="2" charset="-79"/>
      <p:bold r:id="rId24"/>
    </p:embeddedFont>
    <p:embeddedFont>
      <p:font typeface="Caveat Brush" panose="020B0604020202020204" charset="0"/>
      <p:regular r:id="rId25"/>
    </p:embeddedFont>
    <p:embeddedFont>
      <p:font typeface="Fira Sans Extra Condensed Medium" panose="020B060402020202020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guide id="3" orient="horz" pos="732">
          <p15:clr>
            <a:srgbClr val="FF99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6AA45-79D6-4FD5-AEB1-3B48EEF95542}" v="57" dt="2021-06-29T04:12:32.147"/>
  </p1510:revLst>
</p1510:revInfo>
</file>

<file path=ppt/tableStyles.xml><?xml version="1.0" encoding="utf-8"?>
<a:tblStyleLst xmlns:a="http://schemas.openxmlformats.org/drawingml/2006/main" def="{9D99DC31-4895-4C42-852B-C75C10648FC2}">
  <a:tblStyle styleId="{9D99DC31-4895-4C42-852B-C75C10648F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9EA6BD-4612-440C-9DC6-F9FD75047B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32"/>
        <p:guide pos="2880"/>
        <p:guide orient="horz" pos="7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Guevara" userId="13e7e41f5c5c6209" providerId="LiveId" clId="{1E66AA45-79D6-4FD5-AEB1-3B48EEF95542}"/>
    <pc:docChg chg="undo redo custSel addSld delSld modSld sldOrd delMainMaster">
      <pc:chgData name="Natalia Guevara" userId="13e7e41f5c5c6209" providerId="LiveId" clId="{1E66AA45-79D6-4FD5-AEB1-3B48EEF95542}" dt="2021-06-29T19:27:22.173" v="3115" actId="20577"/>
      <pc:docMkLst>
        <pc:docMk/>
      </pc:docMkLst>
      <pc:sldChg chg="addSp delSp modSp mod">
        <pc:chgData name="Natalia Guevara" userId="13e7e41f5c5c6209" providerId="LiveId" clId="{1E66AA45-79D6-4FD5-AEB1-3B48EEF95542}" dt="2021-06-29T19:27:22.173" v="3115" actId="20577"/>
        <pc:sldMkLst>
          <pc:docMk/>
          <pc:sldMk cId="0" sldId="256"/>
        </pc:sldMkLst>
        <pc:spChg chg="del mod">
          <ac:chgData name="Natalia Guevara" userId="13e7e41f5c5c6209" providerId="LiveId" clId="{1E66AA45-79D6-4FD5-AEB1-3B48EEF95542}" dt="2021-06-28T22:45:43.041" v="1" actId="478"/>
          <ac:spMkLst>
            <pc:docMk/>
            <pc:sldMk cId="0" sldId="256"/>
            <ac:spMk id="5" creationId="{2DC3BC56-DD3D-47D7-8231-287A74768965}"/>
          </ac:spMkLst>
        </pc:spChg>
        <pc:spChg chg="mod">
          <ac:chgData name="Natalia Guevara" userId="13e7e41f5c5c6209" providerId="LiveId" clId="{1E66AA45-79D6-4FD5-AEB1-3B48EEF95542}" dt="2021-06-29T19:27:22.173" v="3115" actId="20577"/>
          <ac:spMkLst>
            <pc:docMk/>
            <pc:sldMk cId="0" sldId="256"/>
            <ac:spMk id="54" creationId="{A09D3DD1-48A9-49C2-A2EA-906B21DC0F54}"/>
          </ac:spMkLst>
        </pc:spChg>
        <pc:spChg chg="mod">
          <ac:chgData name="Natalia Guevara" userId="13e7e41f5c5c6209" providerId="LiveId" clId="{1E66AA45-79D6-4FD5-AEB1-3B48EEF95542}" dt="2021-06-28T22:46:25.177" v="5" actId="688"/>
          <ac:spMkLst>
            <pc:docMk/>
            <pc:sldMk cId="0" sldId="256"/>
            <ac:spMk id="351" creationId="{00000000-0000-0000-0000-000000000000}"/>
          </ac:spMkLst>
        </pc:spChg>
        <pc:picChg chg="add mod">
          <ac:chgData name="Natalia Guevara" userId="13e7e41f5c5c6209" providerId="LiveId" clId="{1E66AA45-79D6-4FD5-AEB1-3B48EEF95542}" dt="2021-06-28T22:46:08.418" v="3" actId="1076"/>
          <ac:picMkLst>
            <pc:docMk/>
            <pc:sldMk cId="0" sldId="256"/>
            <ac:picMk id="55" creationId="{5C6BE23A-40A7-4D1B-B5A3-6A9BC5FA8AFE}"/>
          </ac:picMkLst>
        </pc:picChg>
      </pc:sldChg>
      <pc:sldChg chg="modSp mod">
        <pc:chgData name="Natalia Guevara" userId="13e7e41f5c5c6209" providerId="LiveId" clId="{1E66AA45-79D6-4FD5-AEB1-3B48EEF95542}" dt="2021-06-28T22:58:25.180" v="80"/>
        <pc:sldMkLst>
          <pc:docMk/>
          <pc:sldMk cId="0" sldId="257"/>
        </pc:sldMkLst>
        <pc:spChg chg="mod">
          <ac:chgData name="Natalia Guevara" userId="13e7e41f5c5c6209" providerId="LiveId" clId="{1E66AA45-79D6-4FD5-AEB1-3B48EEF95542}" dt="2021-06-28T22:48:58.894" v="27" actId="20577"/>
          <ac:spMkLst>
            <pc:docMk/>
            <pc:sldMk cId="0" sldId="257"/>
            <ac:spMk id="360" creationId="{00000000-0000-0000-0000-000000000000}"/>
          </ac:spMkLst>
        </pc:spChg>
        <pc:spChg chg="mod">
          <ac:chgData name="Natalia Guevara" userId="13e7e41f5c5c6209" providerId="LiveId" clId="{1E66AA45-79D6-4FD5-AEB1-3B48EEF95542}" dt="2021-06-28T22:58:25.180" v="80"/>
          <ac:spMkLst>
            <pc:docMk/>
            <pc:sldMk cId="0" sldId="257"/>
            <ac:spMk id="361" creationId="{00000000-0000-0000-0000-000000000000}"/>
          </ac:spMkLst>
        </pc:spChg>
      </pc:sldChg>
      <pc:sldChg chg="addSp delSp modSp mod">
        <pc:chgData name="Natalia Guevara" userId="13e7e41f5c5c6209" providerId="LiveId" clId="{1E66AA45-79D6-4FD5-AEB1-3B48EEF95542}" dt="2021-06-29T00:30:24.618" v="165"/>
        <pc:sldMkLst>
          <pc:docMk/>
          <pc:sldMk cId="0" sldId="258"/>
        </pc:sldMkLst>
        <pc:spChg chg="add del mod">
          <ac:chgData name="Natalia Guevara" userId="13e7e41f5c5c6209" providerId="LiveId" clId="{1E66AA45-79D6-4FD5-AEB1-3B48EEF95542}" dt="2021-06-28T23:00:07.239" v="98" actId="478"/>
          <ac:spMkLst>
            <pc:docMk/>
            <pc:sldMk cId="0" sldId="258"/>
            <ac:spMk id="3" creationId="{A49AD3C2-FACB-43A1-A0A7-E5203C40A05A}"/>
          </ac:spMkLst>
        </pc:spChg>
        <pc:spChg chg="add del mod">
          <ac:chgData name="Natalia Guevara" userId="13e7e41f5c5c6209" providerId="LiveId" clId="{1E66AA45-79D6-4FD5-AEB1-3B48EEF95542}" dt="2021-06-28T23:00:07.239" v="98" actId="478"/>
          <ac:spMkLst>
            <pc:docMk/>
            <pc:sldMk cId="0" sldId="258"/>
            <ac:spMk id="5" creationId="{4081AD0C-992D-4B24-BEB9-AFAB03B5E00B}"/>
          </ac:spMkLst>
        </pc:spChg>
        <pc:spChg chg="add del mod">
          <ac:chgData name="Natalia Guevara" userId="13e7e41f5c5c6209" providerId="LiveId" clId="{1E66AA45-79D6-4FD5-AEB1-3B48EEF95542}" dt="2021-06-28T23:00:07.239" v="98" actId="478"/>
          <ac:spMkLst>
            <pc:docMk/>
            <pc:sldMk cId="0" sldId="258"/>
            <ac:spMk id="7" creationId="{822E5FC6-8946-4BE9-B73F-D56A4DC66407}"/>
          </ac:spMkLst>
        </pc:spChg>
        <pc:spChg chg="add del mod">
          <ac:chgData name="Natalia Guevara" userId="13e7e41f5c5c6209" providerId="LiveId" clId="{1E66AA45-79D6-4FD5-AEB1-3B48EEF95542}" dt="2021-06-28T23:00:07.239" v="98" actId="478"/>
          <ac:spMkLst>
            <pc:docMk/>
            <pc:sldMk cId="0" sldId="258"/>
            <ac:spMk id="9" creationId="{A861DB24-3163-4A1F-806A-9C0403021020}"/>
          </ac:spMkLst>
        </pc:spChg>
        <pc:spChg chg="add del mod">
          <ac:chgData name="Natalia Guevara" userId="13e7e41f5c5c6209" providerId="LiveId" clId="{1E66AA45-79D6-4FD5-AEB1-3B48EEF95542}" dt="2021-06-28T23:16:09.976" v="100" actId="478"/>
          <ac:spMkLst>
            <pc:docMk/>
            <pc:sldMk cId="0" sldId="258"/>
            <ac:spMk id="11" creationId="{A026D3A9-FF72-48CE-963B-DF67D8D29FB9}"/>
          </ac:spMkLst>
        </pc:spChg>
        <pc:spChg chg="add del mod">
          <ac:chgData name="Natalia Guevara" userId="13e7e41f5c5c6209" providerId="LiveId" clId="{1E66AA45-79D6-4FD5-AEB1-3B48EEF95542}" dt="2021-06-28T23:16:15.466" v="102" actId="478"/>
          <ac:spMkLst>
            <pc:docMk/>
            <pc:sldMk cId="0" sldId="258"/>
            <ac:spMk id="13" creationId="{E3B7EA5B-3405-4BC9-87D8-EE771648A8D0}"/>
          </ac:spMkLst>
        </pc:spChg>
        <pc:spChg chg="add del mod">
          <ac:chgData name="Natalia Guevara" userId="13e7e41f5c5c6209" providerId="LiveId" clId="{1E66AA45-79D6-4FD5-AEB1-3B48EEF95542}" dt="2021-06-28T23:16:24.243" v="104" actId="478"/>
          <ac:spMkLst>
            <pc:docMk/>
            <pc:sldMk cId="0" sldId="258"/>
            <ac:spMk id="15" creationId="{16AE2997-252C-4633-9D27-99B56DE80F33}"/>
          </ac:spMkLst>
        </pc:spChg>
        <pc:spChg chg="del">
          <ac:chgData name="Natalia Guevara" userId="13e7e41f5c5c6209" providerId="LiveId" clId="{1E66AA45-79D6-4FD5-AEB1-3B48EEF95542}" dt="2021-06-28T23:16:06.576" v="99" actId="478"/>
          <ac:spMkLst>
            <pc:docMk/>
            <pc:sldMk cId="0" sldId="258"/>
            <ac:spMk id="367" creationId="{00000000-0000-0000-0000-000000000000}"/>
          </ac:spMkLst>
        </pc:spChg>
        <pc:spChg chg="del">
          <ac:chgData name="Natalia Guevara" userId="13e7e41f5c5c6209" providerId="LiveId" clId="{1E66AA45-79D6-4FD5-AEB1-3B48EEF95542}" dt="2021-06-28T23:00:03.522" v="97" actId="478"/>
          <ac:spMkLst>
            <pc:docMk/>
            <pc:sldMk cId="0" sldId="258"/>
            <ac:spMk id="368" creationId="{00000000-0000-0000-0000-000000000000}"/>
          </ac:spMkLst>
        </pc:spChg>
        <pc:spChg chg="del">
          <ac:chgData name="Natalia Guevara" userId="13e7e41f5c5c6209" providerId="LiveId" clId="{1E66AA45-79D6-4FD5-AEB1-3B48EEF95542}" dt="2021-06-28T23:16:12.825" v="101" actId="478"/>
          <ac:spMkLst>
            <pc:docMk/>
            <pc:sldMk cId="0" sldId="258"/>
            <ac:spMk id="369" creationId="{00000000-0000-0000-0000-000000000000}"/>
          </ac:spMkLst>
        </pc:spChg>
        <pc:spChg chg="del">
          <ac:chgData name="Natalia Guevara" userId="13e7e41f5c5c6209" providerId="LiveId" clId="{1E66AA45-79D6-4FD5-AEB1-3B48EEF95542}" dt="2021-06-28T23:00:03.522" v="97" actId="478"/>
          <ac:spMkLst>
            <pc:docMk/>
            <pc:sldMk cId="0" sldId="258"/>
            <ac:spMk id="370" creationId="{00000000-0000-0000-0000-000000000000}"/>
          </ac:spMkLst>
        </pc:spChg>
        <pc:spChg chg="mod">
          <ac:chgData name="Natalia Guevara" userId="13e7e41f5c5c6209" providerId="LiveId" clId="{1E66AA45-79D6-4FD5-AEB1-3B48EEF95542}" dt="2021-06-29T00:30:24.618" v="165"/>
          <ac:spMkLst>
            <pc:docMk/>
            <pc:sldMk cId="0" sldId="258"/>
            <ac:spMk id="371" creationId="{00000000-0000-0000-0000-000000000000}"/>
          </ac:spMkLst>
        </pc:spChg>
        <pc:spChg chg="del">
          <ac:chgData name="Natalia Guevara" userId="13e7e41f5c5c6209" providerId="LiveId" clId="{1E66AA45-79D6-4FD5-AEB1-3B48EEF95542}" dt="2021-06-28T23:00:03.522" v="97" actId="478"/>
          <ac:spMkLst>
            <pc:docMk/>
            <pc:sldMk cId="0" sldId="258"/>
            <ac:spMk id="372" creationId="{00000000-0000-0000-0000-000000000000}"/>
          </ac:spMkLst>
        </pc:spChg>
        <pc:spChg chg="del">
          <ac:chgData name="Natalia Guevara" userId="13e7e41f5c5c6209" providerId="LiveId" clId="{1E66AA45-79D6-4FD5-AEB1-3B48EEF95542}" dt="2021-06-28T23:16:21.824" v="103" actId="478"/>
          <ac:spMkLst>
            <pc:docMk/>
            <pc:sldMk cId="0" sldId="258"/>
            <ac:spMk id="373" creationId="{00000000-0000-0000-0000-000000000000}"/>
          </ac:spMkLst>
        </pc:spChg>
        <pc:spChg chg="del">
          <ac:chgData name="Natalia Guevara" userId="13e7e41f5c5c6209" providerId="LiveId" clId="{1E66AA45-79D6-4FD5-AEB1-3B48EEF95542}" dt="2021-06-28T23:00:03.522" v="97" actId="478"/>
          <ac:spMkLst>
            <pc:docMk/>
            <pc:sldMk cId="0" sldId="258"/>
            <ac:spMk id="374" creationId="{00000000-0000-0000-0000-000000000000}"/>
          </ac:spMkLst>
        </pc:spChg>
        <pc:spChg chg="mod">
          <ac:chgData name="Natalia Guevara" userId="13e7e41f5c5c6209" providerId="LiveId" clId="{1E66AA45-79D6-4FD5-AEB1-3B48EEF95542}" dt="2021-06-28T22:58:49.216" v="96" actId="20577"/>
          <ac:spMkLst>
            <pc:docMk/>
            <pc:sldMk cId="0" sldId="258"/>
            <ac:spMk id="375" creationId="{00000000-0000-0000-0000-000000000000}"/>
          </ac:spMkLst>
        </pc:spChg>
        <pc:spChg chg="mod">
          <ac:chgData name="Natalia Guevara" userId="13e7e41f5c5c6209" providerId="LiveId" clId="{1E66AA45-79D6-4FD5-AEB1-3B48EEF95542}" dt="2021-06-28T23:16:36.628" v="107" actId="1076"/>
          <ac:spMkLst>
            <pc:docMk/>
            <pc:sldMk cId="0" sldId="258"/>
            <ac:spMk id="377" creationId="{00000000-0000-0000-0000-000000000000}"/>
          </ac:spMkLst>
        </pc:spChg>
        <pc:spChg chg="del">
          <ac:chgData name="Natalia Guevara" userId="13e7e41f5c5c6209" providerId="LiveId" clId="{1E66AA45-79D6-4FD5-AEB1-3B48EEF95542}" dt="2021-06-28T22:58:33.466" v="81" actId="478"/>
          <ac:spMkLst>
            <pc:docMk/>
            <pc:sldMk cId="0" sldId="258"/>
            <ac:spMk id="383" creationId="{00000000-0000-0000-0000-000000000000}"/>
          </ac:spMkLst>
        </pc:spChg>
        <pc:spChg chg="mod">
          <ac:chgData name="Natalia Guevara" userId="13e7e41f5c5c6209" providerId="LiveId" clId="{1E66AA45-79D6-4FD5-AEB1-3B48EEF95542}" dt="2021-06-28T23:16:33.250" v="106" actId="1076"/>
          <ac:spMkLst>
            <pc:docMk/>
            <pc:sldMk cId="0" sldId="258"/>
            <ac:spMk id="384" creationId="{00000000-0000-0000-0000-000000000000}"/>
          </ac:spMkLst>
        </pc:spChg>
      </pc:sldChg>
      <pc:sldChg chg="modSp del mod">
        <pc:chgData name="Natalia Guevara" userId="13e7e41f5c5c6209" providerId="LiveId" clId="{1E66AA45-79D6-4FD5-AEB1-3B48EEF95542}" dt="2021-06-29T00:30:51.282" v="167" actId="47"/>
        <pc:sldMkLst>
          <pc:docMk/>
          <pc:sldMk cId="0" sldId="259"/>
        </pc:sldMkLst>
        <pc:grpChg chg="mod">
          <ac:chgData name="Natalia Guevara" userId="13e7e41f5c5c6209" providerId="LiveId" clId="{1E66AA45-79D6-4FD5-AEB1-3B48EEF95542}" dt="2021-06-29T00:30:44.112" v="166" actId="1076"/>
          <ac:grpSpMkLst>
            <pc:docMk/>
            <pc:sldMk cId="0" sldId="259"/>
            <ac:grpSpMk id="389" creationId="{00000000-0000-0000-0000-000000000000}"/>
          </ac:grpSpMkLst>
        </pc:grpChg>
      </pc:sldChg>
      <pc:sldChg chg="addSp modSp mod">
        <pc:chgData name="Natalia Guevara" userId="13e7e41f5c5c6209" providerId="LiveId" clId="{1E66AA45-79D6-4FD5-AEB1-3B48EEF95542}" dt="2021-06-29T00:34:31.523" v="208" actId="207"/>
        <pc:sldMkLst>
          <pc:docMk/>
          <pc:sldMk cId="0" sldId="260"/>
        </pc:sldMkLst>
        <pc:spChg chg="mod">
          <ac:chgData name="Natalia Guevara" userId="13e7e41f5c5c6209" providerId="LiveId" clId="{1E66AA45-79D6-4FD5-AEB1-3B48EEF95542}" dt="2021-06-29T00:33:58.610" v="200" actId="207"/>
          <ac:spMkLst>
            <pc:docMk/>
            <pc:sldMk cId="0" sldId="260"/>
            <ac:spMk id="5" creationId="{707EEEF8-BCBD-42AF-86AD-F20FD3BC9F9F}"/>
          </ac:spMkLst>
        </pc:spChg>
        <pc:spChg chg="mod">
          <ac:chgData name="Natalia Guevara" userId="13e7e41f5c5c6209" providerId="LiveId" clId="{1E66AA45-79D6-4FD5-AEB1-3B48EEF95542}" dt="2021-06-29T00:34:23.517" v="206" actId="207"/>
          <ac:spMkLst>
            <pc:docMk/>
            <pc:sldMk cId="0" sldId="260"/>
            <ac:spMk id="6" creationId="{CCFAC6BC-D1AF-46CF-A9C5-9E5F491331A4}"/>
          </ac:spMkLst>
        </pc:spChg>
        <pc:spChg chg="mod">
          <ac:chgData name="Natalia Guevara" userId="13e7e41f5c5c6209" providerId="LiveId" clId="{1E66AA45-79D6-4FD5-AEB1-3B48EEF95542}" dt="2021-06-29T00:34:27.444" v="207" actId="207"/>
          <ac:spMkLst>
            <pc:docMk/>
            <pc:sldMk cId="0" sldId="260"/>
            <ac:spMk id="7" creationId="{110BB59B-5150-40CA-B082-98A9C8A9EC84}"/>
          </ac:spMkLst>
        </pc:spChg>
        <pc:spChg chg="mod">
          <ac:chgData name="Natalia Guevara" userId="13e7e41f5c5c6209" providerId="LiveId" clId="{1E66AA45-79D6-4FD5-AEB1-3B48EEF95542}" dt="2021-06-29T00:34:31.523" v="208" actId="207"/>
          <ac:spMkLst>
            <pc:docMk/>
            <pc:sldMk cId="0" sldId="260"/>
            <ac:spMk id="8" creationId="{3B5E4544-2BFC-445B-B5C4-CFE8844AC7CC}"/>
          </ac:spMkLst>
        </pc:spChg>
        <pc:spChg chg="mod">
          <ac:chgData name="Natalia Guevara" userId="13e7e41f5c5c6209" providerId="LiveId" clId="{1E66AA45-79D6-4FD5-AEB1-3B48EEF95542}" dt="2021-06-29T00:33:24.126" v="193"/>
          <ac:spMkLst>
            <pc:docMk/>
            <pc:sldMk cId="0" sldId="260"/>
            <ac:spMk id="9" creationId="{880F6CE2-8F8D-4DEE-ABC8-1643561F76A0}"/>
          </ac:spMkLst>
        </pc:spChg>
        <pc:spChg chg="mod">
          <ac:chgData name="Natalia Guevara" userId="13e7e41f5c5c6209" providerId="LiveId" clId="{1E66AA45-79D6-4FD5-AEB1-3B48EEF95542}" dt="2021-06-29T00:33:53.941" v="198" actId="207"/>
          <ac:spMkLst>
            <pc:docMk/>
            <pc:sldMk cId="0" sldId="260"/>
            <ac:spMk id="10" creationId="{A5612006-DAF3-40CB-AC3E-5F6959037A53}"/>
          </ac:spMkLst>
        </pc:spChg>
        <pc:spChg chg="mod">
          <ac:chgData name="Natalia Guevara" userId="13e7e41f5c5c6209" providerId="LiveId" clId="{1E66AA45-79D6-4FD5-AEB1-3B48EEF95542}" dt="2021-06-29T00:34:19.215" v="205" actId="207"/>
          <ac:spMkLst>
            <pc:docMk/>
            <pc:sldMk cId="0" sldId="260"/>
            <ac:spMk id="11" creationId="{EDE21E9D-4F0F-4C01-B65E-6B6C23B1B9B3}"/>
          </ac:spMkLst>
        </pc:spChg>
        <pc:spChg chg="mod">
          <ac:chgData name="Natalia Guevara" userId="13e7e41f5c5c6209" providerId="LiveId" clId="{1E66AA45-79D6-4FD5-AEB1-3B48EEF95542}" dt="2021-06-29T00:34:08.855" v="202" actId="207"/>
          <ac:spMkLst>
            <pc:docMk/>
            <pc:sldMk cId="0" sldId="260"/>
            <ac:spMk id="12" creationId="{9789932D-8C82-48BD-B0B5-DE990A81286F}"/>
          </ac:spMkLst>
        </pc:spChg>
        <pc:spChg chg="mod">
          <ac:chgData name="Natalia Guevara" userId="13e7e41f5c5c6209" providerId="LiveId" clId="{1E66AA45-79D6-4FD5-AEB1-3B48EEF95542}" dt="2021-06-29T00:34:12.251" v="203" actId="207"/>
          <ac:spMkLst>
            <pc:docMk/>
            <pc:sldMk cId="0" sldId="260"/>
            <ac:spMk id="13" creationId="{E2071AAB-76E9-4DA1-A657-DC3EF033BF1D}"/>
          </ac:spMkLst>
        </pc:spChg>
        <pc:spChg chg="mod">
          <ac:chgData name="Natalia Guevara" userId="13e7e41f5c5c6209" providerId="LiveId" clId="{1E66AA45-79D6-4FD5-AEB1-3B48EEF95542}" dt="2021-06-29T00:34:16.005" v="204" actId="207"/>
          <ac:spMkLst>
            <pc:docMk/>
            <pc:sldMk cId="0" sldId="260"/>
            <ac:spMk id="14" creationId="{2DCB5D27-38A7-485B-9764-8943F0E95233}"/>
          </ac:spMkLst>
        </pc:spChg>
        <pc:spChg chg="mod">
          <ac:chgData name="Natalia Guevara" userId="13e7e41f5c5c6209" providerId="LiveId" clId="{1E66AA45-79D6-4FD5-AEB1-3B48EEF95542}" dt="2021-06-29T00:33:24.126" v="193"/>
          <ac:spMkLst>
            <pc:docMk/>
            <pc:sldMk cId="0" sldId="260"/>
            <ac:spMk id="15" creationId="{D4FA04CA-920D-4AFF-8DAC-D8AA1FB65AAD}"/>
          </ac:spMkLst>
        </pc:spChg>
        <pc:spChg chg="mod">
          <ac:chgData name="Natalia Guevara" userId="13e7e41f5c5c6209" providerId="LiveId" clId="{1E66AA45-79D6-4FD5-AEB1-3B48EEF95542}" dt="2021-06-29T00:33:24.126" v="193"/>
          <ac:spMkLst>
            <pc:docMk/>
            <pc:sldMk cId="0" sldId="260"/>
            <ac:spMk id="16" creationId="{027A99F8-86A5-4F51-90A1-46D2ECB7CE85}"/>
          </ac:spMkLst>
        </pc:spChg>
        <pc:spChg chg="mod">
          <ac:chgData name="Natalia Guevara" userId="13e7e41f5c5c6209" providerId="LiveId" clId="{1E66AA45-79D6-4FD5-AEB1-3B48EEF95542}" dt="2021-06-29T00:33:24.126" v="193"/>
          <ac:spMkLst>
            <pc:docMk/>
            <pc:sldMk cId="0" sldId="260"/>
            <ac:spMk id="17" creationId="{38BDA24C-CE79-4950-8F39-DF1ED899A128}"/>
          </ac:spMkLst>
        </pc:spChg>
        <pc:spChg chg="mod">
          <ac:chgData name="Natalia Guevara" userId="13e7e41f5c5c6209" providerId="LiveId" clId="{1E66AA45-79D6-4FD5-AEB1-3B48EEF95542}" dt="2021-06-29T00:33:24.126" v="193"/>
          <ac:spMkLst>
            <pc:docMk/>
            <pc:sldMk cId="0" sldId="260"/>
            <ac:spMk id="18" creationId="{70F19C3D-8B5A-409D-BA23-300785906573}"/>
          </ac:spMkLst>
        </pc:spChg>
        <pc:spChg chg="mod">
          <ac:chgData name="Natalia Guevara" userId="13e7e41f5c5c6209" providerId="LiveId" clId="{1E66AA45-79D6-4FD5-AEB1-3B48EEF95542}" dt="2021-06-29T00:33:24.126" v="193"/>
          <ac:spMkLst>
            <pc:docMk/>
            <pc:sldMk cId="0" sldId="260"/>
            <ac:spMk id="19" creationId="{AE9A6858-8F0A-469C-8566-51132E8A113C}"/>
          </ac:spMkLst>
        </pc:spChg>
        <pc:spChg chg="mod">
          <ac:chgData name="Natalia Guevara" userId="13e7e41f5c5c6209" providerId="LiveId" clId="{1E66AA45-79D6-4FD5-AEB1-3B48EEF95542}" dt="2021-06-29T00:33:24.126" v="193"/>
          <ac:spMkLst>
            <pc:docMk/>
            <pc:sldMk cId="0" sldId="260"/>
            <ac:spMk id="20" creationId="{D4D88EE0-E61B-42A2-81A8-FDB6DEB2734C}"/>
          </ac:spMkLst>
        </pc:spChg>
        <pc:spChg chg="mod">
          <ac:chgData name="Natalia Guevara" userId="13e7e41f5c5c6209" providerId="LiveId" clId="{1E66AA45-79D6-4FD5-AEB1-3B48EEF95542}" dt="2021-06-29T00:33:36.257" v="197" actId="14100"/>
          <ac:spMkLst>
            <pc:docMk/>
            <pc:sldMk cId="0" sldId="260"/>
            <ac:spMk id="21" creationId="{F709FD7F-B0A7-44F4-90D0-7B6A210AA77F}"/>
          </ac:spMkLst>
        </pc:spChg>
        <pc:spChg chg="mod">
          <ac:chgData name="Natalia Guevara" userId="13e7e41f5c5c6209" providerId="LiveId" clId="{1E66AA45-79D6-4FD5-AEB1-3B48EEF95542}" dt="2021-06-29T00:33:24.126" v="193"/>
          <ac:spMkLst>
            <pc:docMk/>
            <pc:sldMk cId="0" sldId="260"/>
            <ac:spMk id="22" creationId="{FEA116F4-914E-4C11-80AB-A905A027E5DD}"/>
          </ac:spMkLst>
        </pc:spChg>
        <pc:spChg chg="mod">
          <ac:chgData name="Natalia Guevara" userId="13e7e41f5c5c6209" providerId="LiveId" clId="{1E66AA45-79D6-4FD5-AEB1-3B48EEF95542}" dt="2021-06-29T00:31:31.472" v="176" actId="20577"/>
          <ac:spMkLst>
            <pc:docMk/>
            <pc:sldMk cId="0" sldId="260"/>
            <ac:spMk id="422" creationId="{00000000-0000-0000-0000-000000000000}"/>
          </ac:spMkLst>
        </pc:spChg>
        <pc:spChg chg="mod">
          <ac:chgData name="Natalia Guevara" userId="13e7e41f5c5c6209" providerId="LiveId" clId="{1E66AA45-79D6-4FD5-AEB1-3B48EEF95542}" dt="2021-06-29T00:32:54.452" v="192"/>
          <ac:spMkLst>
            <pc:docMk/>
            <pc:sldMk cId="0" sldId="260"/>
            <ac:spMk id="423" creationId="{00000000-0000-0000-0000-000000000000}"/>
          </ac:spMkLst>
        </pc:spChg>
        <pc:grpChg chg="add mod">
          <ac:chgData name="Natalia Guevara" userId="13e7e41f5c5c6209" providerId="LiveId" clId="{1E66AA45-79D6-4FD5-AEB1-3B48EEF95542}" dt="2021-06-29T00:33:30.872" v="196" actId="1076"/>
          <ac:grpSpMkLst>
            <pc:docMk/>
            <pc:sldMk cId="0" sldId="260"/>
            <ac:grpSpMk id="4" creationId="{FFB24445-8B1B-41C8-8997-BD6A14ACDD2D}"/>
          </ac:grpSpMkLst>
        </pc:grpChg>
      </pc:sldChg>
      <pc:sldChg chg="modSp mod">
        <pc:chgData name="Natalia Guevara" userId="13e7e41f5c5c6209" providerId="LiveId" clId="{1E66AA45-79D6-4FD5-AEB1-3B48EEF95542}" dt="2021-06-29T00:36:51.368" v="231" actId="20577"/>
        <pc:sldMkLst>
          <pc:docMk/>
          <pc:sldMk cId="0" sldId="261"/>
        </pc:sldMkLst>
        <pc:spChg chg="mod">
          <ac:chgData name="Natalia Guevara" userId="13e7e41f5c5c6209" providerId="LiveId" clId="{1E66AA45-79D6-4FD5-AEB1-3B48EEF95542}" dt="2021-06-29T00:36:51.368" v="231" actId="20577"/>
          <ac:spMkLst>
            <pc:docMk/>
            <pc:sldMk cId="0" sldId="261"/>
            <ac:spMk id="428" creationId="{00000000-0000-0000-0000-000000000000}"/>
          </ac:spMkLst>
        </pc:spChg>
        <pc:spChg chg="mod">
          <ac:chgData name="Natalia Guevara" userId="13e7e41f5c5c6209" providerId="LiveId" clId="{1E66AA45-79D6-4FD5-AEB1-3B48EEF95542}" dt="2021-06-29T00:35:08.145" v="215" actId="20577"/>
          <ac:spMkLst>
            <pc:docMk/>
            <pc:sldMk cId="0" sldId="261"/>
            <ac:spMk id="429" creationId="{00000000-0000-0000-0000-000000000000}"/>
          </ac:spMkLst>
        </pc:spChg>
        <pc:grpChg chg="mod">
          <ac:chgData name="Natalia Guevara" userId="13e7e41f5c5c6209" providerId="LiveId" clId="{1E66AA45-79D6-4FD5-AEB1-3B48EEF95542}" dt="2021-06-29T00:35:16.949" v="217" actId="1076"/>
          <ac:grpSpMkLst>
            <pc:docMk/>
            <pc:sldMk cId="0" sldId="261"/>
            <ac:grpSpMk id="430" creationId="{00000000-0000-0000-0000-000000000000}"/>
          </ac:grpSpMkLst>
        </pc:grpChg>
      </pc:sldChg>
      <pc:sldChg chg="modSp mod">
        <pc:chgData name="Natalia Guevara" userId="13e7e41f5c5c6209" providerId="LiveId" clId="{1E66AA45-79D6-4FD5-AEB1-3B48EEF95542}" dt="2021-06-29T00:39:49.903" v="272"/>
        <pc:sldMkLst>
          <pc:docMk/>
          <pc:sldMk cId="0" sldId="262"/>
        </pc:sldMkLst>
        <pc:spChg chg="mod">
          <ac:chgData name="Natalia Guevara" userId="13e7e41f5c5c6209" providerId="LiveId" clId="{1E66AA45-79D6-4FD5-AEB1-3B48EEF95542}" dt="2021-06-29T00:39:49.903" v="272"/>
          <ac:spMkLst>
            <pc:docMk/>
            <pc:sldMk cId="0" sldId="262"/>
            <ac:spMk id="474" creationId="{00000000-0000-0000-0000-000000000000}"/>
          </ac:spMkLst>
        </pc:spChg>
        <pc:spChg chg="mod">
          <ac:chgData name="Natalia Guevara" userId="13e7e41f5c5c6209" providerId="LiveId" clId="{1E66AA45-79D6-4FD5-AEB1-3B48EEF95542}" dt="2021-06-29T00:37:45.296" v="248" actId="20577"/>
          <ac:spMkLst>
            <pc:docMk/>
            <pc:sldMk cId="0" sldId="262"/>
            <ac:spMk id="475" creationId="{00000000-0000-0000-0000-000000000000}"/>
          </ac:spMkLst>
        </pc:spChg>
        <pc:spChg chg="mod">
          <ac:chgData name="Natalia Guevara" userId="13e7e41f5c5c6209" providerId="LiveId" clId="{1E66AA45-79D6-4FD5-AEB1-3B48EEF95542}" dt="2021-06-29T00:38:14.201" v="254" actId="1076"/>
          <ac:spMkLst>
            <pc:docMk/>
            <pc:sldMk cId="0" sldId="262"/>
            <ac:spMk id="489" creationId="{00000000-0000-0000-0000-000000000000}"/>
          </ac:spMkLst>
        </pc:spChg>
        <pc:grpChg chg="mod">
          <ac:chgData name="Natalia Guevara" userId="13e7e41f5c5c6209" providerId="LiveId" clId="{1E66AA45-79D6-4FD5-AEB1-3B48EEF95542}" dt="2021-06-29T00:38:11.785" v="253" actId="1076"/>
          <ac:grpSpMkLst>
            <pc:docMk/>
            <pc:sldMk cId="0" sldId="262"/>
            <ac:grpSpMk id="476" creationId="{00000000-0000-0000-0000-000000000000}"/>
          </ac:grpSpMkLst>
        </pc:grpChg>
        <pc:grpChg chg="mod">
          <ac:chgData name="Natalia Guevara" userId="13e7e41f5c5c6209" providerId="LiveId" clId="{1E66AA45-79D6-4FD5-AEB1-3B48EEF95542}" dt="2021-06-29T00:38:06.835" v="252" actId="1076"/>
          <ac:grpSpMkLst>
            <pc:docMk/>
            <pc:sldMk cId="0" sldId="262"/>
            <ac:grpSpMk id="490" creationId="{00000000-0000-0000-0000-000000000000}"/>
          </ac:grpSpMkLst>
        </pc:grpChg>
        <pc:grpChg chg="mod">
          <ac:chgData name="Natalia Guevara" userId="13e7e41f5c5c6209" providerId="LiveId" clId="{1E66AA45-79D6-4FD5-AEB1-3B48EEF95542}" dt="2021-06-29T00:37:49.888" v="249" actId="1076"/>
          <ac:grpSpMkLst>
            <pc:docMk/>
            <pc:sldMk cId="0" sldId="262"/>
            <ac:grpSpMk id="494" creationId="{00000000-0000-0000-0000-000000000000}"/>
          </ac:grpSpMkLst>
        </pc:grpChg>
        <pc:grpChg chg="mod">
          <ac:chgData name="Natalia Guevara" userId="13e7e41f5c5c6209" providerId="LiveId" clId="{1E66AA45-79D6-4FD5-AEB1-3B48EEF95542}" dt="2021-06-29T00:38:03.262" v="251" actId="1076"/>
          <ac:grpSpMkLst>
            <pc:docMk/>
            <pc:sldMk cId="0" sldId="262"/>
            <ac:grpSpMk id="508" creationId="{00000000-0000-0000-0000-000000000000}"/>
          </ac:grpSpMkLst>
        </pc:grpChg>
        <pc:grpChg chg="mod">
          <ac:chgData name="Natalia Guevara" userId="13e7e41f5c5c6209" providerId="LiveId" clId="{1E66AA45-79D6-4FD5-AEB1-3B48EEF95542}" dt="2021-06-29T00:37:55.266" v="250" actId="1076"/>
          <ac:grpSpMkLst>
            <pc:docMk/>
            <pc:sldMk cId="0" sldId="262"/>
            <ac:grpSpMk id="522" creationId="{00000000-0000-0000-0000-000000000000}"/>
          </ac:grpSpMkLst>
        </pc:grpChg>
      </pc:sldChg>
      <pc:sldChg chg="modSp mod">
        <pc:chgData name="Natalia Guevara" userId="13e7e41f5c5c6209" providerId="LiveId" clId="{1E66AA45-79D6-4FD5-AEB1-3B48EEF95542}" dt="2021-06-29T01:55:49.708" v="598"/>
        <pc:sldMkLst>
          <pc:docMk/>
          <pc:sldMk cId="0" sldId="263"/>
        </pc:sldMkLst>
        <pc:spChg chg="mod">
          <ac:chgData name="Natalia Guevara" userId="13e7e41f5c5c6209" providerId="LiveId" clId="{1E66AA45-79D6-4FD5-AEB1-3B48EEF95542}" dt="2021-06-29T01:16:08.002" v="288" actId="20577"/>
          <ac:spMkLst>
            <pc:docMk/>
            <pc:sldMk cId="0" sldId="263"/>
            <ac:spMk id="529" creationId="{00000000-0000-0000-0000-000000000000}"/>
          </ac:spMkLst>
        </pc:spChg>
        <pc:spChg chg="mod">
          <ac:chgData name="Natalia Guevara" userId="13e7e41f5c5c6209" providerId="LiveId" clId="{1E66AA45-79D6-4FD5-AEB1-3B48EEF95542}" dt="2021-06-29T01:55:49.708" v="598"/>
          <ac:spMkLst>
            <pc:docMk/>
            <pc:sldMk cId="0" sldId="263"/>
            <ac:spMk id="530" creationId="{00000000-0000-0000-0000-000000000000}"/>
          </ac:spMkLst>
        </pc:spChg>
        <pc:spChg chg="mod">
          <ac:chgData name="Natalia Guevara" userId="13e7e41f5c5c6209" providerId="LiveId" clId="{1E66AA45-79D6-4FD5-AEB1-3B48EEF95542}" dt="2021-06-29T01:47:59.947" v="585" actId="1076"/>
          <ac:spMkLst>
            <pc:docMk/>
            <pc:sldMk cId="0" sldId="263"/>
            <ac:spMk id="531" creationId="{00000000-0000-0000-0000-000000000000}"/>
          </ac:spMkLst>
        </pc:spChg>
        <pc:spChg chg="mod">
          <ac:chgData name="Natalia Guevara" userId="13e7e41f5c5c6209" providerId="LiveId" clId="{1E66AA45-79D6-4FD5-AEB1-3B48EEF95542}" dt="2021-06-29T01:48:04.605" v="586" actId="1076"/>
          <ac:spMkLst>
            <pc:docMk/>
            <pc:sldMk cId="0" sldId="263"/>
            <ac:spMk id="532" creationId="{00000000-0000-0000-0000-000000000000}"/>
          </ac:spMkLst>
        </pc:spChg>
        <pc:grpChg chg="mod">
          <ac:chgData name="Natalia Guevara" userId="13e7e41f5c5c6209" providerId="LiveId" clId="{1E66AA45-79D6-4FD5-AEB1-3B48EEF95542}" dt="2021-06-29T01:47:57.825" v="584" actId="1076"/>
          <ac:grpSpMkLst>
            <pc:docMk/>
            <pc:sldMk cId="0" sldId="263"/>
            <ac:grpSpMk id="592" creationId="{00000000-0000-0000-0000-000000000000}"/>
          </ac:grpSpMkLst>
        </pc:grpChg>
      </pc:sldChg>
      <pc:sldChg chg="addSp delSp modSp mod">
        <pc:chgData name="Natalia Guevara" userId="13e7e41f5c5c6209" providerId="LiveId" clId="{1E66AA45-79D6-4FD5-AEB1-3B48EEF95542}" dt="2021-06-29T01:59:29.746" v="614"/>
        <pc:sldMkLst>
          <pc:docMk/>
          <pc:sldMk cId="0" sldId="264"/>
        </pc:sldMkLst>
        <pc:spChg chg="add del mod">
          <ac:chgData name="Natalia Guevara" userId="13e7e41f5c5c6209" providerId="LiveId" clId="{1E66AA45-79D6-4FD5-AEB1-3B48EEF95542}" dt="2021-06-29T01:16:18.782" v="290" actId="478"/>
          <ac:spMkLst>
            <pc:docMk/>
            <pc:sldMk cId="0" sldId="264"/>
            <ac:spMk id="3" creationId="{AF7FD7E9-5756-42E8-98D7-C8906885CC47}"/>
          </ac:spMkLst>
        </pc:spChg>
        <pc:spChg chg="add del mod">
          <ac:chgData name="Natalia Guevara" userId="13e7e41f5c5c6209" providerId="LiveId" clId="{1E66AA45-79D6-4FD5-AEB1-3B48EEF95542}" dt="2021-06-29T01:16:26.044" v="292" actId="478"/>
          <ac:spMkLst>
            <pc:docMk/>
            <pc:sldMk cId="0" sldId="264"/>
            <ac:spMk id="5" creationId="{AE5B7349-056D-43A9-9D95-0565E0C78186}"/>
          </ac:spMkLst>
        </pc:spChg>
        <pc:spChg chg="add del mod">
          <ac:chgData name="Natalia Guevara" userId="13e7e41f5c5c6209" providerId="LiveId" clId="{1E66AA45-79D6-4FD5-AEB1-3B48EEF95542}" dt="2021-06-29T01:16:44.662" v="297" actId="478"/>
          <ac:spMkLst>
            <pc:docMk/>
            <pc:sldMk cId="0" sldId="264"/>
            <ac:spMk id="7" creationId="{15B75949-56BB-4797-919B-D584EF629B35}"/>
          </ac:spMkLst>
        </pc:spChg>
        <pc:spChg chg="add del mod">
          <ac:chgData name="Natalia Guevara" userId="13e7e41f5c5c6209" providerId="LiveId" clId="{1E66AA45-79D6-4FD5-AEB1-3B48EEF95542}" dt="2021-06-29T01:16:56.262" v="300" actId="478"/>
          <ac:spMkLst>
            <pc:docMk/>
            <pc:sldMk cId="0" sldId="264"/>
            <ac:spMk id="9" creationId="{35BD6839-6C0A-44BC-9F0C-636D51C8E8A6}"/>
          </ac:spMkLst>
        </pc:spChg>
        <pc:spChg chg="mod">
          <ac:chgData name="Natalia Guevara" userId="13e7e41f5c5c6209" providerId="LiveId" clId="{1E66AA45-79D6-4FD5-AEB1-3B48EEF95542}" dt="2021-06-29T01:17:19.352" v="332" actId="20577"/>
          <ac:spMkLst>
            <pc:docMk/>
            <pc:sldMk cId="0" sldId="264"/>
            <ac:spMk id="691" creationId="{00000000-0000-0000-0000-000000000000}"/>
          </ac:spMkLst>
        </pc:spChg>
        <pc:spChg chg="del mod">
          <ac:chgData name="Natalia Guevara" userId="13e7e41f5c5c6209" providerId="LiveId" clId="{1E66AA45-79D6-4FD5-AEB1-3B48EEF95542}" dt="2021-06-29T01:16:53.017" v="299" actId="478"/>
          <ac:spMkLst>
            <pc:docMk/>
            <pc:sldMk cId="0" sldId="264"/>
            <ac:spMk id="692" creationId="{00000000-0000-0000-0000-000000000000}"/>
          </ac:spMkLst>
        </pc:spChg>
        <pc:spChg chg="del">
          <ac:chgData name="Natalia Guevara" userId="13e7e41f5c5c6209" providerId="LiveId" clId="{1E66AA45-79D6-4FD5-AEB1-3B48EEF95542}" dt="2021-06-29T01:16:41.331" v="296" actId="478"/>
          <ac:spMkLst>
            <pc:docMk/>
            <pc:sldMk cId="0" sldId="264"/>
            <ac:spMk id="693" creationId="{00000000-0000-0000-0000-000000000000}"/>
          </ac:spMkLst>
        </pc:spChg>
        <pc:spChg chg="mod">
          <ac:chgData name="Natalia Guevara" userId="13e7e41f5c5c6209" providerId="LiveId" clId="{1E66AA45-79D6-4FD5-AEB1-3B48EEF95542}" dt="2021-06-29T01:59:29.746" v="614"/>
          <ac:spMkLst>
            <pc:docMk/>
            <pc:sldMk cId="0" sldId="264"/>
            <ac:spMk id="694" creationId="{00000000-0000-0000-0000-000000000000}"/>
          </ac:spMkLst>
        </pc:spChg>
        <pc:spChg chg="del">
          <ac:chgData name="Natalia Guevara" userId="13e7e41f5c5c6209" providerId="LiveId" clId="{1E66AA45-79D6-4FD5-AEB1-3B48EEF95542}" dt="2021-06-29T01:16:21.671" v="291" actId="478"/>
          <ac:spMkLst>
            <pc:docMk/>
            <pc:sldMk cId="0" sldId="264"/>
            <ac:spMk id="695" creationId="{00000000-0000-0000-0000-000000000000}"/>
          </ac:spMkLst>
        </pc:spChg>
        <pc:spChg chg="del">
          <ac:chgData name="Natalia Guevara" userId="13e7e41f5c5c6209" providerId="LiveId" clId="{1E66AA45-79D6-4FD5-AEB1-3B48EEF95542}" dt="2021-06-29T01:16:16" v="289" actId="478"/>
          <ac:spMkLst>
            <pc:docMk/>
            <pc:sldMk cId="0" sldId="264"/>
            <ac:spMk id="696" creationId="{00000000-0000-0000-0000-000000000000}"/>
          </ac:spMkLst>
        </pc:spChg>
        <pc:grpChg chg="mod">
          <ac:chgData name="Natalia Guevara" userId="13e7e41f5c5c6209" providerId="LiveId" clId="{1E66AA45-79D6-4FD5-AEB1-3B48EEF95542}" dt="2021-06-29T01:16:37.992" v="295" actId="1076"/>
          <ac:grpSpMkLst>
            <pc:docMk/>
            <pc:sldMk cId="0" sldId="264"/>
            <ac:grpSpMk id="697" creationId="{00000000-0000-0000-0000-000000000000}"/>
          </ac:grpSpMkLst>
        </pc:grpChg>
      </pc:sldChg>
      <pc:sldChg chg="del">
        <pc:chgData name="Natalia Guevara" userId="13e7e41f5c5c6209" providerId="LiveId" clId="{1E66AA45-79D6-4FD5-AEB1-3B48EEF95542}" dt="2021-06-29T01:17:27.192" v="333" actId="47"/>
        <pc:sldMkLst>
          <pc:docMk/>
          <pc:sldMk cId="0" sldId="265"/>
        </pc:sldMkLst>
      </pc:sldChg>
      <pc:sldChg chg="del">
        <pc:chgData name="Natalia Guevara" userId="13e7e41f5c5c6209" providerId="LiveId" clId="{1E66AA45-79D6-4FD5-AEB1-3B48EEF95542}" dt="2021-06-29T01:17:29.442" v="334" actId="47"/>
        <pc:sldMkLst>
          <pc:docMk/>
          <pc:sldMk cId="0" sldId="266"/>
        </pc:sldMkLst>
      </pc:sldChg>
      <pc:sldChg chg="addSp modSp del mod">
        <pc:chgData name="Natalia Guevara" userId="13e7e41f5c5c6209" providerId="LiveId" clId="{1E66AA45-79D6-4FD5-AEB1-3B48EEF95542}" dt="2021-06-29T01:17:55.942" v="337" actId="47"/>
        <pc:sldMkLst>
          <pc:docMk/>
          <pc:sldMk cId="0" sldId="267"/>
        </pc:sldMkLst>
        <pc:spChg chg="add mod">
          <ac:chgData name="Natalia Guevara" userId="13e7e41f5c5c6209" providerId="LiveId" clId="{1E66AA45-79D6-4FD5-AEB1-3B48EEF95542}" dt="2021-06-29T01:02:47.922" v="275" actId="20577"/>
          <ac:spMkLst>
            <pc:docMk/>
            <pc:sldMk cId="0" sldId="267"/>
            <ac:spMk id="22" creationId="{B71723B3-6AD5-4BBC-86F6-51D10E2FEAC6}"/>
          </ac:spMkLst>
        </pc:spChg>
        <pc:spChg chg="mod">
          <ac:chgData name="Natalia Guevara" userId="13e7e41f5c5c6209" providerId="LiveId" clId="{1E66AA45-79D6-4FD5-AEB1-3B48EEF95542}" dt="2021-06-29T01:17:35.262" v="335" actId="1076"/>
          <ac:spMkLst>
            <pc:docMk/>
            <pc:sldMk cId="0" sldId="267"/>
            <ac:spMk id="804" creationId="{00000000-0000-0000-0000-000000000000}"/>
          </ac:spMkLst>
        </pc:spChg>
        <pc:spChg chg="mod">
          <ac:chgData name="Natalia Guevara" userId="13e7e41f5c5c6209" providerId="LiveId" clId="{1E66AA45-79D6-4FD5-AEB1-3B48EEF95542}" dt="2021-06-29T01:17:52.362" v="336" actId="1076"/>
          <ac:spMkLst>
            <pc:docMk/>
            <pc:sldMk cId="0" sldId="267"/>
            <ac:spMk id="805" creationId="{00000000-0000-0000-0000-000000000000}"/>
          </ac:spMkLst>
        </pc:spChg>
      </pc:sldChg>
      <pc:sldChg chg="modSp mod">
        <pc:chgData name="Natalia Guevara" userId="13e7e41f5c5c6209" providerId="LiveId" clId="{1E66AA45-79D6-4FD5-AEB1-3B48EEF95542}" dt="2021-06-29T02:01:55.650" v="634"/>
        <pc:sldMkLst>
          <pc:docMk/>
          <pc:sldMk cId="0" sldId="268"/>
        </pc:sldMkLst>
        <pc:spChg chg="mod">
          <ac:chgData name="Natalia Guevara" userId="13e7e41f5c5c6209" providerId="LiveId" clId="{1E66AA45-79D6-4FD5-AEB1-3B48EEF95542}" dt="2021-06-29T01:18:06.325" v="351" actId="20577"/>
          <ac:spMkLst>
            <pc:docMk/>
            <pc:sldMk cId="0" sldId="268"/>
            <ac:spMk id="817" creationId="{00000000-0000-0000-0000-000000000000}"/>
          </ac:spMkLst>
        </pc:spChg>
        <pc:spChg chg="mod">
          <ac:chgData name="Natalia Guevara" userId="13e7e41f5c5c6209" providerId="LiveId" clId="{1E66AA45-79D6-4FD5-AEB1-3B48EEF95542}" dt="2021-06-29T02:01:55.650" v="634"/>
          <ac:spMkLst>
            <pc:docMk/>
            <pc:sldMk cId="0" sldId="268"/>
            <ac:spMk id="850" creationId="{00000000-0000-0000-0000-000000000000}"/>
          </ac:spMkLst>
        </pc:spChg>
      </pc:sldChg>
      <pc:sldChg chg="del">
        <pc:chgData name="Natalia Guevara" userId="13e7e41f5c5c6209" providerId="LiveId" clId="{1E66AA45-79D6-4FD5-AEB1-3B48EEF95542}" dt="2021-06-29T01:18:13.901" v="352" actId="47"/>
        <pc:sldMkLst>
          <pc:docMk/>
          <pc:sldMk cId="0" sldId="269"/>
        </pc:sldMkLst>
      </pc:sldChg>
      <pc:sldChg chg="addSp delSp modSp mod">
        <pc:chgData name="Natalia Guevara" userId="13e7e41f5c5c6209" providerId="LiveId" clId="{1E66AA45-79D6-4FD5-AEB1-3B48EEF95542}" dt="2021-06-29T02:22:24.742" v="673"/>
        <pc:sldMkLst>
          <pc:docMk/>
          <pc:sldMk cId="0" sldId="270"/>
        </pc:sldMkLst>
        <pc:spChg chg="add del mod">
          <ac:chgData name="Natalia Guevara" userId="13e7e41f5c5c6209" providerId="LiveId" clId="{1E66AA45-79D6-4FD5-AEB1-3B48EEF95542}" dt="2021-06-29T01:19:04.614" v="374" actId="478"/>
          <ac:spMkLst>
            <pc:docMk/>
            <pc:sldMk cId="0" sldId="270"/>
            <ac:spMk id="3" creationId="{9FD28ED3-BBD0-4C31-9A4A-4979FE085327}"/>
          </ac:spMkLst>
        </pc:spChg>
        <pc:spChg chg="add del mod">
          <ac:chgData name="Natalia Guevara" userId="13e7e41f5c5c6209" providerId="LiveId" clId="{1E66AA45-79D6-4FD5-AEB1-3B48EEF95542}" dt="2021-06-29T01:19:04.614" v="374" actId="478"/>
          <ac:spMkLst>
            <pc:docMk/>
            <pc:sldMk cId="0" sldId="270"/>
            <ac:spMk id="5" creationId="{9F4DB149-A486-4C64-BB2C-CFF47EFB20F1}"/>
          </ac:spMkLst>
        </pc:spChg>
        <pc:spChg chg="add del mod">
          <ac:chgData name="Natalia Guevara" userId="13e7e41f5c5c6209" providerId="LiveId" clId="{1E66AA45-79D6-4FD5-AEB1-3B48EEF95542}" dt="2021-06-29T01:19:04.614" v="374" actId="478"/>
          <ac:spMkLst>
            <pc:docMk/>
            <pc:sldMk cId="0" sldId="270"/>
            <ac:spMk id="7" creationId="{A917F264-865A-4965-9727-BE6438752053}"/>
          </ac:spMkLst>
        </pc:spChg>
        <pc:spChg chg="add del mod">
          <ac:chgData name="Natalia Guevara" userId="13e7e41f5c5c6209" providerId="LiveId" clId="{1E66AA45-79D6-4FD5-AEB1-3B48EEF95542}" dt="2021-06-29T01:19:04.614" v="374" actId="478"/>
          <ac:spMkLst>
            <pc:docMk/>
            <pc:sldMk cId="0" sldId="270"/>
            <ac:spMk id="9" creationId="{14486F45-7BB8-4773-90D5-CEC5B4C6886E}"/>
          </ac:spMkLst>
        </pc:spChg>
        <pc:spChg chg="add del mod">
          <ac:chgData name="Natalia Guevara" userId="13e7e41f5c5c6209" providerId="LiveId" clId="{1E66AA45-79D6-4FD5-AEB1-3B48EEF95542}" dt="2021-06-29T01:19:04.614" v="374" actId="478"/>
          <ac:spMkLst>
            <pc:docMk/>
            <pc:sldMk cId="0" sldId="270"/>
            <ac:spMk id="11" creationId="{70AFE1B7-AE40-46F3-9AF6-BB3B4E7CDF5E}"/>
          </ac:spMkLst>
        </pc:spChg>
        <pc:spChg chg="add del mod">
          <ac:chgData name="Natalia Guevara" userId="13e7e41f5c5c6209" providerId="LiveId" clId="{1E66AA45-79D6-4FD5-AEB1-3B48EEF95542}" dt="2021-06-29T01:19:04.614" v="374" actId="478"/>
          <ac:spMkLst>
            <pc:docMk/>
            <pc:sldMk cId="0" sldId="270"/>
            <ac:spMk id="13" creationId="{1BDC3CA9-CD15-43D1-AD84-E5105495A006}"/>
          </ac:spMkLst>
        </pc:spChg>
        <pc:spChg chg="add del mod">
          <ac:chgData name="Natalia Guevara" userId="13e7e41f5c5c6209" providerId="LiveId" clId="{1E66AA45-79D6-4FD5-AEB1-3B48EEF95542}" dt="2021-06-29T01:19:04.614" v="374" actId="478"/>
          <ac:spMkLst>
            <pc:docMk/>
            <pc:sldMk cId="0" sldId="270"/>
            <ac:spMk id="15" creationId="{D8513961-79C7-4F1C-8961-4D57610C8CE0}"/>
          </ac:spMkLst>
        </pc:spChg>
        <pc:spChg chg="add del mod">
          <ac:chgData name="Natalia Guevara" userId="13e7e41f5c5c6209" providerId="LiveId" clId="{1E66AA45-79D6-4FD5-AEB1-3B48EEF95542}" dt="2021-06-29T01:19:04.614" v="374" actId="478"/>
          <ac:spMkLst>
            <pc:docMk/>
            <pc:sldMk cId="0" sldId="270"/>
            <ac:spMk id="17" creationId="{F324B8EC-79B0-47D1-A973-BE6A32EFFC4B}"/>
          </ac:spMkLst>
        </pc:spChg>
        <pc:spChg chg="add mod">
          <ac:chgData name="Natalia Guevara" userId="13e7e41f5c5c6209" providerId="LiveId" clId="{1E66AA45-79D6-4FD5-AEB1-3B48EEF95542}" dt="2021-06-29T02:22:24.742" v="673"/>
          <ac:spMkLst>
            <pc:docMk/>
            <pc:sldMk cId="0" sldId="270"/>
            <ac:spMk id="18" creationId="{A7B8B2A0-5F6F-4D0F-8E05-AC47F66A42B5}"/>
          </ac:spMkLst>
        </pc:spChg>
        <pc:spChg chg="mod">
          <ac:chgData name="Natalia Guevara" userId="13e7e41f5c5c6209" providerId="LiveId" clId="{1E66AA45-79D6-4FD5-AEB1-3B48EEF95542}" dt="2021-06-29T01:19:36.084" v="382"/>
          <ac:spMkLst>
            <pc:docMk/>
            <pc:sldMk cId="0" sldId="270"/>
            <ac:spMk id="99" creationId="{8DCB4D9A-C8C5-4ABF-B65A-30CAE7C08DAF}"/>
          </ac:spMkLst>
        </pc:spChg>
        <pc:spChg chg="mod">
          <ac:chgData name="Natalia Guevara" userId="13e7e41f5c5c6209" providerId="LiveId" clId="{1E66AA45-79D6-4FD5-AEB1-3B48EEF95542}" dt="2021-06-29T01:19:36.084" v="382"/>
          <ac:spMkLst>
            <pc:docMk/>
            <pc:sldMk cId="0" sldId="270"/>
            <ac:spMk id="100" creationId="{6020C216-8F93-4B2F-8122-D50821B7B662}"/>
          </ac:spMkLst>
        </pc:spChg>
        <pc:spChg chg="mod">
          <ac:chgData name="Natalia Guevara" userId="13e7e41f5c5c6209" providerId="LiveId" clId="{1E66AA45-79D6-4FD5-AEB1-3B48EEF95542}" dt="2021-06-29T01:19:36.084" v="382"/>
          <ac:spMkLst>
            <pc:docMk/>
            <pc:sldMk cId="0" sldId="270"/>
            <ac:spMk id="101" creationId="{27D30104-61CC-4ED3-8C51-9F65A86A14C8}"/>
          </ac:spMkLst>
        </pc:spChg>
        <pc:spChg chg="mod">
          <ac:chgData name="Natalia Guevara" userId="13e7e41f5c5c6209" providerId="LiveId" clId="{1E66AA45-79D6-4FD5-AEB1-3B48EEF95542}" dt="2021-06-29T01:19:36.084" v="382"/>
          <ac:spMkLst>
            <pc:docMk/>
            <pc:sldMk cId="0" sldId="270"/>
            <ac:spMk id="102" creationId="{46309CE0-B8CD-4967-9C8F-1631A45E02A8}"/>
          </ac:spMkLst>
        </pc:spChg>
        <pc:spChg chg="mod">
          <ac:chgData name="Natalia Guevara" userId="13e7e41f5c5c6209" providerId="LiveId" clId="{1E66AA45-79D6-4FD5-AEB1-3B48EEF95542}" dt="2021-06-29T01:19:36.084" v="382"/>
          <ac:spMkLst>
            <pc:docMk/>
            <pc:sldMk cId="0" sldId="270"/>
            <ac:spMk id="103" creationId="{007B0D96-A28A-409A-8AC7-46CB85FD18FD}"/>
          </ac:spMkLst>
        </pc:spChg>
        <pc:spChg chg="mod">
          <ac:chgData name="Natalia Guevara" userId="13e7e41f5c5c6209" providerId="LiveId" clId="{1E66AA45-79D6-4FD5-AEB1-3B48EEF95542}" dt="2021-06-29T01:19:36.084" v="382"/>
          <ac:spMkLst>
            <pc:docMk/>
            <pc:sldMk cId="0" sldId="270"/>
            <ac:spMk id="104" creationId="{579F8BBF-A5AE-4564-9F63-0BE69867218A}"/>
          </ac:spMkLst>
        </pc:spChg>
        <pc:spChg chg="mod">
          <ac:chgData name="Natalia Guevara" userId="13e7e41f5c5c6209" providerId="LiveId" clId="{1E66AA45-79D6-4FD5-AEB1-3B48EEF95542}" dt="2021-06-29T01:19:36.084" v="382"/>
          <ac:spMkLst>
            <pc:docMk/>
            <pc:sldMk cId="0" sldId="270"/>
            <ac:spMk id="105" creationId="{EA79F1FD-C578-4EFA-88A4-2436DFF5E926}"/>
          </ac:spMkLst>
        </pc:spChg>
        <pc:spChg chg="mod">
          <ac:chgData name="Natalia Guevara" userId="13e7e41f5c5c6209" providerId="LiveId" clId="{1E66AA45-79D6-4FD5-AEB1-3B48EEF95542}" dt="2021-06-29T01:19:36.084" v="382"/>
          <ac:spMkLst>
            <pc:docMk/>
            <pc:sldMk cId="0" sldId="270"/>
            <ac:spMk id="106" creationId="{447A74FD-F687-4C11-8AC1-2D0B5B0C4BA1}"/>
          </ac:spMkLst>
        </pc:spChg>
        <pc:spChg chg="mod">
          <ac:chgData name="Natalia Guevara" userId="13e7e41f5c5c6209" providerId="LiveId" clId="{1E66AA45-79D6-4FD5-AEB1-3B48EEF95542}" dt="2021-06-29T01:19:36.084" v="382"/>
          <ac:spMkLst>
            <pc:docMk/>
            <pc:sldMk cId="0" sldId="270"/>
            <ac:spMk id="107" creationId="{478FE887-1620-40B1-86D1-26B7663DCD1A}"/>
          </ac:spMkLst>
        </pc:spChg>
        <pc:spChg chg="mod">
          <ac:chgData name="Natalia Guevara" userId="13e7e41f5c5c6209" providerId="LiveId" clId="{1E66AA45-79D6-4FD5-AEB1-3B48EEF95542}" dt="2021-06-29T01:19:36.084" v="382"/>
          <ac:spMkLst>
            <pc:docMk/>
            <pc:sldMk cId="0" sldId="270"/>
            <ac:spMk id="108" creationId="{8C25A251-9FD3-4248-8762-0D29C1802630}"/>
          </ac:spMkLst>
        </pc:spChg>
        <pc:spChg chg="mod">
          <ac:chgData name="Natalia Guevara" userId="13e7e41f5c5c6209" providerId="LiveId" clId="{1E66AA45-79D6-4FD5-AEB1-3B48EEF95542}" dt="2021-06-29T01:19:36.084" v="382"/>
          <ac:spMkLst>
            <pc:docMk/>
            <pc:sldMk cId="0" sldId="270"/>
            <ac:spMk id="109" creationId="{D6DC26B2-A342-4C09-87C4-5440DC58E056}"/>
          </ac:spMkLst>
        </pc:spChg>
        <pc:spChg chg="mod">
          <ac:chgData name="Natalia Guevara" userId="13e7e41f5c5c6209" providerId="LiveId" clId="{1E66AA45-79D6-4FD5-AEB1-3B48EEF95542}" dt="2021-06-29T01:19:36.084" v="382"/>
          <ac:spMkLst>
            <pc:docMk/>
            <pc:sldMk cId="0" sldId="270"/>
            <ac:spMk id="110" creationId="{76144FE8-0B7B-4E92-8128-81C1503467F4}"/>
          </ac:spMkLst>
        </pc:spChg>
        <pc:spChg chg="mod">
          <ac:chgData name="Natalia Guevara" userId="13e7e41f5c5c6209" providerId="LiveId" clId="{1E66AA45-79D6-4FD5-AEB1-3B48EEF95542}" dt="2021-06-29T01:19:36.084" v="382"/>
          <ac:spMkLst>
            <pc:docMk/>
            <pc:sldMk cId="0" sldId="270"/>
            <ac:spMk id="111" creationId="{5516AC81-B5CC-4893-91E9-E66C6884A346}"/>
          </ac:spMkLst>
        </pc:spChg>
        <pc:spChg chg="mod">
          <ac:chgData name="Natalia Guevara" userId="13e7e41f5c5c6209" providerId="LiveId" clId="{1E66AA45-79D6-4FD5-AEB1-3B48EEF95542}" dt="2021-06-29T01:19:36.084" v="382"/>
          <ac:spMkLst>
            <pc:docMk/>
            <pc:sldMk cId="0" sldId="270"/>
            <ac:spMk id="112" creationId="{54F02E0F-C712-4546-B83E-C29DF14E377F}"/>
          </ac:spMkLst>
        </pc:spChg>
        <pc:spChg chg="mod">
          <ac:chgData name="Natalia Guevara" userId="13e7e41f5c5c6209" providerId="LiveId" clId="{1E66AA45-79D6-4FD5-AEB1-3B48EEF95542}" dt="2021-06-29T01:19:36.084" v="382"/>
          <ac:spMkLst>
            <pc:docMk/>
            <pc:sldMk cId="0" sldId="270"/>
            <ac:spMk id="113" creationId="{F7998BE8-FCA5-45F2-A121-238539865BA0}"/>
          </ac:spMkLst>
        </pc:spChg>
        <pc:spChg chg="mod">
          <ac:chgData name="Natalia Guevara" userId="13e7e41f5c5c6209" providerId="LiveId" clId="{1E66AA45-79D6-4FD5-AEB1-3B48EEF95542}" dt="2021-06-29T01:19:36.084" v="382"/>
          <ac:spMkLst>
            <pc:docMk/>
            <pc:sldMk cId="0" sldId="270"/>
            <ac:spMk id="114" creationId="{475F153B-5F8D-47EB-922F-8A56BF4B867A}"/>
          </ac:spMkLst>
        </pc:spChg>
        <pc:spChg chg="mod">
          <ac:chgData name="Natalia Guevara" userId="13e7e41f5c5c6209" providerId="LiveId" clId="{1E66AA45-79D6-4FD5-AEB1-3B48EEF95542}" dt="2021-06-29T01:19:36.084" v="382"/>
          <ac:spMkLst>
            <pc:docMk/>
            <pc:sldMk cId="0" sldId="270"/>
            <ac:spMk id="115" creationId="{DED85EF7-B22E-42B4-970A-9BFEAC7E3BA1}"/>
          </ac:spMkLst>
        </pc:spChg>
        <pc:spChg chg="mod">
          <ac:chgData name="Natalia Guevara" userId="13e7e41f5c5c6209" providerId="LiveId" clId="{1E66AA45-79D6-4FD5-AEB1-3B48EEF95542}" dt="2021-06-29T01:19:36.084" v="382"/>
          <ac:spMkLst>
            <pc:docMk/>
            <pc:sldMk cId="0" sldId="270"/>
            <ac:spMk id="116" creationId="{F878D1C1-A3D7-4AD1-9A70-97CBE9C1F95B}"/>
          </ac:spMkLst>
        </pc:spChg>
        <pc:spChg chg="mod">
          <ac:chgData name="Natalia Guevara" userId="13e7e41f5c5c6209" providerId="LiveId" clId="{1E66AA45-79D6-4FD5-AEB1-3B48EEF95542}" dt="2021-06-29T01:19:36.084" v="382"/>
          <ac:spMkLst>
            <pc:docMk/>
            <pc:sldMk cId="0" sldId="270"/>
            <ac:spMk id="117" creationId="{DC2078C0-A55C-4F34-B00D-5647F9262F60}"/>
          </ac:spMkLst>
        </pc:spChg>
        <pc:spChg chg="mod">
          <ac:chgData name="Natalia Guevara" userId="13e7e41f5c5c6209" providerId="LiveId" clId="{1E66AA45-79D6-4FD5-AEB1-3B48EEF95542}" dt="2021-06-29T01:19:36.084" v="382"/>
          <ac:spMkLst>
            <pc:docMk/>
            <pc:sldMk cId="0" sldId="270"/>
            <ac:spMk id="118" creationId="{04E1A088-AE54-461B-9602-1B6CEEAFE5BE}"/>
          </ac:spMkLst>
        </pc:spChg>
        <pc:spChg chg="mod">
          <ac:chgData name="Natalia Guevara" userId="13e7e41f5c5c6209" providerId="LiveId" clId="{1E66AA45-79D6-4FD5-AEB1-3B48EEF95542}" dt="2021-06-29T01:19:36.084" v="382"/>
          <ac:spMkLst>
            <pc:docMk/>
            <pc:sldMk cId="0" sldId="270"/>
            <ac:spMk id="119" creationId="{F16E2851-6267-4B4C-8BF3-B7CD558D7269}"/>
          </ac:spMkLst>
        </pc:spChg>
        <pc:spChg chg="mod">
          <ac:chgData name="Natalia Guevara" userId="13e7e41f5c5c6209" providerId="LiveId" clId="{1E66AA45-79D6-4FD5-AEB1-3B48EEF95542}" dt="2021-06-29T01:19:36.084" v="382"/>
          <ac:spMkLst>
            <pc:docMk/>
            <pc:sldMk cId="0" sldId="270"/>
            <ac:spMk id="120" creationId="{7FE9AF19-F057-4E94-A1D3-6B9003A6184E}"/>
          </ac:spMkLst>
        </pc:spChg>
        <pc:spChg chg="mod">
          <ac:chgData name="Natalia Guevara" userId="13e7e41f5c5c6209" providerId="LiveId" clId="{1E66AA45-79D6-4FD5-AEB1-3B48EEF95542}" dt="2021-06-29T01:19:36.084" v="382"/>
          <ac:spMkLst>
            <pc:docMk/>
            <pc:sldMk cId="0" sldId="270"/>
            <ac:spMk id="121" creationId="{34BEACDE-1992-4581-99FB-6115EF132C28}"/>
          </ac:spMkLst>
        </pc:spChg>
        <pc:spChg chg="mod">
          <ac:chgData name="Natalia Guevara" userId="13e7e41f5c5c6209" providerId="LiveId" clId="{1E66AA45-79D6-4FD5-AEB1-3B48EEF95542}" dt="2021-06-29T01:19:36.084" v="382"/>
          <ac:spMkLst>
            <pc:docMk/>
            <pc:sldMk cId="0" sldId="270"/>
            <ac:spMk id="122" creationId="{62B19EA1-2F95-4D20-920C-8312CF99C76E}"/>
          </ac:spMkLst>
        </pc:spChg>
        <pc:spChg chg="mod">
          <ac:chgData name="Natalia Guevara" userId="13e7e41f5c5c6209" providerId="LiveId" clId="{1E66AA45-79D6-4FD5-AEB1-3B48EEF95542}" dt="2021-06-29T01:19:36.084" v="382"/>
          <ac:spMkLst>
            <pc:docMk/>
            <pc:sldMk cId="0" sldId="270"/>
            <ac:spMk id="123" creationId="{7BD8048A-D032-4216-AAFE-30D720BA41DF}"/>
          </ac:spMkLst>
        </pc:spChg>
        <pc:spChg chg="mod">
          <ac:chgData name="Natalia Guevara" userId="13e7e41f5c5c6209" providerId="LiveId" clId="{1E66AA45-79D6-4FD5-AEB1-3B48EEF95542}" dt="2021-06-29T01:19:36.084" v="382"/>
          <ac:spMkLst>
            <pc:docMk/>
            <pc:sldMk cId="0" sldId="270"/>
            <ac:spMk id="124" creationId="{22C3985E-21C3-48F4-B3E9-EE6A77F1C74C}"/>
          </ac:spMkLst>
        </pc:spChg>
        <pc:spChg chg="mod">
          <ac:chgData name="Natalia Guevara" userId="13e7e41f5c5c6209" providerId="LiveId" clId="{1E66AA45-79D6-4FD5-AEB1-3B48EEF95542}" dt="2021-06-29T01:19:36.084" v="382"/>
          <ac:spMkLst>
            <pc:docMk/>
            <pc:sldMk cId="0" sldId="270"/>
            <ac:spMk id="125" creationId="{62DC16F9-66E8-497D-8F54-4CBB4C4501F3}"/>
          </ac:spMkLst>
        </pc:spChg>
        <pc:spChg chg="del">
          <ac:chgData name="Natalia Guevara" userId="13e7e41f5c5c6209" providerId="LiveId" clId="{1E66AA45-79D6-4FD5-AEB1-3B48EEF95542}" dt="2021-06-29T01:18:59.445" v="373" actId="478"/>
          <ac:spMkLst>
            <pc:docMk/>
            <pc:sldMk cId="0" sldId="270"/>
            <ac:spMk id="914" creationId="{00000000-0000-0000-0000-000000000000}"/>
          </ac:spMkLst>
        </pc:spChg>
        <pc:spChg chg="del">
          <ac:chgData name="Natalia Guevara" userId="13e7e41f5c5c6209" providerId="LiveId" clId="{1E66AA45-79D6-4FD5-AEB1-3B48EEF95542}" dt="2021-06-29T01:18:59.445" v="373" actId="478"/>
          <ac:spMkLst>
            <pc:docMk/>
            <pc:sldMk cId="0" sldId="270"/>
            <ac:spMk id="915" creationId="{00000000-0000-0000-0000-000000000000}"/>
          </ac:spMkLst>
        </pc:spChg>
        <pc:spChg chg="del">
          <ac:chgData name="Natalia Guevara" userId="13e7e41f5c5c6209" providerId="LiveId" clId="{1E66AA45-79D6-4FD5-AEB1-3B48EEF95542}" dt="2021-06-29T01:18:59.445" v="373" actId="478"/>
          <ac:spMkLst>
            <pc:docMk/>
            <pc:sldMk cId="0" sldId="270"/>
            <ac:spMk id="916" creationId="{00000000-0000-0000-0000-000000000000}"/>
          </ac:spMkLst>
        </pc:spChg>
        <pc:spChg chg="del">
          <ac:chgData name="Natalia Guevara" userId="13e7e41f5c5c6209" providerId="LiveId" clId="{1E66AA45-79D6-4FD5-AEB1-3B48EEF95542}" dt="2021-06-29T01:18:59.445" v="373" actId="478"/>
          <ac:spMkLst>
            <pc:docMk/>
            <pc:sldMk cId="0" sldId="270"/>
            <ac:spMk id="917" creationId="{00000000-0000-0000-0000-000000000000}"/>
          </ac:spMkLst>
        </pc:spChg>
        <pc:spChg chg="mod">
          <ac:chgData name="Natalia Guevara" userId="13e7e41f5c5c6209" providerId="LiveId" clId="{1E66AA45-79D6-4FD5-AEB1-3B48EEF95542}" dt="2021-06-29T01:19:41.894" v="385" actId="403"/>
          <ac:spMkLst>
            <pc:docMk/>
            <pc:sldMk cId="0" sldId="270"/>
            <ac:spMk id="918" creationId="{00000000-0000-0000-0000-000000000000}"/>
          </ac:spMkLst>
        </pc:spChg>
        <pc:spChg chg="del">
          <ac:chgData name="Natalia Guevara" userId="13e7e41f5c5c6209" providerId="LiveId" clId="{1E66AA45-79D6-4FD5-AEB1-3B48EEF95542}" dt="2021-06-29T01:18:59.445" v="373" actId="478"/>
          <ac:spMkLst>
            <pc:docMk/>
            <pc:sldMk cId="0" sldId="270"/>
            <ac:spMk id="919" creationId="{00000000-0000-0000-0000-000000000000}"/>
          </ac:spMkLst>
        </pc:spChg>
        <pc:spChg chg="del">
          <ac:chgData name="Natalia Guevara" userId="13e7e41f5c5c6209" providerId="LiveId" clId="{1E66AA45-79D6-4FD5-AEB1-3B48EEF95542}" dt="2021-06-29T01:18:59.445" v="373" actId="478"/>
          <ac:spMkLst>
            <pc:docMk/>
            <pc:sldMk cId="0" sldId="270"/>
            <ac:spMk id="920" creationId="{00000000-0000-0000-0000-000000000000}"/>
          </ac:spMkLst>
        </pc:spChg>
        <pc:spChg chg="del">
          <ac:chgData name="Natalia Guevara" userId="13e7e41f5c5c6209" providerId="LiveId" clId="{1E66AA45-79D6-4FD5-AEB1-3B48EEF95542}" dt="2021-06-29T01:18:59.445" v="373" actId="478"/>
          <ac:spMkLst>
            <pc:docMk/>
            <pc:sldMk cId="0" sldId="270"/>
            <ac:spMk id="921" creationId="{00000000-0000-0000-0000-000000000000}"/>
          </ac:spMkLst>
        </pc:spChg>
        <pc:spChg chg="del">
          <ac:chgData name="Natalia Guevara" userId="13e7e41f5c5c6209" providerId="LiveId" clId="{1E66AA45-79D6-4FD5-AEB1-3B48EEF95542}" dt="2021-06-29T01:18:59.445" v="373" actId="478"/>
          <ac:spMkLst>
            <pc:docMk/>
            <pc:sldMk cId="0" sldId="270"/>
            <ac:spMk id="922" creationId="{00000000-0000-0000-0000-000000000000}"/>
          </ac:spMkLst>
        </pc:spChg>
        <pc:spChg chg="del">
          <ac:chgData name="Natalia Guevara" userId="13e7e41f5c5c6209" providerId="LiveId" clId="{1E66AA45-79D6-4FD5-AEB1-3B48EEF95542}" dt="2021-06-29T01:18:59.445" v="373" actId="478"/>
          <ac:spMkLst>
            <pc:docMk/>
            <pc:sldMk cId="0" sldId="270"/>
            <ac:spMk id="990" creationId="{00000000-0000-0000-0000-000000000000}"/>
          </ac:spMkLst>
        </pc:spChg>
        <pc:spChg chg="del">
          <ac:chgData name="Natalia Guevara" userId="13e7e41f5c5c6209" providerId="LiveId" clId="{1E66AA45-79D6-4FD5-AEB1-3B48EEF95542}" dt="2021-06-29T01:18:59.445" v="373" actId="478"/>
          <ac:spMkLst>
            <pc:docMk/>
            <pc:sldMk cId="0" sldId="270"/>
            <ac:spMk id="991" creationId="{00000000-0000-0000-0000-000000000000}"/>
          </ac:spMkLst>
        </pc:spChg>
        <pc:spChg chg="del">
          <ac:chgData name="Natalia Guevara" userId="13e7e41f5c5c6209" providerId="LiveId" clId="{1E66AA45-79D6-4FD5-AEB1-3B48EEF95542}" dt="2021-06-29T01:18:59.445" v="373" actId="478"/>
          <ac:spMkLst>
            <pc:docMk/>
            <pc:sldMk cId="0" sldId="270"/>
            <ac:spMk id="992" creationId="{00000000-0000-0000-0000-000000000000}"/>
          </ac:spMkLst>
        </pc:spChg>
        <pc:spChg chg="del">
          <ac:chgData name="Natalia Guevara" userId="13e7e41f5c5c6209" providerId="LiveId" clId="{1E66AA45-79D6-4FD5-AEB1-3B48EEF95542}" dt="2021-06-29T01:18:59.445" v="373" actId="478"/>
          <ac:spMkLst>
            <pc:docMk/>
            <pc:sldMk cId="0" sldId="270"/>
            <ac:spMk id="993" creationId="{00000000-0000-0000-0000-000000000000}"/>
          </ac:spMkLst>
        </pc:spChg>
        <pc:grpChg chg="add mod">
          <ac:chgData name="Natalia Guevara" userId="13e7e41f5c5c6209" providerId="LiveId" clId="{1E66AA45-79D6-4FD5-AEB1-3B48EEF95542}" dt="2021-06-29T01:19:51.505" v="388" actId="1076"/>
          <ac:grpSpMkLst>
            <pc:docMk/>
            <pc:sldMk cId="0" sldId="270"/>
            <ac:grpSpMk id="98" creationId="{1D8403F0-11D4-4FAA-BF96-4E9A2B8BEF25}"/>
          </ac:grpSpMkLst>
        </pc:grpChg>
        <pc:grpChg chg="del">
          <ac:chgData name="Natalia Guevara" userId="13e7e41f5c5c6209" providerId="LiveId" clId="{1E66AA45-79D6-4FD5-AEB1-3B48EEF95542}" dt="2021-06-29T01:18:59.445" v="373" actId="478"/>
          <ac:grpSpMkLst>
            <pc:docMk/>
            <pc:sldMk cId="0" sldId="270"/>
            <ac:grpSpMk id="923" creationId="{00000000-0000-0000-0000-000000000000}"/>
          </ac:grpSpMkLst>
        </pc:grpChg>
        <pc:grpChg chg="del">
          <ac:chgData name="Natalia Guevara" userId="13e7e41f5c5c6209" providerId="LiveId" clId="{1E66AA45-79D6-4FD5-AEB1-3B48EEF95542}" dt="2021-06-29T01:18:59.445" v="373" actId="478"/>
          <ac:grpSpMkLst>
            <pc:docMk/>
            <pc:sldMk cId="0" sldId="270"/>
            <ac:grpSpMk id="940" creationId="{00000000-0000-0000-0000-000000000000}"/>
          </ac:grpSpMkLst>
        </pc:grpChg>
        <pc:grpChg chg="del">
          <ac:chgData name="Natalia Guevara" userId="13e7e41f5c5c6209" providerId="LiveId" clId="{1E66AA45-79D6-4FD5-AEB1-3B48EEF95542}" dt="2021-06-29T01:18:59.445" v="373" actId="478"/>
          <ac:grpSpMkLst>
            <pc:docMk/>
            <pc:sldMk cId="0" sldId="270"/>
            <ac:grpSpMk id="950" creationId="{00000000-0000-0000-0000-000000000000}"/>
          </ac:grpSpMkLst>
        </pc:grpChg>
        <pc:grpChg chg="del">
          <ac:chgData name="Natalia Guevara" userId="13e7e41f5c5c6209" providerId="LiveId" clId="{1E66AA45-79D6-4FD5-AEB1-3B48EEF95542}" dt="2021-06-29T01:18:59.445" v="373" actId="478"/>
          <ac:grpSpMkLst>
            <pc:docMk/>
            <pc:sldMk cId="0" sldId="270"/>
            <ac:grpSpMk id="969" creationId="{00000000-0000-0000-0000-000000000000}"/>
          </ac:grpSpMkLst>
        </pc:grpChg>
      </pc:sldChg>
      <pc:sldChg chg="del">
        <pc:chgData name="Natalia Guevara" userId="13e7e41f5c5c6209" providerId="LiveId" clId="{1E66AA45-79D6-4FD5-AEB1-3B48EEF95542}" dt="2021-06-29T01:19:58.700" v="389" actId="47"/>
        <pc:sldMkLst>
          <pc:docMk/>
          <pc:sldMk cId="0" sldId="271"/>
        </pc:sldMkLst>
      </pc:sldChg>
      <pc:sldChg chg="addSp delSp modSp mod">
        <pc:chgData name="Natalia Guevara" userId="13e7e41f5c5c6209" providerId="LiveId" clId="{1E66AA45-79D6-4FD5-AEB1-3B48EEF95542}" dt="2021-06-29T02:24:30.504" v="684"/>
        <pc:sldMkLst>
          <pc:docMk/>
          <pc:sldMk cId="0" sldId="272"/>
        </pc:sldMkLst>
        <pc:spChg chg="add del mod">
          <ac:chgData name="Natalia Guevara" userId="13e7e41f5c5c6209" providerId="LiveId" clId="{1E66AA45-79D6-4FD5-AEB1-3B48EEF95542}" dt="2021-06-29T01:20:16.615" v="391" actId="478"/>
          <ac:spMkLst>
            <pc:docMk/>
            <pc:sldMk cId="0" sldId="272"/>
            <ac:spMk id="3" creationId="{ADA32C86-2519-4647-AD63-32A37A782A7A}"/>
          </ac:spMkLst>
        </pc:spChg>
        <pc:spChg chg="del">
          <ac:chgData name="Natalia Guevara" userId="13e7e41f5c5c6209" providerId="LiveId" clId="{1E66AA45-79D6-4FD5-AEB1-3B48EEF95542}" dt="2021-06-29T01:20:12.378" v="390" actId="478"/>
          <ac:spMkLst>
            <pc:docMk/>
            <pc:sldMk cId="0" sldId="272"/>
            <ac:spMk id="1013" creationId="{00000000-0000-0000-0000-000000000000}"/>
          </ac:spMkLst>
        </pc:spChg>
        <pc:spChg chg="mod">
          <ac:chgData name="Natalia Guevara" userId="13e7e41f5c5c6209" providerId="LiveId" clId="{1E66AA45-79D6-4FD5-AEB1-3B48EEF95542}" dt="2021-06-29T02:24:30.504" v="684"/>
          <ac:spMkLst>
            <pc:docMk/>
            <pc:sldMk cId="0" sldId="272"/>
            <ac:spMk id="1014" creationId="{00000000-0000-0000-0000-000000000000}"/>
          </ac:spMkLst>
        </pc:spChg>
        <pc:spChg chg="mod">
          <ac:chgData name="Natalia Guevara" userId="13e7e41f5c5c6209" providerId="LiveId" clId="{1E66AA45-79D6-4FD5-AEB1-3B48EEF95542}" dt="2021-06-29T01:20:32.535" v="410" actId="1076"/>
          <ac:spMkLst>
            <pc:docMk/>
            <pc:sldMk cId="0" sldId="272"/>
            <ac:spMk id="1015" creationId="{00000000-0000-0000-0000-000000000000}"/>
          </ac:spMkLst>
        </pc:spChg>
      </pc:sldChg>
      <pc:sldChg chg="del">
        <pc:chgData name="Natalia Guevara" userId="13e7e41f5c5c6209" providerId="LiveId" clId="{1E66AA45-79D6-4FD5-AEB1-3B48EEF95542}" dt="2021-06-29T01:21:41.281" v="414" actId="47"/>
        <pc:sldMkLst>
          <pc:docMk/>
          <pc:sldMk cId="0" sldId="273"/>
        </pc:sldMkLst>
      </pc:sldChg>
      <pc:sldChg chg="del">
        <pc:chgData name="Natalia Guevara" userId="13e7e41f5c5c6209" providerId="LiveId" clId="{1E66AA45-79D6-4FD5-AEB1-3B48EEF95542}" dt="2021-06-29T01:21:43.156" v="415" actId="47"/>
        <pc:sldMkLst>
          <pc:docMk/>
          <pc:sldMk cId="0" sldId="274"/>
        </pc:sldMkLst>
      </pc:sldChg>
      <pc:sldChg chg="addSp delSp modSp mod">
        <pc:chgData name="Natalia Guevara" userId="13e7e41f5c5c6209" providerId="LiveId" clId="{1E66AA45-79D6-4FD5-AEB1-3B48EEF95542}" dt="2021-06-29T02:27:06.996" v="696"/>
        <pc:sldMkLst>
          <pc:docMk/>
          <pc:sldMk cId="0" sldId="275"/>
        </pc:sldMkLst>
        <pc:spChg chg="add del mod">
          <ac:chgData name="Natalia Guevara" userId="13e7e41f5c5c6209" providerId="LiveId" clId="{1E66AA45-79D6-4FD5-AEB1-3B48EEF95542}" dt="2021-06-29T01:21:53.450" v="417" actId="478"/>
          <ac:spMkLst>
            <pc:docMk/>
            <pc:sldMk cId="0" sldId="275"/>
            <ac:spMk id="3" creationId="{9FDC117B-731E-415D-80AB-F2B0F84BCE7F}"/>
          </ac:spMkLst>
        </pc:spChg>
        <pc:spChg chg="add del mod">
          <ac:chgData name="Natalia Guevara" userId="13e7e41f5c5c6209" providerId="LiveId" clId="{1E66AA45-79D6-4FD5-AEB1-3B48EEF95542}" dt="2021-06-29T01:22:05.977" v="421" actId="478"/>
          <ac:spMkLst>
            <pc:docMk/>
            <pc:sldMk cId="0" sldId="275"/>
            <ac:spMk id="5" creationId="{C2BFFDB4-7798-4E2D-93AB-8E3791082767}"/>
          </ac:spMkLst>
        </pc:spChg>
        <pc:spChg chg="del">
          <ac:chgData name="Natalia Guevara" userId="13e7e41f5c5c6209" providerId="LiveId" clId="{1E66AA45-79D6-4FD5-AEB1-3B48EEF95542}" dt="2021-06-29T01:21:50.455" v="416" actId="478"/>
          <ac:spMkLst>
            <pc:docMk/>
            <pc:sldMk cId="0" sldId="275"/>
            <ac:spMk id="1098" creationId="{00000000-0000-0000-0000-000000000000}"/>
          </ac:spMkLst>
        </pc:spChg>
        <pc:spChg chg="del">
          <ac:chgData name="Natalia Guevara" userId="13e7e41f5c5c6209" providerId="LiveId" clId="{1E66AA45-79D6-4FD5-AEB1-3B48EEF95542}" dt="2021-06-29T01:22:00.025" v="419" actId="478"/>
          <ac:spMkLst>
            <pc:docMk/>
            <pc:sldMk cId="0" sldId="275"/>
            <ac:spMk id="1125" creationId="{00000000-0000-0000-0000-000000000000}"/>
          </ac:spMkLst>
        </pc:spChg>
        <pc:spChg chg="del">
          <ac:chgData name="Natalia Guevara" userId="13e7e41f5c5c6209" providerId="LiveId" clId="{1E66AA45-79D6-4FD5-AEB1-3B48EEF95542}" dt="2021-06-29T01:21:56.784" v="418" actId="478"/>
          <ac:spMkLst>
            <pc:docMk/>
            <pc:sldMk cId="0" sldId="275"/>
            <ac:spMk id="1126" creationId="{00000000-0000-0000-0000-000000000000}"/>
          </ac:spMkLst>
        </pc:spChg>
        <pc:spChg chg="del">
          <ac:chgData name="Natalia Guevara" userId="13e7e41f5c5c6209" providerId="LiveId" clId="{1E66AA45-79D6-4FD5-AEB1-3B48EEF95542}" dt="2021-06-29T01:22:04.387" v="420" actId="478"/>
          <ac:spMkLst>
            <pc:docMk/>
            <pc:sldMk cId="0" sldId="275"/>
            <ac:spMk id="1127" creationId="{00000000-0000-0000-0000-000000000000}"/>
          </ac:spMkLst>
        </pc:spChg>
        <pc:spChg chg="mod">
          <ac:chgData name="Natalia Guevara" userId="13e7e41f5c5c6209" providerId="LiveId" clId="{1E66AA45-79D6-4FD5-AEB1-3B48EEF95542}" dt="2021-06-29T02:27:06.996" v="696"/>
          <ac:spMkLst>
            <pc:docMk/>
            <pc:sldMk cId="0" sldId="275"/>
            <ac:spMk id="1128" creationId="{00000000-0000-0000-0000-000000000000}"/>
          </ac:spMkLst>
        </pc:spChg>
        <pc:spChg chg="mod">
          <ac:chgData name="Natalia Guevara" userId="13e7e41f5c5c6209" providerId="LiveId" clId="{1E66AA45-79D6-4FD5-AEB1-3B48EEF95542}" dt="2021-06-29T01:29:09.172" v="464" actId="207"/>
          <ac:spMkLst>
            <pc:docMk/>
            <pc:sldMk cId="0" sldId="275"/>
            <ac:spMk id="1129" creationId="{00000000-0000-0000-0000-000000000000}"/>
          </ac:spMkLst>
        </pc:spChg>
        <pc:grpChg chg="del">
          <ac:chgData name="Natalia Guevara" userId="13e7e41f5c5c6209" providerId="LiveId" clId="{1E66AA45-79D6-4FD5-AEB1-3B48EEF95542}" dt="2021-06-29T01:21:56.784" v="418" actId="478"/>
          <ac:grpSpMkLst>
            <pc:docMk/>
            <pc:sldMk cId="0" sldId="275"/>
            <ac:grpSpMk id="1099" creationId="{00000000-0000-0000-0000-000000000000}"/>
          </ac:grpSpMkLst>
        </pc:grpChg>
        <pc:grpChg chg="mod">
          <ac:chgData name="Natalia Guevara" userId="13e7e41f5c5c6209" providerId="LiveId" clId="{1E66AA45-79D6-4FD5-AEB1-3B48EEF95542}" dt="2021-06-29T01:22:09.459" v="422" actId="1076"/>
          <ac:grpSpMkLst>
            <pc:docMk/>
            <pc:sldMk cId="0" sldId="275"/>
            <ac:grpSpMk id="1102" creationId="{00000000-0000-0000-0000-000000000000}"/>
          </ac:grpSpMkLst>
        </pc:grpChg>
      </pc:sldChg>
      <pc:sldChg chg="del">
        <pc:chgData name="Natalia Guevara" userId="13e7e41f5c5c6209" providerId="LiveId" clId="{1E66AA45-79D6-4FD5-AEB1-3B48EEF95542}" dt="2021-06-29T01:22:52.532" v="428" actId="47"/>
        <pc:sldMkLst>
          <pc:docMk/>
          <pc:sldMk cId="0" sldId="276"/>
        </pc:sldMkLst>
      </pc:sldChg>
      <pc:sldChg chg="del">
        <pc:chgData name="Natalia Guevara" userId="13e7e41f5c5c6209" providerId="LiveId" clId="{1E66AA45-79D6-4FD5-AEB1-3B48EEF95542}" dt="2021-06-29T01:22:53.676" v="429" actId="47"/>
        <pc:sldMkLst>
          <pc:docMk/>
          <pc:sldMk cId="0" sldId="277"/>
        </pc:sldMkLst>
      </pc:sldChg>
      <pc:sldChg chg="del">
        <pc:chgData name="Natalia Guevara" userId="13e7e41f5c5c6209" providerId="LiveId" clId="{1E66AA45-79D6-4FD5-AEB1-3B48EEF95542}" dt="2021-06-29T01:22:54.781" v="430" actId="47"/>
        <pc:sldMkLst>
          <pc:docMk/>
          <pc:sldMk cId="0" sldId="278"/>
        </pc:sldMkLst>
      </pc:sldChg>
      <pc:sldChg chg="del">
        <pc:chgData name="Natalia Guevara" userId="13e7e41f5c5c6209" providerId="LiveId" clId="{1E66AA45-79D6-4FD5-AEB1-3B48EEF95542}" dt="2021-06-29T01:22:55.699" v="431" actId="47"/>
        <pc:sldMkLst>
          <pc:docMk/>
          <pc:sldMk cId="0" sldId="279"/>
        </pc:sldMkLst>
      </pc:sldChg>
      <pc:sldChg chg="del">
        <pc:chgData name="Natalia Guevara" userId="13e7e41f5c5c6209" providerId="LiveId" clId="{1E66AA45-79D6-4FD5-AEB1-3B48EEF95542}" dt="2021-06-29T01:22:59.522" v="432" actId="47"/>
        <pc:sldMkLst>
          <pc:docMk/>
          <pc:sldMk cId="0" sldId="280"/>
        </pc:sldMkLst>
      </pc:sldChg>
      <pc:sldChg chg="delSp modSp mod">
        <pc:chgData name="Natalia Guevara" userId="13e7e41f5c5c6209" providerId="LiveId" clId="{1E66AA45-79D6-4FD5-AEB1-3B48EEF95542}" dt="2021-06-29T02:42:39.941" v="806"/>
        <pc:sldMkLst>
          <pc:docMk/>
          <pc:sldMk cId="0" sldId="281"/>
        </pc:sldMkLst>
        <pc:spChg chg="mod">
          <ac:chgData name="Natalia Guevara" userId="13e7e41f5c5c6209" providerId="LiveId" clId="{1E66AA45-79D6-4FD5-AEB1-3B48EEF95542}" dt="2021-06-29T02:40:53.557" v="791" actId="1076"/>
          <ac:spMkLst>
            <pc:docMk/>
            <pc:sldMk cId="0" sldId="281"/>
            <ac:spMk id="1311" creationId="{00000000-0000-0000-0000-000000000000}"/>
          </ac:spMkLst>
        </pc:spChg>
        <pc:spChg chg="del">
          <ac:chgData name="Natalia Guevara" userId="13e7e41f5c5c6209" providerId="LiveId" clId="{1E66AA45-79D6-4FD5-AEB1-3B48EEF95542}" dt="2021-06-29T01:23:06.473" v="433" actId="478"/>
          <ac:spMkLst>
            <pc:docMk/>
            <pc:sldMk cId="0" sldId="281"/>
            <ac:spMk id="1312" creationId="{00000000-0000-0000-0000-000000000000}"/>
          </ac:spMkLst>
        </pc:spChg>
        <pc:spChg chg="mod">
          <ac:chgData name="Natalia Guevara" userId="13e7e41f5c5c6209" providerId="LiveId" clId="{1E66AA45-79D6-4FD5-AEB1-3B48EEF95542}" dt="2021-06-29T02:42:39.941" v="806"/>
          <ac:spMkLst>
            <pc:docMk/>
            <pc:sldMk cId="0" sldId="281"/>
            <ac:spMk id="1313" creationId="{00000000-0000-0000-0000-000000000000}"/>
          </ac:spMkLst>
        </pc:spChg>
        <pc:spChg chg="mod">
          <ac:chgData name="Natalia Guevara" userId="13e7e41f5c5c6209" providerId="LiveId" clId="{1E66AA45-79D6-4FD5-AEB1-3B48EEF95542}" dt="2021-06-29T02:41:08.531" v="795" actId="1076"/>
          <ac:spMkLst>
            <pc:docMk/>
            <pc:sldMk cId="0" sldId="281"/>
            <ac:spMk id="1315" creationId="{00000000-0000-0000-0000-000000000000}"/>
          </ac:spMkLst>
        </pc:spChg>
        <pc:grpChg chg="mod">
          <ac:chgData name="Natalia Guevara" userId="13e7e41f5c5c6209" providerId="LiveId" clId="{1E66AA45-79D6-4FD5-AEB1-3B48EEF95542}" dt="2021-06-29T02:29:47.809" v="782" actId="14100"/>
          <ac:grpSpMkLst>
            <pc:docMk/>
            <pc:sldMk cId="0" sldId="281"/>
            <ac:grpSpMk id="1286" creationId="{00000000-0000-0000-0000-000000000000}"/>
          </ac:grpSpMkLst>
        </pc:grpChg>
        <pc:grpChg chg="mod">
          <ac:chgData name="Natalia Guevara" userId="13e7e41f5c5c6209" providerId="LiveId" clId="{1E66AA45-79D6-4FD5-AEB1-3B48EEF95542}" dt="2021-06-29T01:23:18.318" v="436" actId="1076"/>
          <ac:grpSpMkLst>
            <pc:docMk/>
            <pc:sldMk cId="0" sldId="281"/>
            <ac:grpSpMk id="1314" creationId="{00000000-0000-0000-0000-000000000000}"/>
          </ac:grpSpMkLst>
        </pc:grpChg>
      </pc:sldChg>
      <pc:sldChg chg="del">
        <pc:chgData name="Natalia Guevara" userId="13e7e41f5c5c6209" providerId="LiveId" clId="{1E66AA45-79D6-4FD5-AEB1-3B48EEF95542}" dt="2021-06-29T01:29:23.753" v="474" actId="47"/>
        <pc:sldMkLst>
          <pc:docMk/>
          <pc:sldMk cId="0" sldId="282"/>
        </pc:sldMkLst>
      </pc:sldChg>
      <pc:sldChg chg="addSp delSp modSp mod">
        <pc:chgData name="Natalia Guevara" userId="13e7e41f5c5c6209" providerId="LiveId" clId="{1E66AA45-79D6-4FD5-AEB1-3B48EEF95542}" dt="2021-06-29T03:12:23.267" v="881"/>
        <pc:sldMkLst>
          <pc:docMk/>
          <pc:sldMk cId="0" sldId="283"/>
        </pc:sldMkLst>
        <pc:spChg chg="add del mod">
          <ac:chgData name="Natalia Guevara" userId="13e7e41f5c5c6209" providerId="LiveId" clId="{1E66AA45-79D6-4FD5-AEB1-3B48EEF95542}" dt="2021-06-29T01:30:43.427" v="525" actId="478"/>
          <ac:spMkLst>
            <pc:docMk/>
            <pc:sldMk cId="0" sldId="283"/>
            <ac:spMk id="3" creationId="{25A88D93-9404-437F-849E-71B42CCCC501}"/>
          </ac:spMkLst>
        </pc:spChg>
        <pc:spChg chg="add del mod">
          <ac:chgData name="Natalia Guevara" userId="13e7e41f5c5c6209" providerId="LiveId" clId="{1E66AA45-79D6-4FD5-AEB1-3B48EEF95542}" dt="2021-06-29T03:12:23.267" v="881"/>
          <ac:spMkLst>
            <pc:docMk/>
            <pc:sldMk cId="0" sldId="283"/>
            <ac:spMk id="4" creationId="{D3DCFEE8-B4D9-4414-890A-6E216DE9A478}"/>
          </ac:spMkLst>
        </pc:spChg>
        <pc:spChg chg="add mod">
          <ac:chgData name="Natalia Guevara" userId="13e7e41f5c5c6209" providerId="LiveId" clId="{1E66AA45-79D6-4FD5-AEB1-3B48EEF95542}" dt="2021-06-29T03:09:23.935" v="862" actId="207"/>
          <ac:spMkLst>
            <pc:docMk/>
            <pc:sldMk cId="0" sldId="283"/>
            <ac:spMk id="5" creationId="{3A6DEBA7-CCDC-4149-B243-40A67B36C4B1}"/>
          </ac:spMkLst>
        </pc:spChg>
        <pc:spChg chg="add del">
          <ac:chgData name="Natalia Guevara" userId="13e7e41f5c5c6209" providerId="LiveId" clId="{1E66AA45-79D6-4FD5-AEB1-3B48EEF95542}" dt="2021-06-29T03:12:09.385" v="878" actId="478"/>
          <ac:spMkLst>
            <pc:docMk/>
            <pc:sldMk cId="0" sldId="283"/>
            <ac:spMk id="6" creationId="{A389FEF3-7161-467D-BFED-4EED8C75BF92}"/>
          </ac:spMkLst>
        </pc:spChg>
        <pc:spChg chg="mod">
          <ac:chgData name="Natalia Guevara" userId="13e7e41f5c5c6209" providerId="LiveId" clId="{1E66AA45-79D6-4FD5-AEB1-3B48EEF95542}" dt="2021-06-29T01:30:55.731" v="540" actId="1076"/>
          <ac:spMkLst>
            <pc:docMk/>
            <pc:sldMk cId="0" sldId="283"/>
            <ac:spMk id="1363" creationId="{00000000-0000-0000-0000-000000000000}"/>
          </ac:spMkLst>
        </pc:spChg>
        <pc:spChg chg="del mod">
          <ac:chgData name="Natalia Guevara" userId="13e7e41f5c5c6209" providerId="LiveId" clId="{1E66AA45-79D6-4FD5-AEB1-3B48EEF95542}" dt="2021-06-29T01:30:42.273" v="524" actId="478"/>
          <ac:spMkLst>
            <pc:docMk/>
            <pc:sldMk cId="0" sldId="283"/>
            <ac:spMk id="1364" creationId="{00000000-0000-0000-0000-000000000000}"/>
          </ac:spMkLst>
        </pc:spChg>
        <pc:spChg chg="del">
          <ac:chgData name="Natalia Guevara" userId="13e7e41f5c5c6209" providerId="LiveId" clId="{1E66AA45-79D6-4FD5-AEB1-3B48EEF95542}" dt="2021-06-29T01:30:59.201" v="541" actId="478"/>
          <ac:spMkLst>
            <pc:docMk/>
            <pc:sldMk cId="0" sldId="283"/>
            <ac:spMk id="1365" creationId="{00000000-0000-0000-0000-000000000000}"/>
          </ac:spMkLst>
        </pc:spChg>
        <pc:grpChg chg="del">
          <ac:chgData name="Natalia Guevara" userId="13e7e41f5c5c6209" providerId="LiveId" clId="{1E66AA45-79D6-4FD5-AEB1-3B48EEF95542}" dt="2021-06-29T01:30:39.452" v="522" actId="478"/>
          <ac:grpSpMkLst>
            <pc:docMk/>
            <pc:sldMk cId="0" sldId="283"/>
            <ac:grpSpMk id="1366" creationId="{00000000-0000-0000-0000-000000000000}"/>
          </ac:grpSpMkLst>
        </pc:grpChg>
        <pc:grpChg chg="del">
          <ac:chgData name="Natalia Guevara" userId="13e7e41f5c5c6209" providerId="LiveId" clId="{1E66AA45-79D6-4FD5-AEB1-3B48EEF95542}" dt="2021-06-29T01:30:39.452" v="522" actId="478"/>
          <ac:grpSpMkLst>
            <pc:docMk/>
            <pc:sldMk cId="0" sldId="283"/>
            <ac:grpSpMk id="1370" creationId="{00000000-0000-0000-0000-000000000000}"/>
          </ac:grpSpMkLst>
        </pc:grpChg>
        <pc:grpChg chg="del">
          <ac:chgData name="Natalia Guevara" userId="13e7e41f5c5c6209" providerId="LiveId" clId="{1E66AA45-79D6-4FD5-AEB1-3B48EEF95542}" dt="2021-06-29T01:30:39.452" v="522" actId="478"/>
          <ac:grpSpMkLst>
            <pc:docMk/>
            <pc:sldMk cId="0" sldId="283"/>
            <ac:grpSpMk id="1376" creationId="{00000000-0000-0000-0000-000000000000}"/>
          </ac:grpSpMkLst>
        </pc:grpChg>
        <pc:grpChg chg="del">
          <ac:chgData name="Natalia Guevara" userId="13e7e41f5c5c6209" providerId="LiveId" clId="{1E66AA45-79D6-4FD5-AEB1-3B48EEF95542}" dt="2021-06-29T01:30:39.452" v="522" actId="478"/>
          <ac:grpSpMkLst>
            <pc:docMk/>
            <pc:sldMk cId="0" sldId="283"/>
            <ac:grpSpMk id="1382" creationId="{00000000-0000-0000-0000-000000000000}"/>
          </ac:grpSpMkLst>
        </pc:grpChg>
        <pc:cxnChg chg="del">
          <ac:chgData name="Natalia Guevara" userId="13e7e41f5c5c6209" providerId="LiveId" clId="{1E66AA45-79D6-4FD5-AEB1-3B48EEF95542}" dt="2021-06-29T03:10:42.054" v="865" actId="478"/>
          <ac:cxnSpMkLst>
            <pc:docMk/>
            <pc:sldMk cId="0" sldId="283"/>
            <ac:cxnSpMk id="1386" creationId="{00000000-0000-0000-0000-000000000000}"/>
          </ac:cxnSpMkLst>
        </pc:cxnChg>
      </pc:sldChg>
      <pc:sldChg chg="del">
        <pc:chgData name="Natalia Guevara" userId="13e7e41f5c5c6209" providerId="LiveId" clId="{1E66AA45-79D6-4FD5-AEB1-3B48EEF95542}" dt="2021-06-29T04:31:00.308" v="3107" actId="47"/>
        <pc:sldMkLst>
          <pc:docMk/>
          <pc:sldMk cId="0" sldId="284"/>
        </pc:sldMkLst>
      </pc:sldChg>
      <pc:sldChg chg="modSp del mod ord">
        <pc:chgData name="Natalia Guevara" userId="13e7e41f5c5c6209" providerId="LiveId" clId="{1E66AA45-79D6-4FD5-AEB1-3B48EEF95542}" dt="2021-06-29T04:30:55.686" v="3106" actId="47"/>
        <pc:sldMkLst>
          <pc:docMk/>
          <pc:sldMk cId="0" sldId="285"/>
        </pc:sldMkLst>
        <pc:spChg chg="mod">
          <ac:chgData name="Natalia Guevara" userId="13e7e41f5c5c6209" providerId="LiveId" clId="{1E66AA45-79D6-4FD5-AEB1-3B48EEF95542}" dt="2021-06-29T01:32:24.394" v="579" actId="20577"/>
          <ac:spMkLst>
            <pc:docMk/>
            <pc:sldMk cId="0" sldId="285"/>
            <ac:spMk id="1894" creationId="{00000000-0000-0000-0000-000000000000}"/>
          </ac:spMkLst>
        </pc:spChg>
      </pc:sldChg>
      <pc:sldChg chg="del">
        <pc:chgData name="Natalia Guevara" userId="13e7e41f5c5c6209" providerId="LiveId" clId="{1E66AA45-79D6-4FD5-AEB1-3B48EEF95542}" dt="2021-06-29T01:31:56.101" v="562" actId="47"/>
        <pc:sldMkLst>
          <pc:docMk/>
          <pc:sldMk cId="0" sldId="286"/>
        </pc:sldMkLst>
      </pc:sldChg>
      <pc:sldChg chg="del">
        <pc:chgData name="Natalia Guevara" userId="13e7e41f5c5c6209" providerId="LiveId" clId="{1E66AA45-79D6-4FD5-AEB1-3B48EEF95542}" dt="2021-06-29T04:30:45.531" v="3105" actId="47"/>
        <pc:sldMkLst>
          <pc:docMk/>
          <pc:sldMk cId="0" sldId="287"/>
        </pc:sldMkLst>
      </pc:sldChg>
      <pc:sldChg chg="del">
        <pc:chgData name="Natalia Guevara" userId="13e7e41f5c5c6209" providerId="LiveId" clId="{1E66AA45-79D6-4FD5-AEB1-3B48EEF95542}" dt="2021-06-29T04:30:45.531" v="3105" actId="47"/>
        <pc:sldMkLst>
          <pc:docMk/>
          <pc:sldMk cId="0" sldId="288"/>
        </pc:sldMkLst>
      </pc:sldChg>
      <pc:sldChg chg="del">
        <pc:chgData name="Natalia Guevara" userId="13e7e41f5c5c6209" providerId="LiveId" clId="{1E66AA45-79D6-4FD5-AEB1-3B48EEF95542}" dt="2021-06-29T04:30:45.531" v="3105" actId="47"/>
        <pc:sldMkLst>
          <pc:docMk/>
          <pc:sldMk cId="0" sldId="289"/>
        </pc:sldMkLst>
      </pc:sldChg>
      <pc:sldChg chg="del">
        <pc:chgData name="Natalia Guevara" userId="13e7e41f5c5c6209" providerId="LiveId" clId="{1E66AA45-79D6-4FD5-AEB1-3B48EEF95542}" dt="2021-06-29T04:30:45.531" v="3105" actId="47"/>
        <pc:sldMkLst>
          <pc:docMk/>
          <pc:sldMk cId="0" sldId="290"/>
        </pc:sldMkLst>
      </pc:sldChg>
      <pc:sldChg chg="del">
        <pc:chgData name="Natalia Guevara" userId="13e7e41f5c5c6209" providerId="LiveId" clId="{1E66AA45-79D6-4FD5-AEB1-3B48EEF95542}" dt="2021-06-29T04:30:45.531" v="3105" actId="47"/>
        <pc:sldMkLst>
          <pc:docMk/>
          <pc:sldMk cId="0" sldId="291"/>
        </pc:sldMkLst>
      </pc:sldChg>
      <pc:sldChg chg="del">
        <pc:chgData name="Natalia Guevara" userId="13e7e41f5c5c6209" providerId="LiveId" clId="{1E66AA45-79D6-4FD5-AEB1-3B48EEF95542}" dt="2021-06-29T04:30:45.531" v="3105" actId="47"/>
        <pc:sldMkLst>
          <pc:docMk/>
          <pc:sldMk cId="0" sldId="292"/>
        </pc:sldMkLst>
      </pc:sldChg>
      <pc:sldChg chg="del">
        <pc:chgData name="Natalia Guevara" userId="13e7e41f5c5c6209" providerId="LiveId" clId="{1E66AA45-79D6-4FD5-AEB1-3B48EEF95542}" dt="2021-06-29T04:30:45.531" v="3105" actId="47"/>
        <pc:sldMkLst>
          <pc:docMk/>
          <pc:sldMk cId="0" sldId="293"/>
        </pc:sldMkLst>
      </pc:sldChg>
      <pc:sldChg chg="del">
        <pc:chgData name="Natalia Guevara" userId="13e7e41f5c5c6209" providerId="LiveId" clId="{1E66AA45-79D6-4FD5-AEB1-3B48EEF95542}" dt="2021-06-29T04:30:45.531" v="3105" actId="47"/>
        <pc:sldMkLst>
          <pc:docMk/>
          <pc:sldMk cId="0" sldId="294"/>
        </pc:sldMkLst>
      </pc:sldChg>
      <pc:sldChg chg="del">
        <pc:chgData name="Natalia Guevara" userId="13e7e41f5c5c6209" providerId="LiveId" clId="{1E66AA45-79D6-4FD5-AEB1-3B48EEF95542}" dt="2021-06-29T04:30:45.531" v="3105" actId="47"/>
        <pc:sldMkLst>
          <pc:docMk/>
          <pc:sldMk cId="0" sldId="295"/>
        </pc:sldMkLst>
      </pc:sldChg>
      <pc:sldChg chg="del">
        <pc:chgData name="Natalia Guevara" userId="13e7e41f5c5c6209" providerId="LiveId" clId="{1E66AA45-79D6-4FD5-AEB1-3B48EEF95542}" dt="2021-06-29T04:30:45.531" v="3105" actId="47"/>
        <pc:sldMkLst>
          <pc:docMk/>
          <pc:sldMk cId="0" sldId="296"/>
        </pc:sldMkLst>
      </pc:sldChg>
      <pc:sldChg chg="del">
        <pc:chgData name="Natalia Guevara" userId="13e7e41f5c5c6209" providerId="LiveId" clId="{1E66AA45-79D6-4FD5-AEB1-3B48EEF95542}" dt="2021-06-29T04:30:45.531" v="3105" actId="47"/>
        <pc:sldMkLst>
          <pc:docMk/>
          <pc:sldMk cId="0" sldId="297"/>
        </pc:sldMkLst>
      </pc:sldChg>
      <pc:sldChg chg="del">
        <pc:chgData name="Natalia Guevara" userId="13e7e41f5c5c6209" providerId="LiveId" clId="{1E66AA45-79D6-4FD5-AEB1-3B48EEF95542}" dt="2021-06-29T04:30:45.531" v="3105" actId="47"/>
        <pc:sldMkLst>
          <pc:docMk/>
          <pc:sldMk cId="0" sldId="298"/>
        </pc:sldMkLst>
      </pc:sldChg>
      <pc:sldChg chg="del">
        <pc:chgData name="Natalia Guevara" userId="13e7e41f5c5c6209" providerId="LiveId" clId="{1E66AA45-79D6-4FD5-AEB1-3B48EEF95542}" dt="2021-06-29T04:30:45.531" v="3105" actId="47"/>
        <pc:sldMkLst>
          <pc:docMk/>
          <pc:sldMk cId="0" sldId="299"/>
        </pc:sldMkLst>
      </pc:sldChg>
      <pc:sldChg chg="del">
        <pc:chgData name="Natalia Guevara" userId="13e7e41f5c5c6209" providerId="LiveId" clId="{1E66AA45-79D6-4FD5-AEB1-3B48EEF95542}" dt="2021-06-29T04:30:45.531" v="3105" actId="47"/>
        <pc:sldMkLst>
          <pc:docMk/>
          <pc:sldMk cId="0" sldId="300"/>
        </pc:sldMkLst>
      </pc:sldChg>
      <pc:sldChg chg="del">
        <pc:chgData name="Natalia Guevara" userId="13e7e41f5c5c6209" providerId="LiveId" clId="{1E66AA45-79D6-4FD5-AEB1-3B48EEF95542}" dt="2021-06-29T04:30:45.531" v="3105" actId="47"/>
        <pc:sldMkLst>
          <pc:docMk/>
          <pc:sldMk cId="0" sldId="301"/>
        </pc:sldMkLst>
      </pc:sldChg>
      <pc:sldChg chg="del">
        <pc:chgData name="Natalia Guevara" userId="13e7e41f5c5c6209" providerId="LiveId" clId="{1E66AA45-79D6-4FD5-AEB1-3B48EEF95542}" dt="2021-06-29T04:30:45.531" v="3105" actId="47"/>
        <pc:sldMkLst>
          <pc:docMk/>
          <pc:sldMk cId="0" sldId="302"/>
        </pc:sldMkLst>
      </pc:sldChg>
      <pc:sldChg chg="del">
        <pc:chgData name="Natalia Guevara" userId="13e7e41f5c5c6209" providerId="LiveId" clId="{1E66AA45-79D6-4FD5-AEB1-3B48EEF95542}" dt="2021-06-29T04:30:45.531" v="3105" actId="47"/>
        <pc:sldMkLst>
          <pc:docMk/>
          <pc:sldMk cId="0" sldId="303"/>
        </pc:sldMkLst>
      </pc:sldChg>
      <pc:sldChg chg="del">
        <pc:chgData name="Natalia Guevara" userId="13e7e41f5c5c6209" providerId="LiveId" clId="{1E66AA45-79D6-4FD5-AEB1-3B48EEF95542}" dt="2021-06-29T04:30:45.531" v="3105" actId="47"/>
        <pc:sldMkLst>
          <pc:docMk/>
          <pc:sldMk cId="0" sldId="304"/>
        </pc:sldMkLst>
      </pc:sldChg>
      <pc:sldChg chg="modSp add mod">
        <pc:chgData name="Natalia Guevara" userId="13e7e41f5c5c6209" providerId="LiveId" clId="{1E66AA45-79D6-4FD5-AEB1-3B48EEF95542}" dt="2021-06-29T02:03:58.785" v="654"/>
        <pc:sldMkLst>
          <pc:docMk/>
          <pc:sldMk cId="3923574269" sldId="305"/>
        </pc:sldMkLst>
        <pc:spChg chg="mod">
          <ac:chgData name="Natalia Guevara" userId="13e7e41f5c5c6209" providerId="LiveId" clId="{1E66AA45-79D6-4FD5-AEB1-3B48EEF95542}" dt="2021-06-29T01:18:40.048" v="372" actId="20577"/>
          <ac:spMkLst>
            <pc:docMk/>
            <pc:sldMk cId="3923574269" sldId="305"/>
            <ac:spMk id="360" creationId="{00000000-0000-0000-0000-000000000000}"/>
          </ac:spMkLst>
        </pc:spChg>
        <pc:spChg chg="mod">
          <ac:chgData name="Natalia Guevara" userId="13e7e41f5c5c6209" providerId="LiveId" clId="{1E66AA45-79D6-4FD5-AEB1-3B48EEF95542}" dt="2021-06-29T02:03:58.785" v="654"/>
          <ac:spMkLst>
            <pc:docMk/>
            <pc:sldMk cId="3923574269" sldId="305"/>
            <ac:spMk id="361" creationId="{00000000-0000-0000-0000-000000000000}"/>
          </ac:spMkLst>
        </pc:spChg>
      </pc:sldChg>
      <pc:sldChg chg="modSp add mod">
        <pc:chgData name="Natalia Guevara" userId="13e7e41f5c5c6209" providerId="LiveId" clId="{1E66AA45-79D6-4FD5-AEB1-3B48EEF95542}" dt="2021-06-29T03:00:47.245" v="837" actId="14100"/>
        <pc:sldMkLst>
          <pc:docMk/>
          <pc:sldMk cId="3159803772" sldId="306"/>
        </pc:sldMkLst>
        <pc:spChg chg="mod">
          <ac:chgData name="Natalia Guevara" userId="13e7e41f5c5c6209" providerId="LiveId" clId="{1E66AA45-79D6-4FD5-AEB1-3B48EEF95542}" dt="2021-06-29T03:00:47.245" v="837" actId="14100"/>
          <ac:spMkLst>
            <pc:docMk/>
            <pc:sldMk cId="3159803772" sldId="306"/>
            <ac:spMk id="371" creationId="{00000000-0000-0000-0000-000000000000}"/>
          </ac:spMkLst>
        </pc:spChg>
        <pc:spChg chg="mod">
          <ac:chgData name="Natalia Guevara" userId="13e7e41f5c5c6209" providerId="LiveId" clId="{1E66AA45-79D6-4FD5-AEB1-3B48EEF95542}" dt="2021-06-29T01:29:47.702" v="487" actId="20577"/>
          <ac:spMkLst>
            <pc:docMk/>
            <pc:sldMk cId="3159803772" sldId="306"/>
            <ac:spMk id="375" creationId="{00000000-0000-0000-0000-000000000000}"/>
          </ac:spMkLst>
        </pc:spChg>
      </pc:sldChg>
      <pc:sldChg chg="modSp add mod">
        <pc:chgData name="Natalia Guevara" userId="13e7e41f5c5c6209" providerId="LiveId" clId="{1E66AA45-79D6-4FD5-AEB1-3B48EEF95542}" dt="2021-06-29T03:04:18.085" v="857"/>
        <pc:sldMkLst>
          <pc:docMk/>
          <pc:sldMk cId="2701603835" sldId="307"/>
        </pc:sldMkLst>
        <pc:spChg chg="mod">
          <ac:chgData name="Natalia Guevara" userId="13e7e41f5c5c6209" providerId="LiveId" clId="{1E66AA45-79D6-4FD5-AEB1-3B48EEF95542}" dt="2021-06-29T01:30:26.889" v="521" actId="20577"/>
          <ac:spMkLst>
            <pc:docMk/>
            <pc:sldMk cId="2701603835" sldId="307"/>
            <ac:spMk id="529" creationId="{00000000-0000-0000-0000-000000000000}"/>
          </ac:spMkLst>
        </pc:spChg>
        <pc:spChg chg="mod">
          <ac:chgData name="Natalia Guevara" userId="13e7e41f5c5c6209" providerId="LiveId" clId="{1E66AA45-79D6-4FD5-AEB1-3B48EEF95542}" dt="2021-06-29T03:04:18.085" v="857"/>
          <ac:spMkLst>
            <pc:docMk/>
            <pc:sldMk cId="2701603835" sldId="307"/>
            <ac:spMk id="530" creationId="{00000000-0000-0000-0000-000000000000}"/>
          </ac:spMkLst>
        </pc:spChg>
      </pc:sldChg>
      <pc:sldChg chg="modSp add mod">
        <pc:chgData name="Natalia Guevara" userId="13e7e41f5c5c6209" providerId="LiveId" clId="{1E66AA45-79D6-4FD5-AEB1-3B48EEF95542}" dt="2021-06-29T03:18:41.033" v="897"/>
        <pc:sldMkLst>
          <pc:docMk/>
          <pc:sldMk cId="3986604483" sldId="308"/>
        </pc:sldMkLst>
        <pc:spChg chg="mod">
          <ac:chgData name="Natalia Guevara" userId="13e7e41f5c5c6209" providerId="LiveId" clId="{1E66AA45-79D6-4FD5-AEB1-3B48EEF95542}" dt="2021-06-29T01:31:34.536" v="561" actId="20577"/>
          <ac:spMkLst>
            <pc:docMk/>
            <pc:sldMk cId="3986604483" sldId="308"/>
            <ac:spMk id="691" creationId="{00000000-0000-0000-0000-000000000000}"/>
          </ac:spMkLst>
        </pc:spChg>
        <pc:spChg chg="mod">
          <ac:chgData name="Natalia Guevara" userId="13e7e41f5c5c6209" providerId="LiveId" clId="{1E66AA45-79D6-4FD5-AEB1-3B48EEF95542}" dt="2021-06-29T03:18:41.033" v="897"/>
          <ac:spMkLst>
            <pc:docMk/>
            <pc:sldMk cId="3986604483" sldId="308"/>
            <ac:spMk id="694" creationId="{00000000-0000-0000-0000-000000000000}"/>
          </ac:spMkLst>
        </pc:spChg>
      </pc:sldChg>
      <pc:sldChg chg="addSp delSp modSp add mod setBg">
        <pc:chgData name="Natalia Guevara" userId="13e7e41f5c5c6209" providerId="LiveId" clId="{1E66AA45-79D6-4FD5-AEB1-3B48EEF95542}" dt="2021-06-29T04:03:22.022" v="1539" actId="20577"/>
        <pc:sldMkLst>
          <pc:docMk/>
          <pc:sldMk cId="4091085833" sldId="309"/>
        </pc:sldMkLst>
        <pc:spChg chg="mod">
          <ac:chgData name="Natalia Guevara" userId="13e7e41f5c5c6209" providerId="LiveId" clId="{1E66AA45-79D6-4FD5-AEB1-3B48EEF95542}" dt="2021-06-29T04:03:22.022" v="1539" actId="20577"/>
          <ac:spMkLst>
            <pc:docMk/>
            <pc:sldMk cId="4091085833" sldId="309"/>
            <ac:spMk id="3" creationId="{50B66FC4-E818-4FF4-92A9-920664C08C08}"/>
          </ac:spMkLst>
        </pc:spChg>
        <pc:spChg chg="del">
          <ac:chgData name="Natalia Guevara" userId="13e7e41f5c5c6209" providerId="LiveId" clId="{1E66AA45-79D6-4FD5-AEB1-3B48EEF95542}" dt="2021-06-29T03:22:28" v="899" actId="478"/>
          <ac:spMkLst>
            <pc:docMk/>
            <pc:sldMk cId="4091085833" sldId="309"/>
            <ac:spMk id="54" creationId="{A09D3DD1-48A9-49C2-A2EA-906B21DC0F54}"/>
          </ac:spMkLst>
        </pc:spChg>
        <pc:spChg chg="add mod">
          <ac:chgData name="Natalia Guevara" userId="13e7e41f5c5c6209" providerId="LiveId" clId="{1E66AA45-79D6-4FD5-AEB1-3B48EEF95542}" dt="2021-06-29T03:23:31.886" v="926" actId="1076"/>
          <ac:spMkLst>
            <pc:docMk/>
            <pc:sldMk cId="4091085833" sldId="309"/>
            <ac:spMk id="56" creationId="{7DED01BC-39A3-445D-8C51-2BB6B40760AA}"/>
          </ac:spMkLst>
        </pc:spChg>
        <pc:picChg chg="del">
          <ac:chgData name="Natalia Guevara" userId="13e7e41f5c5c6209" providerId="LiveId" clId="{1E66AA45-79D6-4FD5-AEB1-3B48EEF95542}" dt="2021-06-29T03:23:27.949" v="925" actId="478"/>
          <ac:picMkLst>
            <pc:docMk/>
            <pc:sldMk cId="4091085833" sldId="309"/>
            <ac:picMk id="55" creationId="{5C6BE23A-40A7-4D1B-B5A3-6A9BC5FA8AFE}"/>
          </ac:picMkLst>
        </pc:picChg>
      </pc:sldChg>
      <pc:sldChg chg="addSp delSp modSp new mod">
        <pc:chgData name="Natalia Guevara" userId="13e7e41f5c5c6209" providerId="LiveId" clId="{1E66AA45-79D6-4FD5-AEB1-3B48EEF95542}" dt="2021-06-29T04:23:56.452" v="2590" actId="20577"/>
        <pc:sldMkLst>
          <pc:docMk/>
          <pc:sldMk cId="2881732816" sldId="310"/>
        </pc:sldMkLst>
        <pc:spChg chg="mod">
          <ac:chgData name="Natalia Guevara" userId="13e7e41f5c5c6209" providerId="LiveId" clId="{1E66AA45-79D6-4FD5-AEB1-3B48EEF95542}" dt="2021-06-29T04:03:53.469" v="1547" actId="1076"/>
          <ac:spMkLst>
            <pc:docMk/>
            <pc:sldMk cId="2881732816" sldId="310"/>
            <ac:spMk id="2" creationId="{FBE4C98C-BF6A-45F3-AF59-8C52B143D6D5}"/>
          </ac:spMkLst>
        </pc:spChg>
        <pc:spChg chg="mod">
          <ac:chgData name="Natalia Guevara" userId="13e7e41f5c5c6209" providerId="LiveId" clId="{1E66AA45-79D6-4FD5-AEB1-3B48EEF95542}" dt="2021-06-29T04:23:56.452" v="2590" actId="20577"/>
          <ac:spMkLst>
            <pc:docMk/>
            <pc:sldMk cId="2881732816" sldId="310"/>
            <ac:spMk id="3" creationId="{107999A2-0FBE-4AE2-9B75-9EAD63267461}"/>
          </ac:spMkLst>
        </pc:spChg>
        <pc:spChg chg="del">
          <ac:chgData name="Natalia Guevara" userId="13e7e41f5c5c6209" providerId="LiveId" clId="{1E66AA45-79D6-4FD5-AEB1-3B48EEF95542}" dt="2021-06-29T04:03:56.281" v="1548" actId="478"/>
          <ac:spMkLst>
            <pc:docMk/>
            <pc:sldMk cId="2881732816" sldId="310"/>
            <ac:spMk id="4" creationId="{5F2F4BE4-8D61-4F40-8350-057B7623C00C}"/>
          </ac:spMkLst>
        </pc:spChg>
        <pc:spChg chg="add del mod">
          <ac:chgData name="Natalia Guevara" userId="13e7e41f5c5c6209" providerId="LiveId" clId="{1E66AA45-79D6-4FD5-AEB1-3B48EEF95542}" dt="2021-06-29T04:07:16.412" v="1573" actId="478"/>
          <ac:spMkLst>
            <pc:docMk/>
            <pc:sldMk cId="2881732816" sldId="310"/>
            <ac:spMk id="5" creationId="{B32447BB-B182-4FF4-86C3-F870005A1A2D}"/>
          </ac:spMkLst>
        </pc:spChg>
      </pc:sldChg>
      <pc:sldChg chg="delSp modSp new mod">
        <pc:chgData name="Natalia Guevara" userId="13e7e41f5c5c6209" providerId="LiveId" clId="{1E66AA45-79D6-4FD5-AEB1-3B48EEF95542}" dt="2021-06-29T04:30:26.924" v="3104" actId="20577"/>
        <pc:sldMkLst>
          <pc:docMk/>
          <pc:sldMk cId="503018892" sldId="311"/>
        </pc:sldMkLst>
        <pc:spChg chg="del">
          <ac:chgData name="Natalia Guevara" userId="13e7e41f5c5c6209" providerId="LiveId" clId="{1E66AA45-79D6-4FD5-AEB1-3B48EEF95542}" dt="2021-06-29T04:16:37.643" v="2381" actId="478"/>
          <ac:spMkLst>
            <pc:docMk/>
            <pc:sldMk cId="503018892" sldId="311"/>
            <ac:spMk id="2" creationId="{E1E604D1-4228-4298-B7AD-1448BD219461}"/>
          </ac:spMkLst>
        </pc:spChg>
        <pc:spChg chg="mod">
          <ac:chgData name="Natalia Guevara" userId="13e7e41f5c5c6209" providerId="LiveId" clId="{1E66AA45-79D6-4FD5-AEB1-3B48EEF95542}" dt="2021-06-29T04:30:26.924" v="3104" actId="20577"/>
          <ac:spMkLst>
            <pc:docMk/>
            <pc:sldMk cId="503018892" sldId="311"/>
            <ac:spMk id="3" creationId="{449948A3-BF25-4D8F-9464-FB169AC44CA3}"/>
          </ac:spMkLst>
        </pc:spChg>
        <pc:spChg chg="del">
          <ac:chgData name="Natalia Guevara" userId="13e7e41f5c5c6209" providerId="LiveId" clId="{1E66AA45-79D6-4FD5-AEB1-3B48EEF95542}" dt="2021-06-29T04:16:39.714" v="2382" actId="478"/>
          <ac:spMkLst>
            <pc:docMk/>
            <pc:sldMk cId="503018892" sldId="311"/>
            <ac:spMk id="4" creationId="{1AE8C841-D526-4784-820E-0C383C97AB9E}"/>
          </ac:spMkLst>
        </pc:spChg>
      </pc:sldChg>
      <pc:sldMasterChg chg="delSldLayout">
        <pc:chgData name="Natalia Guevara" userId="13e7e41f5c5c6209" providerId="LiveId" clId="{1E66AA45-79D6-4FD5-AEB1-3B48EEF95542}" dt="2021-06-29T01:31:56.101" v="562" actId="47"/>
        <pc:sldMasterMkLst>
          <pc:docMk/>
          <pc:sldMasterMk cId="0" sldId="2147483673"/>
        </pc:sldMasterMkLst>
        <pc:sldLayoutChg chg="del">
          <pc:chgData name="Natalia Guevara" userId="13e7e41f5c5c6209" providerId="LiveId" clId="{1E66AA45-79D6-4FD5-AEB1-3B48EEF95542}" dt="2021-06-29T00:30:51.282" v="167" actId="47"/>
          <pc:sldLayoutMkLst>
            <pc:docMk/>
            <pc:sldMasterMk cId="0" sldId="2147483673"/>
            <pc:sldLayoutMk cId="0" sldId="2147483655"/>
          </pc:sldLayoutMkLst>
        </pc:sldLayoutChg>
        <pc:sldLayoutChg chg="del">
          <pc:chgData name="Natalia Guevara" userId="13e7e41f5c5c6209" providerId="LiveId" clId="{1E66AA45-79D6-4FD5-AEB1-3B48EEF95542}" dt="2021-06-29T01:17:55.942" v="337" actId="47"/>
          <pc:sldLayoutMkLst>
            <pc:docMk/>
            <pc:sldMasterMk cId="0" sldId="2147483673"/>
            <pc:sldLayoutMk cId="0" sldId="2147483656"/>
          </pc:sldLayoutMkLst>
        </pc:sldLayoutChg>
        <pc:sldLayoutChg chg="del">
          <pc:chgData name="Natalia Guevara" userId="13e7e41f5c5c6209" providerId="LiveId" clId="{1E66AA45-79D6-4FD5-AEB1-3B48EEF95542}" dt="2021-06-29T01:31:56.101" v="562" actId="47"/>
          <pc:sldLayoutMkLst>
            <pc:docMk/>
            <pc:sldMasterMk cId="0" sldId="2147483673"/>
            <pc:sldLayoutMk cId="0" sldId="2147483660"/>
          </pc:sldLayoutMkLst>
        </pc:sldLayoutChg>
        <pc:sldLayoutChg chg="del">
          <pc:chgData name="Natalia Guevara" userId="13e7e41f5c5c6209" providerId="LiveId" clId="{1E66AA45-79D6-4FD5-AEB1-3B48EEF95542}" dt="2021-06-29T01:18:13.901" v="352" actId="47"/>
          <pc:sldLayoutMkLst>
            <pc:docMk/>
            <pc:sldMasterMk cId="0" sldId="2147483673"/>
            <pc:sldLayoutMk cId="0" sldId="2147483664"/>
          </pc:sldLayoutMkLst>
        </pc:sldLayoutChg>
        <pc:sldLayoutChg chg="del">
          <pc:chgData name="Natalia Guevara" userId="13e7e41f5c5c6209" providerId="LiveId" clId="{1E66AA45-79D6-4FD5-AEB1-3B48EEF95542}" dt="2021-06-29T01:19:58.700" v="389" actId="47"/>
          <pc:sldLayoutMkLst>
            <pc:docMk/>
            <pc:sldMasterMk cId="0" sldId="2147483673"/>
            <pc:sldLayoutMk cId="0" sldId="2147483666"/>
          </pc:sldLayoutMkLst>
        </pc:sldLayoutChg>
        <pc:sldLayoutChg chg="del">
          <pc:chgData name="Natalia Guevara" userId="13e7e41f5c5c6209" providerId="LiveId" clId="{1E66AA45-79D6-4FD5-AEB1-3B48EEF95542}" dt="2021-06-29T01:21:41.281" v="414" actId="47"/>
          <pc:sldLayoutMkLst>
            <pc:docMk/>
            <pc:sldMasterMk cId="0" sldId="2147483673"/>
            <pc:sldLayoutMk cId="0" sldId="2147483667"/>
          </pc:sldLayoutMkLst>
        </pc:sldLayoutChg>
        <pc:sldLayoutChg chg="del">
          <pc:chgData name="Natalia Guevara" userId="13e7e41f5c5c6209" providerId="LiveId" clId="{1E66AA45-79D6-4FD5-AEB1-3B48EEF95542}" dt="2021-06-29T01:29:23.753" v="474" actId="47"/>
          <pc:sldLayoutMkLst>
            <pc:docMk/>
            <pc:sldMasterMk cId="0" sldId="2147483673"/>
            <pc:sldLayoutMk cId="0" sldId="2147483669"/>
          </pc:sldLayoutMkLst>
        </pc:sldLayoutChg>
        <pc:sldLayoutChg chg="del">
          <pc:chgData name="Natalia Guevara" userId="13e7e41f5c5c6209" providerId="LiveId" clId="{1E66AA45-79D6-4FD5-AEB1-3B48EEF95542}" dt="2021-06-29T01:17:27.192" v="333" actId="47"/>
          <pc:sldLayoutMkLst>
            <pc:docMk/>
            <pc:sldMasterMk cId="0" sldId="2147483673"/>
            <pc:sldLayoutMk cId="0" sldId="2147483670"/>
          </pc:sldLayoutMkLst>
        </pc:sldLayoutChg>
        <pc:sldLayoutChg chg="del">
          <pc:chgData name="Natalia Guevara" userId="13e7e41f5c5c6209" providerId="LiveId" clId="{1E66AA45-79D6-4FD5-AEB1-3B48EEF95542}" dt="2021-06-29T01:17:29.442" v="334" actId="47"/>
          <pc:sldLayoutMkLst>
            <pc:docMk/>
            <pc:sldMasterMk cId="0" sldId="2147483673"/>
            <pc:sldLayoutMk cId="0" sldId="2147483671"/>
          </pc:sldLayoutMkLst>
        </pc:sldLayoutChg>
      </pc:sldMasterChg>
      <pc:sldMasterChg chg="del delSldLayout">
        <pc:chgData name="Natalia Guevara" userId="13e7e41f5c5c6209" providerId="LiveId" clId="{1E66AA45-79D6-4FD5-AEB1-3B48EEF95542}" dt="2021-06-29T04:30:45.531" v="3105" actId="47"/>
        <pc:sldMasterMkLst>
          <pc:docMk/>
          <pc:sldMasterMk cId="0" sldId="2147483674"/>
        </pc:sldMasterMkLst>
        <pc:sldLayoutChg chg="del">
          <pc:chgData name="Natalia Guevara" userId="13e7e41f5c5c6209" providerId="LiveId" clId="{1E66AA45-79D6-4FD5-AEB1-3B48EEF95542}" dt="2021-06-29T04:30:45.531" v="3105" actId="47"/>
          <pc:sldLayoutMkLst>
            <pc:docMk/>
            <pc:sldMasterMk cId="0" sldId="2147483674"/>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a73822bb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a73822bb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8a73822bb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8a73822bb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20f47e65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20f47e65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01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a73822bb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a73822bb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9c59db384d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9c59db384d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893142cec3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893142cec3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8a9e04b727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8a9e04b727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a73822b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a73822b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86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c59db384d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c59db384d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95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8a9e04b727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8a9e04b727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93142ce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93142ce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92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a73822bb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a73822bb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00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20f47e65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20f47e65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a73822b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a73822b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9c59db384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9c59db384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a73822bb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8a73822bb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c59db384d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9c59db384d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c59db384d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c59db384d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93142ce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93142ce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rot="10800000" flipH="1">
            <a:off x="5711575"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0"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765600" y="1383866"/>
            <a:ext cx="4502100" cy="1737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12" name="Google Shape;12;p2"/>
          <p:cNvSpPr txBox="1">
            <a:spLocks noGrp="1"/>
          </p:cNvSpPr>
          <p:nvPr>
            <p:ph type="subTitle" idx="1"/>
          </p:nvPr>
        </p:nvSpPr>
        <p:spPr>
          <a:xfrm>
            <a:off x="3765650" y="3159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ONE_COLUMN_TEXT_1_1">
    <p:bg>
      <p:bgPr>
        <a:solidFill>
          <a:schemeClr val="accent3"/>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539500" y="713225"/>
            <a:ext cx="45312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13"/>
          <p:cNvSpPr/>
          <p:nvPr/>
        </p:nvSpPr>
        <p:spPr>
          <a:xfrm>
            <a:off x="5156525" y="3631750"/>
            <a:ext cx="3987791" cy="1511691"/>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a:spLocks noGrp="1"/>
          </p:cNvSpPr>
          <p:nvPr>
            <p:ph type="body" idx="1"/>
          </p:nvPr>
        </p:nvSpPr>
        <p:spPr>
          <a:xfrm>
            <a:off x="539500" y="1796400"/>
            <a:ext cx="8064900" cy="1911300"/>
          </a:xfrm>
          <a:prstGeom prst="rect">
            <a:avLst/>
          </a:prstGeom>
        </p:spPr>
        <p:txBody>
          <a:bodyPr spcFirstLastPara="1" wrap="square" lIns="228600" tIns="228600" rIns="228600" bIns="228600"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
  <p:cSld name="TITLE_1_1">
    <p:bg>
      <p:bgPr>
        <a:solidFill>
          <a:srgbClr val="F4F0DB"/>
        </a:solid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5399898" y="1682350"/>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15"/>
          <p:cNvSpPr txBox="1">
            <a:spLocks noGrp="1"/>
          </p:cNvSpPr>
          <p:nvPr>
            <p:ph type="title" idx="2" hasCustomPrompt="1"/>
          </p:nvPr>
        </p:nvSpPr>
        <p:spPr>
          <a:xfrm>
            <a:off x="4645400" y="1682350"/>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3" name="Google Shape;113;p15"/>
          <p:cNvSpPr txBox="1">
            <a:spLocks noGrp="1"/>
          </p:cNvSpPr>
          <p:nvPr>
            <p:ph type="ctrTitle" idx="3"/>
          </p:nvPr>
        </p:nvSpPr>
        <p:spPr>
          <a:xfrm>
            <a:off x="5399898" y="2428547"/>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4" name="Google Shape;114;p15"/>
          <p:cNvSpPr txBox="1">
            <a:spLocks noGrp="1"/>
          </p:cNvSpPr>
          <p:nvPr>
            <p:ph type="title" idx="4" hasCustomPrompt="1"/>
          </p:nvPr>
        </p:nvSpPr>
        <p:spPr>
          <a:xfrm>
            <a:off x="4645400" y="2428548"/>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5" name="Google Shape;115;p15"/>
          <p:cNvSpPr txBox="1">
            <a:spLocks noGrp="1"/>
          </p:cNvSpPr>
          <p:nvPr>
            <p:ph type="ctrTitle" idx="5"/>
          </p:nvPr>
        </p:nvSpPr>
        <p:spPr>
          <a:xfrm>
            <a:off x="5399898" y="3145377"/>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6" name="Google Shape;116;p15"/>
          <p:cNvSpPr txBox="1">
            <a:spLocks noGrp="1"/>
          </p:cNvSpPr>
          <p:nvPr>
            <p:ph type="title" idx="6" hasCustomPrompt="1"/>
          </p:nvPr>
        </p:nvSpPr>
        <p:spPr>
          <a:xfrm>
            <a:off x="4645400" y="3145377"/>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15"/>
          <p:cNvSpPr txBox="1">
            <a:spLocks noGrp="1"/>
          </p:cNvSpPr>
          <p:nvPr>
            <p:ph type="ctrTitle" idx="7"/>
          </p:nvPr>
        </p:nvSpPr>
        <p:spPr>
          <a:xfrm>
            <a:off x="5399898" y="3891575"/>
            <a:ext cx="3204600" cy="538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8" name="Google Shape;118;p15"/>
          <p:cNvSpPr txBox="1">
            <a:spLocks noGrp="1"/>
          </p:cNvSpPr>
          <p:nvPr>
            <p:ph type="title" idx="8" hasCustomPrompt="1"/>
          </p:nvPr>
        </p:nvSpPr>
        <p:spPr>
          <a:xfrm>
            <a:off x="4645400" y="3891575"/>
            <a:ext cx="607800" cy="538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000">
                <a:solidFill>
                  <a:schemeClr val="dk1"/>
                </a:solidFill>
              </a:defRPr>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9" name="Google Shape;119;p15"/>
          <p:cNvSpPr txBox="1">
            <a:spLocks noGrp="1"/>
          </p:cNvSpPr>
          <p:nvPr>
            <p:ph type="ctrTitle" idx="9"/>
          </p:nvPr>
        </p:nvSpPr>
        <p:spPr>
          <a:xfrm>
            <a:off x="539500" y="713225"/>
            <a:ext cx="53277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0" name="Google Shape;120;p15"/>
          <p:cNvSpPr/>
          <p:nvPr/>
        </p:nvSpPr>
        <p:spPr>
          <a:xfrm rot="10800000" flipH="1">
            <a:off x="5711563"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1_1_1">
    <p:bg>
      <p:bgPr>
        <a:solidFill>
          <a:schemeClr val="accent3"/>
        </a:solidFill>
        <a:effectLst/>
      </p:bgPr>
    </p:bg>
    <p:spTree>
      <p:nvGrpSpPr>
        <p:cNvPr id="1" name="Shape 121"/>
        <p:cNvGrpSpPr/>
        <p:nvPr/>
      </p:nvGrpSpPr>
      <p:grpSpPr>
        <a:xfrm>
          <a:off x="0" y="0"/>
          <a:ext cx="0" cy="0"/>
          <a:chOff x="0" y="0"/>
          <a:chExt cx="0" cy="0"/>
        </a:xfrm>
      </p:grpSpPr>
      <p:sp>
        <p:nvSpPr>
          <p:cNvPr id="122" name="Google Shape;122;p16"/>
          <p:cNvSpPr/>
          <p:nvPr/>
        </p:nvSpPr>
        <p:spPr>
          <a:xfrm rot="10800000" flipH="1">
            <a:off x="-62603" y="1572633"/>
            <a:ext cx="8114553" cy="363879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a:spLocks noGrp="1"/>
          </p:cNvSpPr>
          <p:nvPr>
            <p:ph type="subTitle" idx="1"/>
          </p:nvPr>
        </p:nvSpPr>
        <p:spPr>
          <a:xfrm>
            <a:off x="539600" y="2132325"/>
            <a:ext cx="3959100" cy="1306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600"/>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a:endParaRPr/>
          </a:p>
        </p:txBody>
      </p:sp>
      <p:sp>
        <p:nvSpPr>
          <p:cNvPr id="124" name="Google Shape;124;p16"/>
          <p:cNvSpPr txBox="1">
            <a:spLocks noGrp="1"/>
          </p:cNvSpPr>
          <p:nvPr>
            <p:ph type="ctrTitle"/>
          </p:nvPr>
        </p:nvSpPr>
        <p:spPr>
          <a:xfrm>
            <a:off x="539500" y="1074175"/>
            <a:ext cx="3959100" cy="85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80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5" name="Google Shape;125;p16"/>
          <p:cNvSpPr txBox="1"/>
          <p:nvPr/>
        </p:nvSpPr>
        <p:spPr>
          <a:xfrm>
            <a:off x="5129100" y="2750325"/>
            <a:ext cx="3475500" cy="64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b="1">
                <a:solidFill>
                  <a:srgbClr val="434343"/>
                </a:solidFill>
                <a:latin typeface="Roboto"/>
                <a:ea typeface="Roboto"/>
                <a:cs typeface="Roboto"/>
                <a:sym typeface="Roboto"/>
              </a:rPr>
              <a:t>CREDITS:</a:t>
            </a:r>
            <a:r>
              <a:rPr lang="en" sz="1200">
                <a:solidFill>
                  <a:srgbClr val="434343"/>
                </a:solidFill>
                <a:latin typeface="Roboto"/>
                <a:ea typeface="Roboto"/>
                <a:cs typeface="Roboto"/>
                <a:sym typeface="Roboto"/>
              </a:rPr>
              <a:t> This presentation template was created by </a:t>
            </a:r>
            <a:r>
              <a:rPr lang="en" sz="1200" b="1">
                <a:solidFill>
                  <a:srgbClr val="434343"/>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rgbClr val="434343"/>
                </a:solidFill>
                <a:latin typeface="Roboto"/>
                <a:ea typeface="Roboto"/>
                <a:cs typeface="Roboto"/>
                <a:sym typeface="Roboto"/>
              </a:rPr>
              <a:t>, including icons by </a:t>
            </a:r>
            <a:r>
              <a:rPr lang="en" sz="1200" b="1">
                <a:solidFill>
                  <a:srgbClr val="43434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rgbClr val="434343"/>
                </a:solidFill>
                <a:latin typeface="Roboto"/>
                <a:ea typeface="Roboto"/>
                <a:cs typeface="Roboto"/>
                <a:sym typeface="Roboto"/>
              </a:rPr>
              <a:t>, and infographics &amp; images by </a:t>
            </a:r>
            <a:r>
              <a:rPr lang="en" sz="1200" b="1">
                <a:solidFill>
                  <a:srgbClr val="434343"/>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a:solidFill>
                  <a:srgbClr val="434343"/>
                </a:solidFill>
                <a:latin typeface="Roboto"/>
                <a:ea typeface="Roboto"/>
                <a:cs typeface="Roboto"/>
                <a:sym typeface="Roboto"/>
              </a:rPr>
              <a:t>. </a:t>
            </a:r>
            <a:endParaRPr sz="1200">
              <a:solidFill>
                <a:srgbClr val="434343"/>
              </a:solidFill>
              <a:latin typeface="Roboto"/>
              <a:ea typeface="Roboto"/>
              <a:cs typeface="Roboto"/>
              <a:sym typeface="Roboto"/>
            </a:endParaRPr>
          </a:p>
          <a:p>
            <a:pPr marL="0" lvl="0" indent="0" algn="r" rtl="0">
              <a:spcBef>
                <a:spcPts val="0"/>
              </a:spcBef>
              <a:spcAft>
                <a:spcPts val="0"/>
              </a:spcAft>
              <a:buNone/>
            </a:pPr>
            <a:endParaRPr sz="1200" b="1">
              <a:solidFill>
                <a:srgbClr val="434343"/>
              </a:solidFill>
              <a:latin typeface="Roboto"/>
              <a:ea typeface="Roboto"/>
              <a:cs typeface="Roboto"/>
              <a:sym typeface="Roboto"/>
            </a:endParaRPr>
          </a:p>
        </p:txBody>
      </p:sp>
      <p:grpSp>
        <p:nvGrpSpPr>
          <p:cNvPr id="126" name="Google Shape;126;p16"/>
          <p:cNvGrpSpPr/>
          <p:nvPr/>
        </p:nvGrpSpPr>
        <p:grpSpPr>
          <a:xfrm rot="10800000" flipH="1">
            <a:off x="5595834" y="-38437"/>
            <a:ext cx="3573690" cy="1396447"/>
            <a:chOff x="4645400" y="3385700"/>
            <a:chExt cx="4498603" cy="1757864"/>
          </a:xfrm>
        </p:grpSpPr>
        <p:sp>
          <p:nvSpPr>
            <p:cNvPr id="127" name="Google Shape;127;p16"/>
            <p:cNvSpPr/>
            <p:nvPr/>
          </p:nvSpPr>
          <p:spPr>
            <a:xfrm>
              <a:off x="4645400" y="4597224"/>
              <a:ext cx="134601" cy="538756"/>
            </a:xfrm>
            <a:custGeom>
              <a:avLst/>
              <a:gdLst/>
              <a:ahLst/>
              <a:cxnLst/>
              <a:rect l="l" t="t" r="r" b="b"/>
              <a:pathLst>
                <a:path w="3809" h="15246" extrusionOk="0">
                  <a:moveTo>
                    <a:pt x="3809" y="0"/>
                  </a:moveTo>
                  <a:lnTo>
                    <a:pt x="2800" y="985"/>
                  </a:lnTo>
                  <a:lnTo>
                    <a:pt x="890" y="3073"/>
                  </a:lnTo>
                  <a:lnTo>
                    <a:pt x="1" y="4164"/>
                  </a:lnTo>
                  <a:lnTo>
                    <a:pt x="1" y="15245"/>
                  </a:lnTo>
                  <a:lnTo>
                    <a:pt x="3809" y="152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869674" y="4419485"/>
              <a:ext cx="134212" cy="716892"/>
            </a:xfrm>
            <a:custGeom>
              <a:avLst/>
              <a:gdLst/>
              <a:ahLst/>
              <a:cxnLst/>
              <a:rect l="l" t="t" r="r" b="b"/>
              <a:pathLst>
                <a:path w="3798" h="20287" extrusionOk="0">
                  <a:moveTo>
                    <a:pt x="3797" y="0"/>
                  </a:moveTo>
                  <a:lnTo>
                    <a:pt x="2812" y="653"/>
                  </a:lnTo>
                  <a:lnTo>
                    <a:pt x="914" y="2041"/>
                  </a:lnTo>
                  <a:lnTo>
                    <a:pt x="1" y="2776"/>
                  </a:lnTo>
                  <a:lnTo>
                    <a:pt x="1" y="20287"/>
                  </a:lnTo>
                  <a:lnTo>
                    <a:pt x="3797" y="20287"/>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5093524" y="4302100"/>
              <a:ext cx="134636" cy="834707"/>
            </a:xfrm>
            <a:custGeom>
              <a:avLst/>
              <a:gdLst/>
              <a:ahLst/>
              <a:cxnLst/>
              <a:rect l="l" t="t" r="r" b="b"/>
              <a:pathLst>
                <a:path w="3810" h="23621" extrusionOk="0">
                  <a:moveTo>
                    <a:pt x="3809" y="0"/>
                  </a:moveTo>
                  <a:lnTo>
                    <a:pt x="3002" y="344"/>
                  </a:lnTo>
                  <a:lnTo>
                    <a:pt x="1401" y="1092"/>
                  </a:lnTo>
                  <a:lnTo>
                    <a:pt x="606" y="1495"/>
                  </a:lnTo>
                  <a:lnTo>
                    <a:pt x="309" y="1661"/>
                  </a:lnTo>
                  <a:lnTo>
                    <a:pt x="1" y="1827"/>
                  </a:lnTo>
                  <a:lnTo>
                    <a:pt x="1" y="23621"/>
                  </a:lnTo>
                  <a:lnTo>
                    <a:pt x="3809" y="23621"/>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5317798" y="4225809"/>
              <a:ext cx="134636" cy="911425"/>
            </a:xfrm>
            <a:custGeom>
              <a:avLst/>
              <a:gdLst/>
              <a:ahLst/>
              <a:cxnLst/>
              <a:rect l="l" t="t" r="r" b="b"/>
              <a:pathLst>
                <a:path w="3810" h="25792" extrusionOk="0">
                  <a:moveTo>
                    <a:pt x="3809" y="0"/>
                  </a:moveTo>
                  <a:lnTo>
                    <a:pt x="2848" y="261"/>
                  </a:lnTo>
                  <a:lnTo>
                    <a:pt x="950" y="842"/>
                  </a:lnTo>
                  <a:lnTo>
                    <a:pt x="1" y="1175"/>
                  </a:lnTo>
                  <a:lnTo>
                    <a:pt x="1" y="25792"/>
                  </a:lnTo>
                  <a:lnTo>
                    <a:pt x="3809" y="25792"/>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5542108" y="4180509"/>
              <a:ext cx="134601" cy="957152"/>
            </a:xfrm>
            <a:custGeom>
              <a:avLst/>
              <a:gdLst/>
              <a:ahLst/>
              <a:cxnLst/>
              <a:rect l="l" t="t" r="r" b="b"/>
              <a:pathLst>
                <a:path w="3809" h="27086" extrusionOk="0">
                  <a:moveTo>
                    <a:pt x="3808" y="1"/>
                  </a:moveTo>
                  <a:lnTo>
                    <a:pt x="2847" y="143"/>
                  </a:lnTo>
                  <a:lnTo>
                    <a:pt x="949" y="475"/>
                  </a:lnTo>
                  <a:lnTo>
                    <a:pt x="0" y="677"/>
                  </a:lnTo>
                  <a:lnTo>
                    <a:pt x="0" y="27086"/>
                  </a:lnTo>
                  <a:lnTo>
                    <a:pt x="3808" y="27086"/>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5766382" y="4160403"/>
              <a:ext cx="134601" cy="977683"/>
            </a:xfrm>
            <a:custGeom>
              <a:avLst/>
              <a:gdLst/>
              <a:ahLst/>
              <a:cxnLst/>
              <a:rect l="l" t="t" r="r" b="b"/>
              <a:pathLst>
                <a:path w="3809" h="27667" extrusionOk="0">
                  <a:moveTo>
                    <a:pt x="3808" y="0"/>
                  </a:moveTo>
                  <a:lnTo>
                    <a:pt x="1898" y="95"/>
                  </a:lnTo>
                  <a:lnTo>
                    <a:pt x="0" y="261"/>
                  </a:lnTo>
                  <a:lnTo>
                    <a:pt x="0" y="27666"/>
                  </a:lnTo>
                  <a:lnTo>
                    <a:pt x="3808" y="27666"/>
                  </a:lnTo>
                  <a:lnTo>
                    <a:pt x="38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5990657" y="4157894"/>
              <a:ext cx="134601" cy="980616"/>
            </a:xfrm>
            <a:custGeom>
              <a:avLst/>
              <a:gdLst/>
              <a:ahLst/>
              <a:cxnLst/>
              <a:rect l="l" t="t" r="r" b="b"/>
              <a:pathLst>
                <a:path w="3809" h="27750" extrusionOk="0">
                  <a:moveTo>
                    <a:pt x="0" y="0"/>
                  </a:moveTo>
                  <a:lnTo>
                    <a:pt x="0" y="27749"/>
                  </a:lnTo>
                  <a:lnTo>
                    <a:pt x="3809" y="27749"/>
                  </a:lnTo>
                  <a:lnTo>
                    <a:pt x="3809" y="83"/>
                  </a:lnTo>
                  <a:lnTo>
                    <a:pt x="3714" y="83"/>
                  </a:lnTo>
                  <a:lnTo>
                    <a:pt x="1863" y="1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6214931" y="4166269"/>
              <a:ext cx="134176" cy="972665"/>
            </a:xfrm>
            <a:custGeom>
              <a:avLst/>
              <a:gdLst/>
              <a:ahLst/>
              <a:cxnLst/>
              <a:rect l="l" t="t" r="r" b="b"/>
              <a:pathLst>
                <a:path w="3797" h="27525" extrusionOk="0">
                  <a:moveTo>
                    <a:pt x="0" y="0"/>
                  </a:moveTo>
                  <a:lnTo>
                    <a:pt x="0" y="27524"/>
                  </a:lnTo>
                  <a:lnTo>
                    <a:pt x="3797" y="27524"/>
                  </a:lnTo>
                  <a:lnTo>
                    <a:pt x="3797" y="356"/>
                  </a:lnTo>
                  <a:lnTo>
                    <a:pt x="1899"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6438781" y="4189308"/>
              <a:ext cx="134601" cy="950049"/>
            </a:xfrm>
            <a:custGeom>
              <a:avLst/>
              <a:gdLst/>
              <a:ahLst/>
              <a:cxnLst/>
              <a:rect l="l" t="t" r="r" b="b"/>
              <a:pathLst>
                <a:path w="3809" h="26885" extrusionOk="0">
                  <a:moveTo>
                    <a:pt x="1" y="1"/>
                  </a:moveTo>
                  <a:lnTo>
                    <a:pt x="1" y="26884"/>
                  </a:lnTo>
                  <a:lnTo>
                    <a:pt x="3809" y="26884"/>
                  </a:lnTo>
                  <a:lnTo>
                    <a:pt x="3809" y="499"/>
                  </a:lnTo>
                  <a:lnTo>
                    <a:pt x="1911" y="23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6663056" y="4219520"/>
              <a:ext cx="134601" cy="920224"/>
            </a:xfrm>
            <a:custGeom>
              <a:avLst/>
              <a:gdLst/>
              <a:ahLst/>
              <a:cxnLst/>
              <a:rect l="l" t="t" r="r" b="b"/>
              <a:pathLst>
                <a:path w="3809" h="26041" extrusionOk="0">
                  <a:moveTo>
                    <a:pt x="1" y="0"/>
                  </a:moveTo>
                  <a:lnTo>
                    <a:pt x="1" y="26041"/>
                  </a:lnTo>
                  <a:lnTo>
                    <a:pt x="3809" y="26041"/>
                  </a:lnTo>
                  <a:lnTo>
                    <a:pt x="3809" y="534"/>
                  </a:lnTo>
                  <a:lnTo>
                    <a:pt x="1911" y="27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6887330" y="4250121"/>
              <a:ext cx="134636" cy="889622"/>
            </a:xfrm>
            <a:custGeom>
              <a:avLst/>
              <a:gdLst/>
              <a:ahLst/>
              <a:cxnLst/>
              <a:rect l="l" t="t" r="r" b="b"/>
              <a:pathLst>
                <a:path w="3810" h="25175" extrusionOk="0">
                  <a:moveTo>
                    <a:pt x="1" y="0"/>
                  </a:moveTo>
                  <a:lnTo>
                    <a:pt x="1" y="25175"/>
                  </a:lnTo>
                  <a:lnTo>
                    <a:pt x="3809" y="25175"/>
                  </a:lnTo>
                  <a:lnTo>
                    <a:pt x="3809" y="415"/>
                  </a:lnTo>
                  <a:lnTo>
                    <a:pt x="3726" y="415"/>
                  </a:lnTo>
                  <a:lnTo>
                    <a:pt x="1863" y="22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7111604" y="4273159"/>
              <a:ext cx="134636" cy="867006"/>
            </a:xfrm>
            <a:custGeom>
              <a:avLst/>
              <a:gdLst/>
              <a:ahLst/>
              <a:cxnLst/>
              <a:rect l="l" t="t" r="r" b="b"/>
              <a:pathLst>
                <a:path w="3810" h="24535" extrusionOk="0">
                  <a:moveTo>
                    <a:pt x="1" y="1"/>
                  </a:moveTo>
                  <a:lnTo>
                    <a:pt x="1" y="24535"/>
                  </a:lnTo>
                  <a:lnTo>
                    <a:pt x="3809" y="24535"/>
                  </a:lnTo>
                  <a:lnTo>
                    <a:pt x="3809" y="202"/>
                  </a:lnTo>
                  <a:lnTo>
                    <a:pt x="1899" y="11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7335914" y="4276092"/>
              <a:ext cx="134601" cy="864497"/>
            </a:xfrm>
            <a:custGeom>
              <a:avLst/>
              <a:gdLst/>
              <a:ahLst/>
              <a:cxnLst/>
              <a:rect l="l" t="t" r="r" b="b"/>
              <a:pathLst>
                <a:path w="3809" h="24464" extrusionOk="0">
                  <a:moveTo>
                    <a:pt x="3808" y="1"/>
                  </a:moveTo>
                  <a:lnTo>
                    <a:pt x="2859" y="60"/>
                  </a:lnTo>
                  <a:lnTo>
                    <a:pt x="949" y="131"/>
                  </a:lnTo>
                  <a:lnTo>
                    <a:pt x="0" y="143"/>
                  </a:lnTo>
                  <a:lnTo>
                    <a:pt x="0" y="24464"/>
                  </a:lnTo>
                  <a:lnTo>
                    <a:pt x="3808" y="24464"/>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7560188" y="4245916"/>
              <a:ext cx="134601" cy="895099"/>
            </a:xfrm>
            <a:custGeom>
              <a:avLst/>
              <a:gdLst/>
              <a:ahLst/>
              <a:cxnLst/>
              <a:rect l="l" t="t" r="r" b="b"/>
              <a:pathLst>
                <a:path w="3809" h="25330" extrusionOk="0">
                  <a:moveTo>
                    <a:pt x="3808" y="1"/>
                  </a:moveTo>
                  <a:lnTo>
                    <a:pt x="2859" y="190"/>
                  </a:lnTo>
                  <a:lnTo>
                    <a:pt x="949" y="499"/>
                  </a:lnTo>
                  <a:lnTo>
                    <a:pt x="0" y="617"/>
                  </a:lnTo>
                  <a:lnTo>
                    <a:pt x="0" y="25329"/>
                  </a:lnTo>
                  <a:lnTo>
                    <a:pt x="3808" y="25329"/>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7784462" y="4179696"/>
              <a:ext cx="134176" cy="961745"/>
            </a:xfrm>
            <a:custGeom>
              <a:avLst/>
              <a:gdLst/>
              <a:ahLst/>
              <a:cxnLst/>
              <a:rect l="l" t="t" r="r" b="b"/>
              <a:pathLst>
                <a:path w="3797" h="27216" extrusionOk="0">
                  <a:moveTo>
                    <a:pt x="3797" y="0"/>
                  </a:moveTo>
                  <a:lnTo>
                    <a:pt x="3559" y="95"/>
                  </a:lnTo>
                  <a:lnTo>
                    <a:pt x="2681" y="427"/>
                  </a:lnTo>
                  <a:lnTo>
                    <a:pt x="902" y="1020"/>
                  </a:lnTo>
                  <a:lnTo>
                    <a:pt x="0" y="1269"/>
                  </a:lnTo>
                  <a:lnTo>
                    <a:pt x="0" y="27215"/>
                  </a:lnTo>
                  <a:lnTo>
                    <a:pt x="3797" y="27215"/>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8008313" y="4064819"/>
              <a:ext cx="134601" cy="1077052"/>
            </a:xfrm>
            <a:custGeom>
              <a:avLst/>
              <a:gdLst/>
              <a:ahLst/>
              <a:cxnLst/>
              <a:rect l="l" t="t" r="r" b="b"/>
              <a:pathLst>
                <a:path w="3809" h="30479" extrusionOk="0">
                  <a:moveTo>
                    <a:pt x="3809" y="0"/>
                  </a:moveTo>
                  <a:lnTo>
                    <a:pt x="2883" y="570"/>
                  </a:lnTo>
                  <a:lnTo>
                    <a:pt x="973" y="1638"/>
                  </a:lnTo>
                  <a:lnTo>
                    <a:pt x="0" y="2124"/>
                  </a:lnTo>
                  <a:lnTo>
                    <a:pt x="0" y="30478"/>
                  </a:lnTo>
                  <a:lnTo>
                    <a:pt x="3809" y="30478"/>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8232587" y="3903829"/>
              <a:ext cx="134601" cy="1238862"/>
            </a:xfrm>
            <a:custGeom>
              <a:avLst/>
              <a:gdLst/>
              <a:ahLst/>
              <a:cxnLst/>
              <a:rect l="l" t="t" r="r" b="b"/>
              <a:pathLst>
                <a:path w="3809" h="35058" extrusionOk="0">
                  <a:moveTo>
                    <a:pt x="3809" y="1"/>
                  </a:moveTo>
                  <a:lnTo>
                    <a:pt x="2872" y="748"/>
                  </a:lnTo>
                  <a:lnTo>
                    <a:pt x="973" y="2184"/>
                  </a:lnTo>
                  <a:lnTo>
                    <a:pt x="1" y="2884"/>
                  </a:lnTo>
                  <a:lnTo>
                    <a:pt x="1" y="35058"/>
                  </a:lnTo>
                  <a:lnTo>
                    <a:pt x="3809" y="35058"/>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8456861" y="3715596"/>
              <a:ext cx="134601" cy="1427105"/>
            </a:xfrm>
            <a:custGeom>
              <a:avLst/>
              <a:gdLst/>
              <a:ahLst/>
              <a:cxnLst/>
              <a:rect l="l" t="t" r="r" b="b"/>
              <a:pathLst>
                <a:path w="3809" h="40385" extrusionOk="0">
                  <a:moveTo>
                    <a:pt x="3809" y="1"/>
                  </a:moveTo>
                  <a:lnTo>
                    <a:pt x="1911" y="1626"/>
                  </a:lnTo>
                  <a:lnTo>
                    <a:pt x="1" y="3240"/>
                  </a:lnTo>
                  <a:lnTo>
                    <a:pt x="1" y="40385"/>
                  </a:lnTo>
                  <a:lnTo>
                    <a:pt x="3809" y="40385"/>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8681136" y="3532415"/>
              <a:ext cx="134601" cy="1610719"/>
            </a:xfrm>
            <a:custGeom>
              <a:avLst/>
              <a:gdLst/>
              <a:ahLst/>
              <a:cxnLst/>
              <a:rect l="l" t="t" r="r" b="b"/>
              <a:pathLst>
                <a:path w="3809" h="45581" extrusionOk="0">
                  <a:moveTo>
                    <a:pt x="3809" y="1"/>
                  </a:moveTo>
                  <a:lnTo>
                    <a:pt x="2848" y="736"/>
                  </a:lnTo>
                  <a:lnTo>
                    <a:pt x="938" y="2255"/>
                  </a:lnTo>
                  <a:lnTo>
                    <a:pt x="1" y="3038"/>
                  </a:lnTo>
                  <a:lnTo>
                    <a:pt x="1" y="45581"/>
                  </a:lnTo>
                  <a:lnTo>
                    <a:pt x="3809" y="45581"/>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8905410" y="3385700"/>
              <a:ext cx="134636" cy="1757864"/>
            </a:xfrm>
            <a:custGeom>
              <a:avLst/>
              <a:gdLst/>
              <a:ahLst/>
              <a:cxnLst/>
              <a:rect l="l" t="t" r="r" b="b"/>
              <a:pathLst>
                <a:path w="3810" h="49745" extrusionOk="0">
                  <a:moveTo>
                    <a:pt x="3809" y="0"/>
                  </a:moveTo>
                  <a:lnTo>
                    <a:pt x="2836" y="534"/>
                  </a:lnTo>
                  <a:lnTo>
                    <a:pt x="926" y="1709"/>
                  </a:lnTo>
                  <a:lnTo>
                    <a:pt x="1" y="2337"/>
                  </a:lnTo>
                  <a:lnTo>
                    <a:pt x="1" y="49745"/>
                  </a:lnTo>
                  <a:lnTo>
                    <a:pt x="3809" y="497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973631"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5197905"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5646489" y="4694893"/>
              <a:ext cx="134176" cy="448186"/>
            </a:xfrm>
            <a:custGeom>
              <a:avLst/>
              <a:gdLst/>
              <a:ahLst/>
              <a:cxnLst/>
              <a:rect l="l" t="t" r="r" b="b"/>
              <a:pathLst>
                <a:path w="3797" h="12683" extrusionOk="0">
                  <a:moveTo>
                    <a:pt x="0" y="1"/>
                  </a:moveTo>
                  <a:lnTo>
                    <a:pt x="0"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587033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6094614"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6543162" y="4694893"/>
              <a:ext cx="134601" cy="448186"/>
            </a:xfrm>
            <a:custGeom>
              <a:avLst/>
              <a:gdLst/>
              <a:ahLst/>
              <a:cxnLst/>
              <a:rect l="l" t="t" r="r" b="b"/>
              <a:pathLst>
                <a:path w="3809"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6767437"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6991711" y="4694893"/>
              <a:ext cx="134212" cy="448186"/>
            </a:xfrm>
            <a:custGeom>
              <a:avLst/>
              <a:gdLst/>
              <a:ahLst/>
              <a:cxnLst/>
              <a:rect l="l" t="t" r="r" b="b"/>
              <a:pathLst>
                <a:path w="3798"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7439871"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7664145"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788841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8336968" y="4694893"/>
              <a:ext cx="134176" cy="448186"/>
            </a:xfrm>
            <a:custGeom>
              <a:avLst/>
              <a:gdLst/>
              <a:ahLst/>
              <a:cxnLst/>
              <a:rect l="l" t="t" r="r" b="b"/>
              <a:pathLst>
                <a:path w="3797"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8560818"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9009402"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one column 1">
  <p:cSld name="TITLE_1_1_2">
    <p:bg>
      <p:bgPr>
        <a:solidFill>
          <a:srgbClr val="F4F0DB"/>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ctrTitle"/>
          </p:nvPr>
        </p:nvSpPr>
        <p:spPr>
          <a:xfrm>
            <a:off x="539500" y="713225"/>
            <a:ext cx="53277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3" name="Google Shape;163;p17"/>
          <p:cNvSpPr txBox="1">
            <a:spLocks noGrp="1"/>
          </p:cNvSpPr>
          <p:nvPr>
            <p:ph type="subTitle" idx="1"/>
          </p:nvPr>
        </p:nvSpPr>
        <p:spPr>
          <a:xfrm>
            <a:off x="539500" y="1843750"/>
            <a:ext cx="3062400" cy="2586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164" name="Google Shape;164;p17"/>
          <p:cNvSpPr/>
          <p:nvPr/>
        </p:nvSpPr>
        <p:spPr>
          <a:xfrm rot="10800000">
            <a:off x="1306015" y="1094852"/>
            <a:ext cx="8491060" cy="4116573"/>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subtitle">
  <p:cSld name="TITLE_1_1_1_1_1">
    <p:bg>
      <p:bgPr>
        <a:solidFill>
          <a:schemeClr val="accent3"/>
        </a:solidFill>
        <a:effectLst/>
      </p:bgPr>
    </p:bg>
    <p:spTree>
      <p:nvGrpSpPr>
        <p:cNvPr id="1" name="Shape 209"/>
        <p:cNvGrpSpPr/>
        <p:nvPr/>
      </p:nvGrpSpPr>
      <p:grpSpPr>
        <a:xfrm>
          <a:off x="0" y="0"/>
          <a:ext cx="0" cy="0"/>
          <a:chOff x="0" y="0"/>
          <a:chExt cx="0" cy="0"/>
        </a:xfrm>
      </p:grpSpPr>
      <p:sp>
        <p:nvSpPr>
          <p:cNvPr id="210" name="Google Shape;210;p19"/>
          <p:cNvSpPr/>
          <p:nvPr/>
        </p:nvSpPr>
        <p:spPr>
          <a:xfrm flipH="1">
            <a:off x="399" y="3288751"/>
            <a:ext cx="4891892" cy="1854577"/>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hasCustomPrompt="1"/>
          </p:nvPr>
        </p:nvSpPr>
        <p:spPr>
          <a:xfrm>
            <a:off x="3730163" y="937638"/>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2" name="Google Shape;212;p19"/>
          <p:cNvSpPr txBox="1">
            <a:spLocks noGrp="1"/>
          </p:cNvSpPr>
          <p:nvPr>
            <p:ph type="subTitle" idx="1"/>
          </p:nvPr>
        </p:nvSpPr>
        <p:spPr>
          <a:xfrm>
            <a:off x="6540788" y="1054188"/>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
        <p:nvSpPr>
          <p:cNvPr id="213" name="Google Shape;213;p19"/>
          <p:cNvSpPr txBox="1">
            <a:spLocks noGrp="1"/>
          </p:cNvSpPr>
          <p:nvPr>
            <p:ph type="title" idx="2" hasCustomPrompt="1"/>
          </p:nvPr>
        </p:nvSpPr>
        <p:spPr>
          <a:xfrm>
            <a:off x="3730163" y="2113200"/>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4" name="Google Shape;214;p19"/>
          <p:cNvSpPr txBox="1">
            <a:spLocks noGrp="1"/>
          </p:cNvSpPr>
          <p:nvPr>
            <p:ph type="subTitle" idx="3"/>
          </p:nvPr>
        </p:nvSpPr>
        <p:spPr>
          <a:xfrm>
            <a:off x="6540788" y="2229750"/>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
        <p:nvSpPr>
          <p:cNvPr id="215" name="Google Shape;215;p19"/>
          <p:cNvSpPr txBox="1">
            <a:spLocks noGrp="1"/>
          </p:cNvSpPr>
          <p:nvPr>
            <p:ph type="title" idx="4" hasCustomPrompt="1"/>
          </p:nvPr>
        </p:nvSpPr>
        <p:spPr>
          <a:xfrm>
            <a:off x="3730163" y="3288763"/>
            <a:ext cx="2590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216" name="Google Shape;216;p19"/>
          <p:cNvSpPr txBox="1">
            <a:spLocks noGrp="1"/>
          </p:cNvSpPr>
          <p:nvPr>
            <p:ph type="subTitle" idx="5"/>
          </p:nvPr>
        </p:nvSpPr>
        <p:spPr>
          <a:xfrm>
            <a:off x="6540788" y="3405313"/>
            <a:ext cx="2063700" cy="68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algn="r" rtl="0">
              <a:spcBef>
                <a:spcPts val="1600"/>
              </a:spcBef>
              <a:spcAft>
                <a:spcPts val="0"/>
              </a:spcAft>
              <a:buNone/>
              <a:defRPr sz="1600">
                <a:solidFill>
                  <a:schemeClr val="dk1"/>
                </a:solidFill>
              </a:defRPr>
            </a:lvl2pPr>
            <a:lvl3pPr lvl="2" algn="r" rtl="0">
              <a:spcBef>
                <a:spcPts val="1600"/>
              </a:spcBef>
              <a:spcAft>
                <a:spcPts val="0"/>
              </a:spcAft>
              <a:buNone/>
              <a:defRPr sz="1600">
                <a:solidFill>
                  <a:schemeClr val="dk1"/>
                </a:solidFill>
              </a:defRPr>
            </a:lvl3pPr>
            <a:lvl4pPr lvl="3" algn="r" rtl="0">
              <a:spcBef>
                <a:spcPts val="1600"/>
              </a:spcBef>
              <a:spcAft>
                <a:spcPts val="0"/>
              </a:spcAft>
              <a:buNone/>
              <a:defRPr sz="1600">
                <a:solidFill>
                  <a:schemeClr val="dk1"/>
                </a:solidFill>
              </a:defRPr>
            </a:lvl4pPr>
            <a:lvl5pPr lvl="4" algn="r" rtl="0">
              <a:spcBef>
                <a:spcPts val="1600"/>
              </a:spcBef>
              <a:spcAft>
                <a:spcPts val="0"/>
              </a:spcAft>
              <a:buNone/>
              <a:defRPr sz="1600">
                <a:solidFill>
                  <a:schemeClr val="dk1"/>
                </a:solidFill>
              </a:defRPr>
            </a:lvl5pPr>
            <a:lvl6pPr lvl="5" algn="r" rtl="0">
              <a:spcBef>
                <a:spcPts val="1600"/>
              </a:spcBef>
              <a:spcAft>
                <a:spcPts val="0"/>
              </a:spcAft>
              <a:buNone/>
              <a:defRPr sz="1600">
                <a:solidFill>
                  <a:schemeClr val="dk1"/>
                </a:solidFill>
              </a:defRPr>
            </a:lvl6pPr>
            <a:lvl7pPr lvl="6" algn="r" rtl="0">
              <a:spcBef>
                <a:spcPts val="1600"/>
              </a:spcBef>
              <a:spcAft>
                <a:spcPts val="0"/>
              </a:spcAft>
              <a:buNone/>
              <a:defRPr sz="1600">
                <a:solidFill>
                  <a:schemeClr val="dk1"/>
                </a:solidFill>
              </a:defRPr>
            </a:lvl7pPr>
            <a:lvl8pPr lvl="7" algn="r" rtl="0">
              <a:spcBef>
                <a:spcPts val="1600"/>
              </a:spcBef>
              <a:spcAft>
                <a:spcPts val="0"/>
              </a:spcAft>
              <a:buNone/>
              <a:defRPr sz="1600">
                <a:solidFill>
                  <a:schemeClr val="dk1"/>
                </a:solidFill>
              </a:defRPr>
            </a:lvl8pPr>
            <a:lvl9pPr lvl="8" algn="r" rtl="0">
              <a:spcBef>
                <a:spcPts val="1600"/>
              </a:spcBef>
              <a:spcAft>
                <a:spcPts val="1600"/>
              </a:spcAft>
              <a:buNone/>
              <a:defRPr sz="1600">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design 1">
  <p:cSld name="TITLE_1_1_3_1_1">
    <p:bg>
      <p:bgPr>
        <a:solidFill>
          <a:schemeClr val="accent3"/>
        </a:solidFill>
        <a:effectLst/>
      </p:bgPr>
    </p:bg>
    <p:spTree>
      <p:nvGrpSpPr>
        <p:cNvPr id="1" name="Shape 268"/>
        <p:cNvGrpSpPr/>
        <p:nvPr/>
      </p:nvGrpSpPr>
      <p:grpSpPr>
        <a:xfrm>
          <a:off x="0" y="0"/>
          <a:ext cx="0" cy="0"/>
          <a:chOff x="0" y="0"/>
          <a:chExt cx="0" cy="0"/>
        </a:xfrm>
      </p:grpSpPr>
      <p:sp>
        <p:nvSpPr>
          <p:cNvPr id="269" name="Google Shape;269;p22"/>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6014050" y="3956897"/>
            <a:ext cx="3130028" cy="1186633"/>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txBox="1">
            <a:spLocks noGrp="1"/>
          </p:cNvSpPr>
          <p:nvPr>
            <p:ph type="subTitle" idx="1"/>
          </p:nvPr>
        </p:nvSpPr>
        <p:spPr>
          <a:xfrm>
            <a:off x="539500" y="1855825"/>
            <a:ext cx="2590500" cy="716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1600"/>
              </a:spcBef>
              <a:spcAft>
                <a:spcPts val="0"/>
              </a:spcAft>
              <a:buNone/>
              <a:defRPr sz="1600"/>
            </a:lvl2pPr>
            <a:lvl3pPr lvl="2" algn="r" rtl="0">
              <a:spcBef>
                <a:spcPts val="1600"/>
              </a:spcBef>
              <a:spcAft>
                <a:spcPts val="0"/>
              </a:spcAft>
              <a:buNone/>
              <a:defRPr sz="1600"/>
            </a:lvl3pPr>
            <a:lvl4pPr lvl="3" algn="r" rtl="0">
              <a:spcBef>
                <a:spcPts val="1600"/>
              </a:spcBef>
              <a:spcAft>
                <a:spcPts val="0"/>
              </a:spcAft>
              <a:buNone/>
              <a:defRPr sz="1600"/>
            </a:lvl4pPr>
            <a:lvl5pPr lvl="4" algn="r" rtl="0">
              <a:spcBef>
                <a:spcPts val="1600"/>
              </a:spcBef>
              <a:spcAft>
                <a:spcPts val="0"/>
              </a:spcAft>
              <a:buNone/>
              <a:defRPr sz="1600"/>
            </a:lvl5pPr>
            <a:lvl6pPr lvl="5" algn="r" rtl="0">
              <a:spcBef>
                <a:spcPts val="1600"/>
              </a:spcBef>
              <a:spcAft>
                <a:spcPts val="0"/>
              </a:spcAft>
              <a:buNone/>
              <a:defRPr sz="1600"/>
            </a:lvl6pPr>
            <a:lvl7pPr lvl="6" algn="r" rtl="0">
              <a:spcBef>
                <a:spcPts val="1600"/>
              </a:spcBef>
              <a:spcAft>
                <a:spcPts val="0"/>
              </a:spcAft>
              <a:buNone/>
              <a:defRPr sz="1600"/>
            </a:lvl7pPr>
            <a:lvl8pPr lvl="7" algn="r" rtl="0">
              <a:spcBef>
                <a:spcPts val="1600"/>
              </a:spcBef>
              <a:spcAft>
                <a:spcPts val="0"/>
              </a:spcAft>
              <a:buNone/>
              <a:defRPr sz="1600"/>
            </a:lvl8pPr>
            <a:lvl9pPr lvl="8" algn="r" rtl="0">
              <a:spcBef>
                <a:spcPts val="1600"/>
              </a:spcBef>
              <a:spcAft>
                <a:spcPts val="1600"/>
              </a:spcAft>
              <a:buNone/>
              <a:defRPr sz="1600"/>
            </a:lvl9pPr>
          </a:lstStyle>
          <a:p>
            <a:endParaRPr/>
          </a:p>
        </p:txBody>
      </p:sp>
      <p:sp>
        <p:nvSpPr>
          <p:cNvPr id="272" name="Google Shape;272;p22"/>
          <p:cNvSpPr txBox="1">
            <a:spLocks noGrp="1"/>
          </p:cNvSpPr>
          <p:nvPr>
            <p:ph type="title"/>
          </p:nvPr>
        </p:nvSpPr>
        <p:spPr>
          <a:xfrm>
            <a:off x="539500" y="1298425"/>
            <a:ext cx="2590500" cy="5574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2000">
                <a:solidFill>
                  <a:schemeClr val="accent1"/>
                </a:solidFill>
              </a:defRPr>
            </a:lvl1pPr>
            <a:lvl2pPr lvl="1" algn="r" rtl="0">
              <a:spcBef>
                <a:spcPts val="0"/>
              </a:spcBef>
              <a:spcAft>
                <a:spcPts val="0"/>
              </a:spcAft>
              <a:buNone/>
              <a:defRPr sz="2000">
                <a:solidFill>
                  <a:schemeClr val="accent1"/>
                </a:solidFill>
              </a:defRPr>
            </a:lvl2pPr>
            <a:lvl3pPr lvl="2" algn="r" rtl="0">
              <a:spcBef>
                <a:spcPts val="0"/>
              </a:spcBef>
              <a:spcAft>
                <a:spcPts val="0"/>
              </a:spcAft>
              <a:buNone/>
              <a:defRPr sz="2000">
                <a:solidFill>
                  <a:schemeClr val="accent1"/>
                </a:solidFill>
              </a:defRPr>
            </a:lvl3pPr>
            <a:lvl4pPr lvl="3" algn="r" rtl="0">
              <a:spcBef>
                <a:spcPts val="0"/>
              </a:spcBef>
              <a:spcAft>
                <a:spcPts val="0"/>
              </a:spcAft>
              <a:buNone/>
              <a:defRPr sz="2000">
                <a:solidFill>
                  <a:schemeClr val="accent1"/>
                </a:solidFill>
              </a:defRPr>
            </a:lvl4pPr>
            <a:lvl5pPr lvl="4" algn="r" rtl="0">
              <a:spcBef>
                <a:spcPts val="0"/>
              </a:spcBef>
              <a:spcAft>
                <a:spcPts val="0"/>
              </a:spcAft>
              <a:buNone/>
              <a:defRPr sz="2000">
                <a:solidFill>
                  <a:schemeClr val="accent1"/>
                </a:solidFill>
              </a:defRPr>
            </a:lvl5pPr>
            <a:lvl6pPr lvl="5" algn="r" rtl="0">
              <a:spcBef>
                <a:spcPts val="0"/>
              </a:spcBef>
              <a:spcAft>
                <a:spcPts val="0"/>
              </a:spcAft>
              <a:buNone/>
              <a:defRPr sz="2000">
                <a:solidFill>
                  <a:schemeClr val="accent1"/>
                </a:solidFill>
              </a:defRPr>
            </a:lvl6pPr>
            <a:lvl7pPr lvl="6" algn="r" rtl="0">
              <a:spcBef>
                <a:spcPts val="0"/>
              </a:spcBef>
              <a:spcAft>
                <a:spcPts val="0"/>
              </a:spcAft>
              <a:buNone/>
              <a:defRPr sz="2000">
                <a:solidFill>
                  <a:schemeClr val="accent1"/>
                </a:solidFill>
              </a:defRPr>
            </a:lvl7pPr>
            <a:lvl8pPr lvl="7" algn="r" rtl="0">
              <a:spcBef>
                <a:spcPts val="0"/>
              </a:spcBef>
              <a:spcAft>
                <a:spcPts val="0"/>
              </a:spcAft>
              <a:buNone/>
              <a:defRPr sz="2000">
                <a:solidFill>
                  <a:schemeClr val="accent1"/>
                </a:solidFill>
              </a:defRPr>
            </a:lvl8pPr>
            <a:lvl9pPr lvl="8" algn="r" rtl="0">
              <a:spcBef>
                <a:spcPts val="0"/>
              </a:spcBef>
              <a:spcAft>
                <a:spcPts val="0"/>
              </a:spcAft>
              <a:buNone/>
              <a:defRPr sz="2000">
                <a:solidFill>
                  <a:schemeClr val="accent1"/>
                </a:solidFill>
              </a:defRPr>
            </a:lvl9pPr>
          </a:lstStyle>
          <a:p>
            <a:endParaRPr/>
          </a:p>
        </p:txBody>
      </p:sp>
      <p:sp>
        <p:nvSpPr>
          <p:cNvPr id="273" name="Google Shape;273;p22"/>
          <p:cNvSpPr txBox="1">
            <a:spLocks noGrp="1"/>
          </p:cNvSpPr>
          <p:nvPr>
            <p:ph type="subTitle" idx="2"/>
          </p:nvPr>
        </p:nvSpPr>
        <p:spPr>
          <a:xfrm>
            <a:off x="6014050" y="3714175"/>
            <a:ext cx="2590500" cy="716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274" name="Google Shape;274;p22"/>
          <p:cNvSpPr txBox="1">
            <a:spLocks noGrp="1"/>
          </p:cNvSpPr>
          <p:nvPr>
            <p:ph type="title" idx="3"/>
          </p:nvPr>
        </p:nvSpPr>
        <p:spPr>
          <a:xfrm>
            <a:off x="6014050" y="3156775"/>
            <a:ext cx="2590500" cy="557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000">
                <a:solidFill>
                  <a:schemeClr val="accent1"/>
                </a:solidFill>
              </a:defRPr>
            </a:lvl1pPr>
            <a:lvl2pPr lvl="1" rtl="0">
              <a:spcBef>
                <a:spcPts val="0"/>
              </a:spcBef>
              <a:spcAft>
                <a:spcPts val="0"/>
              </a:spcAft>
              <a:buNone/>
              <a:defRPr sz="2000">
                <a:solidFill>
                  <a:schemeClr val="accent1"/>
                </a:solidFill>
              </a:defRPr>
            </a:lvl2pPr>
            <a:lvl3pPr lvl="2" rtl="0">
              <a:spcBef>
                <a:spcPts val="0"/>
              </a:spcBef>
              <a:spcAft>
                <a:spcPts val="0"/>
              </a:spcAft>
              <a:buNone/>
              <a:defRPr sz="2000">
                <a:solidFill>
                  <a:schemeClr val="accent1"/>
                </a:solidFill>
              </a:defRPr>
            </a:lvl3pPr>
            <a:lvl4pPr lvl="3" rtl="0">
              <a:spcBef>
                <a:spcPts val="0"/>
              </a:spcBef>
              <a:spcAft>
                <a:spcPts val="0"/>
              </a:spcAft>
              <a:buNone/>
              <a:defRPr sz="2000">
                <a:solidFill>
                  <a:schemeClr val="accent1"/>
                </a:solidFill>
              </a:defRPr>
            </a:lvl4pPr>
            <a:lvl5pPr lvl="4" rtl="0">
              <a:spcBef>
                <a:spcPts val="0"/>
              </a:spcBef>
              <a:spcAft>
                <a:spcPts val="0"/>
              </a:spcAft>
              <a:buNone/>
              <a:defRPr sz="2000">
                <a:solidFill>
                  <a:schemeClr val="accent1"/>
                </a:solidFill>
              </a:defRPr>
            </a:lvl5pPr>
            <a:lvl6pPr lvl="5" rtl="0">
              <a:spcBef>
                <a:spcPts val="0"/>
              </a:spcBef>
              <a:spcAft>
                <a:spcPts val="0"/>
              </a:spcAft>
              <a:buNone/>
              <a:defRPr sz="2000">
                <a:solidFill>
                  <a:schemeClr val="accent1"/>
                </a:solidFill>
              </a:defRPr>
            </a:lvl6pPr>
            <a:lvl7pPr lvl="6" rtl="0">
              <a:spcBef>
                <a:spcPts val="0"/>
              </a:spcBef>
              <a:spcAft>
                <a:spcPts val="0"/>
              </a:spcAft>
              <a:buNone/>
              <a:defRPr sz="2000">
                <a:solidFill>
                  <a:schemeClr val="accent1"/>
                </a:solidFill>
              </a:defRPr>
            </a:lvl7pPr>
            <a:lvl8pPr lvl="7" rtl="0">
              <a:spcBef>
                <a:spcPts val="0"/>
              </a:spcBef>
              <a:spcAft>
                <a:spcPts val="0"/>
              </a:spcAft>
              <a:buNone/>
              <a:defRPr sz="2000">
                <a:solidFill>
                  <a:schemeClr val="accent1"/>
                </a:solidFill>
              </a:defRPr>
            </a:lvl8pPr>
            <a:lvl9pPr lvl="8" rtl="0">
              <a:spcBef>
                <a:spcPts val="0"/>
              </a:spcBef>
              <a:spcAft>
                <a:spcPts val="0"/>
              </a:spcAft>
              <a:buNone/>
              <a:defRPr sz="20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3"/>
        <p:cNvGrpSpPr/>
        <p:nvPr/>
      </p:nvGrpSpPr>
      <p:grpSpPr>
        <a:xfrm>
          <a:off x="0" y="0"/>
          <a:ext cx="0" cy="0"/>
          <a:chOff x="0" y="0"/>
          <a:chExt cx="0" cy="0"/>
        </a:xfrm>
      </p:grpSpPr>
      <p:sp>
        <p:nvSpPr>
          <p:cNvPr id="14" name="Google Shape;14;p3"/>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800000">
            <a:off x="1150187"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539500" y="1574413"/>
            <a:ext cx="5327100" cy="12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17" name="Google Shape;17;p3"/>
          <p:cNvSpPr txBox="1">
            <a:spLocks noGrp="1"/>
          </p:cNvSpPr>
          <p:nvPr>
            <p:ph type="subTitle" idx="1"/>
          </p:nvPr>
        </p:nvSpPr>
        <p:spPr>
          <a:xfrm>
            <a:off x="952175" y="2778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8" name="Google Shape;18;p3"/>
          <p:cNvSpPr txBox="1">
            <a:spLocks noGrp="1"/>
          </p:cNvSpPr>
          <p:nvPr>
            <p:ph type="title" idx="2" hasCustomPrompt="1"/>
          </p:nvPr>
        </p:nvSpPr>
        <p:spPr>
          <a:xfrm>
            <a:off x="2171675" y="713225"/>
            <a:ext cx="20631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9"/>
        <p:cNvGrpSpPr/>
        <p:nvPr/>
      </p:nvGrpSpPr>
      <p:grpSpPr>
        <a:xfrm>
          <a:off x="0" y="0"/>
          <a:ext cx="0" cy="0"/>
          <a:chOff x="0" y="0"/>
          <a:chExt cx="0" cy="0"/>
        </a:xfrm>
      </p:grpSpPr>
      <p:sp>
        <p:nvSpPr>
          <p:cNvPr id="20" name="Google Shape;20;p4"/>
          <p:cNvSpPr/>
          <p:nvPr/>
        </p:nvSpPr>
        <p:spPr>
          <a:xfrm rot="10800000" flipH="1">
            <a:off x="6127928" y="-30"/>
            <a:ext cx="3016072" cy="1143430"/>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ctrTitle"/>
          </p:nvPr>
        </p:nvSpPr>
        <p:spPr>
          <a:xfrm>
            <a:off x="539500" y="713225"/>
            <a:ext cx="8064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 name="Google Shape;22;p4"/>
          <p:cNvSpPr txBox="1">
            <a:spLocks noGrp="1"/>
          </p:cNvSpPr>
          <p:nvPr>
            <p:ph type="subTitle" idx="1"/>
          </p:nvPr>
        </p:nvSpPr>
        <p:spPr>
          <a:xfrm>
            <a:off x="539500" y="1409125"/>
            <a:ext cx="8064900" cy="302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1600"/>
              </a:spcBef>
              <a:spcAft>
                <a:spcPts val="0"/>
              </a:spcAft>
              <a:buNone/>
              <a:defRPr sz="1200"/>
            </a:lvl2pPr>
            <a:lvl3pPr lvl="2" rtl="0">
              <a:spcBef>
                <a:spcPts val="1600"/>
              </a:spcBef>
              <a:spcAft>
                <a:spcPts val="0"/>
              </a:spcAft>
              <a:buNone/>
              <a:defRPr sz="1200"/>
            </a:lvl3pPr>
            <a:lvl4pPr lvl="3" rtl="0">
              <a:spcBef>
                <a:spcPts val="1600"/>
              </a:spcBef>
              <a:spcAft>
                <a:spcPts val="0"/>
              </a:spcAft>
              <a:buNone/>
              <a:defRPr sz="1200"/>
            </a:lvl4pPr>
            <a:lvl5pPr lvl="4" rtl="0">
              <a:spcBef>
                <a:spcPts val="1600"/>
              </a:spcBef>
              <a:spcAft>
                <a:spcPts val="0"/>
              </a:spcAft>
              <a:buNone/>
              <a:defRPr sz="1200"/>
            </a:lvl5pPr>
            <a:lvl6pPr lvl="5" rtl="0">
              <a:spcBef>
                <a:spcPts val="1600"/>
              </a:spcBef>
              <a:spcAft>
                <a:spcPts val="0"/>
              </a:spcAft>
              <a:buNone/>
              <a:defRPr sz="1200"/>
            </a:lvl6pPr>
            <a:lvl7pPr lvl="6" rtl="0">
              <a:spcBef>
                <a:spcPts val="1600"/>
              </a:spcBef>
              <a:spcAft>
                <a:spcPts val="0"/>
              </a:spcAft>
              <a:buNone/>
              <a:defRPr sz="1200"/>
            </a:lvl7pPr>
            <a:lvl8pPr lvl="7" rtl="0">
              <a:spcBef>
                <a:spcPts val="1600"/>
              </a:spcBef>
              <a:spcAft>
                <a:spcPts val="0"/>
              </a:spcAft>
              <a:buNone/>
              <a:defRPr sz="1200"/>
            </a:lvl8pPr>
            <a:lvl9pPr lvl="8" rtl="0">
              <a:spcBef>
                <a:spcPts val="1600"/>
              </a:spcBef>
              <a:spcAft>
                <a:spcPts val="1600"/>
              </a:spcAft>
              <a:buNone/>
              <a:defRPr sz="1200"/>
            </a:lvl9pPr>
          </a:lstStyle>
          <a:p>
            <a:endParaRPr/>
          </a:p>
        </p:txBody>
      </p:sp>
      <p:sp>
        <p:nvSpPr>
          <p:cNvPr id="23" name="Google Shape;23;p4"/>
          <p:cNvSpPr/>
          <p:nvPr/>
        </p:nvSpPr>
        <p:spPr>
          <a:xfrm flipH="1">
            <a:off x="58" y="4094775"/>
            <a:ext cx="2766191" cy="1048698"/>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4"/>
        <p:cNvGrpSpPr/>
        <p:nvPr/>
      </p:nvGrpSpPr>
      <p:grpSpPr>
        <a:xfrm>
          <a:off x="0" y="0"/>
          <a:ext cx="0" cy="0"/>
          <a:chOff x="0" y="0"/>
          <a:chExt cx="0" cy="0"/>
        </a:xfrm>
      </p:grpSpPr>
      <p:sp>
        <p:nvSpPr>
          <p:cNvPr id="25" name="Google Shape;25;p5"/>
          <p:cNvSpPr/>
          <p:nvPr/>
        </p:nvSpPr>
        <p:spPr>
          <a:xfrm rot="10800000">
            <a:off x="-93" y="-42"/>
            <a:ext cx="3035293" cy="1150717"/>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4802379" y="3539370"/>
            <a:ext cx="4341621" cy="1604130"/>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ctrTitle"/>
          </p:nvPr>
        </p:nvSpPr>
        <p:spPr>
          <a:xfrm>
            <a:off x="539550" y="713225"/>
            <a:ext cx="8064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8" name="Google Shape;28;p5"/>
          <p:cNvSpPr txBox="1">
            <a:spLocks noGrp="1"/>
          </p:cNvSpPr>
          <p:nvPr>
            <p:ph type="subTitle" idx="1"/>
          </p:nvPr>
        </p:nvSpPr>
        <p:spPr>
          <a:xfrm>
            <a:off x="1908125" y="2182950"/>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9" name="Google Shape;29;p5"/>
          <p:cNvSpPr txBox="1">
            <a:spLocks noGrp="1"/>
          </p:cNvSpPr>
          <p:nvPr>
            <p:ph type="subTitle" idx="2"/>
          </p:nvPr>
        </p:nvSpPr>
        <p:spPr>
          <a:xfrm>
            <a:off x="1908175" y="1737825"/>
            <a:ext cx="2590500" cy="46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0" name="Google Shape;30;p5"/>
          <p:cNvSpPr txBox="1">
            <a:spLocks noGrp="1"/>
          </p:cNvSpPr>
          <p:nvPr>
            <p:ph type="subTitle" idx="3"/>
          </p:nvPr>
        </p:nvSpPr>
        <p:spPr>
          <a:xfrm>
            <a:off x="6013975" y="2182950"/>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1" name="Google Shape;31;p5"/>
          <p:cNvSpPr txBox="1">
            <a:spLocks noGrp="1"/>
          </p:cNvSpPr>
          <p:nvPr>
            <p:ph type="subTitle" idx="4"/>
          </p:nvPr>
        </p:nvSpPr>
        <p:spPr>
          <a:xfrm>
            <a:off x="6014025" y="1737825"/>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 name="Google Shape;32;p5"/>
          <p:cNvSpPr txBox="1">
            <a:spLocks noGrp="1"/>
          </p:cNvSpPr>
          <p:nvPr>
            <p:ph type="subTitle" idx="5"/>
          </p:nvPr>
        </p:nvSpPr>
        <p:spPr>
          <a:xfrm>
            <a:off x="1908125" y="3709775"/>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3" name="Google Shape;33;p5"/>
          <p:cNvSpPr txBox="1">
            <a:spLocks noGrp="1"/>
          </p:cNvSpPr>
          <p:nvPr>
            <p:ph type="subTitle" idx="6"/>
          </p:nvPr>
        </p:nvSpPr>
        <p:spPr>
          <a:xfrm>
            <a:off x="1908175" y="3264650"/>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 name="Google Shape;34;p5"/>
          <p:cNvSpPr txBox="1">
            <a:spLocks noGrp="1"/>
          </p:cNvSpPr>
          <p:nvPr>
            <p:ph type="subTitle" idx="7"/>
          </p:nvPr>
        </p:nvSpPr>
        <p:spPr>
          <a:xfrm>
            <a:off x="6013975" y="3709775"/>
            <a:ext cx="2590500" cy="73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35" name="Google Shape;35;p5"/>
          <p:cNvSpPr txBox="1">
            <a:spLocks noGrp="1"/>
          </p:cNvSpPr>
          <p:nvPr>
            <p:ph type="subTitle" idx="8"/>
          </p:nvPr>
        </p:nvSpPr>
        <p:spPr>
          <a:xfrm>
            <a:off x="6014025" y="3264650"/>
            <a:ext cx="2590500" cy="4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000"/>
              <a:buFont typeface="Caveat Brush"/>
              <a:buNone/>
              <a:defRPr sz="3000">
                <a:solidFill>
                  <a:schemeClr val="dk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36"/>
        <p:cNvGrpSpPr/>
        <p:nvPr/>
      </p:nvGrpSpPr>
      <p:grpSpPr>
        <a:xfrm>
          <a:off x="0" y="0"/>
          <a:ext cx="0" cy="0"/>
          <a:chOff x="0" y="0"/>
          <a:chExt cx="0" cy="0"/>
        </a:xfrm>
      </p:grpSpPr>
      <p:sp>
        <p:nvSpPr>
          <p:cNvPr id="37" name="Google Shape;37;p6"/>
          <p:cNvSpPr/>
          <p:nvPr/>
        </p:nvSpPr>
        <p:spPr>
          <a:xfrm rot="10800000">
            <a:off x="17" y="16"/>
            <a:ext cx="2823856" cy="107055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6014038"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ctrTitle"/>
          </p:nvPr>
        </p:nvSpPr>
        <p:spPr>
          <a:xfrm>
            <a:off x="1908125" y="713225"/>
            <a:ext cx="5327700" cy="53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subTitle" idx="1"/>
          </p:nvPr>
        </p:nvSpPr>
        <p:spPr>
          <a:xfrm>
            <a:off x="539600" y="1796400"/>
            <a:ext cx="3959100" cy="191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42" name="Google Shape;42;p7"/>
          <p:cNvSpPr txBox="1">
            <a:spLocks noGrp="1"/>
          </p:cNvSpPr>
          <p:nvPr>
            <p:ph type="ctrTitle"/>
          </p:nvPr>
        </p:nvSpPr>
        <p:spPr>
          <a:xfrm>
            <a:off x="539500" y="713225"/>
            <a:ext cx="39591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Google Shape;43;p7"/>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4"/>
        <p:cNvGrpSpPr/>
        <p:nvPr/>
      </p:nvGrpSpPr>
      <p:grpSpPr>
        <a:xfrm>
          <a:off x="0" y="0"/>
          <a:ext cx="0" cy="0"/>
          <a:chOff x="0" y="0"/>
          <a:chExt cx="0" cy="0"/>
        </a:xfrm>
      </p:grpSpPr>
      <p:sp>
        <p:nvSpPr>
          <p:cNvPr id="45" name="Google Shape;45;p8"/>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ubTitle" idx="1"/>
          </p:nvPr>
        </p:nvSpPr>
        <p:spPr>
          <a:xfrm>
            <a:off x="2459925" y="2604750"/>
            <a:ext cx="42243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48" name="Google Shape;48;p8"/>
          <p:cNvSpPr txBox="1">
            <a:spLocks noGrp="1"/>
          </p:cNvSpPr>
          <p:nvPr>
            <p:ph type="title"/>
          </p:nvPr>
        </p:nvSpPr>
        <p:spPr>
          <a:xfrm>
            <a:off x="1028400" y="1754850"/>
            <a:ext cx="7087200" cy="849900"/>
          </a:xfrm>
          <a:prstGeom prst="rect">
            <a:avLst/>
          </a:prstGeom>
          <a:noFill/>
        </p:spPr>
        <p:txBody>
          <a:bodyPr spcFirstLastPara="1" wrap="square" lIns="228600" tIns="228600" rIns="228600" bIns="228600" anchor="ctr" anchorCtr="0">
            <a:noAutofit/>
          </a:bodyPr>
          <a:lstStyle>
            <a:lvl1pPr lvl="0" algn="ctr">
              <a:spcBef>
                <a:spcPts val="0"/>
              </a:spcBef>
              <a:spcAft>
                <a:spcPts val="0"/>
              </a:spcAft>
              <a:buClr>
                <a:schemeClr val="accent1"/>
              </a:buClr>
              <a:buSzPts val="8000"/>
              <a:buNone/>
              <a:defRPr sz="8000">
                <a:solidFill>
                  <a:schemeClr val="accent1"/>
                </a:solidFill>
              </a:defRPr>
            </a:lvl1pPr>
            <a:lvl2pPr lvl="1" algn="ctr">
              <a:spcBef>
                <a:spcPts val="0"/>
              </a:spcBef>
              <a:spcAft>
                <a:spcPts val="0"/>
              </a:spcAft>
              <a:buSzPts val="2800"/>
              <a:buNone/>
              <a:defRPr>
                <a:latin typeface="Roboto"/>
                <a:ea typeface="Roboto"/>
                <a:cs typeface="Roboto"/>
                <a:sym typeface="Roboto"/>
              </a:defRPr>
            </a:lvl2pPr>
            <a:lvl3pPr lvl="2" algn="ctr">
              <a:spcBef>
                <a:spcPts val="0"/>
              </a:spcBef>
              <a:spcAft>
                <a:spcPts val="0"/>
              </a:spcAft>
              <a:buSzPts val="2800"/>
              <a:buNone/>
              <a:defRPr>
                <a:latin typeface="Roboto"/>
                <a:ea typeface="Roboto"/>
                <a:cs typeface="Roboto"/>
                <a:sym typeface="Roboto"/>
              </a:defRPr>
            </a:lvl3pPr>
            <a:lvl4pPr lvl="3" algn="ctr">
              <a:spcBef>
                <a:spcPts val="0"/>
              </a:spcBef>
              <a:spcAft>
                <a:spcPts val="0"/>
              </a:spcAft>
              <a:buSzPts val="2800"/>
              <a:buNone/>
              <a:defRPr>
                <a:latin typeface="Roboto"/>
                <a:ea typeface="Roboto"/>
                <a:cs typeface="Roboto"/>
                <a:sym typeface="Roboto"/>
              </a:defRPr>
            </a:lvl4pPr>
            <a:lvl5pPr lvl="4" algn="ctr">
              <a:spcBef>
                <a:spcPts val="0"/>
              </a:spcBef>
              <a:spcAft>
                <a:spcPts val="0"/>
              </a:spcAft>
              <a:buSzPts val="2800"/>
              <a:buNone/>
              <a:defRPr>
                <a:latin typeface="Roboto"/>
                <a:ea typeface="Roboto"/>
                <a:cs typeface="Roboto"/>
                <a:sym typeface="Roboto"/>
              </a:defRPr>
            </a:lvl5pPr>
            <a:lvl6pPr lvl="5" algn="ctr">
              <a:spcBef>
                <a:spcPts val="0"/>
              </a:spcBef>
              <a:spcAft>
                <a:spcPts val="0"/>
              </a:spcAft>
              <a:buSzPts val="2800"/>
              <a:buNone/>
              <a:defRPr>
                <a:latin typeface="Roboto"/>
                <a:ea typeface="Roboto"/>
                <a:cs typeface="Roboto"/>
                <a:sym typeface="Roboto"/>
              </a:defRPr>
            </a:lvl6pPr>
            <a:lvl7pPr lvl="6" algn="ctr">
              <a:spcBef>
                <a:spcPts val="0"/>
              </a:spcBef>
              <a:spcAft>
                <a:spcPts val="0"/>
              </a:spcAft>
              <a:buSzPts val="2800"/>
              <a:buNone/>
              <a:defRPr>
                <a:latin typeface="Roboto"/>
                <a:ea typeface="Roboto"/>
                <a:cs typeface="Roboto"/>
                <a:sym typeface="Roboto"/>
              </a:defRPr>
            </a:lvl7pPr>
            <a:lvl8pPr lvl="7" algn="ctr">
              <a:spcBef>
                <a:spcPts val="0"/>
              </a:spcBef>
              <a:spcAft>
                <a:spcPts val="0"/>
              </a:spcAft>
              <a:buSzPts val="2800"/>
              <a:buNone/>
              <a:defRPr>
                <a:latin typeface="Roboto"/>
                <a:ea typeface="Roboto"/>
                <a:cs typeface="Roboto"/>
                <a:sym typeface="Roboto"/>
              </a:defRPr>
            </a:lvl8pPr>
            <a:lvl9pPr lvl="8" algn="ctr">
              <a:spcBef>
                <a:spcPts val="0"/>
              </a:spcBef>
              <a:spcAft>
                <a:spcPts val="0"/>
              </a:spcAft>
              <a:buSzPts val="2800"/>
              <a:buNone/>
              <a:defRPr>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1016300" y="1687650"/>
            <a:ext cx="7111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1"/>
          <p:cNvSpPr txBox="1">
            <a:spLocks noGrp="1"/>
          </p:cNvSpPr>
          <p:nvPr>
            <p:ph type="subTitle" idx="1"/>
          </p:nvPr>
        </p:nvSpPr>
        <p:spPr>
          <a:xfrm>
            <a:off x="2156575" y="260475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64" name="Google Shape;64;p11"/>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rot="10800000">
            <a:off x="1999650" y="2503825"/>
            <a:ext cx="7144350" cy="2639675"/>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228600" tIns="228600" rIns="228600" bIns="228600" anchor="t" anchorCtr="0">
            <a:noAutofit/>
          </a:bodyPr>
          <a:lstStyle>
            <a:lvl1pPr lvl="0">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1pPr>
            <a:lvl2pPr lvl="1">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2pPr>
            <a:lvl3pPr lvl="2">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3pPr>
            <a:lvl4pPr lvl="3">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4pPr>
            <a:lvl5pPr lvl="4">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5pPr>
            <a:lvl6pPr lvl="5">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6pPr>
            <a:lvl7pPr lvl="6">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7pPr>
            <a:lvl8pPr lvl="7">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8pPr>
            <a:lvl9pPr lvl="8">
              <a:spcBef>
                <a:spcPts val="0"/>
              </a:spcBef>
              <a:spcAft>
                <a:spcPts val="0"/>
              </a:spcAft>
              <a:buClr>
                <a:srgbClr val="434343"/>
              </a:buClr>
              <a:buSzPts val="2800"/>
              <a:buFont typeface="Caveat Brush"/>
              <a:buNone/>
              <a:defRPr sz="2800">
                <a:solidFill>
                  <a:srgbClr val="43434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228600" tIns="228600" rIns="228600" bIns="228600"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1" r:id="rId11"/>
    <p:sldLayoutId id="2147483662" r:id="rId12"/>
    <p:sldLayoutId id="2147483663" r:id="rId13"/>
    <p:sldLayoutId id="2147483665"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A4335"/>
          </p15:clr>
        </p15:guide>
        <p15:guide id="2" orient="horz" pos="449">
          <p15:clr>
            <a:srgbClr val="EA4335"/>
          </p15:clr>
        </p15:guide>
        <p15:guide id="3" pos="5420">
          <p15:clr>
            <a:srgbClr val="EA4335"/>
          </p15:clr>
        </p15:guide>
        <p15:guide id="4" orient="horz" pos="2791">
          <p15:clr>
            <a:srgbClr val="EA4335"/>
          </p15:clr>
        </p15:guide>
        <p15:guide id="5" pos="1110">
          <p15:clr>
            <a:srgbClr val="EA4335"/>
          </p15:clr>
        </p15:guide>
        <p15:guide id="6" pos="1202">
          <p15:clr>
            <a:srgbClr val="EA4335"/>
          </p15:clr>
        </p15:guide>
        <p15:guide id="7" pos="1972">
          <p15:clr>
            <a:srgbClr val="EA4335"/>
          </p15:clr>
        </p15:guide>
        <p15:guide id="8" pos="2064">
          <p15:clr>
            <a:srgbClr val="EA4335"/>
          </p15:clr>
        </p15:guide>
        <p15:guide id="9" pos="2834">
          <p15:clr>
            <a:srgbClr val="EA4335"/>
          </p15:clr>
        </p15:guide>
        <p15:guide id="10" pos="2926">
          <p15:clr>
            <a:srgbClr val="EA4335"/>
          </p15:clr>
        </p15:guide>
        <p15:guide id="11" pos="3696">
          <p15:clr>
            <a:srgbClr val="EA4335"/>
          </p15:clr>
        </p15:guide>
        <p15:guide id="12" pos="3788">
          <p15:clr>
            <a:srgbClr val="EA4335"/>
          </p15:clr>
        </p15:guide>
        <p15:guide id="13" pos="4558">
          <p15:clr>
            <a:srgbClr val="EA4335"/>
          </p15:clr>
        </p15:guide>
        <p15:guide id="14" pos="4651">
          <p15:clr>
            <a:srgbClr val="EA4335"/>
          </p15:clr>
        </p15:guide>
        <p15:guide id="15"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r1GdgxAPn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youtube.com/watch?v=l9Dk0ky206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tHpo32_XUo"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youtube.com/watch?v=5EcjG03AfIQ"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OcZNCu-3F4"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youtube.com/watch?v=3fYzacWm0Q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Myi2iKSU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youtube.com/watch?v=rf9zq6w0Of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xYnvaopVg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uArFYpxDOoU" TargetMode="External"/><Relationship Id="rId4" Type="http://schemas.openxmlformats.org/officeDocument/2006/relationships/hyperlink" Target="https://www.youtube.com/watch?v=eU2GMkaPmv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Z5bdf9zHL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VL67f3w6_Y"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www.youtube.com/watch?v=ZLdiXKRMym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88PyzeS9C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youtube.com/watch?v=2O0L6X4Dy6w" TargetMode="External"/><Relationship Id="rId4" Type="http://schemas.openxmlformats.org/officeDocument/2006/relationships/hyperlink" Target="https://www.youtube.com/watch?v=RFXv30Lo-N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FpaevTJLlc"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www.youtube.com/watch?v=vL5GY4Cg_Z4" TargetMode="External"/><Relationship Id="rId5" Type="http://schemas.openxmlformats.org/officeDocument/2006/relationships/hyperlink" Target="https://www.youtube.com/watch?v=Ha3maaqn0kw" TargetMode="External"/><Relationship Id="rId4" Type="http://schemas.openxmlformats.org/officeDocument/2006/relationships/hyperlink" Target="https://www.youtube.com/watch?v=M5a_IKxwCzQ"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ezQwbjTIDQc&amp;t=3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youtube.com/watch?v=KTiOKJuqCI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wwxPNNW5x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www.youtube.com/watch?v=n7SDBwW-TG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fKHGW5LqDk" TargetMode="External"/><Relationship Id="rId7" Type="http://schemas.openxmlformats.org/officeDocument/2006/relationships/hyperlink" Target="https://www.youtube.com/watch?v=7NYrRFKnnz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youtube.com/watch?v=qzbu3EgmEvM" TargetMode="External"/><Relationship Id="rId5" Type="http://schemas.openxmlformats.org/officeDocument/2006/relationships/hyperlink" Target="https://www.youtube.com/watch?v=ieeVRAsaal0" TargetMode="External"/><Relationship Id="rId4" Type="http://schemas.openxmlformats.org/officeDocument/2006/relationships/hyperlink" Target="https://www.youtube.com/watch?v=FboLHk61g0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qq8HfTrpv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youtube.com/watch?v=os4AdOvtHRA" TargetMode="External"/><Relationship Id="rId4" Type="http://schemas.openxmlformats.org/officeDocument/2006/relationships/hyperlink" Target="https://www.youtube.com/watch?v=BtCvAgTAAF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0kWSk3a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youtube.com/watch?v=BfwzISgfU4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zXgPWSaLf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youtube.com/watch?v=aSha5__SgH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TS9JwF6nb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ppUnmAvLh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3"/>
        <p:cNvGrpSpPr/>
        <p:nvPr/>
      </p:nvGrpSpPr>
      <p:grpSpPr>
        <a:xfrm>
          <a:off x="0" y="0"/>
          <a:ext cx="0" cy="0"/>
          <a:chOff x="0" y="0"/>
          <a:chExt cx="0" cy="0"/>
        </a:xfrm>
      </p:grpSpPr>
      <p:sp>
        <p:nvSpPr>
          <p:cNvPr id="306" name="Google Shape;306;p28"/>
          <p:cNvSpPr/>
          <p:nvPr/>
        </p:nvSpPr>
        <p:spPr>
          <a:xfrm flipH="1">
            <a:off x="2422961" y="955957"/>
            <a:ext cx="43008" cy="68506"/>
          </a:xfrm>
          <a:custGeom>
            <a:avLst/>
            <a:gdLst/>
            <a:ahLst/>
            <a:cxnLst/>
            <a:rect l="l" t="t" r="r" b="b"/>
            <a:pathLst>
              <a:path w="1874" h="2985" extrusionOk="0">
                <a:moveTo>
                  <a:pt x="1477" y="0"/>
                </a:moveTo>
                <a:lnTo>
                  <a:pt x="1143" y="96"/>
                </a:lnTo>
                <a:lnTo>
                  <a:pt x="778" y="413"/>
                </a:lnTo>
                <a:lnTo>
                  <a:pt x="429" y="889"/>
                </a:lnTo>
                <a:lnTo>
                  <a:pt x="286" y="1175"/>
                </a:lnTo>
                <a:lnTo>
                  <a:pt x="159" y="1477"/>
                </a:lnTo>
                <a:lnTo>
                  <a:pt x="16" y="2048"/>
                </a:lnTo>
                <a:lnTo>
                  <a:pt x="0" y="2525"/>
                </a:lnTo>
                <a:lnTo>
                  <a:pt x="143" y="2858"/>
                </a:lnTo>
                <a:lnTo>
                  <a:pt x="270" y="2937"/>
                </a:lnTo>
                <a:lnTo>
                  <a:pt x="413" y="2985"/>
                </a:lnTo>
                <a:lnTo>
                  <a:pt x="746" y="2874"/>
                </a:lnTo>
                <a:lnTo>
                  <a:pt x="1111" y="2556"/>
                </a:lnTo>
                <a:lnTo>
                  <a:pt x="1461" y="2080"/>
                </a:lnTo>
                <a:lnTo>
                  <a:pt x="1604" y="1794"/>
                </a:lnTo>
                <a:lnTo>
                  <a:pt x="1731" y="1493"/>
                </a:lnTo>
                <a:lnTo>
                  <a:pt x="1873" y="921"/>
                </a:lnTo>
                <a:lnTo>
                  <a:pt x="1873" y="445"/>
                </a:lnTo>
                <a:lnTo>
                  <a:pt x="1746" y="111"/>
                </a:lnTo>
                <a:lnTo>
                  <a:pt x="1619" y="32"/>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flipH="1">
            <a:off x="2386172" y="986550"/>
            <a:ext cx="68139" cy="39382"/>
          </a:xfrm>
          <a:custGeom>
            <a:avLst/>
            <a:gdLst/>
            <a:ahLst/>
            <a:cxnLst/>
            <a:rect l="l" t="t" r="r" b="b"/>
            <a:pathLst>
              <a:path w="2969" h="1716" fill="none" extrusionOk="0">
                <a:moveTo>
                  <a:pt x="0" y="1"/>
                </a:moveTo>
                <a:lnTo>
                  <a:pt x="2969"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flipH="1">
            <a:off x="2469597" y="1062701"/>
            <a:ext cx="43031" cy="68529"/>
          </a:xfrm>
          <a:custGeom>
            <a:avLst/>
            <a:gdLst/>
            <a:ahLst/>
            <a:cxnLst/>
            <a:rect l="l" t="t" r="r" b="b"/>
            <a:pathLst>
              <a:path w="1875" h="2986" extrusionOk="0">
                <a:moveTo>
                  <a:pt x="1462" y="1"/>
                </a:moveTo>
                <a:lnTo>
                  <a:pt x="1128" y="112"/>
                </a:lnTo>
                <a:lnTo>
                  <a:pt x="763" y="414"/>
                </a:lnTo>
                <a:lnTo>
                  <a:pt x="414" y="890"/>
                </a:lnTo>
                <a:lnTo>
                  <a:pt x="271" y="1192"/>
                </a:lnTo>
                <a:lnTo>
                  <a:pt x="144" y="1493"/>
                </a:lnTo>
                <a:lnTo>
                  <a:pt x="1" y="2049"/>
                </a:lnTo>
                <a:lnTo>
                  <a:pt x="1" y="2525"/>
                </a:lnTo>
                <a:lnTo>
                  <a:pt x="128" y="2859"/>
                </a:lnTo>
                <a:lnTo>
                  <a:pt x="255" y="2938"/>
                </a:lnTo>
                <a:lnTo>
                  <a:pt x="398" y="2986"/>
                </a:lnTo>
                <a:lnTo>
                  <a:pt x="731" y="2875"/>
                </a:lnTo>
                <a:lnTo>
                  <a:pt x="1096" y="2573"/>
                </a:lnTo>
                <a:lnTo>
                  <a:pt x="1446" y="2097"/>
                </a:lnTo>
                <a:lnTo>
                  <a:pt x="1589" y="1795"/>
                </a:lnTo>
                <a:lnTo>
                  <a:pt x="1716" y="1509"/>
                </a:lnTo>
                <a:lnTo>
                  <a:pt x="1858" y="938"/>
                </a:lnTo>
                <a:lnTo>
                  <a:pt x="1874" y="461"/>
                </a:lnTo>
                <a:lnTo>
                  <a:pt x="1731" y="128"/>
                </a:lnTo>
                <a:lnTo>
                  <a:pt x="1604" y="49"/>
                </a:lnTo>
                <a:lnTo>
                  <a:pt x="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flipH="1">
            <a:off x="2432808" y="1093684"/>
            <a:ext cx="68506" cy="39382"/>
          </a:xfrm>
          <a:custGeom>
            <a:avLst/>
            <a:gdLst/>
            <a:ahLst/>
            <a:cxnLst/>
            <a:rect l="l" t="t" r="r" b="b"/>
            <a:pathLst>
              <a:path w="2985" h="1716"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flipH="1">
            <a:off x="2529728" y="1169835"/>
            <a:ext cx="43008" cy="68529"/>
          </a:xfrm>
          <a:custGeom>
            <a:avLst/>
            <a:gdLst/>
            <a:ahLst/>
            <a:cxnLst/>
            <a:rect l="l" t="t" r="r" b="b"/>
            <a:pathLst>
              <a:path w="1874" h="2986" extrusionOk="0">
                <a:moveTo>
                  <a:pt x="1461" y="1"/>
                </a:moveTo>
                <a:lnTo>
                  <a:pt x="1128" y="112"/>
                </a:lnTo>
                <a:lnTo>
                  <a:pt x="762" y="413"/>
                </a:lnTo>
                <a:lnTo>
                  <a:pt x="413" y="890"/>
                </a:lnTo>
                <a:lnTo>
                  <a:pt x="270" y="1175"/>
                </a:lnTo>
                <a:lnTo>
                  <a:pt x="143" y="1477"/>
                </a:lnTo>
                <a:lnTo>
                  <a:pt x="0" y="2049"/>
                </a:lnTo>
                <a:lnTo>
                  <a:pt x="0" y="2525"/>
                </a:lnTo>
                <a:lnTo>
                  <a:pt x="127" y="2858"/>
                </a:lnTo>
                <a:lnTo>
                  <a:pt x="254" y="2938"/>
                </a:lnTo>
                <a:lnTo>
                  <a:pt x="397" y="2985"/>
                </a:lnTo>
                <a:lnTo>
                  <a:pt x="731" y="2874"/>
                </a:lnTo>
                <a:lnTo>
                  <a:pt x="1096" y="2557"/>
                </a:lnTo>
                <a:lnTo>
                  <a:pt x="1445" y="2096"/>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flipH="1">
            <a:off x="2492916" y="1200451"/>
            <a:ext cx="68529" cy="39359"/>
          </a:xfrm>
          <a:custGeom>
            <a:avLst/>
            <a:gdLst/>
            <a:ahLst/>
            <a:cxnLst/>
            <a:rect l="l" t="t" r="r" b="b"/>
            <a:pathLst>
              <a:path w="2986" h="1715" fill="none" extrusionOk="0">
                <a:moveTo>
                  <a:pt x="1"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flipH="1">
            <a:off x="2589836" y="1276601"/>
            <a:ext cx="43031" cy="68529"/>
          </a:xfrm>
          <a:custGeom>
            <a:avLst/>
            <a:gdLst/>
            <a:ahLst/>
            <a:cxnLst/>
            <a:rect l="l" t="t" r="r" b="b"/>
            <a:pathLst>
              <a:path w="1875" h="2986" extrusionOk="0">
                <a:moveTo>
                  <a:pt x="1461" y="0"/>
                </a:moveTo>
                <a:lnTo>
                  <a:pt x="1128" y="111"/>
                </a:lnTo>
                <a:lnTo>
                  <a:pt x="763" y="429"/>
                </a:lnTo>
                <a:lnTo>
                  <a:pt x="414" y="889"/>
                </a:lnTo>
                <a:lnTo>
                  <a:pt x="271" y="1191"/>
                </a:lnTo>
                <a:lnTo>
                  <a:pt x="144" y="1493"/>
                </a:lnTo>
                <a:lnTo>
                  <a:pt x="1" y="2048"/>
                </a:lnTo>
                <a:lnTo>
                  <a:pt x="1" y="2540"/>
                </a:lnTo>
                <a:lnTo>
                  <a:pt x="128" y="2858"/>
                </a:lnTo>
                <a:lnTo>
                  <a:pt x="255" y="2953"/>
                </a:lnTo>
                <a:lnTo>
                  <a:pt x="398" y="2985"/>
                </a:lnTo>
                <a:lnTo>
                  <a:pt x="731" y="2874"/>
                </a:lnTo>
                <a:lnTo>
                  <a:pt x="1096" y="2572"/>
                </a:lnTo>
                <a:lnTo>
                  <a:pt x="1446" y="2096"/>
                </a:lnTo>
                <a:lnTo>
                  <a:pt x="1588" y="1810"/>
                </a:lnTo>
                <a:lnTo>
                  <a:pt x="1715" y="1509"/>
                </a:lnTo>
                <a:lnTo>
                  <a:pt x="1858" y="937"/>
                </a:lnTo>
                <a:lnTo>
                  <a:pt x="1874" y="461"/>
                </a:lnTo>
                <a:lnTo>
                  <a:pt x="1731" y="127"/>
                </a:lnTo>
                <a:lnTo>
                  <a:pt x="1604" y="48"/>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flipH="1">
            <a:off x="2553047" y="1307562"/>
            <a:ext cx="68529" cy="39382"/>
          </a:xfrm>
          <a:custGeom>
            <a:avLst/>
            <a:gdLst/>
            <a:ahLst/>
            <a:cxnLst/>
            <a:rect l="l" t="t" r="r" b="b"/>
            <a:pathLst>
              <a:path w="2986" h="1716" fill="none" extrusionOk="0">
                <a:moveTo>
                  <a:pt x="1" y="1"/>
                </a:moveTo>
                <a:lnTo>
                  <a:pt x="2986"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flipH="1">
            <a:off x="2636839" y="1383712"/>
            <a:ext cx="43031" cy="68529"/>
          </a:xfrm>
          <a:custGeom>
            <a:avLst/>
            <a:gdLst/>
            <a:ahLst/>
            <a:cxnLst/>
            <a:rect l="l" t="t" r="r" b="b"/>
            <a:pathLst>
              <a:path w="1875" h="2986" extrusionOk="0">
                <a:moveTo>
                  <a:pt x="1477" y="1"/>
                </a:moveTo>
                <a:lnTo>
                  <a:pt x="1128" y="96"/>
                </a:lnTo>
                <a:lnTo>
                  <a:pt x="763" y="414"/>
                </a:lnTo>
                <a:lnTo>
                  <a:pt x="429" y="890"/>
                </a:lnTo>
                <a:lnTo>
                  <a:pt x="287" y="1176"/>
                </a:lnTo>
                <a:lnTo>
                  <a:pt x="144" y="1477"/>
                </a:lnTo>
                <a:lnTo>
                  <a:pt x="1" y="2049"/>
                </a:lnTo>
                <a:lnTo>
                  <a:pt x="1" y="2525"/>
                </a:lnTo>
                <a:lnTo>
                  <a:pt x="144" y="2859"/>
                </a:lnTo>
                <a:lnTo>
                  <a:pt x="255" y="2938"/>
                </a:lnTo>
                <a:lnTo>
                  <a:pt x="398" y="2986"/>
                </a:lnTo>
                <a:lnTo>
                  <a:pt x="747" y="2875"/>
                </a:lnTo>
                <a:lnTo>
                  <a:pt x="1112" y="2557"/>
                </a:lnTo>
                <a:lnTo>
                  <a:pt x="1446" y="2081"/>
                </a:lnTo>
                <a:lnTo>
                  <a:pt x="1604" y="1795"/>
                </a:lnTo>
                <a:lnTo>
                  <a:pt x="1731" y="1493"/>
                </a:lnTo>
                <a:lnTo>
                  <a:pt x="1874" y="922"/>
                </a:lnTo>
                <a:lnTo>
                  <a:pt x="1874" y="445"/>
                </a:lnTo>
                <a:lnTo>
                  <a:pt x="1747" y="112"/>
                </a:lnTo>
                <a:lnTo>
                  <a:pt x="1620" y="33"/>
                </a:lnTo>
                <a:lnTo>
                  <a:pt x="1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flipH="1">
            <a:off x="2600050" y="1414328"/>
            <a:ext cx="68162" cy="39382"/>
          </a:xfrm>
          <a:custGeom>
            <a:avLst/>
            <a:gdLst/>
            <a:ahLst/>
            <a:cxnLst/>
            <a:rect l="l" t="t" r="r" b="b"/>
            <a:pathLst>
              <a:path w="2970" h="1716" fill="none" extrusionOk="0">
                <a:moveTo>
                  <a:pt x="1" y="1"/>
                </a:moveTo>
                <a:lnTo>
                  <a:pt x="2970"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flipH="1">
            <a:off x="2743606" y="1571012"/>
            <a:ext cx="43008" cy="68506"/>
          </a:xfrm>
          <a:custGeom>
            <a:avLst/>
            <a:gdLst/>
            <a:ahLst/>
            <a:cxnLst/>
            <a:rect l="l" t="t" r="r" b="b"/>
            <a:pathLst>
              <a:path w="1874" h="2985" extrusionOk="0">
                <a:moveTo>
                  <a:pt x="1461" y="0"/>
                </a:moveTo>
                <a:lnTo>
                  <a:pt x="1127" y="96"/>
                </a:lnTo>
                <a:lnTo>
                  <a:pt x="762" y="413"/>
                </a:lnTo>
                <a:lnTo>
                  <a:pt x="429" y="889"/>
                </a:lnTo>
                <a:lnTo>
                  <a:pt x="270" y="1175"/>
                </a:lnTo>
                <a:lnTo>
                  <a:pt x="143" y="1477"/>
                </a:lnTo>
                <a:lnTo>
                  <a:pt x="0" y="2048"/>
                </a:lnTo>
                <a:lnTo>
                  <a:pt x="0" y="2525"/>
                </a:lnTo>
                <a:lnTo>
                  <a:pt x="127" y="2858"/>
                </a:lnTo>
                <a:lnTo>
                  <a:pt x="254" y="2937"/>
                </a:lnTo>
                <a:lnTo>
                  <a:pt x="397" y="2985"/>
                </a:lnTo>
                <a:lnTo>
                  <a:pt x="746" y="2874"/>
                </a:lnTo>
                <a:lnTo>
                  <a:pt x="1096" y="2556"/>
                </a:lnTo>
                <a:lnTo>
                  <a:pt x="1445" y="2080"/>
                </a:lnTo>
                <a:lnTo>
                  <a:pt x="1588" y="1794"/>
                </a:lnTo>
                <a:lnTo>
                  <a:pt x="1731" y="1493"/>
                </a:lnTo>
                <a:lnTo>
                  <a:pt x="1873" y="921"/>
                </a:lnTo>
                <a:lnTo>
                  <a:pt x="1873" y="445"/>
                </a:lnTo>
                <a:lnTo>
                  <a:pt x="1731" y="111"/>
                </a:lnTo>
                <a:lnTo>
                  <a:pt x="1619" y="32"/>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flipH="1">
            <a:off x="2706817" y="1601606"/>
            <a:ext cx="68506" cy="39382"/>
          </a:xfrm>
          <a:custGeom>
            <a:avLst/>
            <a:gdLst/>
            <a:ahLst/>
            <a:cxnLst/>
            <a:rect l="l" t="t" r="r" b="b"/>
            <a:pathLst>
              <a:path w="2985" h="1716" fill="none" extrusionOk="0">
                <a:moveTo>
                  <a:pt x="0" y="1"/>
                </a:moveTo>
                <a:lnTo>
                  <a:pt x="2985" y="1716"/>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flipH="1">
            <a:off x="2797174" y="1690884"/>
            <a:ext cx="43008" cy="68896"/>
          </a:xfrm>
          <a:custGeom>
            <a:avLst/>
            <a:gdLst/>
            <a:ahLst/>
            <a:cxnLst/>
            <a:rect l="l" t="t" r="r" b="b"/>
            <a:pathLst>
              <a:path w="1874" h="3002" extrusionOk="0">
                <a:moveTo>
                  <a:pt x="1461" y="1"/>
                </a:moveTo>
                <a:lnTo>
                  <a:pt x="1127" y="112"/>
                </a:lnTo>
                <a:lnTo>
                  <a:pt x="762" y="429"/>
                </a:lnTo>
                <a:lnTo>
                  <a:pt x="429" y="905"/>
                </a:lnTo>
                <a:lnTo>
                  <a:pt x="270" y="1191"/>
                </a:lnTo>
                <a:lnTo>
                  <a:pt x="143" y="1493"/>
                </a:lnTo>
                <a:lnTo>
                  <a:pt x="0" y="2064"/>
                </a:lnTo>
                <a:lnTo>
                  <a:pt x="0" y="2541"/>
                </a:lnTo>
                <a:lnTo>
                  <a:pt x="127" y="2874"/>
                </a:lnTo>
                <a:lnTo>
                  <a:pt x="254" y="2954"/>
                </a:lnTo>
                <a:lnTo>
                  <a:pt x="397" y="3001"/>
                </a:lnTo>
                <a:lnTo>
                  <a:pt x="746" y="2890"/>
                </a:lnTo>
                <a:lnTo>
                  <a:pt x="1096" y="2572"/>
                </a:lnTo>
                <a:lnTo>
                  <a:pt x="1445" y="2096"/>
                </a:lnTo>
                <a:lnTo>
                  <a:pt x="1588" y="1810"/>
                </a:lnTo>
                <a:lnTo>
                  <a:pt x="1715" y="1509"/>
                </a:lnTo>
                <a:lnTo>
                  <a:pt x="1874" y="937"/>
                </a:lnTo>
                <a:lnTo>
                  <a:pt x="1874" y="461"/>
                </a:lnTo>
                <a:lnTo>
                  <a:pt x="1731" y="128"/>
                </a:lnTo>
                <a:lnTo>
                  <a:pt x="1620" y="48"/>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flipH="1">
            <a:off x="2760361" y="1721867"/>
            <a:ext cx="68529" cy="39359"/>
          </a:xfrm>
          <a:custGeom>
            <a:avLst/>
            <a:gdLst/>
            <a:ahLst/>
            <a:cxnLst/>
            <a:rect l="l" t="t" r="r" b="b"/>
            <a:pathLst>
              <a:path w="2986" h="1715"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flipH="1">
            <a:off x="2857282" y="1811490"/>
            <a:ext cx="43031" cy="68529"/>
          </a:xfrm>
          <a:custGeom>
            <a:avLst/>
            <a:gdLst/>
            <a:ahLst/>
            <a:cxnLst/>
            <a:rect l="l" t="t" r="r" b="b"/>
            <a:pathLst>
              <a:path w="1875" h="2986" extrusionOk="0">
                <a:moveTo>
                  <a:pt x="1461" y="1"/>
                </a:moveTo>
                <a:lnTo>
                  <a:pt x="1128" y="112"/>
                </a:lnTo>
                <a:lnTo>
                  <a:pt x="763" y="413"/>
                </a:lnTo>
                <a:lnTo>
                  <a:pt x="414" y="890"/>
                </a:lnTo>
                <a:lnTo>
                  <a:pt x="271" y="1175"/>
                </a:lnTo>
                <a:lnTo>
                  <a:pt x="144" y="1477"/>
                </a:lnTo>
                <a:lnTo>
                  <a:pt x="1" y="2049"/>
                </a:lnTo>
                <a:lnTo>
                  <a:pt x="1" y="2525"/>
                </a:lnTo>
                <a:lnTo>
                  <a:pt x="128" y="2858"/>
                </a:lnTo>
                <a:lnTo>
                  <a:pt x="255" y="2938"/>
                </a:lnTo>
                <a:lnTo>
                  <a:pt x="398" y="2985"/>
                </a:lnTo>
                <a:lnTo>
                  <a:pt x="731" y="2874"/>
                </a:lnTo>
                <a:lnTo>
                  <a:pt x="1096" y="2557"/>
                </a:lnTo>
                <a:lnTo>
                  <a:pt x="1445" y="2080"/>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flipH="1">
            <a:off x="2820492" y="1842473"/>
            <a:ext cx="68529" cy="38992"/>
          </a:xfrm>
          <a:custGeom>
            <a:avLst/>
            <a:gdLst/>
            <a:ahLst/>
            <a:cxnLst/>
            <a:rect l="l" t="t" r="r" b="b"/>
            <a:pathLst>
              <a:path w="2986" h="1699" fill="none" extrusionOk="0">
                <a:moveTo>
                  <a:pt x="1" y="0"/>
                </a:moveTo>
                <a:lnTo>
                  <a:pt x="2986" y="1699"/>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flipH="1">
            <a:off x="1813047" y="743893"/>
            <a:ext cx="1462925" cy="1614854"/>
          </a:xfrm>
          <a:custGeom>
            <a:avLst/>
            <a:gdLst/>
            <a:ahLst/>
            <a:cxnLst/>
            <a:rect l="l" t="t" r="r" b="b"/>
            <a:pathLst>
              <a:path w="63744" h="70364" extrusionOk="0">
                <a:moveTo>
                  <a:pt x="47295" y="0"/>
                </a:moveTo>
                <a:lnTo>
                  <a:pt x="46613" y="16"/>
                </a:lnTo>
                <a:lnTo>
                  <a:pt x="45962" y="127"/>
                </a:lnTo>
                <a:lnTo>
                  <a:pt x="45200" y="365"/>
                </a:lnTo>
                <a:lnTo>
                  <a:pt x="44390" y="778"/>
                </a:lnTo>
                <a:lnTo>
                  <a:pt x="43565" y="1413"/>
                </a:lnTo>
                <a:lnTo>
                  <a:pt x="42802" y="2334"/>
                </a:lnTo>
                <a:lnTo>
                  <a:pt x="42453" y="2937"/>
                </a:lnTo>
                <a:lnTo>
                  <a:pt x="30229" y="25910"/>
                </a:lnTo>
                <a:lnTo>
                  <a:pt x="14733" y="55043"/>
                </a:lnTo>
                <a:lnTo>
                  <a:pt x="14638" y="55234"/>
                </a:lnTo>
                <a:lnTo>
                  <a:pt x="14368" y="55551"/>
                </a:lnTo>
                <a:lnTo>
                  <a:pt x="14051" y="55805"/>
                </a:lnTo>
                <a:lnTo>
                  <a:pt x="13702" y="55996"/>
                </a:lnTo>
                <a:lnTo>
                  <a:pt x="13321" y="56107"/>
                </a:lnTo>
                <a:lnTo>
                  <a:pt x="12924" y="56154"/>
                </a:lnTo>
                <a:lnTo>
                  <a:pt x="12511" y="56123"/>
                </a:lnTo>
                <a:lnTo>
                  <a:pt x="12114" y="56012"/>
                </a:lnTo>
                <a:lnTo>
                  <a:pt x="11923" y="55916"/>
                </a:lnTo>
                <a:lnTo>
                  <a:pt x="11574" y="55726"/>
                </a:lnTo>
                <a:lnTo>
                  <a:pt x="11066" y="55154"/>
                </a:lnTo>
                <a:lnTo>
                  <a:pt x="10780" y="54440"/>
                </a:lnTo>
                <a:lnTo>
                  <a:pt x="10764" y="53678"/>
                </a:lnTo>
                <a:lnTo>
                  <a:pt x="10891" y="53297"/>
                </a:lnTo>
                <a:lnTo>
                  <a:pt x="18210" y="34039"/>
                </a:lnTo>
                <a:lnTo>
                  <a:pt x="18417" y="33531"/>
                </a:lnTo>
                <a:lnTo>
                  <a:pt x="18957" y="32547"/>
                </a:lnTo>
                <a:lnTo>
                  <a:pt x="19623" y="31657"/>
                </a:lnTo>
                <a:lnTo>
                  <a:pt x="20417" y="30880"/>
                </a:lnTo>
                <a:lnTo>
                  <a:pt x="20862" y="30530"/>
                </a:lnTo>
                <a:lnTo>
                  <a:pt x="24720" y="27673"/>
                </a:lnTo>
                <a:lnTo>
                  <a:pt x="2033" y="26418"/>
                </a:lnTo>
                <a:lnTo>
                  <a:pt x="3890" y="28403"/>
                </a:lnTo>
                <a:lnTo>
                  <a:pt x="4208" y="28768"/>
                </a:lnTo>
                <a:lnTo>
                  <a:pt x="4779" y="29546"/>
                </a:lnTo>
                <a:lnTo>
                  <a:pt x="5255" y="30387"/>
                </a:lnTo>
                <a:lnTo>
                  <a:pt x="5605" y="31276"/>
                </a:lnTo>
                <a:lnTo>
                  <a:pt x="5859" y="32197"/>
                </a:lnTo>
                <a:lnTo>
                  <a:pt x="5986" y="33134"/>
                </a:lnTo>
                <a:lnTo>
                  <a:pt x="6018" y="34102"/>
                </a:lnTo>
                <a:lnTo>
                  <a:pt x="5906" y="35071"/>
                </a:lnTo>
                <a:lnTo>
                  <a:pt x="5811" y="35547"/>
                </a:lnTo>
                <a:lnTo>
                  <a:pt x="4192" y="42564"/>
                </a:lnTo>
                <a:lnTo>
                  <a:pt x="1413" y="55218"/>
                </a:lnTo>
                <a:lnTo>
                  <a:pt x="445" y="60108"/>
                </a:lnTo>
                <a:lnTo>
                  <a:pt x="80" y="62330"/>
                </a:lnTo>
                <a:lnTo>
                  <a:pt x="16" y="62949"/>
                </a:lnTo>
                <a:lnTo>
                  <a:pt x="0" y="63299"/>
                </a:lnTo>
                <a:lnTo>
                  <a:pt x="48" y="63981"/>
                </a:lnTo>
                <a:lnTo>
                  <a:pt x="159" y="64696"/>
                </a:lnTo>
                <a:lnTo>
                  <a:pt x="366" y="65394"/>
                </a:lnTo>
                <a:lnTo>
                  <a:pt x="636" y="66077"/>
                </a:lnTo>
                <a:lnTo>
                  <a:pt x="985" y="66744"/>
                </a:lnTo>
                <a:lnTo>
                  <a:pt x="1398" y="67395"/>
                </a:lnTo>
                <a:lnTo>
                  <a:pt x="1890" y="67998"/>
                </a:lnTo>
                <a:lnTo>
                  <a:pt x="2461" y="68538"/>
                </a:lnTo>
                <a:lnTo>
                  <a:pt x="3096" y="69046"/>
                </a:lnTo>
                <a:lnTo>
                  <a:pt x="3811" y="69475"/>
                </a:lnTo>
                <a:lnTo>
                  <a:pt x="4589" y="69824"/>
                </a:lnTo>
                <a:lnTo>
                  <a:pt x="5430" y="70110"/>
                </a:lnTo>
                <a:lnTo>
                  <a:pt x="6351" y="70284"/>
                </a:lnTo>
                <a:lnTo>
                  <a:pt x="7335" y="70364"/>
                </a:lnTo>
                <a:lnTo>
                  <a:pt x="8399" y="70332"/>
                </a:lnTo>
                <a:lnTo>
                  <a:pt x="8955" y="70268"/>
                </a:lnTo>
                <a:lnTo>
                  <a:pt x="9494" y="70173"/>
                </a:lnTo>
                <a:lnTo>
                  <a:pt x="10574" y="69808"/>
                </a:lnTo>
                <a:lnTo>
                  <a:pt x="11574" y="69268"/>
                </a:lnTo>
                <a:lnTo>
                  <a:pt x="12527" y="68570"/>
                </a:lnTo>
                <a:lnTo>
                  <a:pt x="13432" y="67744"/>
                </a:lnTo>
                <a:lnTo>
                  <a:pt x="14257" y="66823"/>
                </a:lnTo>
                <a:lnTo>
                  <a:pt x="15384" y="65347"/>
                </a:lnTo>
                <a:lnTo>
                  <a:pt x="16655" y="63299"/>
                </a:lnTo>
                <a:lnTo>
                  <a:pt x="17623" y="61409"/>
                </a:lnTo>
                <a:lnTo>
                  <a:pt x="18560" y="59298"/>
                </a:lnTo>
                <a:lnTo>
                  <a:pt x="18671" y="58980"/>
                </a:lnTo>
                <a:lnTo>
                  <a:pt x="46359" y="4906"/>
                </a:lnTo>
                <a:lnTo>
                  <a:pt x="46486" y="4684"/>
                </a:lnTo>
                <a:lnTo>
                  <a:pt x="46803" y="4271"/>
                </a:lnTo>
                <a:lnTo>
                  <a:pt x="47168" y="3922"/>
                </a:lnTo>
                <a:lnTo>
                  <a:pt x="47597" y="3636"/>
                </a:lnTo>
                <a:lnTo>
                  <a:pt x="48057" y="3430"/>
                </a:lnTo>
                <a:lnTo>
                  <a:pt x="48550" y="3303"/>
                </a:lnTo>
                <a:lnTo>
                  <a:pt x="49058" y="3271"/>
                </a:lnTo>
                <a:lnTo>
                  <a:pt x="49566" y="3318"/>
                </a:lnTo>
                <a:lnTo>
                  <a:pt x="49820" y="3382"/>
                </a:lnTo>
                <a:lnTo>
                  <a:pt x="60250" y="6176"/>
                </a:lnTo>
                <a:lnTo>
                  <a:pt x="63743" y="4779"/>
                </a:lnTo>
                <a:lnTo>
                  <a:pt x="47391" y="16"/>
                </a:lnTo>
                <a:lnTo>
                  <a:pt x="47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flipH="1">
            <a:off x="1737953" y="827319"/>
            <a:ext cx="191311" cy="75827"/>
          </a:xfrm>
          <a:custGeom>
            <a:avLst/>
            <a:gdLst/>
            <a:ahLst/>
            <a:cxnLst/>
            <a:rect l="l" t="t" r="r" b="b"/>
            <a:pathLst>
              <a:path w="8336" h="3304" extrusionOk="0">
                <a:moveTo>
                  <a:pt x="1525" y="1"/>
                </a:moveTo>
                <a:lnTo>
                  <a:pt x="1" y="2081"/>
                </a:lnTo>
                <a:lnTo>
                  <a:pt x="318" y="2224"/>
                </a:lnTo>
                <a:lnTo>
                  <a:pt x="1985" y="2890"/>
                </a:lnTo>
                <a:lnTo>
                  <a:pt x="3096" y="3240"/>
                </a:lnTo>
                <a:lnTo>
                  <a:pt x="3493" y="3303"/>
                </a:lnTo>
                <a:lnTo>
                  <a:pt x="3668" y="3287"/>
                </a:lnTo>
                <a:lnTo>
                  <a:pt x="4081" y="3192"/>
                </a:lnTo>
                <a:lnTo>
                  <a:pt x="4732" y="2890"/>
                </a:lnTo>
                <a:lnTo>
                  <a:pt x="5668" y="2382"/>
                </a:lnTo>
                <a:lnTo>
                  <a:pt x="6303" y="2081"/>
                </a:lnTo>
                <a:lnTo>
                  <a:pt x="6684" y="1985"/>
                </a:lnTo>
                <a:lnTo>
                  <a:pt x="6843" y="1985"/>
                </a:lnTo>
                <a:lnTo>
                  <a:pt x="7589" y="2001"/>
                </a:lnTo>
                <a:lnTo>
                  <a:pt x="8336" y="1970"/>
                </a:lnTo>
                <a:lnTo>
                  <a:pt x="1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flipH="1">
            <a:off x="1644318" y="4246580"/>
            <a:ext cx="301333" cy="376770"/>
          </a:xfrm>
          <a:custGeom>
            <a:avLst/>
            <a:gdLst/>
            <a:ahLst/>
            <a:cxnLst/>
            <a:rect l="l" t="t" r="r" b="b"/>
            <a:pathLst>
              <a:path w="13130" h="16417" extrusionOk="0">
                <a:moveTo>
                  <a:pt x="13130" y="0"/>
                </a:moveTo>
                <a:lnTo>
                  <a:pt x="4191" y="524"/>
                </a:lnTo>
                <a:lnTo>
                  <a:pt x="0" y="16416"/>
                </a:lnTo>
                <a:lnTo>
                  <a:pt x="8367" y="16099"/>
                </a:lnTo>
                <a:lnTo>
                  <a:pt x="13130"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flipH="1">
            <a:off x="1724838" y="4579250"/>
            <a:ext cx="560416" cy="202970"/>
          </a:xfrm>
          <a:custGeom>
            <a:avLst/>
            <a:gdLst/>
            <a:ahLst/>
            <a:cxnLst/>
            <a:rect l="l" t="t" r="r" b="b"/>
            <a:pathLst>
              <a:path w="24419" h="8844" extrusionOk="0">
                <a:moveTo>
                  <a:pt x="23513" y="0"/>
                </a:moveTo>
                <a:lnTo>
                  <a:pt x="15019" y="95"/>
                </a:lnTo>
                <a:lnTo>
                  <a:pt x="1223" y="6398"/>
                </a:lnTo>
                <a:lnTo>
                  <a:pt x="890" y="6589"/>
                </a:lnTo>
                <a:lnTo>
                  <a:pt x="382" y="7113"/>
                </a:lnTo>
                <a:lnTo>
                  <a:pt x="80" y="7764"/>
                </a:lnTo>
                <a:lnTo>
                  <a:pt x="1" y="8478"/>
                </a:lnTo>
                <a:lnTo>
                  <a:pt x="64" y="8843"/>
                </a:lnTo>
                <a:lnTo>
                  <a:pt x="24418" y="8843"/>
                </a:lnTo>
                <a:lnTo>
                  <a:pt x="23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flipH="1">
            <a:off x="1272667" y="2265133"/>
            <a:ext cx="714158" cy="2201479"/>
          </a:xfrm>
          <a:custGeom>
            <a:avLst/>
            <a:gdLst/>
            <a:ahLst/>
            <a:cxnLst/>
            <a:rect l="l" t="t" r="r" b="b"/>
            <a:pathLst>
              <a:path w="31118" h="95925" extrusionOk="0">
                <a:moveTo>
                  <a:pt x="12066" y="0"/>
                </a:moveTo>
                <a:lnTo>
                  <a:pt x="0" y="94718"/>
                </a:lnTo>
                <a:lnTo>
                  <a:pt x="12701" y="95924"/>
                </a:lnTo>
                <a:lnTo>
                  <a:pt x="13304" y="94607"/>
                </a:lnTo>
                <a:lnTo>
                  <a:pt x="14479" y="91797"/>
                </a:lnTo>
                <a:lnTo>
                  <a:pt x="15606" y="88780"/>
                </a:lnTo>
                <a:lnTo>
                  <a:pt x="16702" y="85605"/>
                </a:lnTo>
                <a:lnTo>
                  <a:pt x="17750" y="82271"/>
                </a:lnTo>
                <a:lnTo>
                  <a:pt x="18750" y="78810"/>
                </a:lnTo>
                <a:lnTo>
                  <a:pt x="20179" y="73412"/>
                </a:lnTo>
                <a:lnTo>
                  <a:pt x="21925" y="65903"/>
                </a:lnTo>
                <a:lnTo>
                  <a:pt x="23513" y="58187"/>
                </a:lnTo>
                <a:lnTo>
                  <a:pt x="24942" y="50439"/>
                </a:lnTo>
                <a:lnTo>
                  <a:pt x="26212" y="42787"/>
                </a:lnTo>
                <a:lnTo>
                  <a:pt x="27323" y="35389"/>
                </a:lnTo>
                <a:lnTo>
                  <a:pt x="28291" y="28387"/>
                </a:lnTo>
                <a:lnTo>
                  <a:pt x="29482" y="18861"/>
                </a:lnTo>
                <a:lnTo>
                  <a:pt x="30943" y="5081"/>
                </a:lnTo>
                <a:lnTo>
                  <a:pt x="31117" y="3049"/>
                </a:lnTo>
                <a:lnTo>
                  <a:pt x="12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flipH="1">
            <a:off x="1098845" y="3992608"/>
            <a:ext cx="268194" cy="478783"/>
          </a:xfrm>
          <a:custGeom>
            <a:avLst/>
            <a:gdLst/>
            <a:ahLst/>
            <a:cxnLst/>
            <a:rect l="l" t="t" r="r" b="b"/>
            <a:pathLst>
              <a:path w="11686" h="20862" extrusionOk="0">
                <a:moveTo>
                  <a:pt x="7335" y="1"/>
                </a:moveTo>
                <a:lnTo>
                  <a:pt x="0" y="5113"/>
                </a:lnTo>
                <a:lnTo>
                  <a:pt x="4716" y="20862"/>
                </a:lnTo>
                <a:lnTo>
                  <a:pt x="11685" y="16226"/>
                </a:lnTo>
                <a:lnTo>
                  <a:pt x="7335"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flipH="1">
            <a:off x="1023803" y="4329661"/>
            <a:ext cx="455466" cy="453630"/>
          </a:xfrm>
          <a:custGeom>
            <a:avLst/>
            <a:gdLst/>
            <a:ahLst/>
            <a:cxnLst/>
            <a:rect l="l" t="t" r="r" b="b"/>
            <a:pathLst>
              <a:path w="19846" h="19766" extrusionOk="0">
                <a:moveTo>
                  <a:pt x="16035" y="0"/>
                </a:moveTo>
                <a:lnTo>
                  <a:pt x="8844" y="4509"/>
                </a:lnTo>
                <a:lnTo>
                  <a:pt x="350" y="17067"/>
                </a:lnTo>
                <a:lnTo>
                  <a:pt x="159" y="17400"/>
                </a:lnTo>
                <a:lnTo>
                  <a:pt x="1" y="18115"/>
                </a:lnTo>
                <a:lnTo>
                  <a:pt x="80" y="18829"/>
                </a:lnTo>
                <a:lnTo>
                  <a:pt x="397" y="19480"/>
                </a:lnTo>
                <a:lnTo>
                  <a:pt x="651" y="19766"/>
                </a:lnTo>
                <a:lnTo>
                  <a:pt x="19846" y="8065"/>
                </a:lnTo>
                <a:lnTo>
                  <a:pt x="1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flipH="1">
            <a:off x="1101059" y="2332172"/>
            <a:ext cx="889427" cy="1976316"/>
          </a:xfrm>
          <a:custGeom>
            <a:avLst/>
            <a:gdLst/>
            <a:ahLst/>
            <a:cxnLst/>
            <a:rect l="l" t="t" r="r" b="b"/>
            <a:pathLst>
              <a:path w="38755" h="86114" extrusionOk="0">
                <a:moveTo>
                  <a:pt x="1" y="1"/>
                </a:moveTo>
                <a:lnTo>
                  <a:pt x="17" y="350"/>
                </a:lnTo>
                <a:lnTo>
                  <a:pt x="334" y="4208"/>
                </a:lnTo>
                <a:lnTo>
                  <a:pt x="922" y="9415"/>
                </a:lnTo>
                <a:lnTo>
                  <a:pt x="1525" y="13749"/>
                </a:lnTo>
                <a:lnTo>
                  <a:pt x="2335" y="18735"/>
                </a:lnTo>
                <a:lnTo>
                  <a:pt x="3382" y="24323"/>
                </a:lnTo>
                <a:lnTo>
                  <a:pt x="4668" y="30419"/>
                </a:lnTo>
                <a:lnTo>
                  <a:pt x="6256" y="36992"/>
                </a:lnTo>
                <a:lnTo>
                  <a:pt x="8161" y="43946"/>
                </a:lnTo>
                <a:lnTo>
                  <a:pt x="10415" y="51217"/>
                </a:lnTo>
                <a:lnTo>
                  <a:pt x="12352" y="56853"/>
                </a:lnTo>
                <a:lnTo>
                  <a:pt x="13765" y="60664"/>
                </a:lnTo>
                <a:lnTo>
                  <a:pt x="15274" y="64522"/>
                </a:lnTo>
                <a:lnTo>
                  <a:pt x="16877" y="68427"/>
                </a:lnTo>
                <a:lnTo>
                  <a:pt x="18608" y="72333"/>
                </a:lnTo>
                <a:lnTo>
                  <a:pt x="20449" y="76270"/>
                </a:lnTo>
                <a:lnTo>
                  <a:pt x="22402" y="80207"/>
                </a:lnTo>
                <a:lnTo>
                  <a:pt x="24466" y="84145"/>
                </a:lnTo>
                <a:lnTo>
                  <a:pt x="25561" y="86113"/>
                </a:lnTo>
                <a:lnTo>
                  <a:pt x="38754" y="80763"/>
                </a:lnTo>
                <a:lnTo>
                  <a:pt x="19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flipH="1">
            <a:off x="1387062" y="625835"/>
            <a:ext cx="292245" cy="263443"/>
          </a:xfrm>
          <a:custGeom>
            <a:avLst/>
            <a:gdLst/>
            <a:ahLst/>
            <a:cxnLst/>
            <a:rect l="l" t="t" r="r" b="b"/>
            <a:pathLst>
              <a:path w="12734" h="11479" extrusionOk="0">
                <a:moveTo>
                  <a:pt x="5843" y="0"/>
                </a:moveTo>
                <a:lnTo>
                  <a:pt x="5637" y="32"/>
                </a:lnTo>
                <a:lnTo>
                  <a:pt x="5430" y="96"/>
                </a:lnTo>
                <a:lnTo>
                  <a:pt x="5113" y="318"/>
                </a:lnTo>
                <a:lnTo>
                  <a:pt x="4763" y="826"/>
                </a:lnTo>
                <a:lnTo>
                  <a:pt x="4478" y="1540"/>
                </a:lnTo>
                <a:lnTo>
                  <a:pt x="4303" y="1890"/>
                </a:lnTo>
                <a:lnTo>
                  <a:pt x="4160" y="1969"/>
                </a:lnTo>
                <a:lnTo>
                  <a:pt x="4065" y="1921"/>
                </a:lnTo>
                <a:lnTo>
                  <a:pt x="3906" y="1794"/>
                </a:lnTo>
                <a:lnTo>
                  <a:pt x="3684" y="1413"/>
                </a:lnTo>
                <a:lnTo>
                  <a:pt x="3430" y="1064"/>
                </a:lnTo>
                <a:lnTo>
                  <a:pt x="3096" y="937"/>
                </a:lnTo>
                <a:lnTo>
                  <a:pt x="2779" y="937"/>
                </a:lnTo>
                <a:lnTo>
                  <a:pt x="2557" y="969"/>
                </a:lnTo>
                <a:lnTo>
                  <a:pt x="2350" y="1032"/>
                </a:lnTo>
                <a:lnTo>
                  <a:pt x="2096" y="1191"/>
                </a:lnTo>
                <a:lnTo>
                  <a:pt x="1906" y="1509"/>
                </a:lnTo>
                <a:lnTo>
                  <a:pt x="1906" y="1969"/>
                </a:lnTo>
                <a:lnTo>
                  <a:pt x="1858" y="2255"/>
                </a:lnTo>
                <a:lnTo>
                  <a:pt x="1747" y="2382"/>
                </a:lnTo>
                <a:lnTo>
                  <a:pt x="1652" y="2414"/>
                </a:lnTo>
                <a:lnTo>
                  <a:pt x="1525" y="2445"/>
                </a:lnTo>
                <a:lnTo>
                  <a:pt x="1223" y="2636"/>
                </a:lnTo>
                <a:lnTo>
                  <a:pt x="874" y="2969"/>
                </a:lnTo>
                <a:lnTo>
                  <a:pt x="540" y="3398"/>
                </a:lnTo>
                <a:lnTo>
                  <a:pt x="270" y="3906"/>
                </a:lnTo>
                <a:lnTo>
                  <a:pt x="64" y="4509"/>
                </a:lnTo>
                <a:lnTo>
                  <a:pt x="1" y="5160"/>
                </a:lnTo>
                <a:lnTo>
                  <a:pt x="112" y="5859"/>
                </a:lnTo>
                <a:lnTo>
                  <a:pt x="255" y="6224"/>
                </a:lnTo>
                <a:lnTo>
                  <a:pt x="366" y="6367"/>
                </a:lnTo>
                <a:lnTo>
                  <a:pt x="1064" y="6922"/>
                </a:lnTo>
                <a:lnTo>
                  <a:pt x="2827" y="8161"/>
                </a:lnTo>
                <a:lnTo>
                  <a:pt x="5779" y="10034"/>
                </a:lnTo>
                <a:lnTo>
                  <a:pt x="7589" y="11082"/>
                </a:lnTo>
                <a:lnTo>
                  <a:pt x="8351" y="11447"/>
                </a:lnTo>
                <a:lnTo>
                  <a:pt x="8478" y="11479"/>
                </a:lnTo>
                <a:lnTo>
                  <a:pt x="8955" y="11384"/>
                </a:lnTo>
                <a:lnTo>
                  <a:pt x="10082" y="11018"/>
                </a:lnTo>
                <a:lnTo>
                  <a:pt x="10606" y="10717"/>
                </a:lnTo>
                <a:lnTo>
                  <a:pt x="10892" y="10447"/>
                </a:lnTo>
                <a:lnTo>
                  <a:pt x="11003" y="10288"/>
                </a:lnTo>
                <a:lnTo>
                  <a:pt x="11161" y="9971"/>
                </a:lnTo>
                <a:lnTo>
                  <a:pt x="11241" y="9367"/>
                </a:lnTo>
                <a:lnTo>
                  <a:pt x="11241" y="8780"/>
                </a:lnTo>
                <a:lnTo>
                  <a:pt x="11320" y="8367"/>
                </a:lnTo>
                <a:lnTo>
                  <a:pt x="11479" y="8113"/>
                </a:lnTo>
                <a:lnTo>
                  <a:pt x="11590" y="8002"/>
                </a:lnTo>
                <a:lnTo>
                  <a:pt x="11876" y="7732"/>
                </a:lnTo>
                <a:lnTo>
                  <a:pt x="12352" y="7129"/>
                </a:lnTo>
                <a:lnTo>
                  <a:pt x="12606" y="6637"/>
                </a:lnTo>
                <a:lnTo>
                  <a:pt x="12733" y="6097"/>
                </a:lnTo>
                <a:lnTo>
                  <a:pt x="12670" y="5509"/>
                </a:lnTo>
                <a:lnTo>
                  <a:pt x="12368" y="4890"/>
                </a:lnTo>
                <a:lnTo>
                  <a:pt x="11749" y="4255"/>
                </a:lnTo>
                <a:lnTo>
                  <a:pt x="11288" y="3938"/>
                </a:lnTo>
                <a:lnTo>
                  <a:pt x="10812" y="3652"/>
                </a:lnTo>
                <a:lnTo>
                  <a:pt x="10034" y="3271"/>
                </a:lnTo>
                <a:lnTo>
                  <a:pt x="9225" y="3017"/>
                </a:lnTo>
                <a:lnTo>
                  <a:pt x="8732" y="2953"/>
                </a:lnTo>
                <a:lnTo>
                  <a:pt x="8494" y="2890"/>
                </a:lnTo>
                <a:lnTo>
                  <a:pt x="8304" y="2715"/>
                </a:lnTo>
                <a:lnTo>
                  <a:pt x="8097" y="2382"/>
                </a:lnTo>
                <a:lnTo>
                  <a:pt x="7986" y="2128"/>
                </a:lnTo>
                <a:lnTo>
                  <a:pt x="7748" y="1572"/>
                </a:lnTo>
                <a:lnTo>
                  <a:pt x="7256" y="715"/>
                </a:lnTo>
                <a:lnTo>
                  <a:pt x="6859" y="286"/>
                </a:lnTo>
                <a:lnTo>
                  <a:pt x="6557" y="96"/>
                </a:lnTo>
                <a:lnTo>
                  <a:pt x="6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flipH="1">
            <a:off x="1469042" y="683028"/>
            <a:ext cx="271843" cy="550938"/>
          </a:xfrm>
          <a:custGeom>
            <a:avLst/>
            <a:gdLst/>
            <a:ahLst/>
            <a:cxnLst/>
            <a:rect l="l" t="t" r="r" b="b"/>
            <a:pathLst>
              <a:path w="11845" h="24006" extrusionOk="0">
                <a:moveTo>
                  <a:pt x="6526" y="1"/>
                </a:moveTo>
                <a:lnTo>
                  <a:pt x="5510" y="160"/>
                </a:lnTo>
                <a:lnTo>
                  <a:pt x="4541" y="477"/>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71"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92" y="11083"/>
                </a:lnTo>
                <a:lnTo>
                  <a:pt x="11304" y="9543"/>
                </a:lnTo>
                <a:lnTo>
                  <a:pt x="11606" y="8114"/>
                </a:lnTo>
                <a:lnTo>
                  <a:pt x="11828" y="6494"/>
                </a:lnTo>
                <a:lnTo>
                  <a:pt x="11844" y="4811"/>
                </a:lnTo>
                <a:lnTo>
                  <a:pt x="11685" y="3605"/>
                </a:lnTo>
                <a:lnTo>
                  <a:pt x="11479" y="2859"/>
                </a:lnTo>
                <a:lnTo>
                  <a:pt x="11177" y="2176"/>
                </a:lnTo>
                <a:lnTo>
                  <a:pt x="10765" y="1589"/>
                </a:lnTo>
                <a:lnTo>
                  <a:pt x="10495" y="1319"/>
                </a:lnTo>
                <a:lnTo>
                  <a:pt x="10241" y="1096"/>
                </a:lnTo>
                <a:lnTo>
                  <a:pt x="9685" y="715"/>
                </a:lnTo>
                <a:lnTo>
                  <a:pt x="9082" y="414"/>
                </a:lnTo>
                <a:lnTo>
                  <a:pt x="8431" y="191"/>
                </a:lnTo>
                <a:lnTo>
                  <a:pt x="8097" y="112"/>
                </a:lnTo>
                <a:lnTo>
                  <a:pt x="7573" y="33"/>
                </a:lnTo>
                <a:lnTo>
                  <a:pt x="6526" y="1"/>
                </a:lnTo>
                <a:close/>
              </a:path>
            </a:pathLst>
          </a:custGeom>
          <a:solidFill>
            <a:srgbClr val="D67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flipH="1">
            <a:off x="1460665" y="683028"/>
            <a:ext cx="280219" cy="550938"/>
          </a:xfrm>
          <a:custGeom>
            <a:avLst/>
            <a:gdLst/>
            <a:ahLst/>
            <a:cxnLst/>
            <a:rect l="l" t="t" r="r" b="b"/>
            <a:pathLst>
              <a:path w="12210" h="24006" extrusionOk="0">
                <a:moveTo>
                  <a:pt x="6526" y="1"/>
                </a:moveTo>
                <a:lnTo>
                  <a:pt x="5510" y="160"/>
                </a:lnTo>
                <a:lnTo>
                  <a:pt x="4541" y="493"/>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55"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44" y="11194"/>
                </a:lnTo>
                <a:lnTo>
                  <a:pt x="10987" y="10733"/>
                </a:lnTo>
                <a:lnTo>
                  <a:pt x="11177" y="10717"/>
                </a:lnTo>
                <a:lnTo>
                  <a:pt x="11542" y="10575"/>
                </a:lnTo>
                <a:lnTo>
                  <a:pt x="11828" y="10336"/>
                </a:lnTo>
                <a:lnTo>
                  <a:pt x="12050" y="10035"/>
                </a:lnTo>
                <a:lnTo>
                  <a:pt x="12177" y="9701"/>
                </a:lnTo>
                <a:lnTo>
                  <a:pt x="12209" y="9336"/>
                </a:lnTo>
                <a:lnTo>
                  <a:pt x="12114" y="9003"/>
                </a:lnTo>
                <a:lnTo>
                  <a:pt x="11908" y="8717"/>
                </a:lnTo>
                <a:lnTo>
                  <a:pt x="11749" y="8606"/>
                </a:lnTo>
                <a:lnTo>
                  <a:pt x="11527" y="8463"/>
                </a:lnTo>
                <a:lnTo>
                  <a:pt x="11685" y="7558"/>
                </a:lnTo>
                <a:lnTo>
                  <a:pt x="11828" y="6082"/>
                </a:lnTo>
                <a:lnTo>
                  <a:pt x="11844" y="5097"/>
                </a:lnTo>
                <a:lnTo>
                  <a:pt x="11765" y="4129"/>
                </a:lnTo>
                <a:lnTo>
                  <a:pt x="11590" y="3208"/>
                </a:lnTo>
                <a:lnTo>
                  <a:pt x="11273" y="2367"/>
                </a:lnTo>
                <a:lnTo>
                  <a:pt x="10796" y="1636"/>
                </a:lnTo>
                <a:lnTo>
                  <a:pt x="10495" y="1319"/>
                </a:lnTo>
                <a:lnTo>
                  <a:pt x="10241" y="1096"/>
                </a:lnTo>
                <a:lnTo>
                  <a:pt x="9669" y="715"/>
                </a:lnTo>
                <a:lnTo>
                  <a:pt x="9066" y="414"/>
                </a:lnTo>
                <a:lnTo>
                  <a:pt x="8431" y="191"/>
                </a:lnTo>
                <a:lnTo>
                  <a:pt x="8097" y="112"/>
                </a:lnTo>
                <a:lnTo>
                  <a:pt x="7558" y="33"/>
                </a:lnTo>
                <a:lnTo>
                  <a:pt x="6526"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flipH="1">
            <a:off x="1471604" y="898007"/>
            <a:ext cx="21137" cy="12416"/>
          </a:xfrm>
          <a:custGeom>
            <a:avLst/>
            <a:gdLst/>
            <a:ahLst/>
            <a:cxnLst/>
            <a:rect l="l" t="t" r="r" b="b"/>
            <a:pathLst>
              <a:path w="921" h="541" fill="none" extrusionOk="0">
                <a:moveTo>
                  <a:pt x="0" y="541"/>
                </a:moveTo>
                <a:lnTo>
                  <a:pt x="48" y="414"/>
                </a:lnTo>
                <a:lnTo>
                  <a:pt x="429" y="33"/>
                </a:lnTo>
                <a:lnTo>
                  <a:pt x="667" y="1"/>
                </a:lnTo>
                <a:lnTo>
                  <a:pt x="842" y="96"/>
                </a:lnTo>
                <a:lnTo>
                  <a:pt x="921" y="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flipH="1">
            <a:off x="1533186" y="971610"/>
            <a:ext cx="169073" cy="64535"/>
          </a:xfrm>
          <a:custGeom>
            <a:avLst/>
            <a:gdLst/>
            <a:ahLst/>
            <a:cxnLst/>
            <a:rect l="l" t="t" r="r" b="b"/>
            <a:pathLst>
              <a:path w="7367" h="2812" extrusionOk="0">
                <a:moveTo>
                  <a:pt x="7367" y="1"/>
                </a:moveTo>
                <a:lnTo>
                  <a:pt x="6525" y="318"/>
                </a:lnTo>
                <a:lnTo>
                  <a:pt x="5001" y="731"/>
                </a:lnTo>
                <a:lnTo>
                  <a:pt x="3700" y="938"/>
                </a:lnTo>
                <a:lnTo>
                  <a:pt x="2604" y="969"/>
                </a:lnTo>
                <a:lnTo>
                  <a:pt x="1334" y="826"/>
                </a:lnTo>
                <a:lnTo>
                  <a:pt x="445" y="541"/>
                </a:lnTo>
                <a:lnTo>
                  <a:pt x="366" y="493"/>
                </a:lnTo>
                <a:lnTo>
                  <a:pt x="0" y="2716"/>
                </a:lnTo>
                <a:lnTo>
                  <a:pt x="334" y="2779"/>
                </a:lnTo>
                <a:lnTo>
                  <a:pt x="1001" y="2811"/>
                </a:lnTo>
                <a:lnTo>
                  <a:pt x="2001" y="2732"/>
                </a:lnTo>
                <a:lnTo>
                  <a:pt x="3287" y="2398"/>
                </a:lnTo>
                <a:lnTo>
                  <a:pt x="4477" y="1906"/>
                </a:lnTo>
                <a:lnTo>
                  <a:pt x="6002" y="1033"/>
                </a:lnTo>
                <a:lnTo>
                  <a:pt x="7240" y="112"/>
                </a:lnTo>
                <a:lnTo>
                  <a:pt x="7367" y="1"/>
                </a:lnTo>
                <a:close/>
              </a:path>
            </a:pathLst>
          </a:custGeom>
          <a:solidFill>
            <a:srgbClr val="BA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flipH="1">
            <a:off x="1659249" y="796358"/>
            <a:ext cx="26989" cy="25153"/>
          </a:xfrm>
          <a:custGeom>
            <a:avLst/>
            <a:gdLst/>
            <a:ahLst/>
            <a:cxnLst/>
            <a:rect l="l" t="t" r="r" b="b"/>
            <a:pathLst>
              <a:path w="1176" h="1096" fill="none" extrusionOk="0">
                <a:moveTo>
                  <a:pt x="112" y="1096"/>
                </a:moveTo>
                <a:lnTo>
                  <a:pt x="1" y="254"/>
                </a:lnTo>
                <a:lnTo>
                  <a:pt x="176" y="286"/>
                </a:lnTo>
                <a:lnTo>
                  <a:pt x="572" y="223"/>
                </a:lnTo>
                <a:lnTo>
                  <a:pt x="1081" y="48"/>
                </a:lnTo>
                <a:lnTo>
                  <a:pt x="1176" y="0"/>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flipH="1">
            <a:off x="1651952" y="829889"/>
            <a:ext cx="60519" cy="29537"/>
          </a:xfrm>
          <a:custGeom>
            <a:avLst/>
            <a:gdLst/>
            <a:ahLst/>
            <a:cxnLst/>
            <a:rect l="l" t="t" r="r" b="b"/>
            <a:pathLst>
              <a:path w="2637" h="1287" fill="none" extrusionOk="0">
                <a:moveTo>
                  <a:pt x="1" y="0"/>
                </a:moveTo>
                <a:lnTo>
                  <a:pt x="1" y="64"/>
                </a:lnTo>
                <a:lnTo>
                  <a:pt x="175" y="587"/>
                </a:lnTo>
                <a:lnTo>
                  <a:pt x="557" y="1032"/>
                </a:lnTo>
                <a:lnTo>
                  <a:pt x="953" y="1238"/>
                </a:lnTo>
                <a:lnTo>
                  <a:pt x="1493" y="1286"/>
                </a:lnTo>
                <a:lnTo>
                  <a:pt x="2192" y="1159"/>
                </a:lnTo>
                <a:lnTo>
                  <a:pt x="2636" y="969"/>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flipH="1">
            <a:off x="1594391" y="775588"/>
            <a:ext cx="38281" cy="40094"/>
          </a:xfrm>
          <a:custGeom>
            <a:avLst/>
            <a:gdLst/>
            <a:ahLst/>
            <a:cxnLst/>
            <a:rect l="l" t="t" r="r" b="b"/>
            <a:pathLst>
              <a:path w="1668" h="1747" extrusionOk="0">
                <a:moveTo>
                  <a:pt x="302" y="1"/>
                </a:moveTo>
                <a:lnTo>
                  <a:pt x="255" y="48"/>
                </a:lnTo>
                <a:lnTo>
                  <a:pt x="80" y="477"/>
                </a:lnTo>
                <a:lnTo>
                  <a:pt x="17" y="921"/>
                </a:lnTo>
                <a:lnTo>
                  <a:pt x="1" y="1175"/>
                </a:lnTo>
                <a:lnTo>
                  <a:pt x="64" y="1414"/>
                </a:lnTo>
                <a:lnTo>
                  <a:pt x="96" y="1477"/>
                </a:lnTo>
                <a:lnTo>
                  <a:pt x="144" y="1541"/>
                </a:lnTo>
                <a:lnTo>
                  <a:pt x="159" y="1572"/>
                </a:lnTo>
                <a:lnTo>
                  <a:pt x="191" y="1604"/>
                </a:lnTo>
                <a:lnTo>
                  <a:pt x="255" y="1652"/>
                </a:lnTo>
                <a:lnTo>
                  <a:pt x="318" y="1699"/>
                </a:lnTo>
                <a:lnTo>
                  <a:pt x="382" y="1731"/>
                </a:lnTo>
                <a:lnTo>
                  <a:pt x="461" y="1747"/>
                </a:lnTo>
                <a:lnTo>
                  <a:pt x="683" y="1747"/>
                </a:lnTo>
                <a:lnTo>
                  <a:pt x="937" y="1636"/>
                </a:lnTo>
                <a:lnTo>
                  <a:pt x="1049" y="1556"/>
                </a:lnTo>
                <a:lnTo>
                  <a:pt x="1223" y="1382"/>
                </a:lnTo>
                <a:lnTo>
                  <a:pt x="1350" y="1175"/>
                </a:lnTo>
                <a:lnTo>
                  <a:pt x="1557" y="778"/>
                </a:lnTo>
                <a:lnTo>
                  <a:pt x="1668" y="334"/>
                </a:lnTo>
                <a:lnTo>
                  <a:pt x="1668" y="255"/>
                </a:lnTo>
                <a:lnTo>
                  <a:pt x="1525" y="207"/>
                </a:lnTo>
                <a:lnTo>
                  <a:pt x="1477" y="270"/>
                </a:lnTo>
                <a:lnTo>
                  <a:pt x="1303" y="651"/>
                </a:lnTo>
                <a:lnTo>
                  <a:pt x="1080" y="1001"/>
                </a:lnTo>
                <a:lnTo>
                  <a:pt x="969" y="1159"/>
                </a:lnTo>
                <a:lnTo>
                  <a:pt x="842" y="1302"/>
                </a:lnTo>
                <a:lnTo>
                  <a:pt x="715" y="1382"/>
                </a:lnTo>
                <a:lnTo>
                  <a:pt x="556" y="1398"/>
                </a:lnTo>
                <a:lnTo>
                  <a:pt x="493" y="1398"/>
                </a:lnTo>
                <a:lnTo>
                  <a:pt x="398" y="1318"/>
                </a:lnTo>
                <a:lnTo>
                  <a:pt x="366" y="1271"/>
                </a:lnTo>
                <a:lnTo>
                  <a:pt x="318" y="1096"/>
                </a:lnTo>
                <a:lnTo>
                  <a:pt x="302" y="905"/>
                </a:lnTo>
                <a:lnTo>
                  <a:pt x="334" y="493"/>
                </a:lnTo>
                <a:lnTo>
                  <a:pt x="414" y="96"/>
                </a:lnTo>
                <a:lnTo>
                  <a:pt x="414" y="32"/>
                </a:lnTo>
                <a:lnTo>
                  <a:pt x="302"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flipH="1">
            <a:off x="1577269" y="753716"/>
            <a:ext cx="33530" cy="31005"/>
          </a:xfrm>
          <a:custGeom>
            <a:avLst/>
            <a:gdLst/>
            <a:ahLst/>
            <a:cxnLst/>
            <a:rect l="l" t="t" r="r" b="b"/>
            <a:pathLst>
              <a:path w="1461" h="1351" extrusionOk="0">
                <a:moveTo>
                  <a:pt x="445" y="1"/>
                </a:moveTo>
                <a:lnTo>
                  <a:pt x="159" y="33"/>
                </a:lnTo>
                <a:lnTo>
                  <a:pt x="32" y="80"/>
                </a:lnTo>
                <a:lnTo>
                  <a:pt x="48" y="96"/>
                </a:lnTo>
                <a:lnTo>
                  <a:pt x="0" y="128"/>
                </a:lnTo>
                <a:lnTo>
                  <a:pt x="16" y="223"/>
                </a:lnTo>
                <a:lnTo>
                  <a:pt x="64" y="239"/>
                </a:lnTo>
                <a:lnTo>
                  <a:pt x="286" y="239"/>
                </a:lnTo>
                <a:lnTo>
                  <a:pt x="715" y="382"/>
                </a:lnTo>
                <a:lnTo>
                  <a:pt x="905" y="525"/>
                </a:lnTo>
                <a:lnTo>
                  <a:pt x="1064" y="668"/>
                </a:lnTo>
                <a:lnTo>
                  <a:pt x="1159" y="874"/>
                </a:lnTo>
                <a:lnTo>
                  <a:pt x="1223" y="969"/>
                </a:lnTo>
                <a:lnTo>
                  <a:pt x="1255" y="1081"/>
                </a:lnTo>
                <a:lnTo>
                  <a:pt x="1302" y="1208"/>
                </a:lnTo>
                <a:lnTo>
                  <a:pt x="1334" y="1335"/>
                </a:lnTo>
                <a:lnTo>
                  <a:pt x="1366" y="1350"/>
                </a:lnTo>
                <a:lnTo>
                  <a:pt x="1429" y="1350"/>
                </a:lnTo>
                <a:lnTo>
                  <a:pt x="1445" y="1319"/>
                </a:lnTo>
                <a:lnTo>
                  <a:pt x="1461" y="1176"/>
                </a:lnTo>
                <a:lnTo>
                  <a:pt x="1461" y="1049"/>
                </a:lnTo>
                <a:lnTo>
                  <a:pt x="1445" y="906"/>
                </a:lnTo>
                <a:lnTo>
                  <a:pt x="1429" y="763"/>
                </a:lnTo>
                <a:lnTo>
                  <a:pt x="1382" y="620"/>
                </a:lnTo>
                <a:lnTo>
                  <a:pt x="1223" y="366"/>
                </a:lnTo>
                <a:lnTo>
                  <a:pt x="1127" y="255"/>
                </a:lnTo>
                <a:lnTo>
                  <a:pt x="1016" y="160"/>
                </a:lnTo>
                <a:lnTo>
                  <a:pt x="731" y="49"/>
                </a:lnTo>
                <a:lnTo>
                  <a:pt x="588" y="17"/>
                </a:lnTo>
                <a:lnTo>
                  <a:pt x="44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flipH="1">
            <a:off x="1658883" y="740244"/>
            <a:ext cx="37179" cy="38281"/>
          </a:xfrm>
          <a:custGeom>
            <a:avLst/>
            <a:gdLst/>
            <a:ahLst/>
            <a:cxnLst/>
            <a:rect l="l" t="t" r="r" b="b"/>
            <a:pathLst>
              <a:path w="1620" h="1668" extrusionOk="0">
                <a:moveTo>
                  <a:pt x="365" y="1"/>
                </a:moveTo>
                <a:lnTo>
                  <a:pt x="318" y="64"/>
                </a:lnTo>
                <a:lnTo>
                  <a:pt x="127" y="429"/>
                </a:lnTo>
                <a:lnTo>
                  <a:pt x="32" y="842"/>
                </a:lnTo>
                <a:lnTo>
                  <a:pt x="0" y="1064"/>
                </a:lnTo>
                <a:lnTo>
                  <a:pt x="48" y="1302"/>
                </a:lnTo>
                <a:lnTo>
                  <a:pt x="64" y="1366"/>
                </a:lnTo>
                <a:lnTo>
                  <a:pt x="96" y="1414"/>
                </a:lnTo>
                <a:lnTo>
                  <a:pt x="127" y="1477"/>
                </a:lnTo>
                <a:lnTo>
                  <a:pt x="191" y="1525"/>
                </a:lnTo>
                <a:lnTo>
                  <a:pt x="238" y="1588"/>
                </a:lnTo>
                <a:lnTo>
                  <a:pt x="318" y="1604"/>
                </a:lnTo>
                <a:lnTo>
                  <a:pt x="381" y="1636"/>
                </a:lnTo>
                <a:lnTo>
                  <a:pt x="445" y="1652"/>
                </a:lnTo>
                <a:lnTo>
                  <a:pt x="572" y="1668"/>
                </a:lnTo>
                <a:lnTo>
                  <a:pt x="826" y="1588"/>
                </a:lnTo>
                <a:lnTo>
                  <a:pt x="937" y="1525"/>
                </a:lnTo>
                <a:lnTo>
                  <a:pt x="1112" y="1382"/>
                </a:lnTo>
                <a:lnTo>
                  <a:pt x="1239" y="1207"/>
                </a:lnTo>
                <a:lnTo>
                  <a:pt x="1461" y="858"/>
                </a:lnTo>
                <a:lnTo>
                  <a:pt x="1604" y="461"/>
                </a:lnTo>
                <a:lnTo>
                  <a:pt x="1620" y="366"/>
                </a:lnTo>
                <a:lnTo>
                  <a:pt x="1461" y="302"/>
                </a:lnTo>
                <a:lnTo>
                  <a:pt x="1413" y="382"/>
                </a:lnTo>
                <a:lnTo>
                  <a:pt x="1223" y="699"/>
                </a:lnTo>
                <a:lnTo>
                  <a:pt x="1000" y="1017"/>
                </a:lnTo>
                <a:lnTo>
                  <a:pt x="873" y="1144"/>
                </a:lnTo>
                <a:lnTo>
                  <a:pt x="746" y="1255"/>
                </a:lnTo>
                <a:lnTo>
                  <a:pt x="635" y="1318"/>
                </a:lnTo>
                <a:lnTo>
                  <a:pt x="492" y="1318"/>
                </a:lnTo>
                <a:lnTo>
                  <a:pt x="397" y="1287"/>
                </a:lnTo>
                <a:lnTo>
                  <a:pt x="334" y="1191"/>
                </a:lnTo>
                <a:lnTo>
                  <a:pt x="302" y="1032"/>
                </a:lnTo>
                <a:lnTo>
                  <a:pt x="318" y="874"/>
                </a:lnTo>
                <a:lnTo>
                  <a:pt x="381" y="493"/>
                </a:lnTo>
                <a:lnTo>
                  <a:pt x="477" y="143"/>
                </a:lnTo>
                <a:lnTo>
                  <a:pt x="492" y="143"/>
                </a:lnTo>
                <a:lnTo>
                  <a:pt x="492" y="64"/>
                </a:lnTo>
                <a:lnTo>
                  <a:pt x="36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flipH="1">
            <a:off x="1643942" y="723123"/>
            <a:ext cx="33553" cy="30982"/>
          </a:xfrm>
          <a:custGeom>
            <a:avLst/>
            <a:gdLst/>
            <a:ahLst/>
            <a:cxnLst/>
            <a:rect l="l" t="t" r="r" b="b"/>
            <a:pathLst>
              <a:path w="1462" h="1350" extrusionOk="0">
                <a:moveTo>
                  <a:pt x="445" y="0"/>
                </a:moveTo>
                <a:lnTo>
                  <a:pt x="160" y="32"/>
                </a:lnTo>
                <a:lnTo>
                  <a:pt x="33" y="80"/>
                </a:lnTo>
                <a:lnTo>
                  <a:pt x="49" y="96"/>
                </a:lnTo>
                <a:lnTo>
                  <a:pt x="1" y="127"/>
                </a:lnTo>
                <a:lnTo>
                  <a:pt x="17" y="207"/>
                </a:lnTo>
                <a:lnTo>
                  <a:pt x="64" y="223"/>
                </a:lnTo>
                <a:lnTo>
                  <a:pt x="287" y="238"/>
                </a:lnTo>
                <a:lnTo>
                  <a:pt x="715" y="381"/>
                </a:lnTo>
                <a:lnTo>
                  <a:pt x="906" y="508"/>
                </a:lnTo>
                <a:lnTo>
                  <a:pt x="1065" y="667"/>
                </a:lnTo>
                <a:lnTo>
                  <a:pt x="1160" y="858"/>
                </a:lnTo>
                <a:lnTo>
                  <a:pt x="1223" y="969"/>
                </a:lnTo>
                <a:lnTo>
                  <a:pt x="1255" y="1080"/>
                </a:lnTo>
                <a:lnTo>
                  <a:pt x="1287" y="1191"/>
                </a:lnTo>
                <a:lnTo>
                  <a:pt x="1335" y="1318"/>
                </a:lnTo>
                <a:lnTo>
                  <a:pt x="1366" y="1350"/>
                </a:lnTo>
                <a:lnTo>
                  <a:pt x="1430" y="1334"/>
                </a:lnTo>
                <a:lnTo>
                  <a:pt x="1446" y="1302"/>
                </a:lnTo>
                <a:lnTo>
                  <a:pt x="1462" y="1175"/>
                </a:lnTo>
                <a:lnTo>
                  <a:pt x="1462" y="1032"/>
                </a:lnTo>
                <a:lnTo>
                  <a:pt x="1446" y="889"/>
                </a:lnTo>
                <a:lnTo>
                  <a:pt x="1430" y="762"/>
                </a:lnTo>
                <a:lnTo>
                  <a:pt x="1382" y="620"/>
                </a:lnTo>
                <a:lnTo>
                  <a:pt x="1223" y="366"/>
                </a:lnTo>
                <a:lnTo>
                  <a:pt x="1128" y="254"/>
                </a:lnTo>
                <a:lnTo>
                  <a:pt x="1001" y="159"/>
                </a:lnTo>
                <a:lnTo>
                  <a:pt x="731" y="32"/>
                </a:lnTo>
                <a:lnTo>
                  <a:pt x="588" y="0"/>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flipH="1">
            <a:off x="1596571" y="777057"/>
            <a:ext cx="32818" cy="34632"/>
          </a:xfrm>
          <a:custGeom>
            <a:avLst/>
            <a:gdLst/>
            <a:ahLst/>
            <a:cxnLst/>
            <a:rect l="l" t="t" r="r" b="b"/>
            <a:pathLst>
              <a:path w="1430" h="1509" fill="none" extrusionOk="0">
                <a:moveTo>
                  <a:pt x="191" y="0"/>
                </a:moveTo>
                <a:lnTo>
                  <a:pt x="128" y="175"/>
                </a:lnTo>
                <a:lnTo>
                  <a:pt x="1" y="968"/>
                </a:lnTo>
                <a:lnTo>
                  <a:pt x="96" y="1318"/>
                </a:lnTo>
                <a:lnTo>
                  <a:pt x="239" y="1461"/>
                </a:lnTo>
                <a:lnTo>
                  <a:pt x="350" y="1508"/>
                </a:lnTo>
                <a:lnTo>
                  <a:pt x="477" y="1508"/>
                </a:lnTo>
                <a:lnTo>
                  <a:pt x="699" y="1429"/>
                </a:lnTo>
                <a:lnTo>
                  <a:pt x="985" y="1159"/>
                </a:lnTo>
                <a:lnTo>
                  <a:pt x="1382" y="413"/>
                </a:lnTo>
                <a:lnTo>
                  <a:pt x="1429" y="238"/>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flipH="1">
            <a:off x="1578715" y="756631"/>
            <a:ext cx="31005" cy="27356"/>
          </a:xfrm>
          <a:custGeom>
            <a:avLst/>
            <a:gdLst/>
            <a:ahLst/>
            <a:cxnLst/>
            <a:rect l="l" t="t" r="r" b="b"/>
            <a:pathLst>
              <a:path w="1351" h="1192" fill="none" extrusionOk="0">
                <a:moveTo>
                  <a:pt x="1" y="33"/>
                </a:moveTo>
                <a:lnTo>
                  <a:pt x="160" y="1"/>
                </a:lnTo>
                <a:lnTo>
                  <a:pt x="763" y="112"/>
                </a:lnTo>
                <a:lnTo>
                  <a:pt x="1001" y="271"/>
                </a:lnTo>
                <a:lnTo>
                  <a:pt x="1192" y="541"/>
                </a:lnTo>
                <a:lnTo>
                  <a:pt x="1319" y="938"/>
                </a:lnTo>
                <a:lnTo>
                  <a:pt x="1350" y="1192"/>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flipH="1">
            <a:off x="1661430" y="742791"/>
            <a:ext cx="31350" cy="32451"/>
          </a:xfrm>
          <a:custGeom>
            <a:avLst/>
            <a:gdLst/>
            <a:ahLst/>
            <a:cxnLst/>
            <a:rect l="l" t="t" r="r" b="b"/>
            <a:pathLst>
              <a:path w="1366" h="1414" fill="none" extrusionOk="0">
                <a:moveTo>
                  <a:pt x="254" y="1"/>
                </a:moveTo>
                <a:lnTo>
                  <a:pt x="191" y="144"/>
                </a:lnTo>
                <a:lnTo>
                  <a:pt x="0" y="874"/>
                </a:lnTo>
                <a:lnTo>
                  <a:pt x="64" y="1191"/>
                </a:lnTo>
                <a:lnTo>
                  <a:pt x="175" y="1350"/>
                </a:lnTo>
                <a:lnTo>
                  <a:pt x="286" y="1382"/>
                </a:lnTo>
                <a:lnTo>
                  <a:pt x="381" y="1414"/>
                </a:lnTo>
                <a:lnTo>
                  <a:pt x="603" y="1350"/>
                </a:lnTo>
                <a:lnTo>
                  <a:pt x="889" y="1128"/>
                </a:lnTo>
                <a:lnTo>
                  <a:pt x="1302" y="477"/>
                </a:lnTo>
                <a:lnTo>
                  <a:pt x="1366" y="334"/>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flipH="1">
            <a:off x="1645387" y="725670"/>
            <a:ext cx="31005" cy="27356"/>
          </a:xfrm>
          <a:custGeom>
            <a:avLst/>
            <a:gdLst/>
            <a:ahLst/>
            <a:cxnLst/>
            <a:rect l="l" t="t" r="r" b="b"/>
            <a:pathLst>
              <a:path w="1351" h="1192" fill="none" extrusionOk="0">
                <a:moveTo>
                  <a:pt x="1" y="32"/>
                </a:moveTo>
                <a:lnTo>
                  <a:pt x="159" y="0"/>
                </a:lnTo>
                <a:lnTo>
                  <a:pt x="763" y="127"/>
                </a:lnTo>
                <a:lnTo>
                  <a:pt x="1001" y="286"/>
                </a:lnTo>
                <a:lnTo>
                  <a:pt x="1191" y="540"/>
                </a:lnTo>
                <a:lnTo>
                  <a:pt x="1318" y="937"/>
                </a:lnTo>
                <a:lnTo>
                  <a:pt x="1350" y="1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flipH="1">
            <a:off x="1458481" y="678667"/>
            <a:ext cx="174558" cy="198586"/>
          </a:xfrm>
          <a:custGeom>
            <a:avLst/>
            <a:gdLst/>
            <a:ahLst/>
            <a:cxnLst/>
            <a:rect l="l" t="t" r="r" b="b"/>
            <a:pathLst>
              <a:path w="7606" h="8653" extrusionOk="0">
                <a:moveTo>
                  <a:pt x="2017" y="0"/>
                </a:moveTo>
                <a:lnTo>
                  <a:pt x="1398" y="32"/>
                </a:lnTo>
                <a:lnTo>
                  <a:pt x="811" y="191"/>
                </a:lnTo>
                <a:lnTo>
                  <a:pt x="255" y="445"/>
                </a:lnTo>
                <a:lnTo>
                  <a:pt x="1" y="620"/>
                </a:lnTo>
                <a:lnTo>
                  <a:pt x="334" y="810"/>
                </a:lnTo>
                <a:lnTo>
                  <a:pt x="1080" y="1096"/>
                </a:lnTo>
                <a:lnTo>
                  <a:pt x="2351" y="1398"/>
                </a:lnTo>
                <a:lnTo>
                  <a:pt x="4748" y="1652"/>
                </a:lnTo>
                <a:lnTo>
                  <a:pt x="5272" y="1652"/>
                </a:lnTo>
                <a:lnTo>
                  <a:pt x="5240" y="1731"/>
                </a:lnTo>
                <a:lnTo>
                  <a:pt x="5097" y="2445"/>
                </a:lnTo>
                <a:lnTo>
                  <a:pt x="5081" y="3334"/>
                </a:lnTo>
                <a:lnTo>
                  <a:pt x="5176" y="4065"/>
                </a:lnTo>
                <a:lnTo>
                  <a:pt x="5415" y="4874"/>
                </a:lnTo>
                <a:lnTo>
                  <a:pt x="5812" y="5748"/>
                </a:lnTo>
                <a:lnTo>
                  <a:pt x="6097" y="6224"/>
                </a:lnTo>
                <a:lnTo>
                  <a:pt x="6399" y="6716"/>
                </a:lnTo>
                <a:lnTo>
                  <a:pt x="6716" y="7589"/>
                </a:lnTo>
                <a:lnTo>
                  <a:pt x="6843" y="8526"/>
                </a:lnTo>
                <a:lnTo>
                  <a:pt x="6828" y="8653"/>
                </a:lnTo>
                <a:lnTo>
                  <a:pt x="6891" y="8542"/>
                </a:lnTo>
                <a:lnTo>
                  <a:pt x="7288" y="7319"/>
                </a:lnTo>
                <a:lnTo>
                  <a:pt x="7558" y="5938"/>
                </a:lnTo>
                <a:lnTo>
                  <a:pt x="7606" y="4938"/>
                </a:lnTo>
                <a:lnTo>
                  <a:pt x="7494" y="3954"/>
                </a:lnTo>
                <a:lnTo>
                  <a:pt x="7256" y="3255"/>
                </a:lnTo>
                <a:lnTo>
                  <a:pt x="7018" y="2826"/>
                </a:lnTo>
                <a:lnTo>
                  <a:pt x="6859" y="2636"/>
                </a:lnTo>
                <a:lnTo>
                  <a:pt x="6891" y="2652"/>
                </a:lnTo>
                <a:lnTo>
                  <a:pt x="6891" y="2652"/>
                </a:lnTo>
                <a:lnTo>
                  <a:pt x="6653" y="2191"/>
                </a:lnTo>
                <a:lnTo>
                  <a:pt x="6050" y="1445"/>
                </a:lnTo>
                <a:lnTo>
                  <a:pt x="5319" y="905"/>
                </a:lnTo>
                <a:lnTo>
                  <a:pt x="4541" y="508"/>
                </a:lnTo>
                <a:lnTo>
                  <a:pt x="3414" y="159"/>
                </a:lnTo>
                <a:lnTo>
                  <a:pt x="2382" y="0"/>
                </a:lnTo>
                <a:lnTo>
                  <a:pt x="2271" y="0"/>
                </a:lnTo>
                <a:lnTo>
                  <a:pt x="2319" y="32"/>
                </a:lnTo>
                <a:lnTo>
                  <a:pt x="2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flipH="1">
            <a:off x="1966426" y="1456603"/>
            <a:ext cx="780484" cy="604847"/>
          </a:xfrm>
          <a:custGeom>
            <a:avLst/>
            <a:gdLst/>
            <a:ahLst/>
            <a:cxnLst/>
            <a:rect l="l" t="t" r="r" b="b"/>
            <a:pathLst>
              <a:path w="34008" h="26355" extrusionOk="0">
                <a:moveTo>
                  <a:pt x="747" y="0"/>
                </a:moveTo>
                <a:lnTo>
                  <a:pt x="667" y="16"/>
                </a:lnTo>
                <a:lnTo>
                  <a:pt x="667" y="48"/>
                </a:lnTo>
                <a:lnTo>
                  <a:pt x="651" y="111"/>
                </a:lnTo>
                <a:lnTo>
                  <a:pt x="715" y="270"/>
                </a:lnTo>
                <a:lnTo>
                  <a:pt x="1255" y="1191"/>
                </a:lnTo>
                <a:lnTo>
                  <a:pt x="2255" y="3017"/>
                </a:lnTo>
                <a:lnTo>
                  <a:pt x="2255" y="3017"/>
                </a:lnTo>
                <a:lnTo>
                  <a:pt x="1969" y="2747"/>
                </a:lnTo>
                <a:lnTo>
                  <a:pt x="763" y="1699"/>
                </a:lnTo>
                <a:lnTo>
                  <a:pt x="318" y="1397"/>
                </a:lnTo>
                <a:lnTo>
                  <a:pt x="159" y="1397"/>
                </a:lnTo>
                <a:lnTo>
                  <a:pt x="159" y="1477"/>
                </a:lnTo>
                <a:lnTo>
                  <a:pt x="255" y="1778"/>
                </a:lnTo>
                <a:lnTo>
                  <a:pt x="667" y="2588"/>
                </a:lnTo>
                <a:lnTo>
                  <a:pt x="1445" y="3779"/>
                </a:lnTo>
                <a:lnTo>
                  <a:pt x="1620" y="4017"/>
                </a:lnTo>
                <a:lnTo>
                  <a:pt x="1398" y="3810"/>
                </a:lnTo>
                <a:lnTo>
                  <a:pt x="461" y="3017"/>
                </a:lnTo>
                <a:lnTo>
                  <a:pt x="112" y="2794"/>
                </a:lnTo>
                <a:lnTo>
                  <a:pt x="1" y="2794"/>
                </a:lnTo>
                <a:lnTo>
                  <a:pt x="16" y="2858"/>
                </a:lnTo>
                <a:lnTo>
                  <a:pt x="159" y="3160"/>
                </a:lnTo>
                <a:lnTo>
                  <a:pt x="1271" y="4715"/>
                </a:lnTo>
                <a:lnTo>
                  <a:pt x="3430" y="7541"/>
                </a:lnTo>
                <a:lnTo>
                  <a:pt x="3906" y="8145"/>
                </a:lnTo>
                <a:lnTo>
                  <a:pt x="4811" y="9986"/>
                </a:lnTo>
                <a:lnTo>
                  <a:pt x="5414" y="11479"/>
                </a:lnTo>
                <a:lnTo>
                  <a:pt x="6542" y="14162"/>
                </a:lnTo>
                <a:lnTo>
                  <a:pt x="7605" y="16511"/>
                </a:lnTo>
                <a:lnTo>
                  <a:pt x="8605" y="18528"/>
                </a:lnTo>
                <a:lnTo>
                  <a:pt x="9542" y="20258"/>
                </a:lnTo>
                <a:lnTo>
                  <a:pt x="10415" y="21719"/>
                </a:lnTo>
                <a:lnTo>
                  <a:pt x="11209" y="22941"/>
                </a:lnTo>
                <a:lnTo>
                  <a:pt x="11955" y="23910"/>
                </a:lnTo>
                <a:lnTo>
                  <a:pt x="12638" y="24704"/>
                </a:lnTo>
                <a:lnTo>
                  <a:pt x="13257" y="25291"/>
                </a:lnTo>
                <a:lnTo>
                  <a:pt x="14067" y="25910"/>
                </a:lnTo>
                <a:lnTo>
                  <a:pt x="14908" y="26291"/>
                </a:lnTo>
                <a:lnTo>
                  <a:pt x="15496" y="26355"/>
                </a:lnTo>
                <a:lnTo>
                  <a:pt x="15686" y="26323"/>
                </a:lnTo>
                <a:lnTo>
                  <a:pt x="16147" y="26339"/>
                </a:lnTo>
                <a:lnTo>
                  <a:pt x="17433" y="26212"/>
                </a:lnTo>
                <a:lnTo>
                  <a:pt x="18687" y="25847"/>
                </a:lnTo>
                <a:lnTo>
                  <a:pt x="19623" y="25466"/>
                </a:lnTo>
                <a:lnTo>
                  <a:pt x="20655" y="24942"/>
                </a:lnTo>
                <a:lnTo>
                  <a:pt x="21783" y="24243"/>
                </a:lnTo>
                <a:lnTo>
                  <a:pt x="22973" y="23338"/>
                </a:lnTo>
                <a:lnTo>
                  <a:pt x="24243" y="22227"/>
                </a:lnTo>
                <a:lnTo>
                  <a:pt x="25593" y="20893"/>
                </a:lnTo>
                <a:lnTo>
                  <a:pt x="26990" y="19274"/>
                </a:lnTo>
                <a:lnTo>
                  <a:pt x="28466" y="17385"/>
                </a:lnTo>
                <a:lnTo>
                  <a:pt x="29991" y="15194"/>
                </a:lnTo>
                <a:lnTo>
                  <a:pt x="31562" y="12685"/>
                </a:lnTo>
                <a:lnTo>
                  <a:pt x="33182" y="9812"/>
                </a:lnTo>
                <a:lnTo>
                  <a:pt x="34007" y="8240"/>
                </a:lnTo>
                <a:lnTo>
                  <a:pt x="29927" y="1350"/>
                </a:lnTo>
                <a:lnTo>
                  <a:pt x="29149" y="2350"/>
                </a:lnTo>
                <a:lnTo>
                  <a:pt x="23846" y="8891"/>
                </a:lnTo>
                <a:lnTo>
                  <a:pt x="18893" y="14749"/>
                </a:lnTo>
                <a:lnTo>
                  <a:pt x="16115" y="17940"/>
                </a:lnTo>
                <a:lnTo>
                  <a:pt x="15162" y="16956"/>
                </a:lnTo>
                <a:lnTo>
                  <a:pt x="13352" y="14908"/>
                </a:lnTo>
                <a:lnTo>
                  <a:pt x="11701" y="12876"/>
                </a:lnTo>
                <a:lnTo>
                  <a:pt x="10272" y="10939"/>
                </a:lnTo>
                <a:lnTo>
                  <a:pt x="7542" y="6906"/>
                </a:lnTo>
                <a:lnTo>
                  <a:pt x="7050" y="6065"/>
                </a:lnTo>
                <a:lnTo>
                  <a:pt x="6923" y="5684"/>
                </a:lnTo>
                <a:lnTo>
                  <a:pt x="6542" y="3668"/>
                </a:lnTo>
                <a:lnTo>
                  <a:pt x="6526" y="2636"/>
                </a:lnTo>
                <a:lnTo>
                  <a:pt x="6653" y="2048"/>
                </a:lnTo>
                <a:lnTo>
                  <a:pt x="6764" y="1826"/>
                </a:lnTo>
                <a:lnTo>
                  <a:pt x="6605" y="1715"/>
                </a:lnTo>
                <a:lnTo>
                  <a:pt x="6256" y="1683"/>
                </a:lnTo>
                <a:lnTo>
                  <a:pt x="6081" y="1762"/>
                </a:lnTo>
                <a:lnTo>
                  <a:pt x="5795" y="2032"/>
                </a:lnTo>
                <a:lnTo>
                  <a:pt x="5446" y="2620"/>
                </a:lnTo>
                <a:lnTo>
                  <a:pt x="5240" y="3398"/>
                </a:lnTo>
                <a:lnTo>
                  <a:pt x="5224" y="3541"/>
                </a:lnTo>
                <a:lnTo>
                  <a:pt x="4859" y="3064"/>
                </a:lnTo>
                <a:lnTo>
                  <a:pt x="3144" y="1000"/>
                </a:lnTo>
                <a:lnTo>
                  <a:pt x="2414" y="254"/>
                </a:lnTo>
                <a:lnTo>
                  <a:pt x="2176" y="95"/>
                </a:lnTo>
                <a:lnTo>
                  <a:pt x="2064" y="64"/>
                </a:lnTo>
                <a:lnTo>
                  <a:pt x="2049" y="95"/>
                </a:lnTo>
                <a:lnTo>
                  <a:pt x="2001" y="191"/>
                </a:lnTo>
                <a:lnTo>
                  <a:pt x="2049" y="476"/>
                </a:lnTo>
                <a:lnTo>
                  <a:pt x="2271" y="1080"/>
                </a:lnTo>
                <a:lnTo>
                  <a:pt x="2954" y="2382"/>
                </a:lnTo>
                <a:lnTo>
                  <a:pt x="3112" y="2667"/>
                </a:lnTo>
                <a:lnTo>
                  <a:pt x="2811" y="2270"/>
                </a:lnTo>
                <a:lnTo>
                  <a:pt x="1477" y="667"/>
                </a:lnTo>
                <a:lnTo>
                  <a:pt x="921" y="111"/>
                </a:lnTo>
                <a:lnTo>
                  <a:pt x="747"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flipH="1">
            <a:off x="1167017" y="1110805"/>
            <a:ext cx="1139743" cy="1227550"/>
          </a:xfrm>
          <a:custGeom>
            <a:avLst/>
            <a:gdLst/>
            <a:ahLst/>
            <a:cxnLst/>
            <a:rect l="l" t="t" r="r" b="b"/>
            <a:pathLst>
              <a:path w="49662" h="53488" extrusionOk="0">
                <a:moveTo>
                  <a:pt x="34754" y="1"/>
                </a:moveTo>
                <a:lnTo>
                  <a:pt x="25815" y="540"/>
                </a:lnTo>
                <a:lnTo>
                  <a:pt x="25371" y="556"/>
                </a:lnTo>
                <a:lnTo>
                  <a:pt x="24307" y="652"/>
                </a:lnTo>
                <a:lnTo>
                  <a:pt x="23132" y="858"/>
                </a:lnTo>
                <a:lnTo>
                  <a:pt x="21989" y="1160"/>
                </a:lnTo>
                <a:lnTo>
                  <a:pt x="21481" y="1366"/>
                </a:lnTo>
                <a:lnTo>
                  <a:pt x="20783" y="1684"/>
                </a:lnTo>
                <a:lnTo>
                  <a:pt x="19290" y="2620"/>
                </a:lnTo>
                <a:lnTo>
                  <a:pt x="17671" y="3874"/>
                </a:lnTo>
                <a:lnTo>
                  <a:pt x="15972" y="5383"/>
                </a:lnTo>
                <a:lnTo>
                  <a:pt x="14210" y="7097"/>
                </a:lnTo>
                <a:lnTo>
                  <a:pt x="12416" y="8955"/>
                </a:lnTo>
                <a:lnTo>
                  <a:pt x="9749" y="11908"/>
                </a:lnTo>
                <a:lnTo>
                  <a:pt x="6399" y="15893"/>
                </a:lnTo>
                <a:lnTo>
                  <a:pt x="3510" y="19512"/>
                </a:lnTo>
                <a:lnTo>
                  <a:pt x="445" y="23513"/>
                </a:lnTo>
                <a:lnTo>
                  <a:pt x="1" y="24132"/>
                </a:lnTo>
                <a:lnTo>
                  <a:pt x="8384" y="35373"/>
                </a:lnTo>
                <a:lnTo>
                  <a:pt x="14988" y="28625"/>
                </a:lnTo>
                <a:lnTo>
                  <a:pt x="13480" y="53488"/>
                </a:lnTo>
                <a:lnTo>
                  <a:pt x="45232" y="53488"/>
                </a:lnTo>
                <a:lnTo>
                  <a:pt x="45232" y="32325"/>
                </a:lnTo>
                <a:lnTo>
                  <a:pt x="49661" y="29832"/>
                </a:lnTo>
                <a:lnTo>
                  <a:pt x="43501" y="5399"/>
                </a:lnTo>
                <a:lnTo>
                  <a:pt x="43422" y="5145"/>
                </a:lnTo>
                <a:lnTo>
                  <a:pt x="43184" y="4652"/>
                </a:lnTo>
                <a:lnTo>
                  <a:pt x="42660" y="3922"/>
                </a:lnTo>
                <a:lnTo>
                  <a:pt x="41676" y="3001"/>
                </a:lnTo>
                <a:lnTo>
                  <a:pt x="40453" y="2176"/>
                </a:lnTo>
                <a:lnTo>
                  <a:pt x="39104" y="1445"/>
                </a:lnTo>
                <a:lnTo>
                  <a:pt x="37723" y="826"/>
                </a:lnTo>
                <a:lnTo>
                  <a:pt x="36405" y="366"/>
                </a:lnTo>
                <a:lnTo>
                  <a:pt x="35230" y="80"/>
                </a:lnTo>
                <a:lnTo>
                  <a:pt x="34754" y="1"/>
                </a:lnTo>
                <a:close/>
              </a:path>
            </a:pathLst>
          </a:custGeom>
          <a:solidFill>
            <a:srgbClr val="303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flipH="1">
            <a:off x="3346797" y="25557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flipH="1">
            <a:off x="708939" y="242708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flipH="1">
            <a:off x="3011590" y="757982"/>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rot="10367627" flipH="1">
            <a:off x="2759914" y="4289683"/>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flipH="1">
            <a:off x="1066792" y="311881"/>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flipH="1">
            <a:off x="539509" y="3897519"/>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flipH="1">
            <a:off x="620494" y="964434"/>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flipH="1">
            <a:off x="2390753" y="2648820"/>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A09D3DD1-48A9-49C2-A2EA-906B21DC0F54}"/>
              </a:ext>
            </a:extLst>
          </p:cNvPr>
          <p:cNvSpPr txBox="1"/>
          <p:nvPr/>
        </p:nvSpPr>
        <p:spPr>
          <a:xfrm>
            <a:off x="2993197" y="815682"/>
            <a:ext cx="6101989" cy="3447098"/>
          </a:xfrm>
          <a:prstGeom prst="rect">
            <a:avLst/>
          </a:prstGeom>
          <a:noFill/>
        </p:spPr>
        <p:txBody>
          <a:bodyPr wrap="square" rtlCol="0">
            <a:spAutoFit/>
          </a:bodyPr>
          <a:lstStyle/>
          <a:p>
            <a:pPr algn="ctr"/>
            <a:r>
              <a:rPr lang="es-MX" sz="1800" dirty="0"/>
              <a:t>Escuela Normal de Educación Preescolar </a:t>
            </a:r>
          </a:p>
          <a:p>
            <a:pPr algn="ctr"/>
            <a:r>
              <a:rPr lang="es-MX" sz="1800" dirty="0"/>
              <a:t>Ciclo escolar 2020-2021</a:t>
            </a:r>
          </a:p>
          <a:p>
            <a:pPr algn="ctr"/>
            <a:endParaRPr lang="es-MX" sz="1800" dirty="0"/>
          </a:p>
          <a:p>
            <a:pPr algn="ctr"/>
            <a:r>
              <a:rPr lang="es-MX" sz="2800" b="1" u="sng" dirty="0">
                <a:latin typeface="Aharoni" panose="02010803020104030203" pitchFamily="2" charset="-79"/>
                <a:cs typeface="Aharoni" panose="02010803020104030203" pitchFamily="2" charset="-79"/>
              </a:rPr>
              <a:t>-Evidencia Global-</a:t>
            </a:r>
          </a:p>
          <a:p>
            <a:pPr algn="ctr"/>
            <a:endParaRPr lang="es-MX" sz="2800" b="1" dirty="0">
              <a:latin typeface="Aharoni" panose="02010803020104030203" pitchFamily="2" charset="-79"/>
              <a:cs typeface="Aharoni" panose="02010803020104030203" pitchFamily="2" charset="-79"/>
            </a:endParaRPr>
          </a:p>
          <a:p>
            <a:pPr algn="ctr"/>
            <a:r>
              <a:rPr lang="es-MX" sz="1800"/>
              <a:t>Alumna. </a:t>
            </a:r>
            <a:r>
              <a:rPr lang="es-MX" sz="1800" dirty="0"/>
              <a:t>1 A</a:t>
            </a:r>
          </a:p>
          <a:p>
            <a:pPr algn="ctr"/>
            <a:r>
              <a:rPr lang="es-MX" sz="1800" dirty="0"/>
              <a:t>Natalia Guevara García #11</a:t>
            </a:r>
          </a:p>
          <a:p>
            <a:pPr algn="ctr"/>
            <a:endParaRPr lang="es-MX" sz="1800" dirty="0"/>
          </a:p>
          <a:p>
            <a:pPr algn="ctr"/>
            <a:endParaRPr lang="es-MX" sz="1800" dirty="0"/>
          </a:p>
          <a:p>
            <a:pPr algn="ctr"/>
            <a:r>
              <a:rPr lang="es-MX" sz="1800" dirty="0"/>
              <a:t>Estrategias de música y canto</a:t>
            </a:r>
          </a:p>
          <a:p>
            <a:pPr algn="ctr"/>
            <a:r>
              <a:rPr lang="es-MX" sz="1800" dirty="0"/>
              <a:t>Docente. JESUS ARMANDO POSADA HERNANDEZ</a:t>
            </a:r>
          </a:p>
        </p:txBody>
      </p:sp>
      <p:sp>
        <p:nvSpPr>
          <p:cNvPr id="3" name="Subtítulo 2">
            <a:extLst>
              <a:ext uri="{FF2B5EF4-FFF2-40B4-BE49-F238E27FC236}">
                <a16:creationId xmlns:a16="http://schemas.microsoft.com/office/drawing/2014/main" id="{50B66FC4-E818-4FF4-92A9-920664C08C08}"/>
              </a:ext>
            </a:extLst>
          </p:cNvPr>
          <p:cNvSpPr>
            <a:spLocks noGrp="1"/>
          </p:cNvSpPr>
          <p:nvPr>
            <p:ph type="subTitle" idx="1"/>
          </p:nvPr>
        </p:nvSpPr>
        <p:spPr>
          <a:xfrm>
            <a:off x="2900313" y="4279050"/>
            <a:ext cx="5631508" cy="774000"/>
          </a:xfrm>
        </p:spPr>
        <p:txBody>
          <a:bodyPr/>
          <a:lstStyle/>
          <a:p>
            <a:pPr algn="l"/>
            <a:r>
              <a:rPr lang="es-ES" dirty="0"/>
              <a:t>Saltillo Coahuila de Zaragoza                               29-06-2021   </a:t>
            </a:r>
            <a:endParaRPr lang="es-MX" dirty="0"/>
          </a:p>
        </p:txBody>
      </p:sp>
      <p:pic>
        <p:nvPicPr>
          <p:cNvPr id="55" name="Imagen 54">
            <a:extLst>
              <a:ext uri="{FF2B5EF4-FFF2-40B4-BE49-F238E27FC236}">
                <a16:creationId xmlns:a16="http://schemas.microsoft.com/office/drawing/2014/main" id="{5C6BE23A-40A7-4D1B-B5A3-6A9BC5FA8A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9744" r="89744"/>
                    </a14:imgEffect>
                  </a14:imgLayer>
                </a14:imgProps>
              </a:ext>
              <a:ext uri="{28A0092B-C50C-407E-A947-70E740481C1C}">
                <a14:useLocalDpi xmlns:a14="http://schemas.microsoft.com/office/drawing/2010/main" val="0"/>
              </a:ext>
            </a:extLst>
          </a:blip>
          <a:stretch>
            <a:fillRect/>
          </a:stretch>
        </p:blipFill>
        <p:spPr>
          <a:xfrm>
            <a:off x="7854261" y="161533"/>
            <a:ext cx="1552149" cy="11541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1078550" y="293125"/>
            <a:ext cx="7111500"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Independencia</a:t>
            </a:r>
            <a:endParaRPr dirty="0"/>
          </a:p>
        </p:txBody>
      </p:sp>
      <p:sp>
        <p:nvSpPr>
          <p:cNvPr id="530" name="Google Shape;530;p35"/>
          <p:cNvSpPr txBox="1">
            <a:spLocks noGrp="1"/>
          </p:cNvSpPr>
          <p:nvPr>
            <p:ph type="subTitle" idx="1"/>
          </p:nvPr>
        </p:nvSpPr>
        <p:spPr>
          <a:xfrm>
            <a:off x="1242876" y="1578042"/>
            <a:ext cx="5935724" cy="68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dirty="0"/>
              <a:t>La independencia es la formación o la restauración de un país inmediatamente después de la separación de otro del que solo formaba una parte.</a:t>
            </a:r>
          </a:p>
          <a:p>
            <a:pPr marL="0" lvl="0" indent="0" algn="ctr" rtl="0">
              <a:spcBef>
                <a:spcPts val="0"/>
              </a:spcBef>
              <a:spcAft>
                <a:spcPts val="1600"/>
              </a:spcAft>
              <a:buNone/>
            </a:pPr>
            <a:r>
              <a:rPr lang="en-US" dirty="0">
                <a:hlinkClick r:id="rId3"/>
              </a:rPr>
              <a:t>https://www.youtube.com/watch?v=Nr1GdgxAPnM</a:t>
            </a:r>
            <a:endParaRPr lang="es-ES" dirty="0"/>
          </a:p>
          <a:p>
            <a:pPr marL="0" lvl="0" indent="0" algn="ctr" rtl="0">
              <a:spcBef>
                <a:spcPts val="0"/>
              </a:spcBef>
              <a:spcAft>
                <a:spcPts val="1600"/>
              </a:spcAft>
              <a:buNone/>
            </a:pPr>
            <a:r>
              <a:rPr lang="en-US" dirty="0">
                <a:hlinkClick r:id="rId4"/>
              </a:rPr>
              <a:t>https://www.youtube.com/watch?v=l9Dk0ky206w</a:t>
            </a:r>
            <a:endParaRPr lang="es-ES" dirty="0"/>
          </a:p>
          <a:p>
            <a:pPr marL="0" lvl="0" indent="0" algn="ctr" rtl="0">
              <a:spcBef>
                <a:spcPts val="0"/>
              </a:spcBef>
              <a:spcAft>
                <a:spcPts val="1600"/>
              </a:spcAft>
              <a:buNone/>
            </a:pPr>
            <a:r>
              <a:rPr lang="en-US" dirty="0"/>
              <a:t>https://www.youtube.com/watch?v=09wYTxm3t9s</a:t>
            </a:r>
          </a:p>
        </p:txBody>
      </p:sp>
      <p:sp>
        <p:nvSpPr>
          <p:cNvPr id="531" name="Google Shape;531;p35"/>
          <p:cNvSpPr/>
          <p:nvPr/>
        </p:nvSpPr>
        <p:spPr>
          <a:xfrm>
            <a:off x="437337" y="4325450"/>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23474" y="363614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35"/>
          <p:cNvSpPr/>
          <p:nvPr/>
        </p:nvSpPr>
        <p:spPr>
          <a:xfrm rot="10800000">
            <a:off x="7990325" y="713225"/>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rot="10800000">
            <a:off x="8318238" y="13706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35"/>
          <p:cNvGrpSpPr/>
          <p:nvPr/>
        </p:nvGrpSpPr>
        <p:grpSpPr>
          <a:xfrm>
            <a:off x="701125" y="569175"/>
            <a:ext cx="865000" cy="841550"/>
            <a:chOff x="1429900" y="2676000"/>
            <a:chExt cx="865000" cy="841550"/>
          </a:xfrm>
        </p:grpSpPr>
        <p:sp>
          <p:nvSpPr>
            <p:cNvPr id="536" name="Google Shape;536;p35"/>
            <p:cNvSpPr/>
            <p:nvPr/>
          </p:nvSpPr>
          <p:spPr>
            <a:xfrm>
              <a:off x="1549075" y="2883675"/>
              <a:ext cx="635675" cy="334100"/>
            </a:xfrm>
            <a:custGeom>
              <a:avLst/>
              <a:gdLst/>
              <a:ahLst/>
              <a:cxnLst/>
              <a:rect l="l" t="t" r="r" b="b"/>
              <a:pathLst>
                <a:path w="25427" h="13364" extrusionOk="0">
                  <a:moveTo>
                    <a:pt x="9102" y="0"/>
                  </a:move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549075" y="2883675"/>
              <a:ext cx="635675" cy="334100"/>
            </a:xfrm>
            <a:custGeom>
              <a:avLst/>
              <a:gdLst/>
              <a:ahLst/>
              <a:cxnLst/>
              <a:rect l="l" t="t" r="r" b="b"/>
              <a:pathLst>
                <a:path w="25427" h="13364" fill="none" extrusionOk="0">
                  <a:moveTo>
                    <a:pt x="10619" y="0"/>
                  </a:moveTo>
                  <a:lnTo>
                    <a:pt x="9896" y="0"/>
                  </a:lnTo>
                  <a:lnTo>
                    <a:pt x="9102" y="0"/>
                  </a:ln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lnTo>
                    <a:pt x="10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511150" y="3053425"/>
              <a:ext cx="668175" cy="447875"/>
            </a:xfrm>
            <a:custGeom>
              <a:avLst/>
              <a:gdLst/>
              <a:ahLst/>
              <a:cxnLst/>
              <a:rect l="l" t="t" r="r" b="b"/>
              <a:pathLst>
                <a:path w="26727" h="17915"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511150" y="3053425"/>
              <a:ext cx="668175" cy="447875"/>
            </a:xfrm>
            <a:custGeom>
              <a:avLst/>
              <a:gdLst/>
              <a:ahLst/>
              <a:cxnLst/>
              <a:rect l="l" t="t" r="r" b="b"/>
              <a:pathLst>
                <a:path w="26727" h="17915" fill="none"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436" y="17842"/>
                  </a:lnTo>
                  <a:lnTo>
                    <a:pt x="13797"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5675"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7048"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657425" y="3170800"/>
              <a:ext cx="39750" cy="21700"/>
            </a:xfrm>
            <a:custGeom>
              <a:avLst/>
              <a:gdLst/>
              <a:ahLst/>
              <a:cxnLst/>
              <a:rect l="l" t="t" r="r" b="b"/>
              <a:pathLst>
                <a:path w="1590" h="868" extrusionOk="0">
                  <a:moveTo>
                    <a:pt x="795" y="1"/>
                  </a:moveTo>
                  <a:lnTo>
                    <a:pt x="217" y="73"/>
                  </a:lnTo>
                  <a:lnTo>
                    <a:pt x="0" y="217"/>
                  </a:lnTo>
                  <a:lnTo>
                    <a:pt x="362" y="434"/>
                  </a:lnTo>
                  <a:lnTo>
                    <a:pt x="1084" y="723"/>
                  </a:lnTo>
                  <a:lnTo>
                    <a:pt x="1373" y="867"/>
                  </a:lnTo>
                  <a:lnTo>
                    <a:pt x="1590" y="723"/>
                  </a:lnTo>
                  <a:lnTo>
                    <a:pt x="1301" y="217"/>
                  </a:lnTo>
                  <a:lnTo>
                    <a:pt x="79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657425" y="3170800"/>
              <a:ext cx="39750" cy="21700"/>
            </a:xfrm>
            <a:custGeom>
              <a:avLst/>
              <a:gdLst/>
              <a:ahLst/>
              <a:cxnLst/>
              <a:rect l="l" t="t" r="r" b="b"/>
              <a:pathLst>
                <a:path w="1590" h="868" fill="none" extrusionOk="0">
                  <a:moveTo>
                    <a:pt x="795" y="1"/>
                  </a:moveTo>
                  <a:lnTo>
                    <a:pt x="217" y="73"/>
                  </a:lnTo>
                  <a:lnTo>
                    <a:pt x="0" y="217"/>
                  </a:lnTo>
                  <a:lnTo>
                    <a:pt x="362" y="434"/>
                  </a:lnTo>
                  <a:lnTo>
                    <a:pt x="1084" y="723"/>
                  </a:lnTo>
                  <a:lnTo>
                    <a:pt x="1373" y="867"/>
                  </a:lnTo>
                  <a:lnTo>
                    <a:pt x="1590" y="723"/>
                  </a:lnTo>
                  <a:lnTo>
                    <a:pt x="1301" y="217"/>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650200" y="3176225"/>
              <a:ext cx="41550" cy="77675"/>
            </a:xfrm>
            <a:custGeom>
              <a:avLst/>
              <a:gdLst/>
              <a:ahLst/>
              <a:cxnLst/>
              <a:rect l="l" t="t" r="r" b="b"/>
              <a:pathLst>
                <a:path w="1662" h="3107"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650200" y="3176225"/>
              <a:ext cx="41550" cy="77675"/>
            </a:xfrm>
            <a:custGeom>
              <a:avLst/>
              <a:gdLst/>
              <a:ahLst/>
              <a:cxnLst/>
              <a:rect l="l" t="t" r="r" b="b"/>
              <a:pathLst>
                <a:path w="1662" h="3107" fill="none"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567125" y="3105800"/>
              <a:ext cx="34350" cy="25300"/>
            </a:xfrm>
            <a:custGeom>
              <a:avLst/>
              <a:gdLst/>
              <a:ahLst/>
              <a:cxnLst/>
              <a:rect l="l" t="t" r="r" b="b"/>
              <a:pathLst>
                <a:path w="1374" h="1012" extrusionOk="0">
                  <a:moveTo>
                    <a:pt x="506" y="0"/>
                  </a:moveTo>
                  <a:lnTo>
                    <a:pt x="1" y="72"/>
                  </a:lnTo>
                  <a:lnTo>
                    <a:pt x="362" y="506"/>
                  </a:lnTo>
                  <a:lnTo>
                    <a:pt x="940" y="1011"/>
                  </a:lnTo>
                  <a:lnTo>
                    <a:pt x="1012" y="1011"/>
                  </a:lnTo>
                  <a:lnTo>
                    <a:pt x="1373" y="722"/>
                  </a:lnTo>
                  <a:lnTo>
                    <a:pt x="1084" y="217"/>
                  </a:lnTo>
                  <a:lnTo>
                    <a:pt x="5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567125" y="3105800"/>
              <a:ext cx="34350" cy="25300"/>
            </a:xfrm>
            <a:custGeom>
              <a:avLst/>
              <a:gdLst/>
              <a:ahLst/>
              <a:cxnLst/>
              <a:rect l="l" t="t" r="r" b="b"/>
              <a:pathLst>
                <a:path w="1374" h="1012" fill="none" extrusionOk="0">
                  <a:moveTo>
                    <a:pt x="506" y="0"/>
                  </a:moveTo>
                  <a:lnTo>
                    <a:pt x="1" y="72"/>
                  </a:lnTo>
                  <a:lnTo>
                    <a:pt x="362" y="506"/>
                  </a:lnTo>
                  <a:lnTo>
                    <a:pt x="940" y="1011"/>
                  </a:lnTo>
                  <a:lnTo>
                    <a:pt x="1012" y="1011"/>
                  </a:lnTo>
                  <a:lnTo>
                    <a:pt x="1373" y="722"/>
                  </a:lnTo>
                  <a:lnTo>
                    <a:pt x="1084" y="217"/>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554500" y="3107600"/>
              <a:ext cx="37950" cy="81275"/>
            </a:xfrm>
            <a:custGeom>
              <a:avLst/>
              <a:gdLst/>
              <a:ahLst/>
              <a:cxnLst/>
              <a:rect l="l" t="t" r="r" b="b"/>
              <a:pathLst>
                <a:path w="1518" h="3251" extrusionOk="0">
                  <a:moveTo>
                    <a:pt x="434" y="0"/>
                  </a:move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554500" y="3107600"/>
              <a:ext cx="37950" cy="81275"/>
            </a:xfrm>
            <a:custGeom>
              <a:avLst/>
              <a:gdLst/>
              <a:ahLst/>
              <a:cxnLst/>
              <a:rect l="l" t="t" r="r" b="b"/>
              <a:pathLst>
                <a:path w="1518" h="3251" fill="none" extrusionOk="0">
                  <a:moveTo>
                    <a:pt x="506" y="0"/>
                  </a:moveTo>
                  <a:lnTo>
                    <a:pt x="434" y="0"/>
                  </a:ln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527400" y="3369450"/>
              <a:ext cx="27125" cy="23500"/>
            </a:xfrm>
            <a:custGeom>
              <a:avLst/>
              <a:gdLst/>
              <a:ahLst/>
              <a:cxnLst/>
              <a:rect l="l" t="t" r="r" b="b"/>
              <a:pathLst>
                <a:path w="1085" h="940" extrusionOk="0">
                  <a:moveTo>
                    <a:pt x="290" y="0"/>
                  </a:moveTo>
                  <a:lnTo>
                    <a:pt x="1" y="217"/>
                  </a:lnTo>
                  <a:lnTo>
                    <a:pt x="290" y="723"/>
                  </a:lnTo>
                  <a:lnTo>
                    <a:pt x="795" y="939"/>
                  </a:lnTo>
                  <a:lnTo>
                    <a:pt x="1084" y="867"/>
                  </a:lnTo>
                  <a:lnTo>
                    <a:pt x="723" y="506"/>
                  </a:lnTo>
                  <a:lnTo>
                    <a:pt x="29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527400" y="3369450"/>
              <a:ext cx="27125" cy="23500"/>
            </a:xfrm>
            <a:custGeom>
              <a:avLst/>
              <a:gdLst/>
              <a:ahLst/>
              <a:cxnLst/>
              <a:rect l="l" t="t" r="r" b="b"/>
              <a:pathLst>
                <a:path w="1085" h="940" fill="none" extrusionOk="0">
                  <a:moveTo>
                    <a:pt x="290" y="0"/>
                  </a:moveTo>
                  <a:lnTo>
                    <a:pt x="1" y="217"/>
                  </a:lnTo>
                  <a:lnTo>
                    <a:pt x="290" y="723"/>
                  </a:lnTo>
                  <a:lnTo>
                    <a:pt x="795" y="939"/>
                  </a:lnTo>
                  <a:lnTo>
                    <a:pt x="1084" y="867"/>
                  </a:lnTo>
                  <a:lnTo>
                    <a:pt x="723" y="506"/>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534625" y="3309850"/>
              <a:ext cx="41550" cy="81300"/>
            </a:xfrm>
            <a:custGeom>
              <a:avLst/>
              <a:gdLst/>
              <a:ahLst/>
              <a:cxnLst/>
              <a:rect l="l" t="t" r="r" b="b"/>
              <a:pathLst>
                <a:path w="1662" h="3252"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534625" y="3309850"/>
              <a:ext cx="41550" cy="81300"/>
            </a:xfrm>
            <a:custGeom>
              <a:avLst/>
              <a:gdLst/>
              <a:ahLst/>
              <a:cxnLst/>
              <a:rect l="l" t="t" r="r" b="b"/>
              <a:pathLst>
                <a:path w="1662" h="3252" fill="none"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617700" y="3439875"/>
              <a:ext cx="39750" cy="21700"/>
            </a:xfrm>
            <a:custGeom>
              <a:avLst/>
              <a:gdLst/>
              <a:ahLst/>
              <a:cxnLst/>
              <a:rect l="l" t="t" r="r" b="b"/>
              <a:pathLst>
                <a:path w="1590" h="868" extrusionOk="0">
                  <a:moveTo>
                    <a:pt x="145" y="0"/>
                  </a:moveTo>
                  <a:lnTo>
                    <a:pt x="0" y="145"/>
                  </a:lnTo>
                  <a:lnTo>
                    <a:pt x="217" y="650"/>
                  </a:lnTo>
                  <a:lnTo>
                    <a:pt x="795" y="867"/>
                  </a:lnTo>
                  <a:lnTo>
                    <a:pt x="1373" y="795"/>
                  </a:lnTo>
                  <a:lnTo>
                    <a:pt x="1589" y="578"/>
                  </a:lnTo>
                  <a:lnTo>
                    <a:pt x="1373" y="506"/>
                  </a:lnTo>
                  <a:lnTo>
                    <a:pt x="650" y="289"/>
                  </a:lnTo>
                  <a:lnTo>
                    <a:pt x="1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617700" y="3439875"/>
              <a:ext cx="39750" cy="21700"/>
            </a:xfrm>
            <a:custGeom>
              <a:avLst/>
              <a:gdLst/>
              <a:ahLst/>
              <a:cxnLst/>
              <a:rect l="l" t="t" r="r" b="b"/>
              <a:pathLst>
                <a:path w="1590" h="868" fill="none" extrusionOk="0">
                  <a:moveTo>
                    <a:pt x="145" y="0"/>
                  </a:moveTo>
                  <a:lnTo>
                    <a:pt x="0" y="145"/>
                  </a:lnTo>
                  <a:lnTo>
                    <a:pt x="217" y="650"/>
                  </a:lnTo>
                  <a:lnTo>
                    <a:pt x="795" y="867"/>
                  </a:lnTo>
                  <a:lnTo>
                    <a:pt x="1373" y="795"/>
                  </a:lnTo>
                  <a:lnTo>
                    <a:pt x="1589" y="578"/>
                  </a:lnTo>
                  <a:lnTo>
                    <a:pt x="1373" y="506"/>
                  </a:lnTo>
                  <a:lnTo>
                    <a:pt x="650" y="289"/>
                  </a:lnTo>
                  <a:lnTo>
                    <a:pt x="1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621300" y="3378475"/>
              <a:ext cx="43375" cy="75875"/>
            </a:xfrm>
            <a:custGeom>
              <a:avLst/>
              <a:gdLst/>
              <a:ahLst/>
              <a:cxnLst/>
              <a:rect l="l" t="t" r="r" b="b"/>
              <a:pathLst>
                <a:path w="1735" h="3035"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621300" y="3378475"/>
              <a:ext cx="43375" cy="75875"/>
            </a:xfrm>
            <a:custGeom>
              <a:avLst/>
              <a:gdLst/>
              <a:ahLst/>
              <a:cxnLst/>
              <a:rect l="l" t="t" r="r" b="b"/>
              <a:pathLst>
                <a:path w="1735" h="3035" fill="none"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731475" y="3481400"/>
              <a:ext cx="43350" cy="18100"/>
            </a:xfrm>
            <a:custGeom>
              <a:avLst/>
              <a:gdLst/>
              <a:ahLst/>
              <a:cxnLst/>
              <a:rect l="l" t="t" r="r" b="b"/>
              <a:pathLst>
                <a:path w="1734" h="724" extrusionOk="0">
                  <a:moveTo>
                    <a:pt x="0" y="1"/>
                  </a:moveTo>
                  <a:lnTo>
                    <a:pt x="289" y="506"/>
                  </a:lnTo>
                  <a:lnTo>
                    <a:pt x="795" y="723"/>
                  </a:lnTo>
                  <a:lnTo>
                    <a:pt x="1445" y="723"/>
                  </a:lnTo>
                  <a:lnTo>
                    <a:pt x="1734" y="434"/>
                  </a:lnTo>
                  <a:lnTo>
                    <a:pt x="1661" y="362"/>
                  </a:lnTo>
                  <a:lnTo>
                    <a:pt x="939" y="217"/>
                  </a:lnTo>
                  <a:lnTo>
                    <a:pt x="217" y="145"/>
                  </a:lnTo>
                  <a:lnTo>
                    <a:pt x="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731475" y="3481400"/>
              <a:ext cx="43350" cy="18100"/>
            </a:xfrm>
            <a:custGeom>
              <a:avLst/>
              <a:gdLst/>
              <a:ahLst/>
              <a:cxnLst/>
              <a:rect l="l" t="t" r="r" b="b"/>
              <a:pathLst>
                <a:path w="1734" h="724" fill="none" extrusionOk="0">
                  <a:moveTo>
                    <a:pt x="0" y="1"/>
                  </a:moveTo>
                  <a:lnTo>
                    <a:pt x="289" y="506"/>
                  </a:lnTo>
                  <a:lnTo>
                    <a:pt x="795" y="723"/>
                  </a:lnTo>
                  <a:lnTo>
                    <a:pt x="1445" y="723"/>
                  </a:lnTo>
                  <a:lnTo>
                    <a:pt x="1734" y="434"/>
                  </a:lnTo>
                  <a:lnTo>
                    <a:pt x="1661" y="362"/>
                  </a:lnTo>
                  <a:lnTo>
                    <a:pt x="939" y="217"/>
                  </a:lnTo>
                  <a:lnTo>
                    <a:pt x="217"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731475" y="3416400"/>
              <a:ext cx="48775" cy="75875"/>
            </a:xfrm>
            <a:custGeom>
              <a:avLst/>
              <a:gdLst/>
              <a:ahLst/>
              <a:cxnLst/>
              <a:rect l="l" t="t" r="r" b="b"/>
              <a:pathLst>
                <a:path w="1951" h="3035" extrusionOk="0">
                  <a:moveTo>
                    <a:pt x="1300" y="0"/>
                  </a:moveTo>
                  <a:lnTo>
                    <a:pt x="650" y="362"/>
                  </a:lnTo>
                  <a:lnTo>
                    <a:pt x="939" y="795"/>
                  </a:lnTo>
                  <a:lnTo>
                    <a:pt x="795" y="1445"/>
                  </a:lnTo>
                  <a:lnTo>
                    <a:pt x="722" y="2167"/>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731475" y="3416400"/>
              <a:ext cx="48775" cy="75875"/>
            </a:xfrm>
            <a:custGeom>
              <a:avLst/>
              <a:gdLst/>
              <a:ahLst/>
              <a:cxnLst/>
              <a:rect l="l" t="t" r="r" b="b"/>
              <a:pathLst>
                <a:path w="1951" h="3035" fill="none" extrusionOk="0">
                  <a:moveTo>
                    <a:pt x="1300" y="0"/>
                  </a:moveTo>
                  <a:lnTo>
                    <a:pt x="650" y="362"/>
                  </a:lnTo>
                  <a:lnTo>
                    <a:pt x="939" y="795"/>
                  </a:lnTo>
                  <a:lnTo>
                    <a:pt x="795" y="1445"/>
                  </a:lnTo>
                  <a:lnTo>
                    <a:pt x="722" y="2167"/>
                  </a:lnTo>
                  <a:lnTo>
                    <a:pt x="0" y="2601"/>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856075" y="3499475"/>
              <a:ext cx="45150" cy="18075"/>
            </a:xfrm>
            <a:custGeom>
              <a:avLst/>
              <a:gdLst/>
              <a:ahLst/>
              <a:cxnLst/>
              <a:rect l="l" t="t" r="r" b="b"/>
              <a:pathLst>
                <a:path w="1806" h="723" extrusionOk="0">
                  <a:moveTo>
                    <a:pt x="0" y="0"/>
                  </a:moveTo>
                  <a:lnTo>
                    <a:pt x="289" y="506"/>
                  </a:lnTo>
                  <a:lnTo>
                    <a:pt x="795" y="722"/>
                  </a:lnTo>
                  <a:lnTo>
                    <a:pt x="1445" y="722"/>
                  </a:lnTo>
                  <a:lnTo>
                    <a:pt x="1806" y="289"/>
                  </a:lnTo>
                  <a:lnTo>
                    <a:pt x="1662" y="72"/>
                  </a:lnTo>
                  <a:lnTo>
                    <a:pt x="1084" y="72"/>
                  </a:lnTo>
                  <a:lnTo>
                    <a:pt x="36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856075" y="3499475"/>
              <a:ext cx="45150" cy="18075"/>
            </a:xfrm>
            <a:custGeom>
              <a:avLst/>
              <a:gdLst/>
              <a:ahLst/>
              <a:cxnLst/>
              <a:rect l="l" t="t" r="r" b="b"/>
              <a:pathLst>
                <a:path w="1806" h="723" fill="none" extrusionOk="0">
                  <a:moveTo>
                    <a:pt x="0" y="0"/>
                  </a:moveTo>
                  <a:lnTo>
                    <a:pt x="289" y="506"/>
                  </a:lnTo>
                  <a:lnTo>
                    <a:pt x="795" y="722"/>
                  </a:lnTo>
                  <a:lnTo>
                    <a:pt x="1445" y="722"/>
                  </a:lnTo>
                  <a:lnTo>
                    <a:pt x="1806" y="289"/>
                  </a:lnTo>
                  <a:lnTo>
                    <a:pt x="1662" y="72"/>
                  </a:lnTo>
                  <a:lnTo>
                    <a:pt x="1084" y="72"/>
                  </a:lnTo>
                  <a:lnTo>
                    <a:pt x="361"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856075" y="3436250"/>
              <a:ext cx="48775" cy="65050"/>
            </a:xfrm>
            <a:custGeom>
              <a:avLst/>
              <a:gdLst/>
              <a:ahLst/>
              <a:cxnLst/>
              <a:rect l="l" t="t" r="r" b="b"/>
              <a:pathLst>
                <a:path w="1951" h="2602" extrusionOk="0">
                  <a:moveTo>
                    <a:pt x="1300" y="1"/>
                  </a:moveTo>
                  <a:lnTo>
                    <a:pt x="578" y="290"/>
                  </a:lnTo>
                  <a:lnTo>
                    <a:pt x="939" y="723"/>
                  </a:lnTo>
                  <a:lnTo>
                    <a:pt x="795" y="1446"/>
                  </a:lnTo>
                  <a:lnTo>
                    <a:pt x="722" y="2096"/>
                  </a:lnTo>
                  <a:lnTo>
                    <a:pt x="0" y="2529"/>
                  </a:lnTo>
                  <a:lnTo>
                    <a:pt x="361" y="2529"/>
                  </a:lnTo>
                  <a:lnTo>
                    <a:pt x="1084" y="2601"/>
                  </a:lnTo>
                  <a:lnTo>
                    <a:pt x="1662" y="2601"/>
                  </a:lnTo>
                  <a:lnTo>
                    <a:pt x="1300" y="2168"/>
                  </a:lnTo>
                  <a:lnTo>
                    <a:pt x="1373" y="1518"/>
                  </a:lnTo>
                  <a:lnTo>
                    <a:pt x="1517" y="868"/>
                  </a:lnTo>
                  <a:lnTo>
                    <a:pt x="1950" y="507"/>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856075" y="3436250"/>
              <a:ext cx="48775" cy="65050"/>
            </a:xfrm>
            <a:custGeom>
              <a:avLst/>
              <a:gdLst/>
              <a:ahLst/>
              <a:cxnLst/>
              <a:rect l="l" t="t" r="r" b="b"/>
              <a:pathLst>
                <a:path w="1951" h="2602" fill="none" extrusionOk="0">
                  <a:moveTo>
                    <a:pt x="1300" y="1"/>
                  </a:moveTo>
                  <a:lnTo>
                    <a:pt x="578" y="290"/>
                  </a:lnTo>
                  <a:lnTo>
                    <a:pt x="939" y="723"/>
                  </a:lnTo>
                  <a:lnTo>
                    <a:pt x="795" y="1446"/>
                  </a:lnTo>
                  <a:lnTo>
                    <a:pt x="722" y="2096"/>
                  </a:lnTo>
                  <a:lnTo>
                    <a:pt x="0" y="2529"/>
                  </a:lnTo>
                  <a:lnTo>
                    <a:pt x="0" y="2529"/>
                  </a:lnTo>
                  <a:lnTo>
                    <a:pt x="361" y="2529"/>
                  </a:lnTo>
                  <a:lnTo>
                    <a:pt x="1084" y="2601"/>
                  </a:lnTo>
                  <a:lnTo>
                    <a:pt x="1662" y="2601"/>
                  </a:lnTo>
                  <a:lnTo>
                    <a:pt x="1300" y="2168"/>
                  </a:lnTo>
                  <a:lnTo>
                    <a:pt x="1373" y="1518"/>
                  </a:lnTo>
                  <a:lnTo>
                    <a:pt x="1517" y="868"/>
                  </a:lnTo>
                  <a:lnTo>
                    <a:pt x="1950" y="507"/>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971650" y="3486825"/>
              <a:ext cx="45150" cy="23500"/>
            </a:xfrm>
            <a:custGeom>
              <a:avLst/>
              <a:gdLst/>
              <a:ahLst/>
              <a:cxnLst/>
              <a:rect l="l" t="t" r="r" b="b"/>
              <a:pathLst>
                <a:path w="1806" h="940" extrusionOk="0">
                  <a:moveTo>
                    <a:pt x="1445" y="0"/>
                  </a:moveTo>
                  <a:lnTo>
                    <a:pt x="939" y="145"/>
                  </a:lnTo>
                  <a:lnTo>
                    <a:pt x="145" y="289"/>
                  </a:lnTo>
                  <a:lnTo>
                    <a:pt x="0" y="289"/>
                  </a:lnTo>
                  <a:lnTo>
                    <a:pt x="217" y="723"/>
                  </a:lnTo>
                  <a:lnTo>
                    <a:pt x="795" y="939"/>
                  </a:lnTo>
                  <a:lnTo>
                    <a:pt x="1373" y="867"/>
                  </a:lnTo>
                  <a:lnTo>
                    <a:pt x="1806" y="506"/>
                  </a:lnTo>
                  <a:lnTo>
                    <a:pt x="14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971650" y="3486825"/>
              <a:ext cx="45150" cy="23500"/>
            </a:xfrm>
            <a:custGeom>
              <a:avLst/>
              <a:gdLst/>
              <a:ahLst/>
              <a:cxnLst/>
              <a:rect l="l" t="t" r="r" b="b"/>
              <a:pathLst>
                <a:path w="1806" h="940" fill="none" extrusionOk="0">
                  <a:moveTo>
                    <a:pt x="1445" y="0"/>
                  </a:moveTo>
                  <a:lnTo>
                    <a:pt x="939" y="145"/>
                  </a:lnTo>
                  <a:lnTo>
                    <a:pt x="145" y="289"/>
                  </a:lnTo>
                  <a:lnTo>
                    <a:pt x="0" y="289"/>
                  </a:lnTo>
                  <a:lnTo>
                    <a:pt x="217" y="723"/>
                  </a:lnTo>
                  <a:lnTo>
                    <a:pt x="795" y="939"/>
                  </a:lnTo>
                  <a:lnTo>
                    <a:pt x="1373" y="867"/>
                  </a:lnTo>
                  <a:lnTo>
                    <a:pt x="1806" y="506"/>
                  </a:lnTo>
                  <a:lnTo>
                    <a:pt x="14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971650" y="3427225"/>
              <a:ext cx="46975" cy="66850"/>
            </a:xfrm>
            <a:custGeom>
              <a:avLst/>
              <a:gdLst/>
              <a:ahLst/>
              <a:cxnLst/>
              <a:rect l="l" t="t" r="r" b="b"/>
              <a:pathLst>
                <a:path w="1879" h="2674"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971650" y="3427225"/>
              <a:ext cx="46975" cy="66850"/>
            </a:xfrm>
            <a:custGeom>
              <a:avLst/>
              <a:gdLst/>
              <a:ahLst/>
              <a:cxnLst/>
              <a:rect l="l" t="t" r="r" b="b"/>
              <a:pathLst>
                <a:path w="1879" h="2674" fill="none"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083600" y="3438075"/>
              <a:ext cx="37950" cy="23500"/>
            </a:xfrm>
            <a:custGeom>
              <a:avLst/>
              <a:gdLst/>
              <a:ahLst/>
              <a:cxnLst/>
              <a:rect l="l" t="t" r="r" b="b"/>
              <a:pathLst>
                <a:path w="1518" h="940" extrusionOk="0">
                  <a:moveTo>
                    <a:pt x="1084" y="0"/>
                  </a:moveTo>
                  <a:lnTo>
                    <a:pt x="506" y="434"/>
                  </a:lnTo>
                  <a:lnTo>
                    <a:pt x="1" y="722"/>
                  </a:lnTo>
                  <a:lnTo>
                    <a:pt x="506" y="939"/>
                  </a:lnTo>
                  <a:lnTo>
                    <a:pt x="1084" y="867"/>
                  </a:lnTo>
                  <a:lnTo>
                    <a:pt x="1518" y="506"/>
                  </a:lnTo>
                  <a:lnTo>
                    <a:pt x="108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083600" y="3438075"/>
              <a:ext cx="37950" cy="23500"/>
            </a:xfrm>
            <a:custGeom>
              <a:avLst/>
              <a:gdLst/>
              <a:ahLst/>
              <a:cxnLst/>
              <a:rect l="l" t="t" r="r" b="b"/>
              <a:pathLst>
                <a:path w="1518" h="940" fill="none" extrusionOk="0">
                  <a:moveTo>
                    <a:pt x="1084" y="0"/>
                  </a:moveTo>
                  <a:lnTo>
                    <a:pt x="506" y="434"/>
                  </a:lnTo>
                  <a:lnTo>
                    <a:pt x="1" y="722"/>
                  </a:lnTo>
                  <a:lnTo>
                    <a:pt x="506" y="939"/>
                  </a:lnTo>
                  <a:lnTo>
                    <a:pt x="1084" y="867"/>
                  </a:lnTo>
                  <a:lnTo>
                    <a:pt x="1518" y="506"/>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076375" y="3378475"/>
              <a:ext cx="46975" cy="77675"/>
            </a:xfrm>
            <a:custGeom>
              <a:avLst/>
              <a:gdLst/>
              <a:ahLst/>
              <a:cxnLst/>
              <a:rect l="l" t="t" r="r" b="b"/>
              <a:pathLst>
                <a:path w="1879" h="3107"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076375" y="3378475"/>
              <a:ext cx="46975" cy="77675"/>
            </a:xfrm>
            <a:custGeom>
              <a:avLst/>
              <a:gdLst/>
              <a:ahLst/>
              <a:cxnLst/>
              <a:rect l="l" t="t" r="r" b="b"/>
              <a:pathLst>
                <a:path w="1879" h="3107" fill="none"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769375" y="3206925"/>
              <a:ext cx="43375" cy="19875"/>
            </a:xfrm>
            <a:custGeom>
              <a:avLst/>
              <a:gdLst/>
              <a:ahLst/>
              <a:cxnLst/>
              <a:rect l="l" t="t" r="r" b="b"/>
              <a:pathLst>
                <a:path w="1735" h="795" extrusionOk="0">
                  <a:moveTo>
                    <a:pt x="940" y="0"/>
                  </a:moveTo>
                  <a:lnTo>
                    <a:pt x="362" y="72"/>
                  </a:lnTo>
                  <a:lnTo>
                    <a:pt x="1" y="434"/>
                  </a:lnTo>
                  <a:lnTo>
                    <a:pt x="73" y="434"/>
                  </a:lnTo>
                  <a:lnTo>
                    <a:pt x="796" y="578"/>
                  </a:lnTo>
                  <a:lnTo>
                    <a:pt x="1518" y="795"/>
                  </a:lnTo>
                  <a:lnTo>
                    <a:pt x="1735" y="650"/>
                  </a:lnTo>
                  <a:lnTo>
                    <a:pt x="1446" y="145"/>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769375" y="3206925"/>
              <a:ext cx="43375" cy="19875"/>
            </a:xfrm>
            <a:custGeom>
              <a:avLst/>
              <a:gdLst/>
              <a:ahLst/>
              <a:cxnLst/>
              <a:rect l="l" t="t" r="r" b="b"/>
              <a:pathLst>
                <a:path w="1735" h="795" fill="none" extrusionOk="0">
                  <a:moveTo>
                    <a:pt x="940" y="0"/>
                  </a:moveTo>
                  <a:lnTo>
                    <a:pt x="362" y="72"/>
                  </a:lnTo>
                  <a:lnTo>
                    <a:pt x="1" y="434"/>
                  </a:lnTo>
                  <a:lnTo>
                    <a:pt x="73" y="434"/>
                  </a:lnTo>
                  <a:lnTo>
                    <a:pt x="796" y="578"/>
                  </a:lnTo>
                  <a:lnTo>
                    <a:pt x="1518" y="795"/>
                  </a:lnTo>
                  <a:lnTo>
                    <a:pt x="1518" y="795"/>
                  </a:lnTo>
                  <a:lnTo>
                    <a:pt x="1735" y="650"/>
                  </a:lnTo>
                  <a:lnTo>
                    <a:pt x="1446" y="145"/>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765775" y="3217750"/>
              <a:ext cx="41550" cy="72250"/>
            </a:xfrm>
            <a:custGeom>
              <a:avLst/>
              <a:gdLst/>
              <a:ahLst/>
              <a:cxnLst/>
              <a:rect l="l" t="t" r="r" b="b"/>
              <a:pathLst>
                <a:path w="1662" h="2890" extrusionOk="0">
                  <a:moveTo>
                    <a:pt x="73" y="1"/>
                  </a:move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940" y="145"/>
                  </a:lnTo>
                  <a:lnTo>
                    <a:pt x="217"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765775" y="3217750"/>
              <a:ext cx="41550" cy="72250"/>
            </a:xfrm>
            <a:custGeom>
              <a:avLst/>
              <a:gdLst/>
              <a:ahLst/>
              <a:cxnLst/>
              <a:rect l="l" t="t" r="r" b="b"/>
              <a:pathLst>
                <a:path w="1662" h="2890" fill="none" extrusionOk="0">
                  <a:moveTo>
                    <a:pt x="145" y="1"/>
                  </a:moveTo>
                  <a:lnTo>
                    <a:pt x="73" y="1"/>
                  </a:ln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1662" y="362"/>
                  </a:lnTo>
                  <a:lnTo>
                    <a:pt x="940" y="145"/>
                  </a:lnTo>
                  <a:lnTo>
                    <a:pt x="217" y="1"/>
                  </a:lnTo>
                  <a:lnTo>
                    <a:pt x="1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884950" y="3223175"/>
              <a:ext cx="43375" cy="16275"/>
            </a:xfrm>
            <a:custGeom>
              <a:avLst/>
              <a:gdLst/>
              <a:ahLst/>
              <a:cxnLst/>
              <a:rect l="l" t="t" r="r" b="b"/>
              <a:pathLst>
                <a:path w="1735" h="651" extrusionOk="0">
                  <a:moveTo>
                    <a:pt x="362" y="0"/>
                  </a:moveTo>
                  <a:lnTo>
                    <a:pt x="1" y="434"/>
                  </a:lnTo>
                  <a:lnTo>
                    <a:pt x="73" y="578"/>
                  </a:lnTo>
                  <a:lnTo>
                    <a:pt x="579" y="506"/>
                  </a:lnTo>
                  <a:lnTo>
                    <a:pt x="1301" y="650"/>
                  </a:lnTo>
                  <a:lnTo>
                    <a:pt x="1735" y="578"/>
                  </a:lnTo>
                  <a:lnTo>
                    <a:pt x="1518" y="217"/>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884950" y="3223175"/>
              <a:ext cx="43375" cy="16275"/>
            </a:xfrm>
            <a:custGeom>
              <a:avLst/>
              <a:gdLst/>
              <a:ahLst/>
              <a:cxnLst/>
              <a:rect l="l" t="t" r="r" b="b"/>
              <a:pathLst>
                <a:path w="1735" h="651" fill="none" extrusionOk="0">
                  <a:moveTo>
                    <a:pt x="940" y="0"/>
                  </a:moveTo>
                  <a:lnTo>
                    <a:pt x="362" y="0"/>
                  </a:lnTo>
                  <a:lnTo>
                    <a:pt x="1" y="434"/>
                  </a:lnTo>
                  <a:lnTo>
                    <a:pt x="73" y="578"/>
                  </a:lnTo>
                  <a:lnTo>
                    <a:pt x="579" y="506"/>
                  </a:lnTo>
                  <a:lnTo>
                    <a:pt x="1301" y="650"/>
                  </a:lnTo>
                  <a:lnTo>
                    <a:pt x="1735" y="578"/>
                  </a:lnTo>
                  <a:lnTo>
                    <a:pt x="1518" y="217"/>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883150" y="3235800"/>
              <a:ext cx="46975" cy="70475"/>
            </a:xfrm>
            <a:custGeom>
              <a:avLst/>
              <a:gdLst/>
              <a:ahLst/>
              <a:cxnLst/>
              <a:rect l="l" t="t" r="r" b="b"/>
              <a:pathLst>
                <a:path w="1879" h="2819"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883150" y="3235800"/>
              <a:ext cx="46975" cy="70475"/>
            </a:xfrm>
            <a:custGeom>
              <a:avLst/>
              <a:gdLst/>
              <a:ahLst/>
              <a:cxnLst/>
              <a:rect l="l" t="t" r="r" b="b"/>
              <a:pathLst>
                <a:path w="1879" h="2819" fill="none"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004150" y="3217750"/>
              <a:ext cx="39750" cy="14475"/>
            </a:xfrm>
            <a:custGeom>
              <a:avLst/>
              <a:gdLst/>
              <a:ahLst/>
              <a:cxnLst/>
              <a:rect l="l" t="t" r="r" b="b"/>
              <a:pathLst>
                <a:path w="1590" h="579" extrusionOk="0">
                  <a:moveTo>
                    <a:pt x="939" y="1"/>
                  </a:moveTo>
                  <a:lnTo>
                    <a:pt x="361" y="73"/>
                  </a:lnTo>
                  <a:lnTo>
                    <a:pt x="0" y="434"/>
                  </a:lnTo>
                  <a:lnTo>
                    <a:pt x="73" y="578"/>
                  </a:lnTo>
                  <a:lnTo>
                    <a:pt x="289" y="506"/>
                  </a:lnTo>
                  <a:lnTo>
                    <a:pt x="1012" y="362"/>
                  </a:lnTo>
                  <a:lnTo>
                    <a:pt x="1589" y="217"/>
                  </a:lnTo>
                  <a:lnTo>
                    <a:pt x="1517" y="217"/>
                  </a:lnTo>
                  <a:lnTo>
                    <a:pt x="93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004150" y="3217750"/>
              <a:ext cx="39750" cy="14475"/>
            </a:xfrm>
            <a:custGeom>
              <a:avLst/>
              <a:gdLst/>
              <a:ahLst/>
              <a:cxnLst/>
              <a:rect l="l" t="t" r="r" b="b"/>
              <a:pathLst>
                <a:path w="1590" h="579" fill="none" extrusionOk="0">
                  <a:moveTo>
                    <a:pt x="939" y="1"/>
                  </a:moveTo>
                  <a:lnTo>
                    <a:pt x="361" y="73"/>
                  </a:lnTo>
                  <a:lnTo>
                    <a:pt x="0" y="434"/>
                  </a:lnTo>
                  <a:lnTo>
                    <a:pt x="73" y="578"/>
                  </a:lnTo>
                  <a:lnTo>
                    <a:pt x="289" y="506"/>
                  </a:lnTo>
                  <a:lnTo>
                    <a:pt x="1012" y="362"/>
                  </a:lnTo>
                  <a:lnTo>
                    <a:pt x="1589" y="217"/>
                  </a:lnTo>
                  <a:lnTo>
                    <a:pt x="1517" y="217"/>
                  </a:lnTo>
                  <a:lnTo>
                    <a:pt x="9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002350" y="3223175"/>
              <a:ext cx="46975" cy="77675"/>
            </a:xfrm>
            <a:custGeom>
              <a:avLst/>
              <a:gdLst/>
              <a:ahLst/>
              <a:cxnLst/>
              <a:rect l="l" t="t" r="r" b="b"/>
              <a:pathLst>
                <a:path w="1879" h="3107"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002350" y="3223175"/>
              <a:ext cx="46975" cy="77675"/>
            </a:xfrm>
            <a:custGeom>
              <a:avLst/>
              <a:gdLst/>
              <a:ahLst/>
              <a:cxnLst/>
              <a:rect l="l" t="t" r="r" b="b"/>
              <a:pathLst>
                <a:path w="1879" h="3107" fill="none"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101650" y="3190675"/>
              <a:ext cx="25325" cy="14450"/>
            </a:xfrm>
            <a:custGeom>
              <a:avLst/>
              <a:gdLst/>
              <a:ahLst/>
              <a:cxnLst/>
              <a:rect l="l" t="t" r="r" b="b"/>
              <a:pathLst>
                <a:path w="1013" h="578" extrusionOk="0">
                  <a:moveTo>
                    <a:pt x="940" y="0"/>
                  </a:moveTo>
                  <a:lnTo>
                    <a:pt x="362" y="72"/>
                  </a:lnTo>
                  <a:lnTo>
                    <a:pt x="1" y="506"/>
                  </a:lnTo>
                  <a:lnTo>
                    <a:pt x="1" y="578"/>
                  </a:lnTo>
                  <a:lnTo>
                    <a:pt x="651" y="217"/>
                  </a:lnTo>
                  <a:lnTo>
                    <a:pt x="101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101650" y="3190675"/>
              <a:ext cx="25325" cy="14450"/>
            </a:xfrm>
            <a:custGeom>
              <a:avLst/>
              <a:gdLst/>
              <a:ahLst/>
              <a:cxnLst/>
              <a:rect l="l" t="t" r="r" b="b"/>
              <a:pathLst>
                <a:path w="1013" h="578" fill="none" extrusionOk="0">
                  <a:moveTo>
                    <a:pt x="940" y="0"/>
                  </a:moveTo>
                  <a:lnTo>
                    <a:pt x="362" y="72"/>
                  </a:lnTo>
                  <a:lnTo>
                    <a:pt x="1" y="506"/>
                  </a:lnTo>
                  <a:lnTo>
                    <a:pt x="1" y="578"/>
                  </a:lnTo>
                  <a:lnTo>
                    <a:pt x="651" y="217"/>
                  </a:lnTo>
                  <a:lnTo>
                    <a:pt x="1012" y="0"/>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099850" y="3190675"/>
              <a:ext cx="46975" cy="83075"/>
            </a:xfrm>
            <a:custGeom>
              <a:avLst/>
              <a:gdLst/>
              <a:ahLst/>
              <a:cxnLst/>
              <a:rect l="l" t="t" r="r" b="b"/>
              <a:pathLst>
                <a:path w="1879" h="3323"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2099850" y="3190675"/>
              <a:ext cx="46975" cy="83075"/>
            </a:xfrm>
            <a:custGeom>
              <a:avLst/>
              <a:gdLst/>
              <a:ahLst/>
              <a:cxnLst/>
              <a:rect l="l" t="t" r="r" b="b"/>
              <a:pathLst>
                <a:path w="1879" h="3323" fill="none"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429900" y="2676000"/>
              <a:ext cx="323250" cy="263675"/>
            </a:xfrm>
            <a:custGeom>
              <a:avLst/>
              <a:gdLst/>
              <a:ahLst/>
              <a:cxnLst/>
              <a:rect l="l" t="t" r="r" b="b"/>
              <a:pathLst>
                <a:path w="12930" h="10547"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429900" y="2676000"/>
              <a:ext cx="323250" cy="263675"/>
            </a:xfrm>
            <a:custGeom>
              <a:avLst/>
              <a:gdLst/>
              <a:ahLst/>
              <a:cxnLst/>
              <a:rect l="l" t="t" r="r" b="b"/>
              <a:pathLst>
                <a:path w="12930" h="10547" fill="none"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930100" y="2778925"/>
              <a:ext cx="364800" cy="193250"/>
            </a:xfrm>
            <a:custGeom>
              <a:avLst/>
              <a:gdLst/>
              <a:ahLst/>
              <a:cxnLst/>
              <a:rect l="l" t="t" r="r" b="b"/>
              <a:pathLst>
                <a:path w="14592" h="7730"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930100" y="2778925"/>
              <a:ext cx="364800" cy="193250"/>
            </a:xfrm>
            <a:custGeom>
              <a:avLst/>
              <a:gdLst/>
              <a:ahLst/>
              <a:cxnLst/>
              <a:rect l="l" t="t" r="r" b="b"/>
              <a:pathLst>
                <a:path w="14592" h="7730" fill="none"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5"/>
          <p:cNvGrpSpPr/>
          <p:nvPr/>
        </p:nvGrpSpPr>
        <p:grpSpPr>
          <a:xfrm rot="1345557">
            <a:off x="643335" y="3522849"/>
            <a:ext cx="1051055" cy="590542"/>
            <a:chOff x="1939125" y="4366275"/>
            <a:chExt cx="1051025" cy="590525"/>
          </a:xfrm>
        </p:grpSpPr>
        <p:sp>
          <p:nvSpPr>
            <p:cNvPr id="593" name="Google Shape;593;p35"/>
            <p:cNvSpPr/>
            <p:nvPr/>
          </p:nvSpPr>
          <p:spPr>
            <a:xfrm>
              <a:off x="1939125" y="4366275"/>
              <a:ext cx="1051025" cy="590525"/>
            </a:xfrm>
            <a:custGeom>
              <a:avLst/>
              <a:gdLst/>
              <a:ahLst/>
              <a:cxnLst/>
              <a:rect l="l" t="t" r="r" b="b"/>
              <a:pathLst>
                <a:path w="42041" h="23621" extrusionOk="0">
                  <a:moveTo>
                    <a:pt x="27666" y="2384"/>
                  </a:moveTo>
                  <a:lnTo>
                    <a:pt x="28389" y="2601"/>
                  </a:lnTo>
                  <a:lnTo>
                    <a:pt x="29183" y="2601"/>
                  </a:lnTo>
                  <a:lnTo>
                    <a:pt x="29833" y="2890"/>
                  </a:lnTo>
                  <a:lnTo>
                    <a:pt x="30556" y="3106"/>
                  </a:lnTo>
                  <a:lnTo>
                    <a:pt x="31206" y="3540"/>
                  </a:lnTo>
                  <a:lnTo>
                    <a:pt x="31856" y="3829"/>
                  </a:lnTo>
                  <a:lnTo>
                    <a:pt x="32506" y="4262"/>
                  </a:lnTo>
                  <a:lnTo>
                    <a:pt x="33084" y="4768"/>
                  </a:lnTo>
                  <a:lnTo>
                    <a:pt x="33662" y="5201"/>
                  </a:lnTo>
                  <a:lnTo>
                    <a:pt x="34167" y="5779"/>
                  </a:lnTo>
                  <a:lnTo>
                    <a:pt x="34601" y="6357"/>
                  </a:lnTo>
                  <a:lnTo>
                    <a:pt x="35034" y="6935"/>
                  </a:lnTo>
                  <a:lnTo>
                    <a:pt x="35395" y="7657"/>
                  </a:lnTo>
                  <a:lnTo>
                    <a:pt x="35612" y="8379"/>
                  </a:lnTo>
                  <a:lnTo>
                    <a:pt x="35829" y="9029"/>
                  </a:lnTo>
                  <a:lnTo>
                    <a:pt x="36190" y="9752"/>
                  </a:lnTo>
                  <a:lnTo>
                    <a:pt x="36262" y="10474"/>
                  </a:lnTo>
                  <a:lnTo>
                    <a:pt x="36407" y="11197"/>
                  </a:lnTo>
                  <a:lnTo>
                    <a:pt x="36262" y="11991"/>
                  </a:lnTo>
                  <a:lnTo>
                    <a:pt x="36334" y="12713"/>
                  </a:lnTo>
                  <a:lnTo>
                    <a:pt x="36334" y="13436"/>
                  </a:lnTo>
                  <a:lnTo>
                    <a:pt x="36118" y="14158"/>
                  </a:lnTo>
                  <a:lnTo>
                    <a:pt x="35829" y="14880"/>
                  </a:lnTo>
                  <a:lnTo>
                    <a:pt x="35612" y="15603"/>
                  </a:lnTo>
                  <a:lnTo>
                    <a:pt x="35251" y="16253"/>
                  </a:lnTo>
                  <a:lnTo>
                    <a:pt x="34962" y="16975"/>
                  </a:lnTo>
                  <a:lnTo>
                    <a:pt x="34456" y="17481"/>
                  </a:lnTo>
                  <a:lnTo>
                    <a:pt x="34095" y="18131"/>
                  </a:lnTo>
                  <a:lnTo>
                    <a:pt x="33590" y="18709"/>
                  </a:lnTo>
                  <a:lnTo>
                    <a:pt x="33012" y="19214"/>
                  </a:lnTo>
                  <a:lnTo>
                    <a:pt x="32362" y="19576"/>
                  </a:lnTo>
                  <a:lnTo>
                    <a:pt x="31784" y="20081"/>
                  </a:lnTo>
                  <a:lnTo>
                    <a:pt x="31061" y="20370"/>
                  </a:lnTo>
                  <a:lnTo>
                    <a:pt x="30411" y="20659"/>
                  </a:lnTo>
                  <a:lnTo>
                    <a:pt x="29761" y="21020"/>
                  </a:lnTo>
                  <a:lnTo>
                    <a:pt x="28967" y="21093"/>
                  </a:lnTo>
                  <a:lnTo>
                    <a:pt x="28244" y="21237"/>
                  </a:lnTo>
                  <a:lnTo>
                    <a:pt x="27522" y="21381"/>
                  </a:lnTo>
                  <a:lnTo>
                    <a:pt x="26800" y="21454"/>
                  </a:lnTo>
                  <a:lnTo>
                    <a:pt x="26005" y="21381"/>
                  </a:lnTo>
                  <a:lnTo>
                    <a:pt x="25283" y="21237"/>
                  </a:lnTo>
                  <a:lnTo>
                    <a:pt x="24560" y="21093"/>
                  </a:lnTo>
                  <a:lnTo>
                    <a:pt x="23838" y="20948"/>
                  </a:lnTo>
                  <a:lnTo>
                    <a:pt x="23188" y="20659"/>
                  </a:lnTo>
                  <a:lnTo>
                    <a:pt x="22466" y="20370"/>
                  </a:lnTo>
                  <a:lnTo>
                    <a:pt x="21815" y="20009"/>
                  </a:lnTo>
                  <a:lnTo>
                    <a:pt x="21165" y="19576"/>
                  </a:lnTo>
                  <a:lnTo>
                    <a:pt x="20660" y="19070"/>
                  </a:lnTo>
                  <a:lnTo>
                    <a:pt x="20154" y="18492"/>
                  </a:lnTo>
                  <a:lnTo>
                    <a:pt x="19504" y="18059"/>
                  </a:lnTo>
                  <a:lnTo>
                    <a:pt x="19143" y="17409"/>
                  </a:lnTo>
                  <a:lnTo>
                    <a:pt x="18782" y="16758"/>
                  </a:lnTo>
                  <a:lnTo>
                    <a:pt x="18420" y="16108"/>
                  </a:lnTo>
                  <a:lnTo>
                    <a:pt x="17987" y="15458"/>
                  </a:lnTo>
                  <a:lnTo>
                    <a:pt x="17843" y="14736"/>
                  </a:lnTo>
                  <a:lnTo>
                    <a:pt x="17698" y="14014"/>
                  </a:lnTo>
                  <a:lnTo>
                    <a:pt x="17481" y="13291"/>
                  </a:lnTo>
                  <a:lnTo>
                    <a:pt x="17409" y="12569"/>
                  </a:lnTo>
                  <a:lnTo>
                    <a:pt x="17337" y="11847"/>
                  </a:lnTo>
                  <a:lnTo>
                    <a:pt x="17337" y="11052"/>
                  </a:lnTo>
                  <a:lnTo>
                    <a:pt x="17409" y="10330"/>
                  </a:lnTo>
                  <a:lnTo>
                    <a:pt x="17554" y="9607"/>
                  </a:lnTo>
                  <a:lnTo>
                    <a:pt x="17843" y="8885"/>
                  </a:lnTo>
                  <a:lnTo>
                    <a:pt x="18059" y="8163"/>
                  </a:lnTo>
                  <a:lnTo>
                    <a:pt x="18420" y="7513"/>
                  </a:lnTo>
                  <a:lnTo>
                    <a:pt x="18782" y="6862"/>
                  </a:lnTo>
                  <a:lnTo>
                    <a:pt x="19215" y="6212"/>
                  </a:lnTo>
                  <a:lnTo>
                    <a:pt x="19721" y="5635"/>
                  </a:lnTo>
                  <a:lnTo>
                    <a:pt x="20226" y="5129"/>
                  </a:lnTo>
                  <a:lnTo>
                    <a:pt x="20732" y="4551"/>
                  </a:lnTo>
                  <a:lnTo>
                    <a:pt x="21310" y="4118"/>
                  </a:lnTo>
                  <a:lnTo>
                    <a:pt x="21960" y="3756"/>
                  </a:lnTo>
                  <a:lnTo>
                    <a:pt x="22610" y="3395"/>
                  </a:lnTo>
                  <a:lnTo>
                    <a:pt x="23260" y="3034"/>
                  </a:lnTo>
                  <a:lnTo>
                    <a:pt x="23982" y="2890"/>
                  </a:lnTo>
                  <a:lnTo>
                    <a:pt x="24705" y="2601"/>
                  </a:lnTo>
                  <a:lnTo>
                    <a:pt x="25427" y="2528"/>
                  </a:lnTo>
                  <a:lnTo>
                    <a:pt x="26222" y="2384"/>
                  </a:lnTo>
                  <a:close/>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372525" y="4425850"/>
              <a:ext cx="476775" cy="476775"/>
            </a:xfrm>
            <a:custGeom>
              <a:avLst/>
              <a:gdLst/>
              <a:ahLst/>
              <a:cxnLst/>
              <a:rect l="l" t="t" r="r" b="b"/>
              <a:pathLst>
                <a:path w="19071" h="19071" fill="none" extrusionOk="0">
                  <a:moveTo>
                    <a:pt x="9464" y="19071"/>
                  </a:moveTo>
                  <a:lnTo>
                    <a:pt x="8669" y="18998"/>
                  </a:lnTo>
                  <a:lnTo>
                    <a:pt x="7947" y="18854"/>
                  </a:lnTo>
                  <a:lnTo>
                    <a:pt x="7224" y="18710"/>
                  </a:lnTo>
                  <a:lnTo>
                    <a:pt x="6502" y="18565"/>
                  </a:lnTo>
                  <a:lnTo>
                    <a:pt x="5852" y="18276"/>
                  </a:lnTo>
                  <a:lnTo>
                    <a:pt x="5130" y="17987"/>
                  </a:lnTo>
                  <a:lnTo>
                    <a:pt x="4479" y="17626"/>
                  </a:lnTo>
                  <a:lnTo>
                    <a:pt x="3829" y="17193"/>
                  </a:lnTo>
                  <a:lnTo>
                    <a:pt x="3324" y="16687"/>
                  </a:lnTo>
                  <a:lnTo>
                    <a:pt x="2818" y="16109"/>
                  </a:lnTo>
                  <a:lnTo>
                    <a:pt x="2168" y="15676"/>
                  </a:lnTo>
                  <a:lnTo>
                    <a:pt x="1807" y="15026"/>
                  </a:lnTo>
                  <a:lnTo>
                    <a:pt x="1446" y="14375"/>
                  </a:lnTo>
                  <a:lnTo>
                    <a:pt x="1084" y="13725"/>
                  </a:lnTo>
                  <a:lnTo>
                    <a:pt x="651" y="13075"/>
                  </a:lnTo>
                  <a:lnTo>
                    <a:pt x="507" y="12353"/>
                  </a:lnTo>
                  <a:lnTo>
                    <a:pt x="362" y="11631"/>
                  </a:lnTo>
                  <a:lnTo>
                    <a:pt x="145" y="10908"/>
                  </a:lnTo>
                  <a:lnTo>
                    <a:pt x="73" y="10186"/>
                  </a:lnTo>
                  <a:lnTo>
                    <a:pt x="1" y="9464"/>
                  </a:lnTo>
                  <a:lnTo>
                    <a:pt x="1" y="8669"/>
                  </a:lnTo>
                  <a:lnTo>
                    <a:pt x="73" y="7947"/>
                  </a:lnTo>
                  <a:lnTo>
                    <a:pt x="218" y="7224"/>
                  </a:lnTo>
                  <a:lnTo>
                    <a:pt x="507" y="6502"/>
                  </a:lnTo>
                  <a:lnTo>
                    <a:pt x="723" y="5780"/>
                  </a:lnTo>
                  <a:lnTo>
                    <a:pt x="1084" y="5130"/>
                  </a:lnTo>
                  <a:lnTo>
                    <a:pt x="1446" y="4479"/>
                  </a:lnTo>
                  <a:lnTo>
                    <a:pt x="1879" y="3829"/>
                  </a:lnTo>
                  <a:lnTo>
                    <a:pt x="2385" y="3252"/>
                  </a:lnTo>
                  <a:lnTo>
                    <a:pt x="2890" y="2746"/>
                  </a:lnTo>
                  <a:lnTo>
                    <a:pt x="3396" y="2168"/>
                  </a:lnTo>
                  <a:lnTo>
                    <a:pt x="3974" y="1735"/>
                  </a:lnTo>
                  <a:lnTo>
                    <a:pt x="4624" y="1373"/>
                  </a:lnTo>
                  <a:lnTo>
                    <a:pt x="5274" y="1012"/>
                  </a:lnTo>
                  <a:lnTo>
                    <a:pt x="5924" y="651"/>
                  </a:lnTo>
                  <a:lnTo>
                    <a:pt x="6646" y="507"/>
                  </a:lnTo>
                  <a:lnTo>
                    <a:pt x="7369" y="218"/>
                  </a:lnTo>
                  <a:lnTo>
                    <a:pt x="8091" y="145"/>
                  </a:lnTo>
                  <a:lnTo>
                    <a:pt x="8886" y="1"/>
                  </a:lnTo>
                  <a:lnTo>
                    <a:pt x="9608" y="1"/>
                  </a:lnTo>
                  <a:lnTo>
                    <a:pt x="10330" y="1"/>
                  </a:lnTo>
                  <a:lnTo>
                    <a:pt x="11053" y="218"/>
                  </a:lnTo>
                  <a:lnTo>
                    <a:pt x="11847" y="218"/>
                  </a:lnTo>
                  <a:lnTo>
                    <a:pt x="12497" y="507"/>
                  </a:lnTo>
                  <a:lnTo>
                    <a:pt x="13220" y="723"/>
                  </a:lnTo>
                  <a:lnTo>
                    <a:pt x="13870" y="1157"/>
                  </a:lnTo>
                  <a:lnTo>
                    <a:pt x="14520" y="1446"/>
                  </a:lnTo>
                  <a:lnTo>
                    <a:pt x="15170" y="1879"/>
                  </a:lnTo>
                  <a:lnTo>
                    <a:pt x="15748" y="2385"/>
                  </a:lnTo>
                  <a:lnTo>
                    <a:pt x="16326" y="2818"/>
                  </a:lnTo>
                  <a:lnTo>
                    <a:pt x="16831" y="3396"/>
                  </a:lnTo>
                  <a:lnTo>
                    <a:pt x="17265" y="3974"/>
                  </a:lnTo>
                  <a:lnTo>
                    <a:pt x="17698" y="4552"/>
                  </a:lnTo>
                  <a:lnTo>
                    <a:pt x="18059" y="5274"/>
                  </a:lnTo>
                  <a:lnTo>
                    <a:pt x="18276" y="5996"/>
                  </a:lnTo>
                  <a:lnTo>
                    <a:pt x="18493" y="6646"/>
                  </a:lnTo>
                  <a:lnTo>
                    <a:pt x="18854" y="7369"/>
                  </a:lnTo>
                  <a:lnTo>
                    <a:pt x="18926" y="8091"/>
                  </a:lnTo>
                  <a:lnTo>
                    <a:pt x="19071" y="8814"/>
                  </a:lnTo>
                  <a:lnTo>
                    <a:pt x="18926" y="9608"/>
                  </a:lnTo>
                  <a:lnTo>
                    <a:pt x="18998" y="10330"/>
                  </a:lnTo>
                  <a:lnTo>
                    <a:pt x="18998" y="11053"/>
                  </a:lnTo>
                  <a:lnTo>
                    <a:pt x="18782" y="11775"/>
                  </a:lnTo>
                  <a:lnTo>
                    <a:pt x="18493" y="12497"/>
                  </a:lnTo>
                  <a:lnTo>
                    <a:pt x="18276" y="13220"/>
                  </a:lnTo>
                  <a:lnTo>
                    <a:pt x="17915" y="13870"/>
                  </a:lnTo>
                  <a:lnTo>
                    <a:pt x="17626" y="14592"/>
                  </a:lnTo>
                  <a:lnTo>
                    <a:pt x="17120" y="15098"/>
                  </a:lnTo>
                  <a:lnTo>
                    <a:pt x="16759" y="15748"/>
                  </a:lnTo>
                  <a:lnTo>
                    <a:pt x="16254" y="16326"/>
                  </a:lnTo>
                  <a:lnTo>
                    <a:pt x="15676" y="16831"/>
                  </a:lnTo>
                  <a:lnTo>
                    <a:pt x="15026" y="17193"/>
                  </a:lnTo>
                  <a:lnTo>
                    <a:pt x="14448" y="17698"/>
                  </a:lnTo>
                  <a:lnTo>
                    <a:pt x="13725" y="17987"/>
                  </a:lnTo>
                  <a:lnTo>
                    <a:pt x="13075" y="18276"/>
                  </a:lnTo>
                  <a:lnTo>
                    <a:pt x="12425" y="18637"/>
                  </a:lnTo>
                  <a:lnTo>
                    <a:pt x="11631" y="18710"/>
                  </a:lnTo>
                  <a:lnTo>
                    <a:pt x="10908" y="18854"/>
                  </a:lnTo>
                  <a:lnTo>
                    <a:pt x="10186" y="18998"/>
                  </a:lnTo>
                  <a:lnTo>
                    <a:pt x="9464" y="1907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939125" y="4366275"/>
              <a:ext cx="1051025" cy="590525"/>
            </a:xfrm>
            <a:custGeom>
              <a:avLst/>
              <a:gdLst/>
              <a:ahLst/>
              <a:cxnLst/>
              <a:rect l="l" t="t" r="r" b="b"/>
              <a:pathLst>
                <a:path w="42041" h="23621" fill="none" extrusionOk="0">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35"/>
          <p:cNvGrpSpPr/>
          <p:nvPr/>
        </p:nvGrpSpPr>
        <p:grpSpPr>
          <a:xfrm>
            <a:off x="5954600" y="2145800"/>
            <a:ext cx="2609100" cy="3023975"/>
            <a:chOff x="5954600" y="2145800"/>
            <a:chExt cx="2609100" cy="3023975"/>
          </a:xfrm>
        </p:grpSpPr>
        <p:grpSp>
          <p:nvGrpSpPr>
            <p:cNvPr id="597" name="Google Shape;597;p35"/>
            <p:cNvGrpSpPr/>
            <p:nvPr/>
          </p:nvGrpSpPr>
          <p:grpSpPr>
            <a:xfrm>
              <a:off x="6201625" y="2145800"/>
              <a:ext cx="2362075" cy="2997700"/>
              <a:chOff x="6054913" y="2145800"/>
              <a:chExt cx="2362075" cy="2997700"/>
            </a:xfrm>
          </p:grpSpPr>
          <p:sp>
            <p:nvSpPr>
              <p:cNvPr id="598" name="Google Shape;598;p35"/>
              <p:cNvSpPr/>
              <p:nvPr/>
            </p:nvSpPr>
            <p:spPr>
              <a:xfrm>
                <a:off x="6316763" y="4303775"/>
                <a:ext cx="139075" cy="260050"/>
              </a:xfrm>
              <a:custGeom>
                <a:avLst/>
                <a:gdLst/>
                <a:ahLst/>
                <a:cxnLst/>
                <a:rect l="l" t="t" r="r" b="b"/>
                <a:pathLst>
                  <a:path w="5563" h="10402" extrusionOk="0">
                    <a:moveTo>
                      <a:pt x="3685" y="0"/>
                    </a:moveTo>
                    <a:lnTo>
                      <a:pt x="1" y="9680"/>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6316763" y="4303775"/>
                <a:ext cx="139075" cy="260050"/>
              </a:xfrm>
              <a:custGeom>
                <a:avLst/>
                <a:gdLst/>
                <a:ahLst/>
                <a:cxnLst/>
                <a:rect l="l" t="t" r="r" b="b"/>
                <a:pathLst>
                  <a:path w="5563" h="10402" fill="none" extrusionOk="0">
                    <a:moveTo>
                      <a:pt x="3685" y="0"/>
                    </a:moveTo>
                    <a:lnTo>
                      <a:pt x="1" y="9680"/>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372738" y="4325450"/>
                <a:ext cx="139075" cy="260050"/>
              </a:xfrm>
              <a:custGeom>
                <a:avLst/>
                <a:gdLst/>
                <a:ahLst/>
                <a:cxnLst/>
                <a:rect l="l" t="t" r="r" b="b"/>
                <a:pathLst>
                  <a:path w="5563" h="10402" extrusionOk="0">
                    <a:moveTo>
                      <a:pt x="3685" y="0"/>
                    </a:moveTo>
                    <a:lnTo>
                      <a:pt x="1" y="9679"/>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6372738" y="4325450"/>
                <a:ext cx="139075" cy="260050"/>
              </a:xfrm>
              <a:custGeom>
                <a:avLst/>
                <a:gdLst/>
                <a:ahLst/>
                <a:cxnLst/>
                <a:rect l="l" t="t" r="r" b="b"/>
                <a:pathLst>
                  <a:path w="5563" h="10402" fill="none" extrusionOk="0">
                    <a:moveTo>
                      <a:pt x="3685" y="0"/>
                    </a:moveTo>
                    <a:lnTo>
                      <a:pt x="1" y="9679"/>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428738" y="4347100"/>
                <a:ext cx="139075" cy="260075"/>
              </a:xfrm>
              <a:custGeom>
                <a:avLst/>
                <a:gdLst/>
                <a:ahLst/>
                <a:cxnLst/>
                <a:rect l="l" t="t" r="r" b="b"/>
                <a:pathLst>
                  <a:path w="5563" h="10403" extrusionOk="0">
                    <a:moveTo>
                      <a:pt x="3684" y="1"/>
                    </a:moveTo>
                    <a:lnTo>
                      <a:pt x="0" y="9680"/>
                    </a:lnTo>
                    <a:lnTo>
                      <a:pt x="1878" y="10403"/>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6428738" y="4347100"/>
                <a:ext cx="139075" cy="260075"/>
              </a:xfrm>
              <a:custGeom>
                <a:avLst/>
                <a:gdLst/>
                <a:ahLst/>
                <a:cxnLst/>
                <a:rect l="l" t="t" r="r" b="b"/>
                <a:pathLst>
                  <a:path w="5563" h="10403" fill="none" extrusionOk="0">
                    <a:moveTo>
                      <a:pt x="3684" y="1"/>
                    </a:moveTo>
                    <a:lnTo>
                      <a:pt x="0" y="9680"/>
                    </a:lnTo>
                    <a:lnTo>
                      <a:pt x="1878" y="10403"/>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6484713" y="4368775"/>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6484713" y="4368775"/>
                <a:ext cx="139075" cy="260075"/>
              </a:xfrm>
              <a:custGeom>
                <a:avLst/>
                <a:gdLst/>
                <a:ahLst/>
                <a:cxnLst/>
                <a:rect l="l" t="t" r="r" b="b"/>
                <a:pathLst>
                  <a:path w="5563" h="10403" fill="none" extrusionOk="0">
                    <a:moveTo>
                      <a:pt x="3684" y="1"/>
                    </a:moveTo>
                    <a:lnTo>
                      <a:pt x="0" y="9680"/>
                    </a:lnTo>
                    <a:lnTo>
                      <a:pt x="1878" y="10402"/>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6540688" y="4390450"/>
                <a:ext cx="139075" cy="260075"/>
              </a:xfrm>
              <a:custGeom>
                <a:avLst/>
                <a:gdLst/>
                <a:ahLst/>
                <a:cxnLst/>
                <a:rect l="l" t="t" r="r" b="b"/>
                <a:pathLst>
                  <a:path w="5563" h="10403" extrusionOk="0">
                    <a:moveTo>
                      <a:pt x="3685" y="1"/>
                    </a:moveTo>
                    <a:lnTo>
                      <a:pt x="1" y="9608"/>
                    </a:lnTo>
                    <a:lnTo>
                      <a:pt x="1879" y="10402"/>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6540688" y="4390450"/>
                <a:ext cx="139075" cy="260075"/>
              </a:xfrm>
              <a:custGeom>
                <a:avLst/>
                <a:gdLst/>
                <a:ahLst/>
                <a:cxnLst/>
                <a:rect l="l" t="t" r="r" b="b"/>
                <a:pathLst>
                  <a:path w="5563" h="10403" fill="none" extrusionOk="0">
                    <a:moveTo>
                      <a:pt x="3685" y="1"/>
                    </a:moveTo>
                    <a:lnTo>
                      <a:pt x="1" y="9608"/>
                    </a:lnTo>
                    <a:lnTo>
                      <a:pt x="1879" y="10402"/>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596663" y="4412125"/>
                <a:ext cx="139075" cy="260050"/>
              </a:xfrm>
              <a:custGeom>
                <a:avLst/>
                <a:gdLst/>
                <a:ahLst/>
                <a:cxnLst/>
                <a:rect l="l" t="t" r="r" b="b"/>
                <a:pathLst>
                  <a:path w="5563" h="10402" extrusionOk="0">
                    <a:moveTo>
                      <a:pt x="3685" y="0"/>
                    </a:moveTo>
                    <a:lnTo>
                      <a:pt x="1" y="9607"/>
                    </a:lnTo>
                    <a:lnTo>
                      <a:pt x="1879" y="10402"/>
                    </a:lnTo>
                    <a:lnTo>
                      <a:pt x="5563" y="723"/>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596663" y="4412125"/>
                <a:ext cx="139075" cy="260050"/>
              </a:xfrm>
              <a:custGeom>
                <a:avLst/>
                <a:gdLst/>
                <a:ahLst/>
                <a:cxnLst/>
                <a:rect l="l" t="t" r="r" b="b"/>
                <a:pathLst>
                  <a:path w="5563" h="10402" fill="none" extrusionOk="0">
                    <a:moveTo>
                      <a:pt x="3685" y="0"/>
                    </a:moveTo>
                    <a:lnTo>
                      <a:pt x="1" y="9607"/>
                    </a:lnTo>
                    <a:lnTo>
                      <a:pt x="1879" y="10402"/>
                    </a:lnTo>
                    <a:lnTo>
                      <a:pt x="5563" y="723"/>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6652663" y="4433800"/>
                <a:ext cx="139075" cy="258250"/>
              </a:xfrm>
              <a:custGeom>
                <a:avLst/>
                <a:gdLst/>
                <a:ahLst/>
                <a:cxnLst/>
                <a:rect l="l" t="t" r="r" b="b"/>
                <a:pathLst>
                  <a:path w="5563" h="10330" extrusionOk="0">
                    <a:moveTo>
                      <a:pt x="3684" y="0"/>
                    </a:moveTo>
                    <a:lnTo>
                      <a:pt x="0" y="9607"/>
                    </a:lnTo>
                    <a:lnTo>
                      <a:pt x="1878" y="10330"/>
                    </a:lnTo>
                    <a:lnTo>
                      <a:pt x="5562" y="722"/>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6652663" y="4433800"/>
                <a:ext cx="139075" cy="258250"/>
              </a:xfrm>
              <a:custGeom>
                <a:avLst/>
                <a:gdLst/>
                <a:ahLst/>
                <a:cxnLst/>
                <a:rect l="l" t="t" r="r" b="b"/>
                <a:pathLst>
                  <a:path w="5563" h="10330" fill="none" extrusionOk="0">
                    <a:moveTo>
                      <a:pt x="3684" y="0"/>
                    </a:moveTo>
                    <a:lnTo>
                      <a:pt x="0" y="9607"/>
                    </a:lnTo>
                    <a:lnTo>
                      <a:pt x="1878" y="10330"/>
                    </a:lnTo>
                    <a:lnTo>
                      <a:pt x="5562" y="722"/>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6708638" y="44554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6708638" y="4455450"/>
                <a:ext cx="139075" cy="258275"/>
              </a:xfrm>
              <a:custGeom>
                <a:avLst/>
                <a:gdLst/>
                <a:ahLst/>
                <a:cxnLst/>
                <a:rect l="l" t="t" r="r" b="b"/>
                <a:pathLst>
                  <a:path w="5563" h="10331" fill="none" extrusionOk="0">
                    <a:moveTo>
                      <a:pt x="3684" y="1"/>
                    </a:moveTo>
                    <a:lnTo>
                      <a:pt x="0" y="9608"/>
                    </a:lnTo>
                    <a:lnTo>
                      <a:pt x="1878" y="10330"/>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6764613" y="4477125"/>
                <a:ext cx="139075" cy="258275"/>
              </a:xfrm>
              <a:custGeom>
                <a:avLst/>
                <a:gdLst/>
                <a:ahLst/>
                <a:cxnLst/>
                <a:rect l="l" t="t" r="r" b="b"/>
                <a:pathLst>
                  <a:path w="5563" h="10331"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6764613" y="4477125"/>
                <a:ext cx="139075" cy="258275"/>
              </a:xfrm>
              <a:custGeom>
                <a:avLst/>
                <a:gdLst/>
                <a:ahLst/>
                <a:cxnLst/>
                <a:rect l="l" t="t" r="r" b="b"/>
                <a:pathLst>
                  <a:path w="5563" h="10331"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820588" y="44988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6820588" y="4498800"/>
                <a:ext cx="139075" cy="258250"/>
              </a:xfrm>
              <a:custGeom>
                <a:avLst/>
                <a:gdLst/>
                <a:ahLst/>
                <a:cxnLst/>
                <a:rect l="l" t="t" r="r" b="b"/>
                <a:pathLst>
                  <a:path w="5563" h="10330"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6876588" y="4520475"/>
                <a:ext cx="139075" cy="258250"/>
              </a:xfrm>
              <a:custGeom>
                <a:avLst/>
                <a:gdLst/>
                <a:ahLst/>
                <a:cxnLst/>
                <a:rect l="l" t="t" r="r" b="b"/>
                <a:pathLst>
                  <a:path w="5563" h="10330" extrusionOk="0">
                    <a:moveTo>
                      <a:pt x="3684" y="0"/>
                    </a:moveTo>
                    <a:lnTo>
                      <a:pt x="0" y="9607"/>
                    </a:lnTo>
                    <a:lnTo>
                      <a:pt x="1878" y="10330"/>
                    </a:lnTo>
                    <a:lnTo>
                      <a:pt x="5562"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6876588" y="4520475"/>
                <a:ext cx="139075" cy="258250"/>
              </a:xfrm>
              <a:custGeom>
                <a:avLst/>
                <a:gdLst/>
                <a:ahLst/>
                <a:cxnLst/>
                <a:rect l="l" t="t" r="r" b="b"/>
                <a:pathLst>
                  <a:path w="5563" h="10330" fill="none" extrusionOk="0">
                    <a:moveTo>
                      <a:pt x="3684" y="0"/>
                    </a:moveTo>
                    <a:lnTo>
                      <a:pt x="0" y="9607"/>
                    </a:lnTo>
                    <a:lnTo>
                      <a:pt x="1878" y="10330"/>
                    </a:lnTo>
                    <a:lnTo>
                      <a:pt x="5562"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6932563" y="4542150"/>
                <a:ext cx="140875" cy="258250"/>
              </a:xfrm>
              <a:custGeom>
                <a:avLst/>
                <a:gdLst/>
                <a:ahLst/>
                <a:cxnLst/>
                <a:rect l="l" t="t" r="r" b="b"/>
                <a:pathLst>
                  <a:path w="5635" h="10330" extrusionOk="0">
                    <a:moveTo>
                      <a:pt x="3684" y="0"/>
                    </a:moveTo>
                    <a:lnTo>
                      <a:pt x="0" y="9607"/>
                    </a:lnTo>
                    <a:lnTo>
                      <a:pt x="1878" y="10330"/>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6932563" y="4542150"/>
                <a:ext cx="140875" cy="258250"/>
              </a:xfrm>
              <a:custGeom>
                <a:avLst/>
                <a:gdLst/>
                <a:ahLst/>
                <a:cxnLst/>
                <a:rect l="l" t="t" r="r" b="b"/>
                <a:pathLst>
                  <a:path w="5635" h="10330" fill="none" extrusionOk="0">
                    <a:moveTo>
                      <a:pt x="3684" y="0"/>
                    </a:moveTo>
                    <a:lnTo>
                      <a:pt x="0" y="9607"/>
                    </a:lnTo>
                    <a:lnTo>
                      <a:pt x="1878" y="10330"/>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6988538" y="4563800"/>
                <a:ext cx="140875" cy="258275"/>
              </a:xfrm>
              <a:custGeom>
                <a:avLst/>
                <a:gdLst/>
                <a:ahLst/>
                <a:cxnLst/>
                <a:rect l="l" t="t" r="r" b="b"/>
                <a:pathLst>
                  <a:path w="5635"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6988538" y="4563800"/>
                <a:ext cx="140875" cy="258275"/>
              </a:xfrm>
              <a:custGeom>
                <a:avLst/>
                <a:gdLst/>
                <a:ahLst/>
                <a:cxnLst/>
                <a:rect l="l" t="t" r="r" b="b"/>
                <a:pathLst>
                  <a:path w="5635"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7044513" y="4585475"/>
                <a:ext cx="140900" cy="258275"/>
              </a:xfrm>
              <a:custGeom>
                <a:avLst/>
                <a:gdLst/>
                <a:ahLst/>
                <a:cxnLst/>
                <a:rect l="l" t="t" r="r" b="b"/>
                <a:pathLst>
                  <a:path w="5636"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7044513" y="4585475"/>
                <a:ext cx="140900" cy="258275"/>
              </a:xfrm>
              <a:custGeom>
                <a:avLst/>
                <a:gdLst/>
                <a:ahLst/>
                <a:cxnLst/>
                <a:rect l="l" t="t" r="r" b="b"/>
                <a:pathLst>
                  <a:path w="5636"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7100513" y="4605350"/>
                <a:ext cx="140875" cy="260075"/>
              </a:xfrm>
              <a:custGeom>
                <a:avLst/>
                <a:gdLst/>
                <a:ahLst/>
                <a:cxnLst/>
                <a:rect l="l" t="t" r="r" b="b"/>
                <a:pathLst>
                  <a:path w="5635" h="10403" extrusionOk="0">
                    <a:moveTo>
                      <a:pt x="3684" y="0"/>
                    </a:moveTo>
                    <a:lnTo>
                      <a:pt x="0" y="9680"/>
                    </a:lnTo>
                    <a:lnTo>
                      <a:pt x="1878" y="10402"/>
                    </a:lnTo>
                    <a:lnTo>
                      <a:pt x="5634"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7100513" y="4605350"/>
                <a:ext cx="140875" cy="260075"/>
              </a:xfrm>
              <a:custGeom>
                <a:avLst/>
                <a:gdLst/>
                <a:ahLst/>
                <a:cxnLst/>
                <a:rect l="l" t="t" r="r" b="b"/>
                <a:pathLst>
                  <a:path w="5635" h="10403" fill="none" extrusionOk="0">
                    <a:moveTo>
                      <a:pt x="3684" y="0"/>
                    </a:moveTo>
                    <a:lnTo>
                      <a:pt x="0" y="9680"/>
                    </a:lnTo>
                    <a:lnTo>
                      <a:pt x="1878" y="10402"/>
                    </a:lnTo>
                    <a:lnTo>
                      <a:pt x="5634"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7156488" y="4627025"/>
                <a:ext cx="140875" cy="260050"/>
              </a:xfrm>
              <a:custGeom>
                <a:avLst/>
                <a:gdLst/>
                <a:ahLst/>
                <a:cxnLst/>
                <a:rect l="l" t="t" r="r" b="b"/>
                <a:pathLst>
                  <a:path w="5635" h="10402" extrusionOk="0">
                    <a:moveTo>
                      <a:pt x="3684" y="0"/>
                    </a:moveTo>
                    <a:lnTo>
                      <a:pt x="0" y="9679"/>
                    </a:lnTo>
                    <a:lnTo>
                      <a:pt x="1878" y="10402"/>
                    </a:lnTo>
                    <a:lnTo>
                      <a:pt x="5635"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7156488" y="4627025"/>
                <a:ext cx="140875" cy="260050"/>
              </a:xfrm>
              <a:custGeom>
                <a:avLst/>
                <a:gdLst/>
                <a:ahLst/>
                <a:cxnLst/>
                <a:rect l="l" t="t" r="r" b="b"/>
                <a:pathLst>
                  <a:path w="5635" h="10402" fill="none" extrusionOk="0">
                    <a:moveTo>
                      <a:pt x="3684" y="0"/>
                    </a:moveTo>
                    <a:lnTo>
                      <a:pt x="0" y="9679"/>
                    </a:lnTo>
                    <a:lnTo>
                      <a:pt x="1878" y="10402"/>
                    </a:lnTo>
                    <a:lnTo>
                      <a:pt x="5635"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7212463" y="4648675"/>
                <a:ext cx="140875" cy="260075"/>
              </a:xfrm>
              <a:custGeom>
                <a:avLst/>
                <a:gdLst/>
                <a:ahLst/>
                <a:cxnLst/>
                <a:rect l="l" t="t" r="r" b="b"/>
                <a:pathLst>
                  <a:path w="5635" h="10403" extrusionOk="0">
                    <a:moveTo>
                      <a:pt x="3684" y="1"/>
                    </a:moveTo>
                    <a:lnTo>
                      <a:pt x="1" y="9680"/>
                    </a:lnTo>
                    <a:lnTo>
                      <a:pt x="1879" y="10403"/>
                    </a:lnTo>
                    <a:lnTo>
                      <a:pt x="5635" y="796"/>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7212463" y="4648675"/>
                <a:ext cx="140875" cy="260075"/>
              </a:xfrm>
              <a:custGeom>
                <a:avLst/>
                <a:gdLst/>
                <a:ahLst/>
                <a:cxnLst/>
                <a:rect l="l" t="t" r="r" b="b"/>
                <a:pathLst>
                  <a:path w="5635" h="10403" fill="none" extrusionOk="0">
                    <a:moveTo>
                      <a:pt x="3684" y="1"/>
                    </a:moveTo>
                    <a:lnTo>
                      <a:pt x="1" y="9680"/>
                    </a:lnTo>
                    <a:lnTo>
                      <a:pt x="1879" y="10403"/>
                    </a:lnTo>
                    <a:lnTo>
                      <a:pt x="5635" y="796"/>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7268438" y="4670350"/>
                <a:ext cx="140900" cy="260075"/>
              </a:xfrm>
              <a:custGeom>
                <a:avLst/>
                <a:gdLst/>
                <a:ahLst/>
                <a:cxnLst/>
                <a:rect l="l" t="t" r="r" b="b"/>
                <a:pathLst>
                  <a:path w="5636" h="10403" extrusionOk="0">
                    <a:moveTo>
                      <a:pt x="3685" y="1"/>
                    </a:moveTo>
                    <a:lnTo>
                      <a:pt x="1" y="9680"/>
                    </a:lnTo>
                    <a:lnTo>
                      <a:pt x="1879" y="10402"/>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7268438" y="4670350"/>
                <a:ext cx="140900" cy="260075"/>
              </a:xfrm>
              <a:custGeom>
                <a:avLst/>
                <a:gdLst/>
                <a:ahLst/>
                <a:cxnLst/>
                <a:rect l="l" t="t" r="r" b="b"/>
                <a:pathLst>
                  <a:path w="5636" h="10403" fill="none" extrusionOk="0">
                    <a:moveTo>
                      <a:pt x="3685" y="1"/>
                    </a:moveTo>
                    <a:lnTo>
                      <a:pt x="1" y="9680"/>
                    </a:lnTo>
                    <a:lnTo>
                      <a:pt x="1879" y="10402"/>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7324438" y="4692025"/>
                <a:ext cx="140875" cy="260075"/>
              </a:xfrm>
              <a:custGeom>
                <a:avLst/>
                <a:gdLst/>
                <a:ahLst/>
                <a:cxnLst/>
                <a:rect l="l" t="t" r="r" b="b"/>
                <a:pathLst>
                  <a:path w="5635" h="10403" extrusionOk="0">
                    <a:moveTo>
                      <a:pt x="3684" y="1"/>
                    </a:moveTo>
                    <a:lnTo>
                      <a:pt x="0" y="9680"/>
                    </a:lnTo>
                    <a:lnTo>
                      <a:pt x="1878" y="10402"/>
                    </a:lnTo>
                    <a:lnTo>
                      <a:pt x="5634"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7324438" y="4692025"/>
                <a:ext cx="140875" cy="260075"/>
              </a:xfrm>
              <a:custGeom>
                <a:avLst/>
                <a:gdLst/>
                <a:ahLst/>
                <a:cxnLst/>
                <a:rect l="l" t="t" r="r" b="b"/>
                <a:pathLst>
                  <a:path w="5635" h="10403" fill="none" extrusionOk="0">
                    <a:moveTo>
                      <a:pt x="3684" y="1"/>
                    </a:moveTo>
                    <a:lnTo>
                      <a:pt x="0" y="9680"/>
                    </a:lnTo>
                    <a:lnTo>
                      <a:pt x="1878" y="10402"/>
                    </a:lnTo>
                    <a:lnTo>
                      <a:pt x="5634"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7380413" y="4713700"/>
                <a:ext cx="140875" cy="260075"/>
              </a:xfrm>
              <a:custGeom>
                <a:avLst/>
                <a:gdLst/>
                <a:ahLst/>
                <a:cxnLst/>
                <a:rect l="l" t="t" r="r" b="b"/>
                <a:pathLst>
                  <a:path w="5635" h="10403" extrusionOk="0">
                    <a:moveTo>
                      <a:pt x="3684" y="0"/>
                    </a:moveTo>
                    <a:lnTo>
                      <a:pt x="0" y="9607"/>
                    </a:lnTo>
                    <a:lnTo>
                      <a:pt x="1878"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7380413" y="4713700"/>
                <a:ext cx="140875" cy="260075"/>
              </a:xfrm>
              <a:custGeom>
                <a:avLst/>
                <a:gdLst/>
                <a:ahLst/>
                <a:cxnLst/>
                <a:rect l="l" t="t" r="r" b="b"/>
                <a:pathLst>
                  <a:path w="5635" h="10403" fill="none" extrusionOk="0">
                    <a:moveTo>
                      <a:pt x="3684" y="0"/>
                    </a:moveTo>
                    <a:lnTo>
                      <a:pt x="0" y="9607"/>
                    </a:lnTo>
                    <a:lnTo>
                      <a:pt x="1878"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436388" y="4735375"/>
                <a:ext cx="140875" cy="260050"/>
              </a:xfrm>
              <a:custGeom>
                <a:avLst/>
                <a:gdLst/>
                <a:ahLst/>
                <a:cxnLst/>
                <a:rect l="l" t="t" r="r" b="b"/>
                <a:pathLst>
                  <a:path w="5635" h="10402" extrusionOk="0">
                    <a:moveTo>
                      <a:pt x="3684" y="0"/>
                    </a:moveTo>
                    <a:lnTo>
                      <a:pt x="1" y="9607"/>
                    </a:lnTo>
                    <a:lnTo>
                      <a:pt x="1879"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7436388" y="4735375"/>
                <a:ext cx="140875" cy="260050"/>
              </a:xfrm>
              <a:custGeom>
                <a:avLst/>
                <a:gdLst/>
                <a:ahLst/>
                <a:cxnLst/>
                <a:rect l="l" t="t" r="r" b="b"/>
                <a:pathLst>
                  <a:path w="5635" h="10402" fill="none" extrusionOk="0">
                    <a:moveTo>
                      <a:pt x="3684" y="0"/>
                    </a:moveTo>
                    <a:lnTo>
                      <a:pt x="1" y="9607"/>
                    </a:lnTo>
                    <a:lnTo>
                      <a:pt x="1879"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7337063" y="4672175"/>
                <a:ext cx="74075" cy="133650"/>
              </a:xfrm>
              <a:custGeom>
                <a:avLst/>
                <a:gdLst/>
                <a:ahLst/>
                <a:cxnLst/>
                <a:rect l="l" t="t" r="r" b="b"/>
                <a:pathLst>
                  <a:path w="2963" h="5346" extrusionOk="0">
                    <a:moveTo>
                      <a:pt x="1951" y="0"/>
                    </a:moveTo>
                    <a:lnTo>
                      <a:pt x="1" y="4984"/>
                    </a:lnTo>
                    <a:lnTo>
                      <a:pt x="1012" y="5345"/>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6304138" y="4291125"/>
                <a:ext cx="139075" cy="260075"/>
              </a:xfrm>
              <a:custGeom>
                <a:avLst/>
                <a:gdLst/>
                <a:ahLst/>
                <a:cxnLst/>
                <a:rect l="l" t="t" r="r" b="b"/>
                <a:pathLst>
                  <a:path w="5563" h="10403" extrusionOk="0">
                    <a:moveTo>
                      <a:pt x="3684" y="1"/>
                    </a:moveTo>
                    <a:lnTo>
                      <a:pt x="0" y="9680"/>
                    </a:lnTo>
                    <a:lnTo>
                      <a:pt x="1878" y="10402"/>
                    </a:lnTo>
                    <a:lnTo>
                      <a:pt x="5562"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6360113" y="4312800"/>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6416088" y="4334475"/>
                <a:ext cx="139075" cy="260050"/>
              </a:xfrm>
              <a:custGeom>
                <a:avLst/>
                <a:gdLst/>
                <a:ahLst/>
                <a:cxnLst/>
                <a:rect l="l" t="t" r="r" b="b"/>
                <a:pathLst>
                  <a:path w="5563" h="10402" extrusionOk="0">
                    <a:moveTo>
                      <a:pt x="3684" y="0"/>
                    </a:moveTo>
                    <a:lnTo>
                      <a:pt x="1" y="9680"/>
                    </a:lnTo>
                    <a:lnTo>
                      <a:pt x="1879" y="10402"/>
                    </a:lnTo>
                    <a:lnTo>
                      <a:pt x="5563" y="723"/>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6472063" y="4356150"/>
                <a:ext cx="139075" cy="260050"/>
              </a:xfrm>
              <a:custGeom>
                <a:avLst/>
                <a:gdLst/>
                <a:ahLst/>
                <a:cxnLst/>
                <a:rect l="l" t="t" r="r" b="b"/>
                <a:pathLst>
                  <a:path w="5563" h="10402" extrusionOk="0">
                    <a:moveTo>
                      <a:pt x="3685" y="0"/>
                    </a:moveTo>
                    <a:lnTo>
                      <a:pt x="1" y="9607"/>
                    </a:lnTo>
                    <a:lnTo>
                      <a:pt x="1879" y="10402"/>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6528063" y="4377800"/>
                <a:ext cx="139050" cy="260075"/>
              </a:xfrm>
              <a:custGeom>
                <a:avLst/>
                <a:gdLst/>
                <a:ahLst/>
                <a:cxnLst/>
                <a:rect l="l" t="t" r="r" b="b"/>
                <a:pathLst>
                  <a:path w="5562" h="10403" extrusionOk="0">
                    <a:moveTo>
                      <a:pt x="3684" y="1"/>
                    </a:moveTo>
                    <a:lnTo>
                      <a:pt x="0" y="9608"/>
                    </a:lnTo>
                    <a:lnTo>
                      <a:pt x="1878" y="10403"/>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6584038" y="4399475"/>
                <a:ext cx="139075" cy="260075"/>
              </a:xfrm>
              <a:custGeom>
                <a:avLst/>
                <a:gdLst/>
                <a:ahLst/>
                <a:cxnLst/>
                <a:rect l="l" t="t" r="r" b="b"/>
                <a:pathLst>
                  <a:path w="5563" h="10403" extrusionOk="0">
                    <a:moveTo>
                      <a:pt x="3684" y="1"/>
                    </a:moveTo>
                    <a:lnTo>
                      <a:pt x="0" y="9608"/>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6640013" y="4421150"/>
                <a:ext cx="139075" cy="258250"/>
              </a:xfrm>
              <a:custGeom>
                <a:avLst/>
                <a:gdLst/>
                <a:ahLst/>
                <a:cxnLst/>
                <a:rect l="l" t="t" r="r" b="b"/>
                <a:pathLst>
                  <a:path w="5563" h="10330"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6695988" y="4442825"/>
                <a:ext cx="139075" cy="258250"/>
              </a:xfrm>
              <a:custGeom>
                <a:avLst/>
                <a:gdLst/>
                <a:ahLst/>
                <a:cxnLst/>
                <a:rect l="l" t="t" r="r" b="b"/>
                <a:pathLst>
                  <a:path w="5563" h="10330" extrusionOk="0">
                    <a:moveTo>
                      <a:pt x="3685" y="0"/>
                    </a:moveTo>
                    <a:lnTo>
                      <a:pt x="1" y="9607"/>
                    </a:lnTo>
                    <a:lnTo>
                      <a:pt x="1879" y="10330"/>
                    </a:lnTo>
                    <a:lnTo>
                      <a:pt x="5563"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6751963" y="4464500"/>
                <a:ext cx="139075" cy="258250"/>
              </a:xfrm>
              <a:custGeom>
                <a:avLst/>
                <a:gdLst/>
                <a:ahLst/>
                <a:cxnLst/>
                <a:rect l="l" t="t" r="r" b="b"/>
                <a:pathLst>
                  <a:path w="5563" h="10330" extrusionOk="0">
                    <a:moveTo>
                      <a:pt x="3685" y="0"/>
                    </a:moveTo>
                    <a:lnTo>
                      <a:pt x="1" y="9607"/>
                    </a:lnTo>
                    <a:lnTo>
                      <a:pt x="1879" y="10330"/>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6807963" y="44861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6863938" y="4507825"/>
                <a:ext cx="139075" cy="258275"/>
              </a:xfrm>
              <a:custGeom>
                <a:avLst/>
                <a:gdLst/>
                <a:ahLst/>
                <a:cxnLst/>
                <a:rect l="l" t="t" r="r" b="b"/>
                <a:pathLst>
                  <a:path w="5563" h="10331"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6919913" y="45295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6975888" y="4551175"/>
                <a:ext cx="140900" cy="258250"/>
              </a:xfrm>
              <a:custGeom>
                <a:avLst/>
                <a:gdLst/>
                <a:ahLst/>
                <a:cxnLst/>
                <a:rect l="l" t="t" r="r" b="b"/>
                <a:pathLst>
                  <a:path w="5636" h="10330" extrusionOk="0">
                    <a:moveTo>
                      <a:pt x="3685" y="0"/>
                    </a:moveTo>
                    <a:lnTo>
                      <a:pt x="1" y="9607"/>
                    </a:lnTo>
                    <a:lnTo>
                      <a:pt x="1879" y="10330"/>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031888" y="4572850"/>
                <a:ext cx="140875" cy="258250"/>
              </a:xfrm>
              <a:custGeom>
                <a:avLst/>
                <a:gdLst/>
                <a:ahLst/>
                <a:cxnLst/>
                <a:rect l="l" t="t" r="r" b="b"/>
                <a:pathLst>
                  <a:path w="5635" h="10330" extrusionOk="0">
                    <a:moveTo>
                      <a:pt x="3684" y="0"/>
                    </a:moveTo>
                    <a:lnTo>
                      <a:pt x="0" y="9607"/>
                    </a:lnTo>
                    <a:lnTo>
                      <a:pt x="1878" y="10330"/>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7087863" y="4592700"/>
                <a:ext cx="140875" cy="260075"/>
              </a:xfrm>
              <a:custGeom>
                <a:avLst/>
                <a:gdLst/>
                <a:ahLst/>
                <a:cxnLst/>
                <a:rect l="l" t="t" r="r" b="b"/>
                <a:pathLst>
                  <a:path w="5635" h="10403" extrusionOk="0">
                    <a:moveTo>
                      <a:pt x="3684" y="1"/>
                    </a:moveTo>
                    <a:lnTo>
                      <a:pt x="0" y="9680"/>
                    </a:lnTo>
                    <a:lnTo>
                      <a:pt x="1879" y="10402"/>
                    </a:lnTo>
                    <a:lnTo>
                      <a:pt x="5635"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7143838" y="4614375"/>
                <a:ext cx="140875" cy="260075"/>
              </a:xfrm>
              <a:custGeom>
                <a:avLst/>
                <a:gdLst/>
                <a:ahLst/>
                <a:cxnLst/>
                <a:rect l="l" t="t" r="r" b="b"/>
                <a:pathLst>
                  <a:path w="5635" h="10403" extrusionOk="0">
                    <a:moveTo>
                      <a:pt x="3685" y="1"/>
                    </a:moveTo>
                    <a:lnTo>
                      <a:pt x="1" y="9680"/>
                    </a:lnTo>
                    <a:lnTo>
                      <a:pt x="1879" y="10402"/>
                    </a:lnTo>
                    <a:lnTo>
                      <a:pt x="5635" y="795"/>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7199813" y="4636050"/>
                <a:ext cx="140900" cy="260050"/>
              </a:xfrm>
              <a:custGeom>
                <a:avLst/>
                <a:gdLst/>
                <a:ahLst/>
                <a:cxnLst/>
                <a:rect l="l" t="t" r="r" b="b"/>
                <a:pathLst>
                  <a:path w="5636" h="10402" extrusionOk="0">
                    <a:moveTo>
                      <a:pt x="3685" y="0"/>
                    </a:moveTo>
                    <a:lnTo>
                      <a:pt x="1" y="9680"/>
                    </a:lnTo>
                    <a:lnTo>
                      <a:pt x="1879" y="10402"/>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7255813" y="4657725"/>
                <a:ext cx="140875" cy="260050"/>
              </a:xfrm>
              <a:custGeom>
                <a:avLst/>
                <a:gdLst/>
                <a:ahLst/>
                <a:cxnLst/>
                <a:rect l="l" t="t" r="r" b="b"/>
                <a:pathLst>
                  <a:path w="5635" h="10402" extrusionOk="0">
                    <a:moveTo>
                      <a:pt x="3684" y="0"/>
                    </a:moveTo>
                    <a:lnTo>
                      <a:pt x="0" y="9679"/>
                    </a:lnTo>
                    <a:lnTo>
                      <a:pt x="1878" y="10402"/>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311788" y="4679375"/>
                <a:ext cx="140875" cy="260075"/>
              </a:xfrm>
              <a:custGeom>
                <a:avLst/>
                <a:gdLst/>
                <a:ahLst/>
                <a:cxnLst/>
                <a:rect l="l" t="t" r="r" b="b"/>
                <a:pathLst>
                  <a:path w="5635" h="10403" extrusionOk="0">
                    <a:moveTo>
                      <a:pt x="3684" y="1"/>
                    </a:moveTo>
                    <a:lnTo>
                      <a:pt x="0" y="9608"/>
                    </a:lnTo>
                    <a:lnTo>
                      <a:pt x="1878" y="10403"/>
                    </a:lnTo>
                    <a:lnTo>
                      <a:pt x="5635"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7367763" y="4701050"/>
                <a:ext cx="140875" cy="260075"/>
              </a:xfrm>
              <a:custGeom>
                <a:avLst/>
                <a:gdLst/>
                <a:ahLst/>
                <a:cxnLst/>
                <a:rect l="l" t="t" r="r" b="b"/>
                <a:pathLst>
                  <a:path w="5635" h="10403" extrusionOk="0">
                    <a:moveTo>
                      <a:pt x="3685" y="1"/>
                    </a:moveTo>
                    <a:lnTo>
                      <a:pt x="1" y="9608"/>
                    </a:lnTo>
                    <a:lnTo>
                      <a:pt x="1879" y="10402"/>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7423738" y="4722725"/>
                <a:ext cx="140900" cy="258250"/>
              </a:xfrm>
              <a:custGeom>
                <a:avLst/>
                <a:gdLst/>
                <a:ahLst/>
                <a:cxnLst/>
                <a:rect l="l" t="t" r="r" b="b"/>
                <a:pathLst>
                  <a:path w="5636" h="10330" extrusionOk="0">
                    <a:moveTo>
                      <a:pt x="3685" y="1"/>
                    </a:moveTo>
                    <a:lnTo>
                      <a:pt x="1" y="9608"/>
                    </a:lnTo>
                    <a:lnTo>
                      <a:pt x="1879" y="10330"/>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6385388" y="4305575"/>
                <a:ext cx="72250" cy="135475"/>
              </a:xfrm>
              <a:custGeom>
                <a:avLst/>
                <a:gdLst/>
                <a:ahLst/>
                <a:cxnLst/>
                <a:rect l="l" t="t" r="r" b="b"/>
                <a:pathLst>
                  <a:path w="2890" h="5419" extrusionOk="0">
                    <a:moveTo>
                      <a:pt x="1951" y="1"/>
                    </a:moveTo>
                    <a:lnTo>
                      <a:pt x="1" y="4985"/>
                    </a:lnTo>
                    <a:lnTo>
                      <a:pt x="1012" y="5418"/>
                    </a:lnTo>
                    <a:lnTo>
                      <a:pt x="2890" y="434"/>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6439563" y="4327250"/>
                <a:ext cx="72250" cy="133650"/>
              </a:xfrm>
              <a:custGeom>
                <a:avLst/>
                <a:gdLst/>
                <a:ahLst/>
                <a:cxnLst/>
                <a:rect l="l" t="t" r="r" b="b"/>
                <a:pathLst>
                  <a:path w="2890" h="5346" extrusionOk="0">
                    <a:moveTo>
                      <a:pt x="1879" y="0"/>
                    </a:moveTo>
                    <a:lnTo>
                      <a:pt x="1" y="4984"/>
                    </a:lnTo>
                    <a:lnTo>
                      <a:pt x="1012" y="5346"/>
                    </a:lnTo>
                    <a:lnTo>
                      <a:pt x="2890" y="362"/>
                    </a:lnTo>
                    <a:lnTo>
                      <a:pt x="1879"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6553338" y="43705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6607513" y="4392250"/>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6723088" y="4435600"/>
                <a:ext cx="74050" cy="135450"/>
              </a:xfrm>
              <a:custGeom>
                <a:avLst/>
                <a:gdLst/>
                <a:ahLst/>
                <a:cxnLst/>
                <a:rect l="l" t="t" r="r" b="b"/>
                <a:pathLst>
                  <a:path w="2962" h="5418" extrusionOk="0">
                    <a:moveTo>
                      <a:pt x="1951" y="0"/>
                    </a:moveTo>
                    <a:lnTo>
                      <a:pt x="0" y="4985"/>
                    </a:lnTo>
                    <a:lnTo>
                      <a:pt x="1012"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6777263" y="4457275"/>
                <a:ext cx="72250" cy="133650"/>
              </a:xfrm>
              <a:custGeom>
                <a:avLst/>
                <a:gdLst/>
                <a:ahLst/>
                <a:cxnLst/>
                <a:rect l="l" t="t" r="r" b="b"/>
                <a:pathLst>
                  <a:path w="2890" h="5346" extrusionOk="0">
                    <a:moveTo>
                      <a:pt x="1951" y="0"/>
                    </a:moveTo>
                    <a:lnTo>
                      <a:pt x="0" y="4984"/>
                    </a:lnTo>
                    <a:lnTo>
                      <a:pt x="1012"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6835038" y="4478950"/>
                <a:ext cx="74075" cy="135450"/>
              </a:xfrm>
              <a:custGeom>
                <a:avLst/>
                <a:gdLst/>
                <a:ahLst/>
                <a:cxnLst/>
                <a:rect l="l" t="t" r="r" b="b"/>
                <a:pathLst>
                  <a:path w="2963" h="5418" extrusionOk="0">
                    <a:moveTo>
                      <a:pt x="1951" y="0"/>
                    </a:moveTo>
                    <a:lnTo>
                      <a:pt x="1" y="4984"/>
                    </a:lnTo>
                    <a:lnTo>
                      <a:pt x="1012" y="5418"/>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6889213" y="4500600"/>
                <a:ext cx="72275" cy="133675"/>
              </a:xfrm>
              <a:custGeom>
                <a:avLst/>
                <a:gdLst/>
                <a:ahLst/>
                <a:cxnLst/>
                <a:rect l="l" t="t" r="r" b="b"/>
                <a:pathLst>
                  <a:path w="2891" h="5347" extrusionOk="0">
                    <a:moveTo>
                      <a:pt x="1951" y="1"/>
                    </a:moveTo>
                    <a:lnTo>
                      <a:pt x="1"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6943388" y="4520475"/>
                <a:ext cx="72275" cy="133650"/>
              </a:xfrm>
              <a:custGeom>
                <a:avLst/>
                <a:gdLst/>
                <a:ahLst/>
                <a:cxnLst/>
                <a:rect l="l" t="t" r="r" b="b"/>
                <a:pathLst>
                  <a:path w="2891" h="5346" extrusionOk="0">
                    <a:moveTo>
                      <a:pt x="1951" y="0"/>
                    </a:moveTo>
                    <a:lnTo>
                      <a:pt x="1" y="4985"/>
                    </a:lnTo>
                    <a:lnTo>
                      <a:pt x="1012" y="5346"/>
                    </a:lnTo>
                    <a:lnTo>
                      <a:pt x="2890"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7057163" y="4565625"/>
                <a:ext cx="74075" cy="133650"/>
              </a:xfrm>
              <a:custGeom>
                <a:avLst/>
                <a:gdLst/>
                <a:ahLst/>
                <a:cxnLst/>
                <a:rect l="l" t="t" r="r" b="b"/>
                <a:pathLst>
                  <a:path w="2963" h="5346" extrusionOk="0">
                    <a:moveTo>
                      <a:pt x="1951" y="0"/>
                    </a:moveTo>
                    <a:lnTo>
                      <a:pt x="0" y="4984"/>
                    </a:lnTo>
                    <a:lnTo>
                      <a:pt x="1012" y="5346"/>
                    </a:lnTo>
                    <a:lnTo>
                      <a:pt x="2962"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7111338" y="45854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7225113" y="4628825"/>
                <a:ext cx="74050" cy="135450"/>
              </a:xfrm>
              <a:custGeom>
                <a:avLst/>
                <a:gdLst/>
                <a:ahLst/>
                <a:cxnLst/>
                <a:rect l="l" t="t" r="r" b="b"/>
                <a:pathLst>
                  <a:path w="2962" h="5418" extrusionOk="0">
                    <a:moveTo>
                      <a:pt x="1951" y="0"/>
                    </a:moveTo>
                    <a:lnTo>
                      <a:pt x="0" y="4985"/>
                    </a:lnTo>
                    <a:lnTo>
                      <a:pt x="1011"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279288" y="4650500"/>
                <a:ext cx="72250" cy="133650"/>
              </a:xfrm>
              <a:custGeom>
                <a:avLst/>
                <a:gdLst/>
                <a:ahLst/>
                <a:cxnLst/>
                <a:rect l="l" t="t" r="r" b="b"/>
                <a:pathLst>
                  <a:path w="2890" h="5346" extrusionOk="0">
                    <a:moveTo>
                      <a:pt x="1951" y="0"/>
                    </a:moveTo>
                    <a:lnTo>
                      <a:pt x="0" y="4984"/>
                    </a:lnTo>
                    <a:lnTo>
                      <a:pt x="1011"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391238" y="4693825"/>
                <a:ext cx="74075" cy="133675"/>
              </a:xfrm>
              <a:custGeom>
                <a:avLst/>
                <a:gdLst/>
                <a:ahLst/>
                <a:cxnLst/>
                <a:rect l="l" t="t" r="r" b="b"/>
                <a:pathLst>
                  <a:path w="2963" h="5347" extrusionOk="0">
                    <a:moveTo>
                      <a:pt x="1951" y="1"/>
                    </a:moveTo>
                    <a:lnTo>
                      <a:pt x="1" y="4985"/>
                    </a:lnTo>
                    <a:lnTo>
                      <a:pt x="1012" y="5346"/>
                    </a:lnTo>
                    <a:lnTo>
                      <a:pt x="2962"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7445413" y="4713700"/>
                <a:ext cx="72275" cy="133650"/>
              </a:xfrm>
              <a:custGeom>
                <a:avLst/>
                <a:gdLst/>
                <a:ahLst/>
                <a:cxnLst/>
                <a:rect l="l" t="t" r="r" b="b"/>
                <a:pathLst>
                  <a:path w="2891" h="5346" extrusionOk="0">
                    <a:moveTo>
                      <a:pt x="1951" y="0"/>
                    </a:moveTo>
                    <a:lnTo>
                      <a:pt x="1" y="4985"/>
                    </a:lnTo>
                    <a:lnTo>
                      <a:pt x="1012" y="5346"/>
                    </a:lnTo>
                    <a:lnTo>
                      <a:pt x="2890" y="362"/>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6542488" y="2145800"/>
                <a:ext cx="1874500" cy="2242875"/>
              </a:xfrm>
              <a:custGeom>
                <a:avLst/>
                <a:gdLst/>
                <a:ahLst/>
                <a:cxnLst/>
                <a:rect l="l" t="t" r="r" b="b"/>
                <a:pathLst>
                  <a:path w="74980" h="89715" extrusionOk="0">
                    <a:moveTo>
                      <a:pt x="60172" y="0"/>
                    </a:moveTo>
                    <a:lnTo>
                      <a:pt x="58582" y="145"/>
                    </a:lnTo>
                    <a:lnTo>
                      <a:pt x="56921" y="433"/>
                    </a:lnTo>
                    <a:lnTo>
                      <a:pt x="55404" y="867"/>
                    </a:lnTo>
                    <a:lnTo>
                      <a:pt x="53815" y="1517"/>
                    </a:lnTo>
                    <a:lnTo>
                      <a:pt x="52298" y="2312"/>
                    </a:lnTo>
                    <a:lnTo>
                      <a:pt x="50781" y="3323"/>
                    </a:lnTo>
                    <a:lnTo>
                      <a:pt x="49336" y="4406"/>
                    </a:lnTo>
                    <a:lnTo>
                      <a:pt x="47820" y="5707"/>
                    </a:lnTo>
                    <a:lnTo>
                      <a:pt x="46375" y="7151"/>
                    </a:lnTo>
                    <a:lnTo>
                      <a:pt x="44930" y="8813"/>
                    </a:lnTo>
                    <a:lnTo>
                      <a:pt x="43558" y="10546"/>
                    </a:lnTo>
                    <a:lnTo>
                      <a:pt x="42185" y="12496"/>
                    </a:lnTo>
                    <a:lnTo>
                      <a:pt x="40741" y="14519"/>
                    </a:lnTo>
                    <a:lnTo>
                      <a:pt x="39368" y="16758"/>
                    </a:lnTo>
                    <a:lnTo>
                      <a:pt x="38068" y="19142"/>
                    </a:lnTo>
                    <a:lnTo>
                      <a:pt x="36696" y="21670"/>
                    </a:lnTo>
                    <a:lnTo>
                      <a:pt x="35323" y="24343"/>
                    </a:lnTo>
                    <a:lnTo>
                      <a:pt x="34023" y="27160"/>
                    </a:lnTo>
                    <a:lnTo>
                      <a:pt x="32723" y="30049"/>
                    </a:lnTo>
                    <a:lnTo>
                      <a:pt x="31423" y="33155"/>
                    </a:lnTo>
                    <a:lnTo>
                      <a:pt x="30050" y="36406"/>
                    </a:lnTo>
                    <a:lnTo>
                      <a:pt x="28822" y="39801"/>
                    </a:lnTo>
                    <a:lnTo>
                      <a:pt x="27522" y="43268"/>
                    </a:lnTo>
                    <a:lnTo>
                      <a:pt x="26222" y="46880"/>
                    </a:lnTo>
                    <a:lnTo>
                      <a:pt x="24921" y="50708"/>
                    </a:lnTo>
                    <a:lnTo>
                      <a:pt x="23621" y="54609"/>
                    </a:lnTo>
                    <a:lnTo>
                      <a:pt x="21454" y="55259"/>
                    </a:lnTo>
                    <a:lnTo>
                      <a:pt x="18998" y="56053"/>
                    </a:lnTo>
                    <a:lnTo>
                      <a:pt x="15820" y="57281"/>
                    </a:lnTo>
                    <a:lnTo>
                      <a:pt x="14014" y="58076"/>
                    </a:lnTo>
                    <a:lnTo>
                      <a:pt x="12136" y="58871"/>
                    </a:lnTo>
                    <a:lnTo>
                      <a:pt x="10186" y="59810"/>
                    </a:lnTo>
                    <a:lnTo>
                      <a:pt x="8163" y="60821"/>
                    </a:lnTo>
                    <a:lnTo>
                      <a:pt x="6141" y="61977"/>
                    </a:lnTo>
                    <a:lnTo>
                      <a:pt x="4046" y="63205"/>
                    </a:lnTo>
                    <a:lnTo>
                      <a:pt x="2023" y="64577"/>
                    </a:lnTo>
                    <a:lnTo>
                      <a:pt x="1" y="65949"/>
                    </a:lnTo>
                    <a:lnTo>
                      <a:pt x="48253" y="89714"/>
                    </a:lnTo>
                    <a:lnTo>
                      <a:pt x="50709" y="84658"/>
                    </a:lnTo>
                    <a:lnTo>
                      <a:pt x="53382" y="79024"/>
                    </a:lnTo>
                    <a:lnTo>
                      <a:pt x="56199" y="72956"/>
                    </a:lnTo>
                    <a:lnTo>
                      <a:pt x="59088" y="66600"/>
                    </a:lnTo>
                    <a:lnTo>
                      <a:pt x="61905" y="59954"/>
                    </a:lnTo>
                    <a:lnTo>
                      <a:pt x="64650" y="53236"/>
                    </a:lnTo>
                    <a:lnTo>
                      <a:pt x="65950" y="49841"/>
                    </a:lnTo>
                    <a:lnTo>
                      <a:pt x="67250" y="46519"/>
                    </a:lnTo>
                    <a:lnTo>
                      <a:pt x="68406" y="43124"/>
                    </a:lnTo>
                    <a:lnTo>
                      <a:pt x="69562" y="39801"/>
                    </a:lnTo>
                    <a:lnTo>
                      <a:pt x="70573" y="36550"/>
                    </a:lnTo>
                    <a:lnTo>
                      <a:pt x="71584" y="33372"/>
                    </a:lnTo>
                    <a:lnTo>
                      <a:pt x="72451" y="30266"/>
                    </a:lnTo>
                    <a:lnTo>
                      <a:pt x="73174" y="27232"/>
                    </a:lnTo>
                    <a:lnTo>
                      <a:pt x="73824" y="24343"/>
                    </a:lnTo>
                    <a:lnTo>
                      <a:pt x="74329" y="21526"/>
                    </a:lnTo>
                    <a:lnTo>
                      <a:pt x="74691" y="18853"/>
                    </a:lnTo>
                    <a:lnTo>
                      <a:pt x="74907" y="16325"/>
                    </a:lnTo>
                    <a:lnTo>
                      <a:pt x="74979" y="13941"/>
                    </a:lnTo>
                    <a:lnTo>
                      <a:pt x="74979" y="12858"/>
                    </a:lnTo>
                    <a:lnTo>
                      <a:pt x="74907" y="11774"/>
                    </a:lnTo>
                    <a:lnTo>
                      <a:pt x="74835" y="10691"/>
                    </a:lnTo>
                    <a:lnTo>
                      <a:pt x="74691" y="9752"/>
                    </a:lnTo>
                    <a:lnTo>
                      <a:pt x="74474" y="8813"/>
                    </a:lnTo>
                    <a:lnTo>
                      <a:pt x="74257" y="7874"/>
                    </a:lnTo>
                    <a:lnTo>
                      <a:pt x="73968" y="7079"/>
                    </a:lnTo>
                    <a:lnTo>
                      <a:pt x="73607" y="6284"/>
                    </a:lnTo>
                    <a:lnTo>
                      <a:pt x="73246" y="5562"/>
                    </a:lnTo>
                    <a:lnTo>
                      <a:pt x="72740" y="4912"/>
                    </a:lnTo>
                    <a:lnTo>
                      <a:pt x="72307" y="4334"/>
                    </a:lnTo>
                    <a:lnTo>
                      <a:pt x="71729" y="3756"/>
                    </a:lnTo>
                    <a:lnTo>
                      <a:pt x="71151" y="3251"/>
                    </a:lnTo>
                    <a:lnTo>
                      <a:pt x="70501" y="2889"/>
                    </a:lnTo>
                    <a:lnTo>
                      <a:pt x="68695" y="1950"/>
                    </a:lnTo>
                    <a:lnTo>
                      <a:pt x="66961" y="1156"/>
                    </a:lnTo>
                    <a:lnTo>
                      <a:pt x="65228" y="650"/>
                    </a:lnTo>
                    <a:lnTo>
                      <a:pt x="63494" y="217"/>
                    </a:lnTo>
                    <a:lnTo>
                      <a:pt x="6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6221063" y="3827025"/>
                <a:ext cx="1509700" cy="897525"/>
              </a:xfrm>
              <a:custGeom>
                <a:avLst/>
                <a:gdLst/>
                <a:ahLst/>
                <a:cxnLst/>
                <a:rect l="l" t="t" r="r" b="b"/>
                <a:pathLst>
                  <a:path w="60388" h="35901" extrusionOk="0">
                    <a:moveTo>
                      <a:pt x="11196" y="1"/>
                    </a:moveTo>
                    <a:lnTo>
                      <a:pt x="9318" y="1590"/>
                    </a:lnTo>
                    <a:lnTo>
                      <a:pt x="7585" y="3251"/>
                    </a:lnTo>
                    <a:lnTo>
                      <a:pt x="5923" y="5057"/>
                    </a:lnTo>
                    <a:lnTo>
                      <a:pt x="5201" y="5924"/>
                    </a:lnTo>
                    <a:lnTo>
                      <a:pt x="4407" y="6935"/>
                    </a:lnTo>
                    <a:lnTo>
                      <a:pt x="3756" y="7874"/>
                    </a:lnTo>
                    <a:lnTo>
                      <a:pt x="3034" y="8885"/>
                    </a:lnTo>
                    <a:lnTo>
                      <a:pt x="2456" y="9897"/>
                    </a:lnTo>
                    <a:lnTo>
                      <a:pt x="1878" y="10980"/>
                    </a:lnTo>
                    <a:lnTo>
                      <a:pt x="1300" y="12064"/>
                    </a:lnTo>
                    <a:lnTo>
                      <a:pt x="867" y="13147"/>
                    </a:lnTo>
                    <a:lnTo>
                      <a:pt x="434" y="14303"/>
                    </a:lnTo>
                    <a:lnTo>
                      <a:pt x="0" y="15459"/>
                    </a:lnTo>
                    <a:lnTo>
                      <a:pt x="54176" y="35901"/>
                    </a:lnTo>
                    <a:lnTo>
                      <a:pt x="55909" y="32650"/>
                    </a:lnTo>
                    <a:lnTo>
                      <a:pt x="57859" y="28894"/>
                    </a:lnTo>
                    <a:lnTo>
                      <a:pt x="60388" y="23910"/>
                    </a:lnTo>
                    <a:lnTo>
                      <a:pt x="11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6264388" y="4466300"/>
                <a:ext cx="511075" cy="595950"/>
              </a:xfrm>
              <a:custGeom>
                <a:avLst/>
                <a:gdLst/>
                <a:ahLst/>
                <a:cxnLst/>
                <a:rect l="l" t="t" r="r" b="b"/>
                <a:pathLst>
                  <a:path w="20443" h="23838" extrusionOk="0">
                    <a:moveTo>
                      <a:pt x="13798" y="2312"/>
                    </a:moveTo>
                    <a:lnTo>
                      <a:pt x="12497" y="3901"/>
                    </a:lnTo>
                    <a:lnTo>
                      <a:pt x="12497" y="3684"/>
                    </a:lnTo>
                    <a:lnTo>
                      <a:pt x="12497" y="3395"/>
                    </a:lnTo>
                    <a:lnTo>
                      <a:pt x="12570" y="3034"/>
                    </a:lnTo>
                    <a:lnTo>
                      <a:pt x="12714" y="2745"/>
                    </a:lnTo>
                    <a:lnTo>
                      <a:pt x="12931" y="2456"/>
                    </a:lnTo>
                    <a:lnTo>
                      <a:pt x="13292" y="2312"/>
                    </a:lnTo>
                    <a:close/>
                    <a:moveTo>
                      <a:pt x="17554" y="0"/>
                    </a:moveTo>
                    <a:lnTo>
                      <a:pt x="17337" y="145"/>
                    </a:lnTo>
                    <a:lnTo>
                      <a:pt x="17048" y="362"/>
                    </a:lnTo>
                    <a:lnTo>
                      <a:pt x="16759" y="723"/>
                    </a:lnTo>
                    <a:lnTo>
                      <a:pt x="16253" y="1590"/>
                    </a:lnTo>
                    <a:lnTo>
                      <a:pt x="15748" y="2601"/>
                    </a:lnTo>
                    <a:lnTo>
                      <a:pt x="15242" y="3540"/>
                    </a:lnTo>
                    <a:lnTo>
                      <a:pt x="14737" y="4407"/>
                    </a:lnTo>
                    <a:lnTo>
                      <a:pt x="14520" y="4696"/>
                    </a:lnTo>
                    <a:lnTo>
                      <a:pt x="14303" y="4912"/>
                    </a:lnTo>
                    <a:lnTo>
                      <a:pt x="14159" y="5057"/>
                    </a:lnTo>
                    <a:lnTo>
                      <a:pt x="13942" y="4984"/>
                    </a:lnTo>
                    <a:lnTo>
                      <a:pt x="13870" y="4840"/>
                    </a:lnTo>
                    <a:lnTo>
                      <a:pt x="13798" y="4623"/>
                    </a:lnTo>
                    <a:lnTo>
                      <a:pt x="13870" y="4407"/>
                    </a:lnTo>
                    <a:lnTo>
                      <a:pt x="14014" y="4190"/>
                    </a:lnTo>
                    <a:lnTo>
                      <a:pt x="14375" y="3540"/>
                    </a:lnTo>
                    <a:lnTo>
                      <a:pt x="14881" y="2890"/>
                    </a:lnTo>
                    <a:lnTo>
                      <a:pt x="15748" y="1662"/>
                    </a:lnTo>
                    <a:lnTo>
                      <a:pt x="15965" y="1228"/>
                    </a:lnTo>
                    <a:lnTo>
                      <a:pt x="16037" y="1084"/>
                    </a:lnTo>
                    <a:lnTo>
                      <a:pt x="15965" y="939"/>
                    </a:lnTo>
                    <a:lnTo>
                      <a:pt x="15676" y="867"/>
                    </a:lnTo>
                    <a:lnTo>
                      <a:pt x="15387" y="867"/>
                    </a:lnTo>
                    <a:lnTo>
                      <a:pt x="15170" y="939"/>
                    </a:lnTo>
                    <a:lnTo>
                      <a:pt x="14881" y="1084"/>
                    </a:lnTo>
                    <a:lnTo>
                      <a:pt x="14448" y="1373"/>
                    </a:lnTo>
                    <a:lnTo>
                      <a:pt x="14231" y="1445"/>
                    </a:lnTo>
                    <a:lnTo>
                      <a:pt x="13870" y="1373"/>
                    </a:lnTo>
                    <a:lnTo>
                      <a:pt x="13581" y="1301"/>
                    </a:lnTo>
                    <a:lnTo>
                      <a:pt x="13003" y="1301"/>
                    </a:lnTo>
                    <a:lnTo>
                      <a:pt x="12570" y="1445"/>
                    </a:lnTo>
                    <a:lnTo>
                      <a:pt x="12208" y="1734"/>
                    </a:lnTo>
                    <a:lnTo>
                      <a:pt x="11919" y="2023"/>
                    </a:lnTo>
                    <a:lnTo>
                      <a:pt x="11775" y="2312"/>
                    </a:lnTo>
                    <a:lnTo>
                      <a:pt x="11703" y="2601"/>
                    </a:lnTo>
                    <a:lnTo>
                      <a:pt x="11197" y="2673"/>
                    </a:lnTo>
                    <a:lnTo>
                      <a:pt x="10836" y="2673"/>
                    </a:lnTo>
                    <a:lnTo>
                      <a:pt x="10547" y="2890"/>
                    </a:lnTo>
                    <a:lnTo>
                      <a:pt x="10258" y="3179"/>
                    </a:lnTo>
                    <a:lnTo>
                      <a:pt x="10114" y="3540"/>
                    </a:lnTo>
                    <a:lnTo>
                      <a:pt x="9969" y="4045"/>
                    </a:lnTo>
                    <a:lnTo>
                      <a:pt x="9897" y="4623"/>
                    </a:lnTo>
                    <a:lnTo>
                      <a:pt x="9825" y="5851"/>
                    </a:lnTo>
                    <a:lnTo>
                      <a:pt x="9897" y="7079"/>
                    </a:lnTo>
                    <a:lnTo>
                      <a:pt x="9969" y="8163"/>
                    </a:lnTo>
                    <a:lnTo>
                      <a:pt x="10114" y="9174"/>
                    </a:lnTo>
                    <a:lnTo>
                      <a:pt x="1" y="17192"/>
                    </a:lnTo>
                    <a:lnTo>
                      <a:pt x="2818" y="23837"/>
                    </a:lnTo>
                    <a:lnTo>
                      <a:pt x="4263" y="21815"/>
                    </a:lnTo>
                    <a:lnTo>
                      <a:pt x="5780" y="19792"/>
                    </a:lnTo>
                    <a:lnTo>
                      <a:pt x="7658" y="17481"/>
                    </a:lnTo>
                    <a:lnTo>
                      <a:pt x="9536" y="15169"/>
                    </a:lnTo>
                    <a:lnTo>
                      <a:pt x="11342" y="13147"/>
                    </a:lnTo>
                    <a:lnTo>
                      <a:pt x="12136" y="12352"/>
                    </a:lnTo>
                    <a:lnTo>
                      <a:pt x="12858" y="11774"/>
                    </a:lnTo>
                    <a:lnTo>
                      <a:pt x="13436" y="11341"/>
                    </a:lnTo>
                    <a:lnTo>
                      <a:pt x="13653" y="11269"/>
                    </a:lnTo>
                    <a:lnTo>
                      <a:pt x="14231" y="11269"/>
                    </a:lnTo>
                    <a:lnTo>
                      <a:pt x="14592" y="11197"/>
                    </a:lnTo>
                    <a:lnTo>
                      <a:pt x="15387" y="10980"/>
                    </a:lnTo>
                    <a:lnTo>
                      <a:pt x="16109" y="10619"/>
                    </a:lnTo>
                    <a:lnTo>
                      <a:pt x="16759" y="10185"/>
                    </a:lnTo>
                    <a:lnTo>
                      <a:pt x="17337" y="9680"/>
                    </a:lnTo>
                    <a:lnTo>
                      <a:pt x="17770" y="9102"/>
                    </a:lnTo>
                    <a:lnTo>
                      <a:pt x="18059" y="8596"/>
                    </a:lnTo>
                    <a:lnTo>
                      <a:pt x="18132" y="8307"/>
                    </a:lnTo>
                    <a:lnTo>
                      <a:pt x="18204" y="8018"/>
                    </a:lnTo>
                    <a:lnTo>
                      <a:pt x="18204" y="7802"/>
                    </a:lnTo>
                    <a:lnTo>
                      <a:pt x="18276" y="7513"/>
                    </a:lnTo>
                    <a:lnTo>
                      <a:pt x="18637" y="6863"/>
                    </a:lnTo>
                    <a:lnTo>
                      <a:pt x="19071" y="6212"/>
                    </a:lnTo>
                    <a:lnTo>
                      <a:pt x="19576" y="5562"/>
                    </a:lnTo>
                    <a:lnTo>
                      <a:pt x="20010" y="4984"/>
                    </a:lnTo>
                    <a:lnTo>
                      <a:pt x="20299" y="4479"/>
                    </a:lnTo>
                    <a:lnTo>
                      <a:pt x="20443" y="4262"/>
                    </a:lnTo>
                    <a:lnTo>
                      <a:pt x="20443" y="4118"/>
                    </a:lnTo>
                    <a:lnTo>
                      <a:pt x="20371" y="3973"/>
                    </a:lnTo>
                    <a:lnTo>
                      <a:pt x="20226" y="3829"/>
                    </a:lnTo>
                    <a:lnTo>
                      <a:pt x="20082" y="3829"/>
                    </a:lnTo>
                    <a:lnTo>
                      <a:pt x="19865" y="3757"/>
                    </a:lnTo>
                    <a:lnTo>
                      <a:pt x="19504" y="3901"/>
                    </a:lnTo>
                    <a:lnTo>
                      <a:pt x="19143" y="4190"/>
                    </a:lnTo>
                    <a:lnTo>
                      <a:pt x="18782" y="4623"/>
                    </a:lnTo>
                    <a:lnTo>
                      <a:pt x="17987" y="5635"/>
                    </a:lnTo>
                    <a:lnTo>
                      <a:pt x="17265" y="6790"/>
                    </a:lnTo>
                    <a:lnTo>
                      <a:pt x="16976" y="7224"/>
                    </a:lnTo>
                    <a:lnTo>
                      <a:pt x="16687" y="7513"/>
                    </a:lnTo>
                    <a:lnTo>
                      <a:pt x="16470" y="7657"/>
                    </a:lnTo>
                    <a:lnTo>
                      <a:pt x="16326" y="7729"/>
                    </a:lnTo>
                    <a:lnTo>
                      <a:pt x="16109" y="7729"/>
                    </a:lnTo>
                    <a:lnTo>
                      <a:pt x="16037" y="7657"/>
                    </a:lnTo>
                    <a:lnTo>
                      <a:pt x="15892" y="7513"/>
                    </a:lnTo>
                    <a:lnTo>
                      <a:pt x="15820" y="7368"/>
                    </a:lnTo>
                    <a:lnTo>
                      <a:pt x="15676" y="6935"/>
                    </a:lnTo>
                    <a:lnTo>
                      <a:pt x="15676" y="6501"/>
                    </a:lnTo>
                    <a:lnTo>
                      <a:pt x="15820" y="5924"/>
                    </a:lnTo>
                    <a:lnTo>
                      <a:pt x="15965" y="5346"/>
                    </a:lnTo>
                    <a:lnTo>
                      <a:pt x="16181" y="4768"/>
                    </a:lnTo>
                    <a:lnTo>
                      <a:pt x="16759" y="3468"/>
                    </a:lnTo>
                    <a:lnTo>
                      <a:pt x="17337" y="2240"/>
                    </a:lnTo>
                    <a:lnTo>
                      <a:pt x="17843" y="1156"/>
                    </a:lnTo>
                    <a:lnTo>
                      <a:pt x="17987" y="723"/>
                    </a:lnTo>
                    <a:lnTo>
                      <a:pt x="17987" y="434"/>
                    </a:lnTo>
                    <a:lnTo>
                      <a:pt x="17987" y="145"/>
                    </a:lnTo>
                    <a:lnTo>
                      <a:pt x="17915" y="73"/>
                    </a:lnTo>
                    <a:lnTo>
                      <a:pt x="17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6806138" y="4668550"/>
                <a:ext cx="328700" cy="456900"/>
              </a:xfrm>
              <a:custGeom>
                <a:avLst/>
                <a:gdLst/>
                <a:ahLst/>
                <a:cxnLst/>
                <a:rect l="l" t="t" r="r" b="b"/>
                <a:pathLst>
                  <a:path w="13148" h="18276" extrusionOk="0">
                    <a:moveTo>
                      <a:pt x="8019" y="1"/>
                    </a:moveTo>
                    <a:lnTo>
                      <a:pt x="7874" y="145"/>
                    </a:lnTo>
                    <a:lnTo>
                      <a:pt x="7730" y="434"/>
                    </a:lnTo>
                    <a:lnTo>
                      <a:pt x="7586" y="723"/>
                    </a:lnTo>
                    <a:lnTo>
                      <a:pt x="7441" y="1590"/>
                    </a:lnTo>
                    <a:lnTo>
                      <a:pt x="7369" y="2456"/>
                    </a:lnTo>
                    <a:lnTo>
                      <a:pt x="7224" y="2962"/>
                    </a:lnTo>
                    <a:lnTo>
                      <a:pt x="7008" y="3612"/>
                    </a:lnTo>
                    <a:lnTo>
                      <a:pt x="6646" y="4335"/>
                    </a:lnTo>
                    <a:lnTo>
                      <a:pt x="6285" y="5057"/>
                    </a:lnTo>
                    <a:lnTo>
                      <a:pt x="5852" y="5707"/>
                    </a:lnTo>
                    <a:lnTo>
                      <a:pt x="5419" y="6213"/>
                    </a:lnTo>
                    <a:lnTo>
                      <a:pt x="4985" y="6574"/>
                    </a:lnTo>
                    <a:lnTo>
                      <a:pt x="4841" y="6646"/>
                    </a:lnTo>
                    <a:lnTo>
                      <a:pt x="4696" y="6646"/>
                    </a:lnTo>
                    <a:lnTo>
                      <a:pt x="4552" y="6502"/>
                    </a:lnTo>
                    <a:lnTo>
                      <a:pt x="4407" y="6357"/>
                    </a:lnTo>
                    <a:lnTo>
                      <a:pt x="4263" y="5707"/>
                    </a:lnTo>
                    <a:lnTo>
                      <a:pt x="4191" y="4768"/>
                    </a:lnTo>
                    <a:lnTo>
                      <a:pt x="4191" y="3757"/>
                    </a:lnTo>
                    <a:lnTo>
                      <a:pt x="4118" y="2673"/>
                    </a:lnTo>
                    <a:lnTo>
                      <a:pt x="4046" y="1806"/>
                    </a:lnTo>
                    <a:lnTo>
                      <a:pt x="3974" y="1445"/>
                    </a:lnTo>
                    <a:lnTo>
                      <a:pt x="3829" y="1156"/>
                    </a:lnTo>
                    <a:lnTo>
                      <a:pt x="3685" y="940"/>
                    </a:lnTo>
                    <a:lnTo>
                      <a:pt x="3540" y="867"/>
                    </a:lnTo>
                    <a:lnTo>
                      <a:pt x="3324" y="940"/>
                    </a:lnTo>
                    <a:lnTo>
                      <a:pt x="3179" y="1156"/>
                    </a:lnTo>
                    <a:lnTo>
                      <a:pt x="3107" y="1445"/>
                    </a:lnTo>
                    <a:lnTo>
                      <a:pt x="2963" y="1879"/>
                    </a:lnTo>
                    <a:lnTo>
                      <a:pt x="2818" y="2818"/>
                    </a:lnTo>
                    <a:lnTo>
                      <a:pt x="2818" y="4046"/>
                    </a:lnTo>
                    <a:lnTo>
                      <a:pt x="2818" y="6213"/>
                    </a:lnTo>
                    <a:lnTo>
                      <a:pt x="2818" y="7152"/>
                    </a:lnTo>
                    <a:lnTo>
                      <a:pt x="2529" y="7585"/>
                    </a:lnTo>
                    <a:lnTo>
                      <a:pt x="2240" y="8018"/>
                    </a:lnTo>
                    <a:lnTo>
                      <a:pt x="2096" y="8452"/>
                    </a:lnTo>
                    <a:lnTo>
                      <a:pt x="1879" y="8885"/>
                    </a:lnTo>
                    <a:lnTo>
                      <a:pt x="1735" y="9824"/>
                    </a:lnTo>
                    <a:lnTo>
                      <a:pt x="1662" y="10691"/>
                    </a:lnTo>
                    <a:lnTo>
                      <a:pt x="1662" y="11558"/>
                    </a:lnTo>
                    <a:lnTo>
                      <a:pt x="1735" y="12208"/>
                    </a:lnTo>
                    <a:lnTo>
                      <a:pt x="1879" y="12786"/>
                    </a:lnTo>
                    <a:lnTo>
                      <a:pt x="1" y="17987"/>
                    </a:lnTo>
                    <a:lnTo>
                      <a:pt x="4841" y="18276"/>
                    </a:lnTo>
                    <a:lnTo>
                      <a:pt x="4913" y="16325"/>
                    </a:lnTo>
                    <a:lnTo>
                      <a:pt x="5202" y="15747"/>
                    </a:lnTo>
                    <a:lnTo>
                      <a:pt x="5563" y="15025"/>
                    </a:lnTo>
                    <a:lnTo>
                      <a:pt x="5996" y="14158"/>
                    </a:lnTo>
                    <a:lnTo>
                      <a:pt x="6646" y="13219"/>
                    </a:lnTo>
                    <a:lnTo>
                      <a:pt x="7513" y="12280"/>
                    </a:lnTo>
                    <a:lnTo>
                      <a:pt x="7947" y="11775"/>
                    </a:lnTo>
                    <a:lnTo>
                      <a:pt x="8452" y="11341"/>
                    </a:lnTo>
                    <a:lnTo>
                      <a:pt x="9030" y="10980"/>
                    </a:lnTo>
                    <a:lnTo>
                      <a:pt x="9608" y="10619"/>
                    </a:lnTo>
                    <a:lnTo>
                      <a:pt x="10764" y="9897"/>
                    </a:lnTo>
                    <a:lnTo>
                      <a:pt x="11631" y="9174"/>
                    </a:lnTo>
                    <a:lnTo>
                      <a:pt x="12281" y="8452"/>
                    </a:lnTo>
                    <a:lnTo>
                      <a:pt x="12714" y="7802"/>
                    </a:lnTo>
                    <a:lnTo>
                      <a:pt x="13003" y="7224"/>
                    </a:lnTo>
                    <a:lnTo>
                      <a:pt x="13148" y="6791"/>
                    </a:lnTo>
                    <a:lnTo>
                      <a:pt x="13148" y="6429"/>
                    </a:lnTo>
                    <a:lnTo>
                      <a:pt x="13148" y="6357"/>
                    </a:lnTo>
                    <a:lnTo>
                      <a:pt x="13075" y="6285"/>
                    </a:lnTo>
                    <a:lnTo>
                      <a:pt x="12786" y="6285"/>
                    </a:lnTo>
                    <a:lnTo>
                      <a:pt x="12570" y="6574"/>
                    </a:lnTo>
                    <a:lnTo>
                      <a:pt x="12208" y="7079"/>
                    </a:lnTo>
                    <a:lnTo>
                      <a:pt x="11847" y="7802"/>
                    </a:lnTo>
                    <a:lnTo>
                      <a:pt x="11558" y="8163"/>
                    </a:lnTo>
                    <a:lnTo>
                      <a:pt x="11197" y="8452"/>
                    </a:lnTo>
                    <a:lnTo>
                      <a:pt x="10836" y="8669"/>
                    </a:lnTo>
                    <a:lnTo>
                      <a:pt x="10475" y="8885"/>
                    </a:lnTo>
                    <a:lnTo>
                      <a:pt x="9825" y="9030"/>
                    </a:lnTo>
                    <a:lnTo>
                      <a:pt x="9608" y="9030"/>
                    </a:lnTo>
                    <a:lnTo>
                      <a:pt x="9536" y="8596"/>
                    </a:lnTo>
                    <a:lnTo>
                      <a:pt x="9825" y="8524"/>
                    </a:lnTo>
                    <a:lnTo>
                      <a:pt x="10114" y="8307"/>
                    </a:lnTo>
                    <a:lnTo>
                      <a:pt x="10692" y="7946"/>
                    </a:lnTo>
                    <a:lnTo>
                      <a:pt x="11342" y="7441"/>
                    </a:lnTo>
                    <a:lnTo>
                      <a:pt x="11992" y="6646"/>
                    </a:lnTo>
                    <a:lnTo>
                      <a:pt x="12353" y="5924"/>
                    </a:lnTo>
                    <a:lnTo>
                      <a:pt x="12642" y="5346"/>
                    </a:lnTo>
                    <a:lnTo>
                      <a:pt x="12714" y="4840"/>
                    </a:lnTo>
                    <a:lnTo>
                      <a:pt x="12642" y="4479"/>
                    </a:lnTo>
                    <a:lnTo>
                      <a:pt x="12570" y="4190"/>
                    </a:lnTo>
                    <a:lnTo>
                      <a:pt x="12353" y="4046"/>
                    </a:lnTo>
                    <a:lnTo>
                      <a:pt x="11992" y="4046"/>
                    </a:lnTo>
                    <a:lnTo>
                      <a:pt x="11920" y="4190"/>
                    </a:lnTo>
                    <a:lnTo>
                      <a:pt x="11847" y="4479"/>
                    </a:lnTo>
                    <a:lnTo>
                      <a:pt x="11703" y="4985"/>
                    </a:lnTo>
                    <a:lnTo>
                      <a:pt x="11558" y="5346"/>
                    </a:lnTo>
                    <a:lnTo>
                      <a:pt x="11414" y="5779"/>
                    </a:lnTo>
                    <a:lnTo>
                      <a:pt x="11125" y="6213"/>
                    </a:lnTo>
                    <a:lnTo>
                      <a:pt x="10764" y="6502"/>
                    </a:lnTo>
                    <a:lnTo>
                      <a:pt x="10403" y="6791"/>
                    </a:lnTo>
                    <a:lnTo>
                      <a:pt x="9969" y="6935"/>
                    </a:lnTo>
                    <a:lnTo>
                      <a:pt x="9319" y="7152"/>
                    </a:lnTo>
                    <a:lnTo>
                      <a:pt x="9030" y="7152"/>
                    </a:lnTo>
                    <a:lnTo>
                      <a:pt x="9464" y="6718"/>
                    </a:lnTo>
                    <a:lnTo>
                      <a:pt x="9825" y="6213"/>
                    </a:lnTo>
                    <a:lnTo>
                      <a:pt x="10186" y="5707"/>
                    </a:lnTo>
                    <a:lnTo>
                      <a:pt x="10403" y="5201"/>
                    </a:lnTo>
                    <a:lnTo>
                      <a:pt x="10764" y="4190"/>
                    </a:lnTo>
                    <a:lnTo>
                      <a:pt x="10981" y="3251"/>
                    </a:lnTo>
                    <a:lnTo>
                      <a:pt x="10981" y="2456"/>
                    </a:lnTo>
                    <a:lnTo>
                      <a:pt x="10908" y="1806"/>
                    </a:lnTo>
                    <a:lnTo>
                      <a:pt x="10836" y="1590"/>
                    </a:lnTo>
                    <a:lnTo>
                      <a:pt x="10692" y="1445"/>
                    </a:lnTo>
                    <a:lnTo>
                      <a:pt x="10547" y="1301"/>
                    </a:lnTo>
                    <a:lnTo>
                      <a:pt x="10330" y="1301"/>
                    </a:lnTo>
                    <a:lnTo>
                      <a:pt x="10041" y="1373"/>
                    </a:lnTo>
                    <a:lnTo>
                      <a:pt x="9825" y="1590"/>
                    </a:lnTo>
                    <a:lnTo>
                      <a:pt x="9753" y="1879"/>
                    </a:lnTo>
                    <a:lnTo>
                      <a:pt x="9680" y="2240"/>
                    </a:lnTo>
                    <a:lnTo>
                      <a:pt x="9680" y="3179"/>
                    </a:lnTo>
                    <a:lnTo>
                      <a:pt x="9608" y="3684"/>
                    </a:lnTo>
                    <a:lnTo>
                      <a:pt x="9464" y="4262"/>
                    </a:lnTo>
                    <a:lnTo>
                      <a:pt x="9247" y="4768"/>
                    </a:lnTo>
                    <a:lnTo>
                      <a:pt x="9030" y="5129"/>
                    </a:lnTo>
                    <a:lnTo>
                      <a:pt x="8669" y="5418"/>
                    </a:lnTo>
                    <a:lnTo>
                      <a:pt x="8380" y="5563"/>
                    </a:lnTo>
                    <a:lnTo>
                      <a:pt x="8091" y="5635"/>
                    </a:lnTo>
                    <a:lnTo>
                      <a:pt x="7658" y="5635"/>
                    </a:lnTo>
                    <a:lnTo>
                      <a:pt x="8091" y="4479"/>
                    </a:lnTo>
                    <a:lnTo>
                      <a:pt x="8380" y="3468"/>
                    </a:lnTo>
                    <a:lnTo>
                      <a:pt x="8597" y="2529"/>
                    </a:lnTo>
                    <a:lnTo>
                      <a:pt x="8669" y="1662"/>
                    </a:lnTo>
                    <a:lnTo>
                      <a:pt x="8669" y="1012"/>
                    </a:lnTo>
                    <a:lnTo>
                      <a:pt x="8597" y="506"/>
                    </a:lnTo>
                    <a:lnTo>
                      <a:pt x="8452" y="145"/>
                    </a:lnTo>
                    <a:lnTo>
                      <a:pt x="8380" y="73"/>
                    </a:lnTo>
                    <a:lnTo>
                      <a:pt x="82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6363713" y="4740775"/>
                <a:ext cx="178800" cy="186025"/>
              </a:xfrm>
              <a:custGeom>
                <a:avLst/>
                <a:gdLst/>
                <a:ahLst/>
                <a:cxnLst/>
                <a:rect l="l" t="t" r="r" b="b"/>
                <a:pathLst>
                  <a:path w="7152" h="7441" extrusionOk="0">
                    <a:moveTo>
                      <a:pt x="3396" y="1"/>
                    </a:moveTo>
                    <a:lnTo>
                      <a:pt x="1" y="3035"/>
                    </a:lnTo>
                    <a:lnTo>
                      <a:pt x="4263" y="7441"/>
                    </a:lnTo>
                    <a:lnTo>
                      <a:pt x="7152" y="3757"/>
                    </a:lnTo>
                    <a:lnTo>
                      <a:pt x="3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6798938" y="5011650"/>
                <a:ext cx="158925" cy="113800"/>
              </a:xfrm>
              <a:custGeom>
                <a:avLst/>
                <a:gdLst/>
                <a:ahLst/>
                <a:cxnLst/>
                <a:rect l="l" t="t" r="r" b="b"/>
                <a:pathLst>
                  <a:path w="6357" h="4552" extrusionOk="0">
                    <a:moveTo>
                      <a:pt x="1300" y="1"/>
                    </a:moveTo>
                    <a:lnTo>
                      <a:pt x="0" y="4046"/>
                    </a:lnTo>
                    <a:lnTo>
                      <a:pt x="5707" y="4552"/>
                    </a:lnTo>
                    <a:lnTo>
                      <a:pt x="6357" y="1662"/>
                    </a:lnTo>
                    <a:lnTo>
                      <a:pt x="1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6054913" y="4778700"/>
                <a:ext cx="451500" cy="364800"/>
              </a:xfrm>
              <a:custGeom>
                <a:avLst/>
                <a:gdLst/>
                <a:ahLst/>
                <a:cxnLst/>
                <a:rect l="l" t="t" r="r" b="b"/>
                <a:pathLst>
                  <a:path w="18060" h="14592" extrusionOk="0">
                    <a:moveTo>
                      <a:pt x="13725" y="1"/>
                    </a:moveTo>
                    <a:lnTo>
                      <a:pt x="73" y="7730"/>
                    </a:lnTo>
                    <a:lnTo>
                      <a:pt x="1" y="14520"/>
                    </a:lnTo>
                    <a:lnTo>
                      <a:pt x="10113" y="14592"/>
                    </a:lnTo>
                    <a:lnTo>
                      <a:pt x="18059" y="4479"/>
                    </a:lnTo>
                    <a:lnTo>
                      <a:pt x="13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6757388" y="5067650"/>
                <a:ext cx="196875" cy="75850"/>
              </a:xfrm>
              <a:custGeom>
                <a:avLst/>
                <a:gdLst/>
                <a:ahLst/>
                <a:cxnLst/>
                <a:rect l="l" t="t" r="r" b="b"/>
                <a:pathLst>
                  <a:path w="7875" h="3034" extrusionOk="0">
                    <a:moveTo>
                      <a:pt x="1807" y="0"/>
                    </a:moveTo>
                    <a:lnTo>
                      <a:pt x="1" y="3034"/>
                    </a:lnTo>
                    <a:lnTo>
                      <a:pt x="7874" y="3034"/>
                    </a:lnTo>
                    <a:lnTo>
                      <a:pt x="7874" y="1589"/>
                    </a:lnTo>
                    <a:lnTo>
                      <a:pt x="1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6764613" y="2266775"/>
                <a:ext cx="1495275" cy="1935900"/>
              </a:xfrm>
              <a:custGeom>
                <a:avLst/>
                <a:gdLst/>
                <a:ahLst/>
                <a:cxnLst/>
                <a:rect l="l" t="t" r="r" b="b"/>
                <a:pathLst>
                  <a:path w="59811" h="77436" extrusionOk="0">
                    <a:moveTo>
                      <a:pt x="53309" y="1"/>
                    </a:moveTo>
                    <a:lnTo>
                      <a:pt x="52515" y="73"/>
                    </a:lnTo>
                    <a:lnTo>
                      <a:pt x="51720" y="217"/>
                    </a:lnTo>
                    <a:lnTo>
                      <a:pt x="50925" y="434"/>
                    </a:lnTo>
                    <a:lnTo>
                      <a:pt x="50131" y="723"/>
                    </a:lnTo>
                    <a:lnTo>
                      <a:pt x="49336" y="1012"/>
                    </a:lnTo>
                    <a:lnTo>
                      <a:pt x="48542" y="1445"/>
                    </a:lnTo>
                    <a:lnTo>
                      <a:pt x="47675" y="1951"/>
                    </a:lnTo>
                    <a:lnTo>
                      <a:pt x="46880" y="2457"/>
                    </a:lnTo>
                    <a:lnTo>
                      <a:pt x="46086" y="3107"/>
                    </a:lnTo>
                    <a:lnTo>
                      <a:pt x="45291" y="3757"/>
                    </a:lnTo>
                    <a:lnTo>
                      <a:pt x="43702" y="5202"/>
                    </a:lnTo>
                    <a:lnTo>
                      <a:pt x="42113" y="6863"/>
                    </a:lnTo>
                    <a:lnTo>
                      <a:pt x="40596" y="8741"/>
                    </a:lnTo>
                    <a:lnTo>
                      <a:pt x="39079" y="10764"/>
                    </a:lnTo>
                    <a:lnTo>
                      <a:pt x="37562" y="12858"/>
                    </a:lnTo>
                    <a:lnTo>
                      <a:pt x="36045" y="15098"/>
                    </a:lnTo>
                    <a:lnTo>
                      <a:pt x="34601" y="17481"/>
                    </a:lnTo>
                    <a:lnTo>
                      <a:pt x="33228" y="19865"/>
                    </a:lnTo>
                    <a:lnTo>
                      <a:pt x="31856" y="22321"/>
                    </a:lnTo>
                    <a:lnTo>
                      <a:pt x="30555" y="24777"/>
                    </a:lnTo>
                    <a:lnTo>
                      <a:pt x="29255" y="27305"/>
                    </a:lnTo>
                    <a:lnTo>
                      <a:pt x="28100" y="29833"/>
                    </a:lnTo>
                    <a:lnTo>
                      <a:pt x="25788" y="34673"/>
                    </a:lnTo>
                    <a:lnTo>
                      <a:pt x="23838" y="39224"/>
                    </a:lnTo>
                    <a:lnTo>
                      <a:pt x="22104" y="43341"/>
                    </a:lnTo>
                    <a:lnTo>
                      <a:pt x="20732" y="46808"/>
                    </a:lnTo>
                    <a:lnTo>
                      <a:pt x="19720" y="49481"/>
                    </a:lnTo>
                    <a:lnTo>
                      <a:pt x="18854" y="51865"/>
                    </a:lnTo>
                    <a:lnTo>
                      <a:pt x="1" y="58871"/>
                    </a:lnTo>
                    <a:lnTo>
                      <a:pt x="39368" y="77435"/>
                    </a:lnTo>
                    <a:lnTo>
                      <a:pt x="40740" y="74257"/>
                    </a:lnTo>
                    <a:lnTo>
                      <a:pt x="42257" y="70573"/>
                    </a:lnTo>
                    <a:lnTo>
                      <a:pt x="44208" y="65806"/>
                    </a:lnTo>
                    <a:lnTo>
                      <a:pt x="46375" y="60171"/>
                    </a:lnTo>
                    <a:lnTo>
                      <a:pt x="48758" y="53815"/>
                    </a:lnTo>
                    <a:lnTo>
                      <a:pt x="51142" y="47025"/>
                    </a:lnTo>
                    <a:lnTo>
                      <a:pt x="52298" y="43485"/>
                    </a:lnTo>
                    <a:lnTo>
                      <a:pt x="53454" y="39946"/>
                    </a:lnTo>
                    <a:lnTo>
                      <a:pt x="54537" y="36406"/>
                    </a:lnTo>
                    <a:lnTo>
                      <a:pt x="55621" y="32939"/>
                    </a:lnTo>
                    <a:lnTo>
                      <a:pt x="56560" y="29400"/>
                    </a:lnTo>
                    <a:lnTo>
                      <a:pt x="57426" y="26005"/>
                    </a:lnTo>
                    <a:lnTo>
                      <a:pt x="58149" y="22682"/>
                    </a:lnTo>
                    <a:lnTo>
                      <a:pt x="58799" y="19504"/>
                    </a:lnTo>
                    <a:lnTo>
                      <a:pt x="59304" y="16470"/>
                    </a:lnTo>
                    <a:lnTo>
                      <a:pt x="59593" y="13581"/>
                    </a:lnTo>
                    <a:lnTo>
                      <a:pt x="59738" y="10908"/>
                    </a:lnTo>
                    <a:lnTo>
                      <a:pt x="59810" y="9680"/>
                    </a:lnTo>
                    <a:lnTo>
                      <a:pt x="59738" y="8452"/>
                    </a:lnTo>
                    <a:lnTo>
                      <a:pt x="59666" y="7369"/>
                    </a:lnTo>
                    <a:lnTo>
                      <a:pt x="59521" y="6285"/>
                    </a:lnTo>
                    <a:lnTo>
                      <a:pt x="59304" y="5274"/>
                    </a:lnTo>
                    <a:lnTo>
                      <a:pt x="59088" y="4407"/>
                    </a:lnTo>
                    <a:lnTo>
                      <a:pt x="58799" y="3540"/>
                    </a:lnTo>
                    <a:lnTo>
                      <a:pt x="58438" y="2818"/>
                    </a:lnTo>
                    <a:lnTo>
                      <a:pt x="58004" y="2095"/>
                    </a:lnTo>
                    <a:lnTo>
                      <a:pt x="57499" y="1518"/>
                    </a:lnTo>
                    <a:lnTo>
                      <a:pt x="56993" y="1084"/>
                    </a:lnTo>
                    <a:lnTo>
                      <a:pt x="56343" y="651"/>
                    </a:lnTo>
                    <a:lnTo>
                      <a:pt x="55693" y="362"/>
                    </a:lnTo>
                    <a:lnTo>
                      <a:pt x="54898" y="145"/>
                    </a:lnTo>
                    <a:lnTo>
                      <a:pt x="54104" y="73"/>
                    </a:lnTo>
                    <a:lnTo>
                      <a:pt x="53309"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6" name="Google Shape;686;p35"/>
            <p:cNvSpPr/>
            <p:nvPr/>
          </p:nvSpPr>
          <p:spPr>
            <a:xfrm>
              <a:off x="5954600" y="4970050"/>
              <a:ext cx="276800" cy="199725"/>
            </a:xfrm>
            <a:custGeom>
              <a:avLst/>
              <a:gdLst/>
              <a:ahLst/>
              <a:cxnLst/>
              <a:rect l="l" t="t" r="r" b="b"/>
              <a:pathLst>
                <a:path w="11072" h="7989" extrusionOk="0">
                  <a:moveTo>
                    <a:pt x="10091" y="0"/>
                  </a:moveTo>
                  <a:lnTo>
                    <a:pt x="0" y="7989"/>
                  </a:lnTo>
                  <a:lnTo>
                    <a:pt x="11072" y="7849"/>
                  </a:lnTo>
                  <a:close/>
                </a:path>
              </a:pathLst>
            </a:custGeom>
            <a:solidFill>
              <a:schemeClr val="dk1"/>
            </a:solidFill>
            <a:ln>
              <a:noFill/>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6"/>
          <p:cNvSpPr txBox="1">
            <a:spLocks noGrp="1"/>
          </p:cNvSpPr>
          <p:nvPr>
            <p:ph type="title"/>
          </p:nvPr>
        </p:nvSpPr>
        <p:spPr>
          <a:xfrm>
            <a:off x="743255" y="272037"/>
            <a:ext cx="8208239"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Día de la raza</a:t>
            </a:r>
            <a:endParaRPr dirty="0"/>
          </a:p>
        </p:txBody>
      </p:sp>
      <p:sp>
        <p:nvSpPr>
          <p:cNvPr id="694" name="Google Shape;694;p36"/>
          <p:cNvSpPr txBox="1">
            <a:spLocks noGrp="1"/>
          </p:cNvSpPr>
          <p:nvPr>
            <p:ph type="subTitle" idx="1"/>
          </p:nvPr>
        </p:nvSpPr>
        <p:spPr>
          <a:xfrm>
            <a:off x="2999969" y="1495994"/>
            <a:ext cx="5838820" cy="68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dirty="0"/>
              <a:t>Nos da la oportunidad de reforzar en los niños los sentimientos de solidaridad y aceptación hacia todas las personas, sin importar su raza, el color de su piel, su nacionalidad, religión, cultura y cualquier otra condición que las haga parecer diferente.</a:t>
            </a:r>
          </a:p>
          <a:p>
            <a:pPr marL="0" lvl="0" indent="0" algn="l" rtl="0">
              <a:spcBef>
                <a:spcPts val="0"/>
              </a:spcBef>
              <a:spcAft>
                <a:spcPts val="1600"/>
              </a:spcAft>
              <a:buNone/>
            </a:pPr>
            <a:r>
              <a:rPr lang="en-US" dirty="0">
                <a:hlinkClick r:id="rId3"/>
              </a:rPr>
              <a:t>https://www.youtube.com/watch?v=dtHpo32_XUo</a:t>
            </a:r>
            <a:endParaRPr lang="es-ES" dirty="0"/>
          </a:p>
          <a:p>
            <a:pPr marL="0" lvl="0" indent="0" algn="l" rtl="0">
              <a:spcBef>
                <a:spcPts val="0"/>
              </a:spcBef>
              <a:spcAft>
                <a:spcPts val="1600"/>
              </a:spcAft>
              <a:buNone/>
            </a:pPr>
            <a:r>
              <a:rPr lang="en-US" dirty="0">
                <a:hlinkClick r:id="rId4"/>
              </a:rPr>
              <a:t>https://www.youtube.com/watch?v=5EcjG03AfIQ</a:t>
            </a:r>
            <a:endParaRPr lang="es-ES" dirty="0"/>
          </a:p>
          <a:p>
            <a:pPr marL="0" lvl="0" indent="0" algn="l" rtl="0">
              <a:spcBef>
                <a:spcPts val="0"/>
              </a:spcBef>
              <a:spcAft>
                <a:spcPts val="1600"/>
              </a:spcAft>
              <a:buNone/>
            </a:pPr>
            <a:r>
              <a:rPr lang="en-US" dirty="0"/>
              <a:t>https://www.youtube.com/watch?v=WP-KbuSYyzA</a:t>
            </a:r>
          </a:p>
        </p:txBody>
      </p:sp>
      <p:grpSp>
        <p:nvGrpSpPr>
          <p:cNvPr id="697" name="Google Shape;697;p36"/>
          <p:cNvGrpSpPr/>
          <p:nvPr/>
        </p:nvGrpSpPr>
        <p:grpSpPr>
          <a:xfrm flipH="1">
            <a:off x="0" y="1068231"/>
            <a:ext cx="2841953" cy="3924137"/>
            <a:chOff x="5867300" y="650749"/>
            <a:chExt cx="2737211" cy="3779511"/>
          </a:xfrm>
        </p:grpSpPr>
        <p:sp>
          <p:nvSpPr>
            <p:cNvPr id="698" name="Google Shape;698;p36"/>
            <p:cNvSpPr/>
            <p:nvPr/>
          </p:nvSpPr>
          <p:spPr>
            <a:xfrm>
              <a:off x="5867300" y="3965260"/>
              <a:ext cx="544372" cy="348551"/>
            </a:xfrm>
            <a:custGeom>
              <a:avLst/>
              <a:gdLst/>
              <a:ahLst/>
              <a:cxnLst/>
              <a:rect l="l" t="t" r="r" b="b"/>
              <a:pathLst>
                <a:path w="14389" h="9213" extrusionOk="0">
                  <a:moveTo>
                    <a:pt x="9406" y="0"/>
                  </a:moveTo>
                  <a:lnTo>
                    <a:pt x="8728" y="1903"/>
                  </a:lnTo>
                  <a:lnTo>
                    <a:pt x="0" y="4291"/>
                  </a:lnTo>
                  <a:lnTo>
                    <a:pt x="14243" y="9212"/>
                  </a:lnTo>
                  <a:lnTo>
                    <a:pt x="14388" y="1200"/>
                  </a:lnTo>
                  <a:lnTo>
                    <a:pt x="9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8067025" y="3962045"/>
              <a:ext cx="537486" cy="468215"/>
            </a:xfrm>
            <a:custGeom>
              <a:avLst/>
              <a:gdLst/>
              <a:ahLst/>
              <a:cxnLst/>
              <a:rect l="l" t="t" r="r" b="b"/>
              <a:pathLst>
                <a:path w="14207" h="12376" extrusionOk="0">
                  <a:moveTo>
                    <a:pt x="8231" y="0"/>
                  </a:moveTo>
                  <a:lnTo>
                    <a:pt x="3152" y="5309"/>
                  </a:lnTo>
                  <a:lnTo>
                    <a:pt x="5843" y="5976"/>
                  </a:lnTo>
                  <a:lnTo>
                    <a:pt x="0" y="12376"/>
                  </a:lnTo>
                  <a:lnTo>
                    <a:pt x="0" y="12376"/>
                  </a:lnTo>
                  <a:lnTo>
                    <a:pt x="14206" y="9043"/>
                  </a:lnTo>
                  <a:lnTo>
                    <a:pt x="8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5978260" y="2209869"/>
              <a:ext cx="1741241" cy="1905850"/>
            </a:xfrm>
            <a:custGeom>
              <a:avLst/>
              <a:gdLst/>
              <a:ahLst/>
              <a:cxnLst/>
              <a:rect l="l" t="t" r="r" b="b"/>
              <a:pathLst>
                <a:path w="46025" h="50376" extrusionOk="0">
                  <a:moveTo>
                    <a:pt x="32825" y="0"/>
                  </a:moveTo>
                  <a:lnTo>
                    <a:pt x="30813" y="1746"/>
                  </a:lnTo>
                  <a:lnTo>
                    <a:pt x="21140" y="10085"/>
                  </a:lnTo>
                  <a:lnTo>
                    <a:pt x="15479" y="14873"/>
                  </a:lnTo>
                  <a:lnTo>
                    <a:pt x="14049" y="16012"/>
                  </a:lnTo>
                  <a:lnTo>
                    <a:pt x="13916" y="16122"/>
                  </a:lnTo>
                  <a:lnTo>
                    <a:pt x="13613" y="16473"/>
                  </a:lnTo>
                  <a:lnTo>
                    <a:pt x="13079" y="17237"/>
                  </a:lnTo>
                  <a:lnTo>
                    <a:pt x="12231" y="18716"/>
                  </a:lnTo>
                  <a:lnTo>
                    <a:pt x="11249" y="20606"/>
                  </a:lnTo>
                  <a:lnTo>
                    <a:pt x="9601" y="24049"/>
                  </a:lnTo>
                  <a:lnTo>
                    <a:pt x="7213" y="29431"/>
                  </a:lnTo>
                  <a:lnTo>
                    <a:pt x="3673" y="37806"/>
                  </a:lnTo>
                  <a:lnTo>
                    <a:pt x="352" y="46012"/>
                  </a:lnTo>
                  <a:lnTo>
                    <a:pt x="1" y="46909"/>
                  </a:lnTo>
                  <a:lnTo>
                    <a:pt x="255" y="47067"/>
                  </a:lnTo>
                  <a:lnTo>
                    <a:pt x="2061" y="48000"/>
                  </a:lnTo>
                  <a:lnTo>
                    <a:pt x="3843" y="48776"/>
                  </a:lnTo>
                  <a:lnTo>
                    <a:pt x="5443" y="49346"/>
                  </a:lnTo>
                  <a:lnTo>
                    <a:pt x="6607" y="49685"/>
                  </a:lnTo>
                  <a:lnTo>
                    <a:pt x="7819" y="49976"/>
                  </a:lnTo>
                  <a:lnTo>
                    <a:pt x="9079" y="50194"/>
                  </a:lnTo>
                  <a:lnTo>
                    <a:pt x="10364" y="50340"/>
                  </a:lnTo>
                  <a:lnTo>
                    <a:pt x="11673" y="50376"/>
                  </a:lnTo>
                  <a:lnTo>
                    <a:pt x="12994" y="50303"/>
                  </a:lnTo>
                  <a:lnTo>
                    <a:pt x="14304" y="50085"/>
                  </a:lnTo>
                  <a:lnTo>
                    <a:pt x="14946" y="49903"/>
                  </a:lnTo>
                  <a:lnTo>
                    <a:pt x="15310" y="48509"/>
                  </a:lnTo>
                  <a:lnTo>
                    <a:pt x="16340" y="44800"/>
                  </a:lnTo>
                  <a:lnTo>
                    <a:pt x="18340" y="38049"/>
                  </a:lnTo>
                  <a:lnTo>
                    <a:pt x="20570" y="31006"/>
                  </a:lnTo>
                  <a:lnTo>
                    <a:pt x="21964" y="26861"/>
                  </a:lnTo>
                  <a:lnTo>
                    <a:pt x="23140" y="23600"/>
                  </a:lnTo>
                  <a:lnTo>
                    <a:pt x="23819" y="22037"/>
                  </a:lnTo>
                  <a:lnTo>
                    <a:pt x="24134" y="21455"/>
                  </a:lnTo>
                  <a:lnTo>
                    <a:pt x="24255" y="21346"/>
                  </a:lnTo>
                  <a:lnTo>
                    <a:pt x="35697" y="15055"/>
                  </a:lnTo>
                  <a:lnTo>
                    <a:pt x="46025" y="9455"/>
                  </a:lnTo>
                  <a:lnTo>
                    <a:pt x="328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483616" y="2607896"/>
              <a:ext cx="1028590" cy="1502783"/>
            </a:xfrm>
            <a:custGeom>
              <a:avLst/>
              <a:gdLst/>
              <a:ahLst/>
              <a:cxnLst/>
              <a:rect l="l" t="t" r="r" b="b"/>
              <a:pathLst>
                <a:path w="27188" h="39722" fill="none" extrusionOk="0">
                  <a:moveTo>
                    <a:pt x="27188" y="1"/>
                  </a:moveTo>
                  <a:lnTo>
                    <a:pt x="9018" y="10352"/>
                  </a:lnTo>
                  <a:lnTo>
                    <a:pt x="0" y="39722"/>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8007856" y="1030428"/>
              <a:ext cx="422854" cy="487964"/>
            </a:xfrm>
            <a:custGeom>
              <a:avLst/>
              <a:gdLst/>
              <a:ahLst/>
              <a:cxnLst/>
              <a:rect l="l" t="t" r="r" b="b"/>
              <a:pathLst>
                <a:path w="11177" h="12898" extrusionOk="0">
                  <a:moveTo>
                    <a:pt x="4364" y="1"/>
                  </a:moveTo>
                  <a:lnTo>
                    <a:pt x="3916" y="37"/>
                  </a:lnTo>
                  <a:lnTo>
                    <a:pt x="3479" y="134"/>
                  </a:lnTo>
                  <a:lnTo>
                    <a:pt x="3092" y="304"/>
                  </a:lnTo>
                  <a:lnTo>
                    <a:pt x="2752" y="534"/>
                  </a:lnTo>
                  <a:lnTo>
                    <a:pt x="2486" y="813"/>
                  </a:lnTo>
                  <a:lnTo>
                    <a:pt x="2292" y="1140"/>
                  </a:lnTo>
                  <a:lnTo>
                    <a:pt x="2231" y="1322"/>
                  </a:lnTo>
                  <a:lnTo>
                    <a:pt x="1904" y="1298"/>
                  </a:lnTo>
                  <a:lnTo>
                    <a:pt x="1358" y="1371"/>
                  </a:lnTo>
                  <a:lnTo>
                    <a:pt x="934" y="1577"/>
                  </a:lnTo>
                  <a:lnTo>
                    <a:pt x="643" y="1880"/>
                  </a:lnTo>
                  <a:lnTo>
                    <a:pt x="449" y="2243"/>
                  </a:lnTo>
                  <a:lnTo>
                    <a:pt x="352" y="2619"/>
                  </a:lnTo>
                  <a:lnTo>
                    <a:pt x="340" y="2983"/>
                  </a:lnTo>
                  <a:lnTo>
                    <a:pt x="401" y="3286"/>
                  </a:lnTo>
                  <a:lnTo>
                    <a:pt x="473" y="3407"/>
                  </a:lnTo>
                  <a:lnTo>
                    <a:pt x="316" y="3504"/>
                  </a:lnTo>
                  <a:lnTo>
                    <a:pt x="110" y="3746"/>
                  </a:lnTo>
                  <a:lnTo>
                    <a:pt x="13" y="4025"/>
                  </a:lnTo>
                  <a:lnTo>
                    <a:pt x="1" y="4328"/>
                  </a:lnTo>
                  <a:lnTo>
                    <a:pt x="86" y="4619"/>
                  </a:lnTo>
                  <a:lnTo>
                    <a:pt x="243" y="4874"/>
                  </a:lnTo>
                  <a:lnTo>
                    <a:pt x="461" y="5068"/>
                  </a:lnTo>
                  <a:lnTo>
                    <a:pt x="716" y="5165"/>
                  </a:lnTo>
                  <a:lnTo>
                    <a:pt x="861" y="5165"/>
                  </a:lnTo>
                  <a:lnTo>
                    <a:pt x="1795" y="6958"/>
                  </a:lnTo>
                  <a:lnTo>
                    <a:pt x="4607" y="10037"/>
                  </a:lnTo>
                  <a:lnTo>
                    <a:pt x="5213" y="11201"/>
                  </a:lnTo>
                  <a:lnTo>
                    <a:pt x="5504" y="11674"/>
                  </a:lnTo>
                  <a:lnTo>
                    <a:pt x="5904" y="12401"/>
                  </a:lnTo>
                  <a:lnTo>
                    <a:pt x="5976" y="12510"/>
                  </a:lnTo>
                  <a:lnTo>
                    <a:pt x="6340" y="12801"/>
                  </a:lnTo>
                  <a:lnTo>
                    <a:pt x="6728" y="12898"/>
                  </a:lnTo>
                  <a:lnTo>
                    <a:pt x="7019" y="12874"/>
                  </a:lnTo>
                  <a:lnTo>
                    <a:pt x="7322" y="12716"/>
                  </a:lnTo>
                  <a:lnTo>
                    <a:pt x="7613" y="12413"/>
                  </a:lnTo>
                  <a:lnTo>
                    <a:pt x="7746" y="12183"/>
                  </a:lnTo>
                  <a:lnTo>
                    <a:pt x="7904" y="12171"/>
                  </a:lnTo>
                  <a:lnTo>
                    <a:pt x="8182" y="12098"/>
                  </a:lnTo>
                  <a:lnTo>
                    <a:pt x="8546" y="11868"/>
                  </a:lnTo>
                  <a:lnTo>
                    <a:pt x="8922" y="11419"/>
                  </a:lnTo>
                  <a:lnTo>
                    <a:pt x="9140" y="10934"/>
                  </a:lnTo>
                  <a:lnTo>
                    <a:pt x="9176" y="10716"/>
                  </a:lnTo>
                  <a:lnTo>
                    <a:pt x="9298" y="10716"/>
                  </a:lnTo>
                  <a:lnTo>
                    <a:pt x="9758" y="10619"/>
                  </a:lnTo>
                  <a:lnTo>
                    <a:pt x="10134" y="10413"/>
                  </a:lnTo>
                  <a:lnTo>
                    <a:pt x="10340" y="10231"/>
                  </a:lnTo>
                  <a:lnTo>
                    <a:pt x="10485" y="9989"/>
                  </a:lnTo>
                  <a:lnTo>
                    <a:pt x="10546" y="9686"/>
                  </a:lnTo>
                  <a:lnTo>
                    <a:pt x="10522" y="9504"/>
                  </a:lnTo>
                  <a:lnTo>
                    <a:pt x="10643" y="9431"/>
                  </a:lnTo>
                  <a:lnTo>
                    <a:pt x="10861" y="9225"/>
                  </a:lnTo>
                  <a:lnTo>
                    <a:pt x="11019" y="8958"/>
                  </a:lnTo>
                  <a:lnTo>
                    <a:pt x="11128" y="8643"/>
                  </a:lnTo>
                  <a:lnTo>
                    <a:pt x="11176" y="8304"/>
                  </a:lnTo>
                  <a:lnTo>
                    <a:pt x="11152" y="7965"/>
                  </a:lnTo>
                  <a:lnTo>
                    <a:pt x="11055" y="7625"/>
                  </a:lnTo>
                  <a:lnTo>
                    <a:pt x="10898" y="7310"/>
                  </a:lnTo>
                  <a:lnTo>
                    <a:pt x="10776" y="7177"/>
                  </a:lnTo>
                  <a:lnTo>
                    <a:pt x="10922" y="7007"/>
                  </a:lnTo>
                  <a:lnTo>
                    <a:pt x="11104" y="6498"/>
                  </a:lnTo>
                  <a:lnTo>
                    <a:pt x="11140" y="5904"/>
                  </a:lnTo>
                  <a:lnTo>
                    <a:pt x="11019" y="5492"/>
                  </a:lnTo>
                  <a:lnTo>
                    <a:pt x="10861" y="5262"/>
                  </a:lnTo>
                  <a:lnTo>
                    <a:pt x="10752" y="5177"/>
                  </a:lnTo>
                  <a:lnTo>
                    <a:pt x="10813" y="5080"/>
                  </a:lnTo>
                  <a:lnTo>
                    <a:pt x="10898" y="4813"/>
                  </a:lnTo>
                  <a:lnTo>
                    <a:pt x="10910" y="4352"/>
                  </a:lnTo>
                  <a:lnTo>
                    <a:pt x="10740" y="3710"/>
                  </a:lnTo>
                  <a:lnTo>
                    <a:pt x="10498" y="3298"/>
                  </a:lnTo>
                  <a:lnTo>
                    <a:pt x="10292" y="3104"/>
                  </a:lnTo>
                  <a:lnTo>
                    <a:pt x="10182" y="3031"/>
                  </a:lnTo>
                  <a:lnTo>
                    <a:pt x="10207" y="2886"/>
                  </a:lnTo>
                  <a:lnTo>
                    <a:pt x="10122" y="2559"/>
                  </a:lnTo>
                  <a:lnTo>
                    <a:pt x="9952" y="2255"/>
                  </a:lnTo>
                  <a:lnTo>
                    <a:pt x="9685" y="1989"/>
                  </a:lnTo>
                  <a:lnTo>
                    <a:pt x="9370" y="1795"/>
                  </a:lnTo>
                  <a:lnTo>
                    <a:pt x="9031" y="1686"/>
                  </a:lnTo>
                  <a:lnTo>
                    <a:pt x="8704" y="1686"/>
                  </a:lnTo>
                  <a:lnTo>
                    <a:pt x="8388" y="1831"/>
                  </a:lnTo>
                  <a:lnTo>
                    <a:pt x="8255" y="1977"/>
                  </a:lnTo>
                  <a:lnTo>
                    <a:pt x="8231" y="1831"/>
                  </a:lnTo>
                  <a:lnTo>
                    <a:pt x="8122" y="1552"/>
                  </a:lnTo>
                  <a:lnTo>
                    <a:pt x="7952" y="1310"/>
                  </a:lnTo>
                  <a:lnTo>
                    <a:pt x="7746" y="1116"/>
                  </a:lnTo>
                  <a:lnTo>
                    <a:pt x="7370" y="898"/>
                  </a:lnTo>
                  <a:lnTo>
                    <a:pt x="6946" y="813"/>
                  </a:lnTo>
                  <a:lnTo>
                    <a:pt x="6655" y="825"/>
                  </a:lnTo>
                  <a:lnTo>
                    <a:pt x="6510" y="849"/>
                  </a:lnTo>
                  <a:lnTo>
                    <a:pt x="6498" y="777"/>
                  </a:lnTo>
                  <a:lnTo>
                    <a:pt x="6255" y="583"/>
                  </a:lnTo>
                  <a:lnTo>
                    <a:pt x="5843" y="365"/>
                  </a:lnTo>
                  <a:lnTo>
                    <a:pt x="5334" y="183"/>
                  </a:lnTo>
                  <a:lnTo>
                    <a:pt x="5067" y="110"/>
                  </a:lnTo>
                  <a:lnTo>
                    <a:pt x="4837" y="49"/>
                  </a:lnTo>
                  <a:lnTo>
                    <a:pt x="4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7986784" y="1215689"/>
              <a:ext cx="346697" cy="299974"/>
            </a:xfrm>
            <a:custGeom>
              <a:avLst/>
              <a:gdLst/>
              <a:ahLst/>
              <a:cxnLst/>
              <a:rect l="l" t="t" r="r" b="b"/>
              <a:pathLst>
                <a:path w="9164" h="7929" extrusionOk="0">
                  <a:moveTo>
                    <a:pt x="2485" y="1"/>
                  </a:moveTo>
                  <a:lnTo>
                    <a:pt x="2267" y="122"/>
                  </a:lnTo>
                  <a:lnTo>
                    <a:pt x="1879" y="243"/>
                  </a:lnTo>
                  <a:lnTo>
                    <a:pt x="1479" y="280"/>
                  </a:lnTo>
                  <a:lnTo>
                    <a:pt x="1418" y="268"/>
                  </a:lnTo>
                  <a:lnTo>
                    <a:pt x="1309" y="486"/>
                  </a:lnTo>
                  <a:lnTo>
                    <a:pt x="715" y="1892"/>
                  </a:lnTo>
                  <a:lnTo>
                    <a:pt x="303" y="3152"/>
                  </a:lnTo>
                  <a:lnTo>
                    <a:pt x="85" y="4171"/>
                  </a:lnTo>
                  <a:lnTo>
                    <a:pt x="0" y="4861"/>
                  </a:lnTo>
                  <a:lnTo>
                    <a:pt x="0" y="5516"/>
                  </a:lnTo>
                  <a:lnTo>
                    <a:pt x="73" y="6134"/>
                  </a:lnTo>
                  <a:lnTo>
                    <a:pt x="267" y="6692"/>
                  </a:lnTo>
                  <a:lnTo>
                    <a:pt x="582" y="7177"/>
                  </a:lnTo>
                  <a:lnTo>
                    <a:pt x="1030" y="7552"/>
                  </a:lnTo>
                  <a:lnTo>
                    <a:pt x="1649" y="7819"/>
                  </a:lnTo>
                  <a:lnTo>
                    <a:pt x="2024" y="7892"/>
                  </a:lnTo>
                  <a:lnTo>
                    <a:pt x="2400" y="7928"/>
                  </a:lnTo>
                  <a:lnTo>
                    <a:pt x="3188" y="7904"/>
                  </a:lnTo>
                  <a:lnTo>
                    <a:pt x="3988" y="7795"/>
                  </a:lnTo>
                  <a:lnTo>
                    <a:pt x="4776" y="7613"/>
                  </a:lnTo>
                  <a:lnTo>
                    <a:pt x="5891" y="7274"/>
                  </a:lnTo>
                  <a:lnTo>
                    <a:pt x="7152" y="6752"/>
                  </a:lnTo>
                  <a:lnTo>
                    <a:pt x="7612" y="6522"/>
                  </a:lnTo>
                  <a:lnTo>
                    <a:pt x="7794" y="6546"/>
                  </a:lnTo>
                  <a:lnTo>
                    <a:pt x="8170" y="6474"/>
                  </a:lnTo>
                  <a:lnTo>
                    <a:pt x="8521" y="6243"/>
                  </a:lnTo>
                  <a:lnTo>
                    <a:pt x="8824" y="5928"/>
                  </a:lnTo>
                  <a:lnTo>
                    <a:pt x="9042" y="5540"/>
                  </a:lnTo>
                  <a:lnTo>
                    <a:pt x="9164" y="5116"/>
                  </a:lnTo>
                  <a:lnTo>
                    <a:pt x="9139" y="4692"/>
                  </a:lnTo>
                  <a:lnTo>
                    <a:pt x="8958" y="4292"/>
                  </a:lnTo>
                  <a:lnTo>
                    <a:pt x="8788" y="4122"/>
                  </a:lnTo>
                  <a:lnTo>
                    <a:pt x="8594" y="3989"/>
                  </a:lnTo>
                  <a:lnTo>
                    <a:pt x="8170" y="3904"/>
                  </a:lnTo>
                  <a:lnTo>
                    <a:pt x="7758" y="3977"/>
                  </a:lnTo>
                  <a:lnTo>
                    <a:pt x="7430" y="4171"/>
                  </a:lnTo>
                  <a:lnTo>
                    <a:pt x="7321" y="4316"/>
                  </a:lnTo>
                  <a:lnTo>
                    <a:pt x="7212" y="4292"/>
                  </a:lnTo>
                  <a:lnTo>
                    <a:pt x="6933" y="4013"/>
                  </a:lnTo>
                  <a:lnTo>
                    <a:pt x="6691" y="3516"/>
                  </a:lnTo>
                  <a:lnTo>
                    <a:pt x="6630" y="3007"/>
                  </a:lnTo>
                  <a:lnTo>
                    <a:pt x="6679" y="2619"/>
                  </a:lnTo>
                  <a:lnTo>
                    <a:pt x="6727" y="2401"/>
                  </a:lnTo>
                  <a:lnTo>
                    <a:pt x="6727" y="2401"/>
                  </a:lnTo>
                  <a:lnTo>
                    <a:pt x="6642" y="2474"/>
                  </a:lnTo>
                  <a:lnTo>
                    <a:pt x="6424" y="2546"/>
                  </a:lnTo>
                  <a:lnTo>
                    <a:pt x="6182" y="2558"/>
                  </a:lnTo>
                  <a:lnTo>
                    <a:pt x="5927" y="2498"/>
                  </a:lnTo>
                  <a:lnTo>
                    <a:pt x="5685" y="2389"/>
                  </a:lnTo>
                  <a:lnTo>
                    <a:pt x="5491" y="2231"/>
                  </a:lnTo>
                  <a:lnTo>
                    <a:pt x="5370" y="2037"/>
                  </a:lnTo>
                  <a:lnTo>
                    <a:pt x="5321" y="1819"/>
                  </a:lnTo>
                  <a:lnTo>
                    <a:pt x="5358" y="1698"/>
                  </a:lnTo>
                  <a:lnTo>
                    <a:pt x="5297" y="1783"/>
                  </a:lnTo>
                  <a:lnTo>
                    <a:pt x="5127" y="1892"/>
                  </a:lnTo>
                  <a:lnTo>
                    <a:pt x="4897" y="1940"/>
                  </a:lnTo>
                  <a:lnTo>
                    <a:pt x="4667" y="1928"/>
                  </a:lnTo>
                  <a:lnTo>
                    <a:pt x="4436" y="1855"/>
                  </a:lnTo>
                  <a:lnTo>
                    <a:pt x="4230" y="1734"/>
                  </a:lnTo>
                  <a:lnTo>
                    <a:pt x="4097" y="1552"/>
                  </a:lnTo>
                  <a:lnTo>
                    <a:pt x="4061" y="1322"/>
                  </a:lnTo>
                  <a:lnTo>
                    <a:pt x="4085" y="1189"/>
                  </a:lnTo>
                  <a:lnTo>
                    <a:pt x="3976" y="1237"/>
                  </a:lnTo>
                  <a:lnTo>
                    <a:pt x="3709" y="1274"/>
                  </a:lnTo>
                  <a:lnTo>
                    <a:pt x="3394" y="1261"/>
                  </a:lnTo>
                  <a:lnTo>
                    <a:pt x="3079" y="1165"/>
                  </a:lnTo>
                  <a:lnTo>
                    <a:pt x="2788" y="1019"/>
                  </a:lnTo>
                  <a:lnTo>
                    <a:pt x="2558" y="813"/>
                  </a:lnTo>
                  <a:lnTo>
                    <a:pt x="2424" y="534"/>
                  </a:lnTo>
                  <a:lnTo>
                    <a:pt x="2424" y="195"/>
                  </a:lnTo>
                  <a:lnTo>
                    <a:pt x="24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7300744" y="2490959"/>
              <a:ext cx="1191875" cy="1799011"/>
            </a:xfrm>
            <a:custGeom>
              <a:avLst/>
              <a:gdLst/>
              <a:ahLst/>
              <a:cxnLst/>
              <a:rect l="l" t="t" r="r" b="b"/>
              <a:pathLst>
                <a:path w="31504" h="47552" extrusionOk="0">
                  <a:moveTo>
                    <a:pt x="4486" y="1"/>
                  </a:moveTo>
                  <a:lnTo>
                    <a:pt x="4025" y="1916"/>
                  </a:lnTo>
                  <a:lnTo>
                    <a:pt x="1758" y="11419"/>
                  </a:lnTo>
                  <a:lnTo>
                    <a:pt x="401" y="17322"/>
                  </a:lnTo>
                  <a:lnTo>
                    <a:pt x="37" y="19092"/>
                  </a:lnTo>
                  <a:lnTo>
                    <a:pt x="1" y="19273"/>
                  </a:lnTo>
                  <a:lnTo>
                    <a:pt x="13" y="19698"/>
                  </a:lnTo>
                  <a:lnTo>
                    <a:pt x="171" y="20461"/>
                  </a:lnTo>
                  <a:lnTo>
                    <a:pt x="631" y="21722"/>
                  </a:lnTo>
                  <a:lnTo>
                    <a:pt x="1346" y="23201"/>
                  </a:lnTo>
                  <a:lnTo>
                    <a:pt x="2280" y="24873"/>
                  </a:lnTo>
                  <a:lnTo>
                    <a:pt x="3419" y="26716"/>
                  </a:lnTo>
                  <a:lnTo>
                    <a:pt x="5383" y="29685"/>
                  </a:lnTo>
                  <a:lnTo>
                    <a:pt x="8425" y="33940"/>
                  </a:lnTo>
                  <a:lnTo>
                    <a:pt x="11674" y="38255"/>
                  </a:lnTo>
                  <a:lnTo>
                    <a:pt x="16425" y="44328"/>
                  </a:lnTo>
                  <a:lnTo>
                    <a:pt x="19031" y="47552"/>
                  </a:lnTo>
                  <a:lnTo>
                    <a:pt x="19564" y="47479"/>
                  </a:lnTo>
                  <a:lnTo>
                    <a:pt x="20607" y="47285"/>
                  </a:lnTo>
                  <a:lnTo>
                    <a:pt x="21637" y="47019"/>
                  </a:lnTo>
                  <a:lnTo>
                    <a:pt x="22631" y="46679"/>
                  </a:lnTo>
                  <a:lnTo>
                    <a:pt x="23589" y="46291"/>
                  </a:lnTo>
                  <a:lnTo>
                    <a:pt x="24510" y="45843"/>
                  </a:lnTo>
                  <a:lnTo>
                    <a:pt x="25395" y="45358"/>
                  </a:lnTo>
                  <a:lnTo>
                    <a:pt x="26243" y="44813"/>
                  </a:lnTo>
                  <a:lnTo>
                    <a:pt x="27443" y="43928"/>
                  </a:lnTo>
                  <a:lnTo>
                    <a:pt x="28873" y="42619"/>
                  </a:lnTo>
                  <a:lnTo>
                    <a:pt x="30098" y="41213"/>
                  </a:lnTo>
                  <a:lnTo>
                    <a:pt x="31104" y="39722"/>
                  </a:lnTo>
                  <a:lnTo>
                    <a:pt x="31504" y="38970"/>
                  </a:lnTo>
                  <a:lnTo>
                    <a:pt x="31019" y="38679"/>
                  </a:lnTo>
                  <a:lnTo>
                    <a:pt x="29661" y="37697"/>
                  </a:lnTo>
                  <a:lnTo>
                    <a:pt x="27867" y="36243"/>
                  </a:lnTo>
                  <a:lnTo>
                    <a:pt x="25649" y="34340"/>
                  </a:lnTo>
                  <a:lnTo>
                    <a:pt x="23043" y="31964"/>
                  </a:lnTo>
                  <a:lnTo>
                    <a:pt x="20086" y="29140"/>
                  </a:lnTo>
                  <a:lnTo>
                    <a:pt x="16789" y="25867"/>
                  </a:lnTo>
                  <a:lnTo>
                    <a:pt x="13201" y="22134"/>
                  </a:lnTo>
                  <a:lnTo>
                    <a:pt x="11298" y="20098"/>
                  </a:lnTo>
                  <a:lnTo>
                    <a:pt x="11867" y="19564"/>
                  </a:lnTo>
                  <a:lnTo>
                    <a:pt x="12958" y="18437"/>
                  </a:lnTo>
                  <a:lnTo>
                    <a:pt x="13977" y="17237"/>
                  </a:lnTo>
                  <a:lnTo>
                    <a:pt x="14946" y="15976"/>
                  </a:lnTo>
                  <a:lnTo>
                    <a:pt x="16280" y="14025"/>
                  </a:lnTo>
                  <a:lnTo>
                    <a:pt x="17819" y="11419"/>
                  </a:lnTo>
                  <a:lnTo>
                    <a:pt x="19080" y="8995"/>
                  </a:lnTo>
                  <a:lnTo>
                    <a:pt x="20049" y="6922"/>
                  </a:lnTo>
                  <a:lnTo>
                    <a:pt x="20958" y="4728"/>
                  </a:lnTo>
                  <a:lnTo>
                    <a:pt x="21067" y="4401"/>
                  </a:lnTo>
                  <a:lnTo>
                    <a:pt x="44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7662112" y="2684922"/>
              <a:ext cx="802541" cy="1328526"/>
            </a:xfrm>
            <a:custGeom>
              <a:avLst/>
              <a:gdLst/>
              <a:ahLst/>
              <a:cxnLst/>
              <a:rect l="l" t="t" r="r" b="b"/>
              <a:pathLst>
                <a:path w="21213" h="35116" fill="none" extrusionOk="0">
                  <a:moveTo>
                    <a:pt x="9588" y="1"/>
                  </a:moveTo>
                  <a:lnTo>
                    <a:pt x="9467" y="340"/>
                  </a:lnTo>
                  <a:lnTo>
                    <a:pt x="8522" y="2619"/>
                  </a:lnTo>
                  <a:lnTo>
                    <a:pt x="7528" y="4728"/>
                  </a:lnTo>
                  <a:lnTo>
                    <a:pt x="6267" y="7128"/>
                  </a:lnTo>
                  <a:lnTo>
                    <a:pt x="5140" y="8971"/>
                  </a:lnTo>
                  <a:lnTo>
                    <a:pt x="4315" y="10183"/>
                  </a:lnTo>
                  <a:lnTo>
                    <a:pt x="3443" y="11346"/>
                  </a:lnTo>
                  <a:lnTo>
                    <a:pt x="2522" y="12437"/>
                  </a:lnTo>
                  <a:lnTo>
                    <a:pt x="1552" y="13431"/>
                  </a:lnTo>
                  <a:lnTo>
                    <a:pt x="522" y="14292"/>
                  </a:lnTo>
                  <a:lnTo>
                    <a:pt x="0" y="14655"/>
                  </a:lnTo>
                  <a:lnTo>
                    <a:pt x="352" y="15080"/>
                  </a:lnTo>
                  <a:lnTo>
                    <a:pt x="1976" y="16849"/>
                  </a:lnTo>
                  <a:lnTo>
                    <a:pt x="5903" y="20958"/>
                  </a:lnTo>
                  <a:lnTo>
                    <a:pt x="10958" y="26025"/>
                  </a:lnTo>
                  <a:lnTo>
                    <a:pt x="14376" y="29322"/>
                  </a:lnTo>
                  <a:lnTo>
                    <a:pt x="17552" y="32231"/>
                  </a:lnTo>
                  <a:lnTo>
                    <a:pt x="19588" y="33928"/>
                  </a:lnTo>
                  <a:lnTo>
                    <a:pt x="20727" y="34789"/>
                  </a:lnTo>
                  <a:lnTo>
                    <a:pt x="21212" y="35116"/>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7107688" y="1439464"/>
              <a:ext cx="1286343" cy="1265724"/>
            </a:xfrm>
            <a:custGeom>
              <a:avLst/>
              <a:gdLst/>
              <a:ahLst/>
              <a:cxnLst/>
              <a:rect l="l" t="t" r="r" b="b"/>
              <a:pathLst>
                <a:path w="34001" h="33456" extrusionOk="0">
                  <a:moveTo>
                    <a:pt x="18280" y="1"/>
                  </a:moveTo>
                  <a:lnTo>
                    <a:pt x="17686" y="98"/>
                  </a:lnTo>
                  <a:lnTo>
                    <a:pt x="16571" y="534"/>
                  </a:lnTo>
                  <a:lnTo>
                    <a:pt x="15201" y="1262"/>
                  </a:lnTo>
                  <a:lnTo>
                    <a:pt x="13674" y="2280"/>
                  </a:lnTo>
                  <a:lnTo>
                    <a:pt x="12098" y="3565"/>
                  </a:lnTo>
                  <a:lnTo>
                    <a:pt x="10946" y="4692"/>
                  </a:lnTo>
                  <a:lnTo>
                    <a:pt x="10207" y="5516"/>
                  </a:lnTo>
                  <a:lnTo>
                    <a:pt x="9516" y="6401"/>
                  </a:lnTo>
                  <a:lnTo>
                    <a:pt x="8886" y="7334"/>
                  </a:lnTo>
                  <a:lnTo>
                    <a:pt x="8595" y="7819"/>
                  </a:lnTo>
                  <a:lnTo>
                    <a:pt x="8219" y="8292"/>
                  </a:lnTo>
                  <a:lnTo>
                    <a:pt x="7334" y="9128"/>
                  </a:lnTo>
                  <a:lnTo>
                    <a:pt x="6352" y="9843"/>
                  </a:lnTo>
                  <a:lnTo>
                    <a:pt x="5358" y="10449"/>
                  </a:lnTo>
                  <a:lnTo>
                    <a:pt x="3965" y="11140"/>
                  </a:lnTo>
                  <a:lnTo>
                    <a:pt x="2728" y="11625"/>
                  </a:lnTo>
                  <a:lnTo>
                    <a:pt x="2607" y="11662"/>
                  </a:lnTo>
                  <a:lnTo>
                    <a:pt x="2595" y="11783"/>
                  </a:lnTo>
                  <a:lnTo>
                    <a:pt x="2595" y="12583"/>
                  </a:lnTo>
                  <a:lnTo>
                    <a:pt x="2668" y="13322"/>
                  </a:lnTo>
                  <a:lnTo>
                    <a:pt x="2849" y="14146"/>
                  </a:lnTo>
                  <a:lnTo>
                    <a:pt x="3189" y="14983"/>
                  </a:lnTo>
                  <a:lnTo>
                    <a:pt x="3565" y="15565"/>
                  </a:lnTo>
                  <a:lnTo>
                    <a:pt x="3880" y="15928"/>
                  </a:lnTo>
                  <a:lnTo>
                    <a:pt x="4255" y="16231"/>
                  </a:lnTo>
                  <a:lnTo>
                    <a:pt x="4692" y="16498"/>
                  </a:lnTo>
                  <a:lnTo>
                    <a:pt x="4946" y="16607"/>
                  </a:lnTo>
                  <a:lnTo>
                    <a:pt x="4837" y="16668"/>
                  </a:lnTo>
                  <a:lnTo>
                    <a:pt x="3334" y="17516"/>
                  </a:lnTo>
                  <a:lnTo>
                    <a:pt x="1359" y="18752"/>
                  </a:lnTo>
                  <a:lnTo>
                    <a:pt x="62" y="19758"/>
                  </a:lnTo>
                  <a:lnTo>
                    <a:pt x="1" y="19868"/>
                  </a:lnTo>
                  <a:lnTo>
                    <a:pt x="74" y="19989"/>
                  </a:lnTo>
                  <a:lnTo>
                    <a:pt x="922" y="21249"/>
                  </a:lnTo>
                  <a:lnTo>
                    <a:pt x="2159" y="22813"/>
                  </a:lnTo>
                  <a:lnTo>
                    <a:pt x="3237" y="24037"/>
                  </a:lnTo>
                  <a:lnTo>
                    <a:pt x="4534" y="25346"/>
                  </a:lnTo>
                  <a:lnTo>
                    <a:pt x="6049" y="26704"/>
                  </a:lnTo>
                  <a:lnTo>
                    <a:pt x="7795" y="28061"/>
                  </a:lnTo>
                  <a:lnTo>
                    <a:pt x="9746" y="29370"/>
                  </a:lnTo>
                  <a:lnTo>
                    <a:pt x="11371" y="30280"/>
                  </a:lnTo>
                  <a:lnTo>
                    <a:pt x="12522" y="30849"/>
                  </a:lnTo>
                  <a:lnTo>
                    <a:pt x="13734" y="31383"/>
                  </a:lnTo>
                  <a:lnTo>
                    <a:pt x="14995" y="31867"/>
                  </a:lnTo>
                  <a:lnTo>
                    <a:pt x="16304" y="32304"/>
                  </a:lnTo>
                  <a:lnTo>
                    <a:pt x="17686" y="32667"/>
                  </a:lnTo>
                  <a:lnTo>
                    <a:pt x="19116" y="32983"/>
                  </a:lnTo>
                  <a:lnTo>
                    <a:pt x="20595" y="33213"/>
                  </a:lnTo>
                  <a:lnTo>
                    <a:pt x="22146" y="33370"/>
                  </a:lnTo>
                  <a:lnTo>
                    <a:pt x="23746" y="33455"/>
                  </a:lnTo>
                  <a:lnTo>
                    <a:pt x="25407" y="33443"/>
                  </a:lnTo>
                  <a:lnTo>
                    <a:pt x="27128" y="33334"/>
                  </a:lnTo>
                  <a:lnTo>
                    <a:pt x="28013" y="33237"/>
                  </a:lnTo>
                  <a:lnTo>
                    <a:pt x="28389" y="32073"/>
                  </a:lnTo>
                  <a:lnTo>
                    <a:pt x="28801" y="30886"/>
                  </a:lnTo>
                  <a:lnTo>
                    <a:pt x="29928" y="27795"/>
                  </a:lnTo>
                  <a:lnTo>
                    <a:pt x="30995" y="24874"/>
                  </a:lnTo>
                  <a:lnTo>
                    <a:pt x="30995" y="24861"/>
                  </a:lnTo>
                  <a:lnTo>
                    <a:pt x="31225" y="24510"/>
                  </a:lnTo>
                  <a:lnTo>
                    <a:pt x="31673" y="23746"/>
                  </a:lnTo>
                  <a:lnTo>
                    <a:pt x="32255" y="22546"/>
                  </a:lnTo>
                  <a:lnTo>
                    <a:pt x="32886" y="20849"/>
                  </a:lnTo>
                  <a:lnTo>
                    <a:pt x="33370" y="19104"/>
                  </a:lnTo>
                  <a:lnTo>
                    <a:pt x="33710" y="17383"/>
                  </a:lnTo>
                  <a:lnTo>
                    <a:pt x="33916" y="15734"/>
                  </a:lnTo>
                  <a:lnTo>
                    <a:pt x="34001" y="14243"/>
                  </a:lnTo>
                  <a:lnTo>
                    <a:pt x="33989" y="12971"/>
                  </a:lnTo>
                  <a:lnTo>
                    <a:pt x="33940" y="12449"/>
                  </a:lnTo>
                  <a:lnTo>
                    <a:pt x="33892" y="12074"/>
                  </a:lnTo>
                  <a:lnTo>
                    <a:pt x="33746" y="11358"/>
                  </a:lnTo>
                  <a:lnTo>
                    <a:pt x="33443" y="10352"/>
                  </a:lnTo>
                  <a:lnTo>
                    <a:pt x="32886" y="9116"/>
                  </a:lnTo>
                  <a:lnTo>
                    <a:pt x="32195" y="8013"/>
                  </a:lnTo>
                  <a:lnTo>
                    <a:pt x="31407" y="7043"/>
                  </a:lnTo>
                  <a:lnTo>
                    <a:pt x="30595" y="6171"/>
                  </a:lnTo>
                  <a:lnTo>
                    <a:pt x="29358" y="5080"/>
                  </a:lnTo>
                  <a:lnTo>
                    <a:pt x="28631" y="4498"/>
                  </a:lnTo>
                  <a:lnTo>
                    <a:pt x="28316" y="4231"/>
                  </a:lnTo>
                  <a:lnTo>
                    <a:pt x="24510" y="2256"/>
                  </a:lnTo>
                  <a:lnTo>
                    <a:pt x="23795" y="2134"/>
                  </a:lnTo>
                  <a:lnTo>
                    <a:pt x="22789" y="1552"/>
                  </a:lnTo>
                  <a:lnTo>
                    <a:pt x="22377" y="1443"/>
                  </a:lnTo>
                  <a:lnTo>
                    <a:pt x="20316" y="825"/>
                  </a:lnTo>
                  <a:lnTo>
                    <a:pt x="19334" y="449"/>
                  </a:lnTo>
                  <a:lnTo>
                    <a:pt x="18825" y="207"/>
                  </a:lnTo>
                  <a:lnTo>
                    <a:pt x="18643" y="86"/>
                  </a:lnTo>
                  <a:lnTo>
                    <a:pt x="18558" y="37"/>
                  </a:lnTo>
                  <a:lnTo>
                    <a:pt x="182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7107688" y="1614663"/>
              <a:ext cx="581523" cy="576454"/>
            </a:xfrm>
            <a:custGeom>
              <a:avLst/>
              <a:gdLst/>
              <a:ahLst/>
              <a:cxnLst/>
              <a:rect l="l" t="t" r="r" b="b"/>
              <a:pathLst>
                <a:path w="15371" h="15237" extrusionOk="0">
                  <a:moveTo>
                    <a:pt x="15371" y="0"/>
                  </a:moveTo>
                  <a:lnTo>
                    <a:pt x="13734" y="2206"/>
                  </a:lnTo>
                  <a:lnTo>
                    <a:pt x="12061" y="4364"/>
                  </a:lnTo>
                  <a:lnTo>
                    <a:pt x="11213" y="5431"/>
                  </a:lnTo>
                  <a:lnTo>
                    <a:pt x="10352" y="6485"/>
                  </a:lnTo>
                  <a:lnTo>
                    <a:pt x="9468" y="7527"/>
                  </a:lnTo>
                  <a:lnTo>
                    <a:pt x="8546" y="8534"/>
                  </a:lnTo>
                  <a:lnTo>
                    <a:pt x="8086" y="9031"/>
                  </a:lnTo>
                  <a:lnTo>
                    <a:pt x="7128" y="9988"/>
                  </a:lnTo>
                  <a:lnTo>
                    <a:pt x="6619" y="10449"/>
                  </a:lnTo>
                  <a:lnTo>
                    <a:pt x="6122" y="10897"/>
                  </a:lnTo>
                  <a:lnTo>
                    <a:pt x="5589" y="11309"/>
                  </a:lnTo>
                  <a:lnTo>
                    <a:pt x="5310" y="11503"/>
                  </a:lnTo>
                  <a:lnTo>
                    <a:pt x="5031" y="11685"/>
                  </a:lnTo>
                  <a:lnTo>
                    <a:pt x="4752" y="11855"/>
                  </a:lnTo>
                  <a:lnTo>
                    <a:pt x="4449" y="12037"/>
                  </a:lnTo>
                  <a:lnTo>
                    <a:pt x="3262" y="12740"/>
                  </a:lnTo>
                  <a:lnTo>
                    <a:pt x="2122" y="13491"/>
                  </a:lnTo>
                  <a:lnTo>
                    <a:pt x="1552" y="13879"/>
                  </a:lnTo>
                  <a:lnTo>
                    <a:pt x="1007" y="14303"/>
                  </a:lnTo>
                  <a:lnTo>
                    <a:pt x="740" y="14509"/>
                  </a:lnTo>
                  <a:lnTo>
                    <a:pt x="474" y="14740"/>
                  </a:lnTo>
                  <a:lnTo>
                    <a:pt x="219" y="14970"/>
                  </a:lnTo>
                  <a:lnTo>
                    <a:pt x="1" y="15237"/>
                  </a:lnTo>
                  <a:lnTo>
                    <a:pt x="243" y="14994"/>
                  </a:lnTo>
                  <a:lnTo>
                    <a:pt x="522" y="14788"/>
                  </a:lnTo>
                  <a:lnTo>
                    <a:pt x="801" y="14594"/>
                  </a:lnTo>
                  <a:lnTo>
                    <a:pt x="1080" y="14412"/>
                  </a:lnTo>
                  <a:lnTo>
                    <a:pt x="1662" y="14049"/>
                  </a:lnTo>
                  <a:lnTo>
                    <a:pt x="2243" y="13697"/>
                  </a:lnTo>
                  <a:lnTo>
                    <a:pt x="3431" y="13018"/>
                  </a:lnTo>
                  <a:lnTo>
                    <a:pt x="4631" y="12364"/>
                  </a:lnTo>
                  <a:lnTo>
                    <a:pt x="4934" y="12206"/>
                  </a:lnTo>
                  <a:lnTo>
                    <a:pt x="5237" y="12037"/>
                  </a:lnTo>
                  <a:lnTo>
                    <a:pt x="5395" y="11940"/>
                  </a:lnTo>
                  <a:lnTo>
                    <a:pt x="5540" y="11843"/>
                  </a:lnTo>
                  <a:lnTo>
                    <a:pt x="5686" y="11746"/>
                  </a:lnTo>
                  <a:lnTo>
                    <a:pt x="5831" y="11649"/>
                  </a:lnTo>
                  <a:lnTo>
                    <a:pt x="6401" y="11237"/>
                  </a:lnTo>
                  <a:lnTo>
                    <a:pt x="6934" y="10800"/>
                  </a:lnTo>
                  <a:lnTo>
                    <a:pt x="7443" y="10340"/>
                  </a:lnTo>
                  <a:lnTo>
                    <a:pt x="8437" y="9370"/>
                  </a:lnTo>
                  <a:lnTo>
                    <a:pt x="8910" y="8873"/>
                  </a:lnTo>
                  <a:lnTo>
                    <a:pt x="9831" y="7843"/>
                  </a:lnTo>
                  <a:lnTo>
                    <a:pt x="11552" y="5709"/>
                  </a:lnTo>
                  <a:lnTo>
                    <a:pt x="12364" y="4594"/>
                  </a:lnTo>
                  <a:lnTo>
                    <a:pt x="13164" y="3479"/>
                  </a:lnTo>
                  <a:lnTo>
                    <a:pt x="14667" y="1188"/>
                  </a:lnTo>
                  <a:lnTo>
                    <a:pt x="15371" y="0"/>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rgbClr val="DF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7638278" y="1388580"/>
              <a:ext cx="47707" cy="31212"/>
            </a:xfrm>
            <a:custGeom>
              <a:avLst/>
              <a:gdLst/>
              <a:ahLst/>
              <a:cxnLst/>
              <a:rect l="l" t="t" r="r" b="b"/>
              <a:pathLst>
                <a:path w="1261" h="825" extrusionOk="0">
                  <a:moveTo>
                    <a:pt x="836" y="1"/>
                  </a:moveTo>
                  <a:lnTo>
                    <a:pt x="630" y="25"/>
                  </a:lnTo>
                  <a:lnTo>
                    <a:pt x="388" y="85"/>
                  </a:lnTo>
                  <a:lnTo>
                    <a:pt x="97" y="255"/>
                  </a:lnTo>
                  <a:lnTo>
                    <a:pt x="0" y="461"/>
                  </a:lnTo>
                  <a:lnTo>
                    <a:pt x="0" y="704"/>
                  </a:lnTo>
                  <a:lnTo>
                    <a:pt x="24" y="825"/>
                  </a:lnTo>
                  <a:lnTo>
                    <a:pt x="1261" y="449"/>
                  </a:lnTo>
                  <a:lnTo>
                    <a:pt x="1261" y="376"/>
                  </a:lnTo>
                  <a:lnTo>
                    <a:pt x="1103" y="98"/>
                  </a:lnTo>
                  <a:lnTo>
                    <a:pt x="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7710726" y="1367962"/>
              <a:ext cx="47707" cy="30758"/>
            </a:xfrm>
            <a:custGeom>
              <a:avLst/>
              <a:gdLst/>
              <a:ahLst/>
              <a:cxnLst/>
              <a:rect l="l" t="t" r="r" b="b"/>
              <a:pathLst>
                <a:path w="1261" h="813" extrusionOk="0">
                  <a:moveTo>
                    <a:pt x="849" y="0"/>
                  </a:moveTo>
                  <a:lnTo>
                    <a:pt x="643" y="24"/>
                  </a:lnTo>
                  <a:lnTo>
                    <a:pt x="400" y="73"/>
                  </a:lnTo>
                  <a:lnTo>
                    <a:pt x="109" y="243"/>
                  </a:lnTo>
                  <a:lnTo>
                    <a:pt x="0" y="449"/>
                  </a:lnTo>
                  <a:lnTo>
                    <a:pt x="0" y="691"/>
                  </a:lnTo>
                  <a:lnTo>
                    <a:pt x="24" y="812"/>
                  </a:lnTo>
                  <a:lnTo>
                    <a:pt x="1261" y="461"/>
                  </a:lnTo>
                  <a:lnTo>
                    <a:pt x="1261" y="388"/>
                  </a:lnTo>
                  <a:lnTo>
                    <a:pt x="1115" y="109"/>
                  </a:lnTo>
                  <a:lnTo>
                    <a:pt x="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7721243" y="1409199"/>
              <a:ext cx="42259" cy="23910"/>
            </a:xfrm>
            <a:custGeom>
              <a:avLst/>
              <a:gdLst/>
              <a:ahLst/>
              <a:cxnLst/>
              <a:rect l="l" t="t" r="r" b="b"/>
              <a:pathLst>
                <a:path w="1117" h="632" extrusionOk="0">
                  <a:moveTo>
                    <a:pt x="946" y="1"/>
                  </a:moveTo>
                  <a:lnTo>
                    <a:pt x="413" y="159"/>
                  </a:lnTo>
                  <a:lnTo>
                    <a:pt x="1" y="292"/>
                  </a:lnTo>
                  <a:lnTo>
                    <a:pt x="1" y="328"/>
                  </a:lnTo>
                  <a:lnTo>
                    <a:pt x="25" y="583"/>
                  </a:lnTo>
                  <a:lnTo>
                    <a:pt x="86" y="631"/>
                  </a:lnTo>
                  <a:lnTo>
                    <a:pt x="656" y="510"/>
                  </a:lnTo>
                  <a:lnTo>
                    <a:pt x="1116" y="377"/>
                  </a:lnTo>
                  <a:lnTo>
                    <a:pt x="1104" y="316"/>
                  </a:lnTo>
                  <a:lnTo>
                    <a:pt x="1043" y="98"/>
                  </a:lnTo>
                  <a:lnTo>
                    <a:pt x="983"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6738110" y="1184516"/>
              <a:ext cx="1316117" cy="814458"/>
            </a:xfrm>
            <a:custGeom>
              <a:avLst/>
              <a:gdLst/>
              <a:ahLst/>
              <a:cxnLst/>
              <a:rect l="l" t="t" r="r" b="b"/>
              <a:pathLst>
                <a:path w="34788" h="21528" extrusionOk="0">
                  <a:moveTo>
                    <a:pt x="206" y="1"/>
                  </a:moveTo>
                  <a:lnTo>
                    <a:pt x="97" y="110"/>
                  </a:lnTo>
                  <a:lnTo>
                    <a:pt x="0" y="255"/>
                  </a:lnTo>
                  <a:lnTo>
                    <a:pt x="206" y="655"/>
                  </a:lnTo>
                  <a:lnTo>
                    <a:pt x="570" y="1637"/>
                  </a:lnTo>
                  <a:lnTo>
                    <a:pt x="800" y="2473"/>
                  </a:lnTo>
                  <a:lnTo>
                    <a:pt x="982" y="3467"/>
                  </a:lnTo>
                  <a:lnTo>
                    <a:pt x="1103" y="4619"/>
                  </a:lnTo>
                  <a:lnTo>
                    <a:pt x="1115" y="5916"/>
                  </a:lnTo>
                  <a:lnTo>
                    <a:pt x="994" y="7346"/>
                  </a:lnTo>
                  <a:lnTo>
                    <a:pt x="861" y="8122"/>
                  </a:lnTo>
                  <a:lnTo>
                    <a:pt x="776" y="8631"/>
                  </a:lnTo>
                  <a:lnTo>
                    <a:pt x="655" y="9649"/>
                  </a:lnTo>
                  <a:lnTo>
                    <a:pt x="606" y="10643"/>
                  </a:lnTo>
                  <a:lnTo>
                    <a:pt x="606" y="11625"/>
                  </a:lnTo>
                  <a:lnTo>
                    <a:pt x="679" y="12570"/>
                  </a:lnTo>
                  <a:lnTo>
                    <a:pt x="800" y="13504"/>
                  </a:lnTo>
                  <a:lnTo>
                    <a:pt x="994" y="14401"/>
                  </a:lnTo>
                  <a:lnTo>
                    <a:pt x="1225" y="15261"/>
                  </a:lnTo>
                  <a:lnTo>
                    <a:pt x="1528" y="16085"/>
                  </a:lnTo>
                  <a:lnTo>
                    <a:pt x="1867" y="16861"/>
                  </a:lnTo>
                  <a:lnTo>
                    <a:pt x="2267" y="17588"/>
                  </a:lnTo>
                  <a:lnTo>
                    <a:pt x="2715" y="18267"/>
                  </a:lnTo>
                  <a:lnTo>
                    <a:pt x="3200" y="18897"/>
                  </a:lnTo>
                  <a:lnTo>
                    <a:pt x="3734" y="19467"/>
                  </a:lnTo>
                  <a:lnTo>
                    <a:pt x="4315" y="19976"/>
                  </a:lnTo>
                  <a:lnTo>
                    <a:pt x="4934" y="20425"/>
                  </a:lnTo>
                  <a:lnTo>
                    <a:pt x="5600" y="20801"/>
                  </a:lnTo>
                  <a:lnTo>
                    <a:pt x="6291" y="21104"/>
                  </a:lnTo>
                  <a:lnTo>
                    <a:pt x="7031" y="21322"/>
                  </a:lnTo>
                  <a:lnTo>
                    <a:pt x="7794" y="21467"/>
                  </a:lnTo>
                  <a:lnTo>
                    <a:pt x="8606" y="21528"/>
                  </a:lnTo>
                  <a:lnTo>
                    <a:pt x="9431" y="21491"/>
                  </a:lnTo>
                  <a:lnTo>
                    <a:pt x="10291" y="21382"/>
                  </a:lnTo>
                  <a:lnTo>
                    <a:pt x="11188" y="21164"/>
                  </a:lnTo>
                  <a:lnTo>
                    <a:pt x="12097" y="20849"/>
                  </a:lnTo>
                  <a:lnTo>
                    <a:pt x="13031" y="20425"/>
                  </a:lnTo>
                  <a:lnTo>
                    <a:pt x="14000" y="19904"/>
                  </a:lnTo>
                  <a:lnTo>
                    <a:pt x="14970" y="19261"/>
                  </a:lnTo>
                  <a:lnTo>
                    <a:pt x="15976" y="18510"/>
                  </a:lnTo>
                  <a:lnTo>
                    <a:pt x="16994" y="17637"/>
                  </a:lnTo>
                  <a:lnTo>
                    <a:pt x="18024" y="16643"/>
                  </a:lnTo>
                  <a:lnTo>
                    <a:pt x="19067" y="15528"/>
                  </a:lnTo>
                  <a:lnTo>
                    <a:pt x="19588" y="14922"/>
                  </a:lnTo>
                  <a:lnTo>
                    <a:pt x="19927" y="14558"/>
                  </a:lnTo>
                  <a:lnTo>
                    <a:pt x="20679" y="13516"/>
                  </a:lnTo>
                  <a:lnTo>
                    <a:pt x="21637" y="12195"/>
                  </a:lnTo>
                  <a:lnTo>
                    <a:pt x="22533" y="11116"/>
                  </a:lnTo>
                  <a:lnTo>
                    <a:pt x="23249" y="10388"/>
                  </a:lnTo>
                  <a:lnTo>
                    <a:pt x="24061" y="9673"/>
                  </a:lnTo>
                  <a:lnTo>
                    <a:pt x="24994" y="8995"/>
                  </a:lnTo>
                  <a:lnTo>
                    <a:pt x="26061" y="8352"/>
                  </a:lnTo>
                  <a:lnTo>
                    <a:pt x="27261" y="7782"/>
                  </a:lnTo>
                  <a:lnTo>
                    <a:pt x="28618" y="7285"/>
                  </a:lnTo>
                  <a:lnTo>
                    <a:pt x="30146" y="6885"/>
                  </a:lnTo>
                  <a:lnTo>
                    <a:pt x="31855" y="6607"/>
                  </a:lnTo>
                  <a:lnTo>
                    <a:pt x="33746" y="6461"/>
                  </a:lnTo>
                  <a:lnTo>
                    <a:pt x="34788" y="6449"/>
                  </a:lnTo>
                  <a:lnTo>
                    <a:pt x="34206" y="6352"/>
                  </a:lnTo>
                  <a:lnTo>
                    <a:pt x="33091" y="6219"/>
                  </a:lnTo>
                  <a:lnTo>
                    <a:pt x="32024" y="6158"/>
                  </a:lnTo>
                  <a:lnTo>
                    <a:pt x="31006" y="6170"/>
                  </a:lnTo>
                  <a:lnTo>
                    <a:pt x="30036" y="6243"/>
                  </a:lnTo>
                  <a:lnTo>
                    <a:pt x="29127" y="6376"/>
                  </a:lnTo>
                  <a:lnTo>
                    <a:pt x="27843" y="6655"/>
                  </a:lnTo>
                  <a:lnTo>
                    <a:pt x="26327" y="7164"/>
                  </a:lnTo>
                  <a:lnTo>
                    <a:pt x="25043" y="7770"/>
                  </a:lnTo>
                  <a:lnTo>
                    <a:pt x="23964" y="8425"/>
                  </a:lnTo>
                  <a:lnTo>
                    <a:pt x="23127" y="9067"/>
                  </a:lnTo>
                  <a:lnTo>
                    <a:pt x="22800" y="9358"/>
                  </a:lnTo>
                  <a:lnTo>
                    <a:pt x="21152" y="10982"/>
                  </a:lnTo>
                  <a:lnTo>
                    <a:pt x="17915" y="14098"/>
                  </a:lnTo>
                  <a:lnTo>
                    <a:pt x="16630" y="15237"/>
                  </a:lnTo>
                  <a:lnTo>
                    <a:pt x="15431" y="16219"/>
                  </a:lnTo>
                  <a:lnTo>
                    <a:pt x="14412" y="16910"/>
                  </a:lnTo>
                  <a:lnTo>
                    <a:pt x="14000" y="17104"/>
                  </a:lnTo>
                  <a:lnTo>
                    <a:pt x="13515" y="17310"/>
                  </a:lnTo>
                  <a:lnTo>
                    <a:pt x="12582" y="17613"/>
                  </a:lnTo>
                  <a:lnTo>
                    <a:pt x="11709" y="17819"/>
                  </a:lnTo>
                  <a:lnTo>
                    <a:pt x="10885" y="17940"/>
                  </a:lnTo>
                  <a:lnTo>
                    <a:pt x="10134" y="17964"/>
                  </a:lnTo>
                  <a:lnTo>
                    <a:pt x="9431" y="17904"/>
                  </a:lnTo>
                  <a:lnTo>
                    <a:pt x="8788" y="17782"/>
                  </a:lnTo>
                  <a:lnTo>
                    <a:pt x="8194" y="17576"/>
                  </a:lnTo>
                  <a:lnTo>
                    <a:pt x="7661" y="17310"/>
                  </a:lnTo>
                  <a:lnTo>
                    <a:pt x="7164" y="16982"/>
                  </a:lnTo>
                  <a:lnTo>
                    <a:pt x="6728" y="16594"/>
                  </a:lnTo>
                  <a:lnTo>
                    <a:pt x="6328" y="16170"/>
                  </a:lnTo>
                  <a:lnTo>
                    <a:pt x="5818" y="15443"/>
                  </a:lnTo>
                  <a:lnTo>
                    <a:pt x="5309" y="14364"/>
                  </a:lnTo>
                  <a:lnTo>
                    <a:pt x="4958" y="13176"/>
                  </a:lnTo>
                  <a:lnTo>
                    <a:pt x="4776" y="11952"/>
                  </a:lnTo>
                  <a:lnTo>
                    <a:pt x="4728" y="10716"/>
                  </a:lnTo>
                  <a:lnTo>
                    <a:pt x="4825" y="9528"/>
                  </a:lnTo>
                  <a:lnTo>
                    <a:pt x="5043" y="8425"/>
                  </a:lnTo>
                  <a:lnTo>
                    <a:pt x="5370" y="7455"/>
                  </a:lnTo>
                  <a:lnTo>
                    <a:pt x="5806" y="6655"/>
                  </a:lnTo>
                  <a:lnTo>
                    <a:pt x="6194" y="6207"/>
                  </a:lnTo>
                  <a:lnTo>
                    <a:pt x="6485" y="5988"/>
                  </a:lnTo>
                  <a:lnTo>
                    <a:pt x="6631" y="5904"/>
                  </a:lnTo>
                  <a:lnTo>
                    <a:pt x="7625" y="5976"/>
                  </a:lnTo>
                  <a:lnTo>
                    <a:pt x="9358" y="5964"/>
                  </a:lnTo>
                  <a:lnTo>
                    <a:pt x="10824" y="5819"/>
                  </a:lnTo>
                  <a:lnTo>
                    <a:pt x="12024" y="5576"/>
                  </a:lnTo>
                  <a:lnTo>
                    <a:pt x="12982" y="5285"/>
                  </a:lnTo>
                  <a:lnTo>
                    <a:pt x="13685" y="4995"/>
                  </a:lnTo>
                  <a:lnTo>
                    <a:pt x="14364" y="4619"/>
                  </a:lnTo>
                  <a:lnTo>
                    <a:pt x="14497" y="4510"/>
                  </a:lnTo>
                  <a:lnTo>
                    <a:pt x="14934" y="3843"/>
                  </a:lnTo>
                  <a:lnTo>
                    <a:pt x="15431" y="3225"/>
                  </a:lnTo>
                  <a:lnTo>
                    <a:pt x="206" y="1"/>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694528" y="833703"/>
              <a:ext cx="702587" cy="549895"/>
            </a:xfrm>
            <a:custGeom>
              <a:avLst/>
              <a:gdLst/>
              <a:ahLst/>
              <a:cxnLst/>
              <a:rect l="l" t="t" r="r" b="b"/>
              <a:pathLst>
                <a:path w="18571" h="14535" extrusionOk="0">
                  <a:moveTo>
                    <a:pt x="9128" y="1"/>
                  </a:moveTo>
                  <a:lnTo>
                    <a:pt x="8195" y="25"/>
                  </a:lnTo>
                  <a:lnTo>
                    <a:pt x="7286" y="134"/>
                  </a:lnTo>
                  <a:lnTo>
                    <a:pt x="6413" y="328"/>
                  </a:lnTo>
                  <a:lnTo>
                    <a:pt x="5564" y="583"/>
                  </a:lnTo>
                  <a:lnTo>
                    <a:pt x="4752" y="910"/>
                  </a:lnTo>
                  <a:lnTo>
                    <a:pt x="3989" y="1298"/>
                  </a:lnTo>
                  <a:lnTo>
                    <a:pt x="3274" y="1734"/>
                  </a:lnTo>
                  <a:lnTo>
                    <a:pt x="2607" y="2219"/>
                  </a:lnTo>
                  <a:lnTo>
                    <a:pt x="2013" y="2765"/>
                  </a:lnTo>
                  <a:lnTo>
                    <a:pt x="1480" y="3334"/>
                  </a:lnTo>
                  <a:lnTo>
                    <a:pt x="1019" y="3940"/>
                  </a:lnTo>
                  <a:lnTo>
                    <a:pt x="643" y="4571"/>
                  </a:lnTo>
                  <a:lnTo>
                    <a:pt x="340" y="5225"/>
                  </a:lnTo>
                  <a:lnTo>
                    <a:pt x="134" y="5904"/>
                  </a:lnTo>
                  <a:lnTo>
                    <a:pt x="74" y="6243"/>
                  </a:lnTo>
                  <a:lnTo>
                    <a:pt x="25" y="6583"/>
                  </a:lnTo>
                  <a:lnTo>
                    <a:pt x="1" y="7262"/>
                  </a:lnTo>
                  <a:lnTo>
                    <a:pt x="86" y="7928"/>
                  </a:lnTo>
                  <a:lnTo>
                    <a:pt x="255" y="8595"/>
                  </a:lnTo>
                  <a:lnTo>
                    <a:pt x="498" y="9237"/>
                  </a:lnTo>
                  <a:lnTo>
                    <a:pt x="837" y="9868"/>
                  </a:lnTo>
                  <a:lnTo>
                    <a:pt x="1249" y="10486"/>
                  </a:lnTo>
                  <a:lnTo>
                    <a:pt x="1734" y="11068"/>
                  </a:lnTo>
                  <a:lnTo>
                    <a:pt x="2280" y="11613"/>
                  </a:lnTo>
                  <a:lnTo>
                    <a:pt x="2898" y="12134"/>
                  </a:lnTo>
                  <a:lnTo>
                    <a:pt x="3577" y="12607"/>
                  </a:lnTo>
                  <a:lnTo>
                    <a:pt x="4304" y="13043"/>
                  </a:lnTo>
                  <a:lnTo>
                    <a:pt x="5092" y="13431"/>
                  </a:lnTo>
                  <a:lnTo>
                    <a:pt x="5928" y="13771"/>
                  </a:lnTo>
                  <a:lnTo>
                    <a:pt x="6801" y="14049"/>
                  </a:lnTo>
                  <a:lnTo>
                    <a:pt x="7722" y="14268"/>
                  </a:lnTo>
                  <a:lnTo>
                    <a:pt x="8195" y="14352"/>
                  </a:lnTo>
                  <a:lnTo>
                    <a:pt x="8680" y="14425"/>
                  </a:lnTo>
                  <a:lnTo>
                    <a:pt x="9613" y="14522"/>
                  </a:lnTo>
                  <a:lnTo>
                    <a:pt x="10534" y="14534"/>
                  </a:lnTo>
                  <a:lnTo>
                    <a:pt x="11431" y="14486"/>
                  </a:lnTo>
                  <a:lnTo>
                    <a:pt x="12304" y="14377"/>
                  </a:lnTo>
                  <a:lnTo>
                    <a:pt x="13128" y="14207"/>
                  </a:lnTo>
                  <a:lnTo>
                    <a:pt x="13928" y="13977"/>
                  </a:lnTo>
                  <a:lnTo>
                    <a:pt x="14679" y="13686"/>
                  </a:lnTo>
                  <a:lnTo>
                    <a:pt x="15370" y="13346"/>
                  </a:lnTo>
                  <a:lnTo>
                    <a:pt x="16025" y="12946"/>
                  </a:lnTo>
                  <a:lnTo>
                    <a:pt x="16607" y="12510"/>
                  </a:lnTo>
                  <a:lnTo>
                    <a:pt x="17116" y="12013"/>
                  </a:lnTo>
                  <a:lnTo>
                    <a:pt x="17564" y="11492"/>
                  </a:lnTo>
                  <a:lnTo>
                    <a:pt x="17940" y="10910"/>
                  </a:lnTo>
                  <a:lnTo>
                    <a:pt x="18231" y="10304"/>
                  </a:lnTo>
                  <a:lnTo>
                    <a:pt x="18437" y="9649"/>
                  </a:lnTo>
                  <a:lnTo>
                    <a:pt x="18498" y="9310"/>
                  </a:lnTo>
                  <a:lnTo>
                    <a:pt x="18546" y="8971"/>
                  </a:lnTo>
                  <a:lnTo>
                    <a:pt x="18570" y="8268"/>
                  </a:lnTo>
                  <a:lnTo>
                    <a:pt x="18498" y="7552"/>
                  </a:lnTo>
                  <a:lnTo>
                    <a:pt x="18340" y="6825"/>
                  </a:lnTo>
                  <a:lnTo>
                    <a:pt x="18098" y="6110"/>
                  </a:lnTo>
                  <a:lnTo>
                    <a:pt x="17782" y="5395"/>
                  </a:lnTo>
                  <a:lnTo>
                    <a:pt x="17382" y="4692"/>
                  </a:lnTo>
                  <a:lnTo>
                    <a:pt x="16922" y="4013"/>
                  </a:lnTo>
                  <a:lnTo>
                    <a:pt x="16389" y="3359"/>
                  </a:lnTo>
                  <a:lnTo>
                    <a:pt x="15783" y="2752"/>
                  </a:lnTo>
                  <a:lnTo>
                    <a:pt x="15128" y="2183"/>
                  </a:lnTo>
                  <a:lnTo>
                    <a:pt x="14401" y="1662"/>
                  </a:lnTo>
                  <a:lnTo>
                    <a:pt x="13625" y="1201"/>
                  </a:lnTo>
                  <a:lnTo>
                    <a:pt x="12801" y="801"/>
                  </a:lnTo>
                  <a:lnTo>
                    <a:pt x="11940" y="474"/>
                  </a:lnTo>
                  <a:lnTo>
                    <a:pt x="11019" y="231"/>
                  </a:lnTo>
                  <a:lnTo>
                    <a:pt x="10546" y="146"/>
                  </a:lnTo>
                  <a:lnTo>
                    <a:pt x="10073" y="74"/>
                  </a:lnTo>
                  <a:lnTo>
                    <a:pt x="9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695928" y="834194"/>
              <a:ext cx="701188" cy="361830"/>
            </a:xfrm>
            <a:custGeom>
              <a:avLst/>
              <a:gdLst/>
              <a:ahLst/>
              <a:cxnLst/>
              <a:rect l="l" t="t" r="r" b="b"/>
              <a:pathLst>
                <a:path w="18534" h="9564" extrusionOk="0">
                  <a:moveTo>
                    <a:pt x="9091" y="0"/>
                  </a:moveTo>
                  <a:lnTo>
                    <a:pt x="8158" y="24"/>
                  </a:lnTo>
                  <a:lnTo>
                    <a:pt x="7249" y="133"/>
                  </a:lnTo>
                  <a:lnTo>
                    <a:pt x="6376" y="315"/>
                  </a:lnTo>
                  <a:lnTo>
                    <a:pt x="5527" y="570"/>
                  </a:lnTo>
                  <a:lnTo>
                    <a:pt x="4715" y="897"/>
                  </a:lnTo>
                  <a:lnTo>
                    <a:pt x="3952" y="1285"/>
                  </a:lnTo>
                  <a:lnTo>
                    <a:pt x="3237" y="1721"/>
                  </a:lnTo>
                  <a:lnTo>
                    <a:pt x="2582" y="2218"/>
                  </a:lnTo>
                  <a:lnTo>
                    <a:pt x="1976" y="2752"/>
                  </a:lnTo>
                  <a:lnTo>
                    <a:pt x="1443" y="3321"/>
                  </a:lnTo>
                  <a:lnTo>
                    <a:pt x="982" y="3927"/>
                  </a:lnTo>
                  <a:lnTo>
                    <a:pt x="606" y="4558"/>
                  </a:lnTo>
                  <a:lnTo>
                    <a:pt x="303" y="5224"/>
                  </a:lnTo>
                  <a:lnTo>
                    <a:pt x="97" y="5891"/>
                  </a:lnTo>
                  <a:lnTo>
                    <a:pt x="37" y="6230"/>
                  </a:lnTo>
                  <a:lnTo>
                    <a:pt x="12" y="6364"/>
                  </a:lnTo>
                  <a:lnTo>
                    <a:pt x="0" y="6497"/>
                  </a:lnTo>
                  <a:lnTo>
                    <a:pt x="85" y="6170"/>
                  </a:lnTo>
                  <a:lnTo>
                    <a:pt x="315" y="5515"/>
                  </a:lnTo>
                  <a:lnTo>
                    <a:pt x="630" y="4885"/>
                  </a:lnTo>
                  <a:lnTo>
                    <a:pt x="1030" y="4267"/>
                  </a:lnTo>
                  <a:lnTo>
                    <a:pt x="1503" y="3685"/>
                  </a:lnTo>
                  <a:lnTo>
                    <a:pt x="2037" y="3139"/>
                  </a:lnTo>
                  <a:lnTo>
                    <a:pt x="2630" y="2630"/>
                  </a:lnTo>
                  <a:lnTo>
                    <a:pt x="3285" y="2158"/>
                  </a:lnTo>
                  <a:lnTo>
                    <a:pt x="4000" y="1733"/>
                  </a:lnTo>
                  <a:lnTo>
                    <a:pt x="4752" y="1370"/>
                  </a:lnTo>
                  <a:lnTo>
                    <a:pt x="5552" y="1055"/>
                  </a:lnTo>
                  <a:lnTo>
                    <a:pt x="6376" y="812"/>
                  </a:lnTo>
                  <a:lnTo>
                    <a:pt x="7236" y="643"/>
                  </a:lnTo>
                  <a:lnTo>
                    <a:pt x="8133" y="546"/>
                  </a:lnTo>
                  <a:lnTo>
                    <a:pt x="9030" y="521"/>
                  </a:lnTo>
                  <a:lnTo>
                    <a:pt x="9964" y="582"/>
                  </a:lnTo>
                  <a:lnTo>
                    <a:pt x="10424" y="655"/>
                  </a:lnTo>
                  <a:lnTo>
                    <a:pt x="10885" y="739"/>
                  </a:lnTo>
                  <a:lnTo>
                    <a:pt x="11782" y="982"/>
                  </a:lnTo>
                  <a:lnTo>
                    <a:pt x="12630" y="1297"/>
                  </a:lnTo>
                  <a:lnTo>
                    <a:pt x="13442" y="1673"/>
                  </a:lnTo>
                  <a:lnTo>
                    <a:pt x="14194" y="2121"/>
                  </a:lnTo>
                  <a:lnTo>
                    <a:pt x="14909" y="2618"/>
                  </a:lnTo>
                  <a:lnTo>
                    <a:pt x="15564" y="3176"/>
                  </a:lnTo>
                  <a:lnTo>
                    <a:pt x="16158" y="3770"/>
                  </a:lnTo>
                  <a:lnTo>
                    <a:pt x="16691" y="4388"/>
                  </a:lnTo>
                  <a:lnTo>
                    <a:pt x="17164" y="5055"/>
                  </a:lnTo>
                  <a:lnTo>
                    <a:pt x="17564" y="5733"/>
                  </a:lnTo>
                  <a:lnTo>
                    <a:pt x="17891" y="6424"/>
                  </a:lnTo>
                  <a:lnTo>
                    <a:pt x="18158" y="7127"/>
                  </a:lnTo>
                  <a:lnTo>
                    <a:pt x="18327" y="7830"/>
                  </a:lnTo>
                  <a:lnTo>
                    <a:pt x="18424" y="8533"/>
                  </a:lnTo>
                  <a:lnTo>
                    <a:pt x="18436" y="9224"/>
                  </a:lnTo>
                  <a:lnTo>
                    <a:pt x="18412" y="9564"/>
                  </a:lnTo>
                  <a:lnTo>
                    <a:pt x="18436" y="9430"/>
                  </a:lnTo>
                  <a:lnTo>
                    <a:pt x="18461" y="9309"/>
                  </a:lnTo>
                  <a:lnTo>
                    <a:pt x="18509" y="8958"/>
                  </a:lnTo>
                  <a:lnTo>
                    <a:pt x="18533" y="8255"/>
                  </a:lnTo>
                  <a:lnTo>
                    <a:pt x="18461" y="7539"/>
                  </a:lnTo>
                  <a:lnTo>
                    <a:pt x="18303" y="6824"/>
                  </a:lnTo>
                  <a:lnTo>
                    <a:pt x="18061" y="6097"/>
                  </a:lnTo>
                  <a:lnTo>
                    <a:pt x="17745" y="5382"/>
                  </a:lnTo>
                  <a:lnTo>
                    <a:pt x="17345" y="4679"/>
                  </a:lnTo>
                  <a:lnTo>
                    <a:pt x="16885" y="4000"/>
                  </a:lnTo>
                  <a:lnTo>
                    <a:pt x="16352" y="3346"/>
                  </a:lnTo>
                  <a:lnTo>
                    <a:pt x="15746" y="2739"/>
                  </a:lnTo>
                  <a:lnTo>
                    <a:pt x="15079" y="2170"/>
                  </a:lnTo>
                  <a:lnTo>
                    <a:pt x="14364" y="1649"/>
                  </a:lnTo>
                  <a:lnTo>
                    <a:pt x="13588" y="1188"/>
                  </a:lnTo>
                  <a:lnTo>
                    <a:pt x="12764" y="788"/>
                  </a:lnTo>
                  <a:lnTo>
                    <a:pt x="11903" y="461"/>
                  </a:lnTo>
                  <a:lnTo>
                    <a:pt x="10982" y="218"/>
                  </a:lnTo>
                  <a:lnTo>
                    <a:pt x="10509" y="133"/>
                  </a:lnTo>
                  <a:lnTo>
                    <a:pt x="10036" y="61"/>
                  </a:lnTo>
                  <a:lnTo>
                    <a:pt x="9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844039" y="982306"/>
              <a:ext cx="401289" cy="307276"/>
            </a:xfrm>
            <a:custGeom>
              <a:avLst/>
              <a:gdLst/>
              <a:ahLst/>
              <a:cxnLst/>
              <a:rect l="l" t="t" r="r" b="b"/>
              <a:pathLst>
                <a:path w="10607" h="8122" extrusionOk="0">
                  <a:moveTo>
                    <a:pt x="4364" y="0"/>
                  </a:moveTo>
                  <a:lnTo>
                    <a:pt x="3370" y="146"/>
                  </a:lnTo>
                  <a:lnTo>
                    <a:pt x="2461" y="437"/>
                  </a:lnTo>
                  <a:lnTo>
                    <a:pt x="1661" y="849"/>
                  </a:lnTo>
                  <a:lnTo>
                    <a:pt x="982" y="1394"/>
                  </a:lnTo>
                  <a:lnTo>
                    <a:pt x="473" y="2037"/>
                  </a:lnTo>
                  <a:lnTo>
                    <a:pt x="134" y="2776"/>
                  </a:lnTo>
                  <a:lnTo>
                    <a:pt x="49" y="3188"/>
                  </a:lnTo>
                  <a:lnTo>
                    <a:pt x="0" y="3588"/>
                  </a:lnTo>
                  <a:lnTo>
                    <a:pt x="73" y="4400"/>
                  </a:lnTo>
                  <a:lnTo>
                    <a:pt x="364" y="5188"/>
                  </a:lnTo>
                  <a:lnTo>
                    <a:pt x="825" y="5915"/>
                  </a:lnTo>
                  <a:lnTo>
                    <a:pt x="1443" y="6570"/>
                  </a:lnTo>
                  <a:lnTo>
                    <a:pt x="2218" y="7140"/>
                  </a:lnTo>
                  <a:lnTo>
                    <a:pt x="3103" y="7600"/>
                  </a:lnTo>
                  <a:lnTo>
                    <a:pt x="4109" y="7927"/>
                  </a:lnTo>
                  <a:lnTo>
                    <a:pt x="4643" y="8037"/>
                  </a:lnTo>
                  <a:lnTo>
                    <a:pt x="5188" y="8109"/>
                  </a:lnTo>
                  <a:lnTo>
                    <a:pt x="6243" y="8121"/>
                  </a:lnTo>
                  <a:lnTo>
                    <a:pt x="7237" y="7976"/>
                  </a:lnTo>
                  <a:lnTo>
                    <a:pt x="8146" y="7685"/>
                  </a:lnTo>
                  <a:lnTo>
                    <a:pt x="8946" y="7273"/>
                  </a:lnTo>
                  <a:lnTo>
                    <a:pt x="9612" y="6727"/>
                  </a:lnTo>
                  <a:lnTo>
                    <a:pt x="10134" y="6085"/>
                  </a:lnTo>
                  <a:lnTo>
                    <a:pt x="10473" y="5346"/>
                  </a:lnTo>
                  <a:lnTo>
                    <a:pt x="10558" y="4946"/>
                  </a:lnTo>
                  <a:lnTo>
                    <a:pt x="10606" y="4534"/>
                  </a:lnTo>
                  <a:lnTo>
                    <a:pt x="10521" y="3721"/>
                  </a:lnTo>
                  <a:lnTo>
                    <a:pt x="10243" y="2934"/>
                  </a:lnTo>
                  <a:lnTo>
                    <a:pt x="9782" y="2206"/>
                  </a:lnTo>
                  <a:lnTo>
                    <a:pt x="9152" y="1552"/>
                  </a:lnTo>
                  <a:lnTo>
                    <a:pt x="8388" y="982"/>
                  </a:lnTo>
                  <a:lnTo>
                    <a:pt x="7491" y="521"/>
                  </a:lnTo>
                  <a:lnTo>
                    <a:pt x="6497" y="194"/>
                  </a:lnTo>
                  <a:lnTo>
                    <a:pt x="5952" y="97"/>
                  </a:lnTo>
                  <a:lnTo>
                    <a:pt x="5418" y="12"/>
                  </a:lnTo>
                  <a:lnTo>
                    <a:pt x="4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845401" y="982306"/>
              <a:ext cx="400835" cy="291235"/>
            </a:xfrm>
            <a:custGeom>
              <a:avLst/>
              <a:gdLst/>
              <a:ahLst/>
              <a:cxnLst/>
              <a:rect l="l" t="t" r="r" b="b"/>
              <a:pathLst>
                <a:path w="10595" h="7698" extrusionOk="0">
                  <a:moveTo>
                    <a:pt x="4328" y="0"/>
                  </a:moveTo>
                  <a:lnTo>
                    <a:pt x="3334" y="134"/>
                  </a:lnTo>
                  <a:lnTo>
                    <a:pt x="2425" y="400"/>
                  </a:lnTo>
                  <a:lnTo>
                    <a:pt x="1637" y="788"/>
                  </a:lnTo>
                  <a:lnTo>
                    <a:pt x="970" y="1285"/>
                  </a:lnTo>
                  <a:lnTo>
                    <a:pt x="461" y="1903"/>
                  </a:lnTo>
                  <a:lnTo>
                    <a:pt x="122" y="2594"/>
                  </a:lnTo>
                  <a:lnTo>
                    <a:pt x="49" y="2982"/>
                  </a:lnTo>
                  <a:lnTo>
                    <a:pt x="1" y="3370"/>
                  </a:lnTo>
                  <a:lnTo>
                    <a:pt x="86" y="4134"/>
                  </a:lnTo>
                  <a:lnTo>
                    <a:pt x="376" y="4873"/>
                  </a:lnTo>
                  <a:lnTo>
                    <a:pt x="837" y="5564"/>
                  </a:lnTo>
                  <a:lnTo>
                    <a:pt x="1467" y="6194"/>
                  </a:lnTo>
                  <a:lnTo>
                    <a:pt x="2243" y="6740"/>
                  </a:lnTo>
                  <a:lnTo>
                    <a:pt x="3140" y="7176"/>
                  </a:lnTo>
                  <a:lnTo>
                    <a:pt x="4146" y="7503"/>
                  </a:lnTo>
                  <a:lnTo>
                    <a:pt x="4679" y="7600"/>
                  </a:lnTo>
                  <a:lnTo>
                    <a:pt x="5225" y="7685"/>
                  </a:lnTo>
                  <a:lnTo>
                    <a:pt x="6267" y="7697"/>
                  </a:lnTo>
                  <a:lnTo>
                    <a:pt x="7261" y="7576"/>
                  </a:lnTo>
                  <a:lnTo>
                    <a:pt x="8170" y="7309"/>
                  </a:lnTo>
                  <a:lnTo>
                    <a:pt x="8958" y="6921"/>
                  </a:lnTo>
                  <a:lnTo>
                    <a:pt x="9625" y="6412"/>
                  </a:lnTo>
                  <a:lnTo>
                    <a:pt x="10134" y="5806"/>
                  </a:lnTo>
                  <a:lnTo>
                    <a:pt x="10473" y="5103"/>
                  </a:lnTo>
                  <a:lnTo>
                    <a:pt x="10558" y="4727"/>
                  </a:lnTo>
                  <a:lnTo>
                    <a:pt x="10595" y="4340"/>
                  </a:lnTo>
                  <a:lnTo>
                    <a:pt x="10510" y="3564"/>
                  </a:lnTo>
                  <a:lnTo>
                    <a:pt x="10219" y="2824"/>
                  </a:lnTo>
                  <a:lnTo>
                    <a:pt x="9758" y="2134"/>
                  </a:lnTo>
                  <a:lnTo>
                    <a:pt x="9128" y="1503"/>
                  </a:lnTo>
                  <a:lnTo>
                    <a:pt x="8352" y="958"/>
                  </a:lnTo>
                  <a:lnTo>
                    <a:pt x="7455" y="521"/>
                  </a:lnTo>
                  <a:lnTo>
                    <a:pt x="6449" y="206"/>
                  </a:lnTo>
                  <a:lnTo>
                    <a:pt x="5916" y="97"/>
                  </a:lnTo>
                  <a:lnTo>
                    <a:pt x="5370" y="24"/>
                  </a:lnTo>
                  <a:lnTo>
                    <a:pt x="4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7273240" y="1394104"/>
              <a:ext cx="177510" cy="175202"/>
            </a:xfrm>
            <a:custGeom>
              <a:avLst/>
              <a:gdLst/>
              <a:ahLst/>
              <a:cxnLst/>
              <a:rect l="l" t="t" r="r" b="b"/>
              <a:pathLst>
                <a:path w="4692" h="4631" extrusionOk="0">
                  <a:moveTo>
                    <a:pt x="2607" y="0"/>
                  </a:moveTo>
                  <a:lnTo>
                    <a:pt x="2437" y="36"/>
                  </a:lnTo>
                  <a:lnTo>
                    <a:pt x="2182" y="182"/>
                  </a:lnTo>
                  <a:lnTo>
                    <a:pt x="1661" y="800"/>
                  </a:lnTo>
                  <a:lnTo>
                    <a:pt x="1249" y="1455"/>
                  </a:lnTo>
                  <a:lnTo>
                    <a:pt x="958" y="2000"/>
                  </a:lnTo>
                  <a:lnTo>
                    <a:pt x="328" y="3503"/>
                  </a:lnTo>
                  <a:lnTo>
                    <a:pt x="1" y="4388"/>
                  </a:lnTo>
                  <a:lnTo>
                    <a:pt x="73" y="4436"/>
                  </a:lnTo>
                  <a:lnTo>
                    <a:pt x="158" y="4485"/>
                  </a:lnTo>
                  <a:lnTo>
                    <a:pt x="376" y="4582"/>
                  </a:lnTo>
                  <a:lnTo>
                    <a:pt x="934" y="4630"/>
                  </a:lnTo>
                  <a:lnTo>
                    <a:pt x="1601" y="4497"/>
                  </a:lnTo>
                  <a:lnTo>
                    <a:pt x="2401" y="4230"/>
                  </a:lnTo>
                  <a:lnTo>
                    <a:pt x="2849" y="4061"/>
                  </a:lnTo>
                  <a:lnTo>
                    <a:pt x="3673" y="3685"/>
                  </a:lnTo>
                  <a:lnTo>
                    <a:pt x="4170" y="3467"/>
                  </a:lnTo>
                  <a:lnTo>
                    <a:pt x="4692" y="3212"/>
                  </a:lnTo>
                  <a:lnTo>
                    <a:pt x="4461" y="2764"/>
                  </a:lnTo>
                  <a:lnTo>
                    <a:pt x="4001" y="2170"/>
                  </a:lnTo>
                  <a:lnTo>
                    <a:pt x="3601" y="1879"/>
                  </a:lnTo>
                  <a:lnTo>
                    <a:pt x="3334" y="1794"/>
                  </a:lnTo>
                  <a:lnTo>
                    <a:pt x="3285" y="1806"/>
                  </a:lnTo>
                  <a:lnTo>
                    <a:pt x="2558" y="2230"/>
                  </a:lnTo>
                  <a:lnTo>
                    <a:pt x="1952" y="2582"/>
                  </a:lnTo>
                  <a:lnTo>
                    <a:pt x="1952" y="2582"/>
                  </a:lnTo>
                  <a:lnTo>
                    <a:pt x="2110" y="1976"/>
                  </a:lnTo>
                  <a:lnTo>
                    <a:pt x="2704" y="12"/>
                  </a:lnTo>
                  <a:lnTo>
                    <a:pt x="2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7412196" y="1515619"/>
              <a:ext cx="58716" cy="62386"/>
            </a:xfrm>
            <a:custGeom>
              <a:avLst/>
              <a:gdLst/>
              <a:ahLst/>
              <a:cxnLst/>
              <a:rect l="l" t="t" r="r" b="b"/>
              <a:pathLst>
                <a:path w="1552" h="1649" extrusionOk="0">
                  <a:moveTo>
                    <a:pt x="1019" y="0"/>
                  </a:moveTo>
                  <a:lnTo>
                    <a:pt x="497" y="243"/>
                  </a:lnTo>
                  <a:lnTo>
                    <a:pt x="0" y="473"/>
                  </a:lnTo>
                  <a:lnTo>
                    <a:pt x="425" y="873"/>
                  </a:lnTo>
                  <a:lnTo>
                    <a:pt x="1128" y="1455"/>
                  </a:lnTo>
                  <a:lnTo>
                    <a:pt x="1467" y="1649"/>
                  </a:lnTo>
                  <a:lnTo>
                    <a:pt x="1552" y="1649"/>
                  </a:lnTo>
                  <a:lnTo>
                    <a:pt x="1455" y="1224"/>
                  </a:lnTo>
                  <a:lnTo>
                    <a:pt x="1188" y="400"/>
                  </a:lnTo>
                  <a:lnTo>
                    <a:pt x="10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7405764" y="1464698"/>
              <a:ext cx="48199" cy="58300"/>
            </a:xfrm>
            <a:custGeom>
              <a:avLst/>
              <a:gdLst/>
              <a:ahLst/>
              <a:cxnLst/>
              <a:rect l="l" t="t" r="r" b="b"/>
              <a:pathLst>
                <a:path w="1274" h="1541" extrusionOk="0">
                  <a:moveTo>
                    <a:pt x="1" y="1"/>
                  </a:moveTo>
                  <a:lnTo>
                    <a:pt x="219" y="134"/>
                  </a:lnTo>
                  <a:lnTo>
                    <a:pt x="401" y="304"/>
                  </a:lnTo>
                  <a:lnTo>
                    <a:pt x="582" y="485"/>
                  </a:lnTo>
                  <a:lnTo>
                    <a:pt x="728" y="679"/>
                  </a:lnTo>
                  <a:lnTo>
                    <a:pt x="886" y="885"/>
                  </a:lnTo>
                  <a:lnTo>
                    <a:pt x="1019" y="1092"/>
                  </a:lnTo>
                  <a:lnTo>
                    <a:pt x="1140" y="1322"/>
                  </a:lnTo>
                  <a:lnTo>
                    <a:pt x="1201" y="1431"/>
                  </a:lnTo>
                  <a:lnTo>
                    <a:pt x="1273" y="1540"/>
                  </a:lnTo>
                  <a:lnTo>
                    <a:pt x="1237" y="1419"/>
                  </a:lnTo>
                  <a:lnTo>
                    <a:pt x="1201" y="1298"/>
                  </a:lnTo>
                  <a:lnTo>
                    <a:pt x="1152" y="1176"/>
                  </a:lnTo>
                  <a:lnTo>
                    <a:pt x="1104" y="1055"/>
                  </a:lnTo>
                  <a:lnTo>
                    <a:pt x="982" y="813"/>
                  </a:lnTo>
                  <a:lnTo>
                    <a:pt x="837" y="595"/>
                  </a:lnTo>
                  <a:lnTo>
                    <a:pt x="667" y="389"/>
                  </a:lnTo>
                  <a:lnTo>
                    <a:pt x="461" y="219"/>
                  </a:lnTo>
                  <a:lnTo>
                    <a:pt x="364" y="146"/>
                  </a:lnTo>
                  <a:lnTo>
                    <a:pt x="122" y="2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7331009" y="1491747"/>
              <a:ext cx="16117" cy="46383"/>
            </a:xfrm>
            <a:custGeom>
              <a:avLst/>
              <a:gdLst/>
              <a:ahLst/>
              <a:cxnLst/>
              <a:rect l="l" t="t" r="r" b="b"/>
              <a:pathLst>
                <a:path w="426" h="1226" extrusionOk="0">
                  <a:moveTo>
                    <a:pt x="425" y="1"/>
                  </a:moveTo>
                  <a:lnTo>
                    <a:pt x="255" y="280"/>
                  </a:lnTo>
                  <a:lnTo>
                    <a:pt x="146" y="583"/>
                  </a:lnTo>
                  <a:lnTo>
                    <a:pt x="37" y="898"/>
                  </a:lnTo>
                  <a:lnTo>
                    <a:pt x="1" y="1225"/>
                  </a:lnTo>
                  <a:lnTo>
                    <a:pt x="146" y="922"/>
                  </a:lnTo>
                  <a:lnTo>
                    <a:pt x="255" y="619"/>
                  </a:lnTo>
                  <a:lnTo>
                    <a:pt x="352" y="316"/>
                  </a:lnTo>
                  <a:lnTo>
                    <a:pt x="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7383746" y="1506880"/>
              <a:ext cx="28488" cy="26634"/>
            </a:xfrm>
            <a:custGeom>
              <a:avLst/>
              <a:gdLst/>
              <a:ahLst/>
              <a:cxnLst/>
              <a:rect l="l" t="t" r="r" b="b"/>
              <a:pathLst>
                <a:path w="753" h="704" extrusionOk="0">
                  <a:moveTo>
                    <a:pt x="1" y="1"/>
                  </a:moveTo>
                  <a:lnTo>
                    <a:pt x="158" y="219"/>
                  </a:lnTo>
                  <a:lnTo>
                    <a:pt x="340" y="401"/>
                  </a:lnTo>
                  <a:lnTo>
                    <a:pt x="534" y="570"/>
                  </a:lnTo>
                  <a:lnTo>
                    <a:pt x="752" y="704"/>
                  </a:lnTo>
                  <a:lnTo>
                    <a:pt x="607" y="486"/>
                  </a:lnTo>
                  <a:lnTo>
                    <a:pt x="425" y="304"/>
                  </a:lnTo>
                  <a:lnTo>
                    <a:pt x="231" y="13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7718973" y="1363347"/>
              <a:ext cx="114216" cy="255483"/>
            </a:xfrm>
            <a:custGeom>
              <a:avLst/>
              <a:gdLst/>
              <a:ahLst/>
              <a:cxnLst/>
              <a:rect l="l" t="t" r="r" b="b"/>
              <a:pathLst>
                <a:path w="3019" h="6753" extrusionOk="0">
                  <a:moveTo>
                    <a:pt x="170" y="1"/>
                  </a:moveTo>
                  <a:lnTo>
                    <a:pt x="122" y="49"/>
                  </a:lnTo>
                  <a:lnTo>
                    <a:pt x="0" y="449"/>
                  </a:lnTo>
                  <a:lnTo>
                    <a:pt x="49" y="874"/>
                  </a:lnTo>
                  <a:lnTo>
                    <a:pt x="170" y="1128"/>
                  </a:lnTo>
                  <a:lnTo>
                    <a:pt x="352" y="1431"/>
                  </a:lnTo>
                  <a:lnTo>
                    <a:pt x="934" y="2219"/>
                  </a:lnTo>
                  <a:lnTo>
                    <a:pt x="1855" y="3358"/>
                  </a:lnTo>
                  <a:lnTo>
                    <a:pt x="2037" y="3577"/>
                  </a:lnTo>
                  <a:lnTo>
                    <a:pt x="2740" y="6752"/>
                  </a:lnTo>
                  <a:lnTo>
                    <a:pt x="3019" y="3140"/>
                  </a:lnTo>
                  <a:lnTo>
                    <a:pt x="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7686400" y="1385819"/>
              <a:ext cx="126171" cy="244928"/>
            </a:xfrm>
            <a:custGeom>
              <a:avLst/>
              <a:gdLst/>
              <a:ahLst/>
              <a:cxnLst/>
              <a:rect l="l" t="t" r="r" b="b"/>
              <a:pathLst>
                <a:path w="3335" h="6474" extrusionOk="0">
                  <a:moveTo>
                    <a:pt x="134" y="1"/>
                  </a:moveTo>
                  <a:lnTo>
                    <a:pt x="98" y="61"/>
                  </a:lnTo>
                  <a:lnTo>
                    <a:pt x="1" y="461"/>
                  </a:lnTo>
                  <a:lnTo>
                    <a:pt x="98" y="874"/>
                  </a:lnTo>
                  <a:lnTo>
                    <a:pt x="243" y="1128"/>
                  </a:lnTo>
                  <a:lnTo>
                    <a:pt x="449" y="1407"/>
                  </a:lnTo>
                  <a:lnTo>
                    <a:pt x="1092" y="2134"/>
                  </a:lnTo>
                  <a:lnTo>
                    <a:pt x="2122" y="3177"/>
                  </a:lnTo>
                  <a:lnTo>
                    <a:pt x="2328" y="3370"/>
                  </a:lnTo>
                  <a:lnTo>
                    <a:pt x="3334" y="6474"/>
                  </a:lnTo>
                  <a:lnTo>
                    <a:pt x="3261" y="2849"/>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7642402" y="1445895"/>
              <a:ext cx="182996" cy="168355"/>
            </a:xfrm>
            <a:custGeom>
              <a:avLst/>
              <a:gdLst/>
              <a:ahLst/>
              <a:cxnLst/>
              <a:rect l="l" t="t" r="r" b="b"/>
              <a:pathLst>
                <a:path w="4837" h="4450" extrusionOk="0">
                  <a:moveTo>
                    <a:pt x="24" y="1"/>
                  </a:moveTo>
                  <a:lnTo>
                    <a:pt x="0" y="61"/>
                  </a:lnTo>
                  <a:lnTo>
                    <a:pt x="61" y="437"/>
                  </a:lnTo>
                  <a:lnTo>
                    <a:pt x="267" y="752"/>
                  </a:lnTo>
                  <a:lnTo>
                    <a:pt x="473" y="922"/>
                  </a:lnTo>
                  <a:lnTo>
                    <a:pt x="740" y="1092"/>
                  </a:lnTo>
                  <a:lnTo>
                    <a:pt x="1527" y="1504"/>
                  </a:lnTo>
                  <a:lnTo>
                    <a:pt x="2740" y="2049"/>
                  </a:lnTo>
                  <a:lnTo>
                    <a:pt x="2982" y="2158"/>
                  </a:lnTo>
                  <a:lnTo>
                    <a:pt x="4836" y="4449"/>
                  </a:lnTo>
                  <a:lnTo>
                    <a:pt x="3600" y="1407"/>
                  </a:lnTo>
                  <a:lnTo>
                    <a:pt x="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7728582" y="1338605"/>
              <a:ext cx="172478" cy="321501"/>
            </a:xfrm>
            <a:custGeom>
              <a:avLst/>
              <a:gdLst/>
              <a:ahLst/>
              <a:cxnLst/>
              <a:rect l="l" t="t" r="r" b="b"/>
              <a:pathLst>
                <a:path w="4559" h="8498" extrusionOk="0">
                  <a:moveTo>
                    <a:pt x="862" y="0"/>
                  </a:moveTo>
                  <a:lnTo>
                    <a:pt x="777" y="134"/>
                  </a:lnTo>
                  <a:lnTo>
                    <a:pt x="728" y="534"/>
                  </a:lnTo>
                  <a:lnTo>
                    <a:pt x="825" y="1019"/>
                  </a:lnTo>
                  <a:lnTo>
                    <a:pt x="1043" y="1552"/>
                  </a:lnTo>
                  <a:lnTo>
                    <a:pt x="1189" y="1794"/>
                  </a:lnTo>
                  <a:lnTo>
                    <a:pt x="1528" y="2315"/>
                  </a:lnTo>
                  <a:lnTo>
                    <a:pt x="1758" y="2679"/>
                  </a:lnTo>
                  <a:lnTo>
                    <a:pt x="1771" y="2679"/>
                  </a:lnTo>
                  <a:lnTo>
                    <a:pt x="1771" y="2691"/>
                  </a:lnTo>
                  <a:lnTo>
                    <a:pt x="2207" y="3358"/>
                  </a:lnTo>
                  <a:lnTo>
                    <a:pt x="2231" y="3382"/>
                  </a:lnTo>
                  <a:lnTo>
                    <a:pt x="1698" y="3685"/>
                  </a:lnTo>
                  <a:lnTo>
                    <a:pt x="1443" y="3831"/>
                  </a:lnTo>
                  <a:lnTo>
                    <a:pt x="971" y="4097"/>
                  </a:lnTo>
                  <a:lnTo>
                    <a:pt x="789" y="4206"/>
                  </a:lnTo>
                  <a:lnTo>
                    <a:pt x="1" y="4643"/>
                  </a:lnTo>
                  <a:lnTo>
                    <a:pt x="1" y="4667"/>
                  </a:lnTo>
                  <a:lnTo>
                    <a:pt x="13" y="4691"/>
                  </a:lnTo>
                  <a:lnTo>
                    <a:pt x="74" y="4909"/>
                  </a:lnTo>
                  <a:lnTo>
                    <a:pt x="401" y="5867"/>
                  </a:lnTo>
                  <a:lnTo>
                    <a:pt x="801" y="6679"/>
                  </a:lnTo>
                  <a:lnTo>
                    <a:pt x="1128" y="7140"/>
                  </a:lnTo>
                  <a:lnTo>
                    <a:pt x="1504" y="7467"/>
                  </a:lnTo>
                  <a:lnTo>
                    <a:pt x="1819" y="7576"/>
                  </a:lnTo>
                  <a:lnTo>
                    <a:pt x="2049" y="7564"/>
                  </a:lnTo>
                  <a:lnTo>
                    <a:pt x="2158" y="7540"/>
                  </a:lnTo>
                  <a:lnTo>
                    <a:pt x="2146" y="7928"/>
                  </a:lnTo>
                  <a:lnTo>
                    <a:pt x="2098" y="8497"/>
                  </a:lnTo>
                  <a:lnTo>
                    <a:pt x="2098" y="8497"/>
                  </a:lnTo>
                  <a:lnTo>
                    <a:pt x="3346" y="8279"/>
                  </a:lnTo>
                  <a:lnTo>
                    <a:pt x="4558" y="8037"/>
                  </a:lnTo>
                  <a:lnTo>
                    <a:pt x="4510" y="7552"/>
                  </a:lnTo>
                  <a:lnTo>
                    <a:pt x="4365" y="6715"/>
                  </a:lnTo>
                  <a:lnTo>
                    <a:pt x="4268" y="6437"/>
                  </a:lnTo>
                  <a:lnTo>
                    <a:pt x="3965" y="5673"/>
                  </a:lnTo>
                  <a:lnTo>
                    <a:pt x="3577" y="4570"/>
                  </a:lnTo>
                  <a:lnTo>
                    <a:pt x="3431" y="4000"/>
                  </a:lnTo>
                  <a:lnTo>
                    <a:pt x="3419" y="3794"/>
                  </a:lnTo>
                  <a:lnTo>
                    <a:pt x="3383" y="3612"/>
                  </a:lnTo>
                  <a:lnTo>
                    <a:pt x="3165" y="3115"/>
                  </a:lnTo>
                  <a:lnTo>
                    <a:pt x="2595" y="2206"/>
                  </a:lnTo>
                  <a:lnTo>
                    <a:pt x="1177" y="364"/>
                  </a:lnTo>
                  <a:lnTo>
                    <a:pt x="8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7741899" y="1432163"/>
              <a:ext cx="45437" cy="41275"/>
            </a:xfrm>
            <a:custGeom>
              <a:avLst/>
              <a:gdLst/>
              <a:ahLst/>
              <a:cxnLst/>
              <a:rect l="l" t="t" r="r" b="b"/>
              <a:pathLst>
                <a:path w="1201" h="1091" extrusionOk="0">
                  <a:moveTo>
                    <a:pt x="0" y="0"/>
                  </a:moveTo>
                  <a:lnTo>
                    <a:pt x="267" y="315"/>
                  </a:lnTo>
                  <a:lnTo>
                    <a:pt x="558" y="594"/>
                  </a:lnTo>
                  <a:lnTo>
                    <a:pt x="861" y="861"/>
                  </a:lnTo>
                  <a:lnTo>
                    <a:pt x="1200" y="1091"/>
                  </a:lnTo>
                  <a:lnTo>
                    <a:pt x="1200" y="1091"/>
                  </a:lnTo>
                  <a:lnTo>
                    <a:pt x="934" y="776"/>
                  </a:lnTo>
                  <a:lnTo>
                    <a:pt x="643" y="497"/>
                  </a:lnTo>
                  <a:lnTo>
                    <a:pt x="340" y="23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7943202" y="1472037"/>
              <a:ext cx="278409" cy="165139"/>
            </a:xfrm>
            <a:custGeom>
              <a:avLst/>
              <a:gdLst/>
              <a:ahLst/>
              <a:cxnLst/>
              <a:rect l="l" t="t" r="r" b="b"/>
              <a:pathLst>
                <a:path w="7359" h="4365" extrusionOk="0">
                  <a:moveTo>
                    <a:pt x="4219" y="1"/>
                  </a:moveTo>
                  <a:lnTo>
                    <a:pt x="3164" y="49"/>
                  </a:lnTo>
                  <a:lnTo>
                    <a:pt x="2837" y="122"/>
                  </a:lnTo>
                  <a:lnTo>
                    <a:pt x="2716" y="207"/>
                  </a:lnTo>
                  <a:lnTo>
                    <a:pt x="2691" y="255"/>
                  </a:lnTo>
                  <a:lnTo>
                    <a:pt x="2667" y="352"/>
                  </a:lnTo>
                  <a:lnTo>
                    <a:pt x="2546" y="522"/>
                  </a:lnTo>
                  <a:lnTo>
                    <a:pt x="2279" y="691"/>
                  </a:lnTo>
                  <a:lnTo>
                    <a:pt x="1746" y="801"/>
                  </a:lnTo>
                  <a:lnTo>
                    <a:pt x="1067" y="764"/>
                  </a:lnTo>
                  <a:lnTo>
                    <a:pt x="692" y="704"/>
                  </a:lnTo>
                  <a:lnTo>
                    <a:pt x="522" y="776"/>
                  </a:lnTo>
                  <a:lnTo>
                    <a:pt x="255" y="1019"/>
                  </a:lnTo>
                  <a:lnTo>
                    <a:pt x="85" y="1346"/>
                  </a:lnTo>
                  <a:lnTo>
                    <a:pt x="1" y="1734"/>
                  </a:lnTo>
                  <a:lnTo>
                    <a:pt x="1" y="1940"/>
                  </a:lnTo>
                  <a:lnTo>
                    <a:pt x="1" y="2134"/>
                  </a:lnTo>
                  <a:lnTo>
                    <a:pt x="73" y="2498"/>
                  </a:lnTo>
                  <a:lnTo>
                    <a:pt x="207" y="2837"/>
                  </a:lnTo>
                  <a:lnTo>
                    <a:pt x="388" y="3152"/>
                  </a:lnTo>
                  <a:lnTo>
                    <a:pt x="752" y="3576"/>
                  </a:lnTo>
                  <a:lnTo>
                    <a:pt x="1370" y="3988"/>
                  </a:lnTo>
                  <a:lnTo>
                    <a:pt x="1734" y="4110"/>
                  </a:lnTo>
                  <a:lnTo>
                    <a:pt x="2098" y="4219"/>
                  </a:lnTo>
                  <a:lnTo>
                    <a:pt x="2837" y="4340"/>
                  </a:lnTo>
                  <a:lnTo>
                    <a:pt x="3552" y="4364"/>
                  </a:lnTo>
                  <a:lnTo>
                    <a:pt x="4231" y="4304"/>
                  </a:lnTo>
                  <a:lnTo>
                    <a:pt x="4837" y="4182"/>
                  </a:lnTo>
                  <a:lnTo>
                    <a:pt x="5382" y="4001"/>
                  </a:lnTo>
                  <a:lnTo>
                    <a:pt x="5819" y="3782"/>
                  </a:lnTo>
                  <a:lnTo>
                    <a:pt x="6146" y="3540"/>
                  </a:lnTo>
                  <a:lnTo>
                    <a:pt x="6243" y="3407"/>
                  </a:lnTo>
                  <a:lnTo>
                    <a:pt x="6098" y="3079"/>
                  </a:lnTo>
                  <a:lnTo>
                    <a:pt x="5988" y="2461"/>
                  </a:lnTo>
                  <a:lnTo>
                    <a:pt x="6073" y="1891"/>
                  </a:lnTo>
                  <a:lnTo>
                    <a:pt x="6304" y="1382"/>
                  </a:lnTo>
                  <a:lnTo>
                    <a:pt x="6752" y="752"/>
                  </a:lnTo>
                  <a:lnTo>
                    <a:pt x="7298" y="267"/>
                  </a:lnTo>
                  <a:lnTo>
                    <a:pt x="7358" y="231"/>
                  </a:lnTo>
                  <a:lnTo>
                    <a:pt x="6788" y="158"/>
                  </a:lnTo>
                  <a:lnTo>
                    <a:pt x="4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8024843" y="1494509"/>
              <a:ext cx="172441" cy="33066"/>
            </a:xfrm>
            <a:custGeom>
              <a:avLst/>
              <a:gdLst/>
              <a:ahLst/>
              <a:cxnLst/>
              <a:rect l="l" t="t" r="r" b="b"/>
              <a:pathLst>
                <a:path w="4558" h="874" extrusionOk="0">
                  <a:moveTo>
                    <a:pt x="4558" y="1"/>
                  </a:moveTo>
                  <a:lnTo>
                    <a:pt x="4291" y="146"/>
                  </a:lnTo>
                  <a:lnTo>
                    <a:pt x="3746" y="364"/>
                  </a:lnTo>
                  <a:lnTo>
                    <a:pt x="3455" y="461"/>
                  </a:lnTo>
                  <a:lnTo>
                    <a:pt x="3176" y="534"/>
                  </a:lnTo>
                  <a:lnTo>
                    <a:pt x="2885" y="582"/>
                  </a:lnTo>
                  <a:lnTo>
                    <a:pt x="2594" y="619"/>
                  </a:lnTo>
                  <a:lnTo>
                    <a:pt x="2303" y="631"/>
                  </a:lnTo>
                  <a:lnTo>
                    <a:pt x="2000" y="631"/>
                  </a:lnTo>
                  <a:lnTo>
                    <a:pt x="1418" y="570"/>
                  </a:lnTo>
                  <a:lnTo>
                    <a:pt x="1140" y="510"/>
                  </a:lnTo>
                  <a:lnTo>
                    <a:pt x="558" y="352"/>
                  </a:lnTo>
                  <a:lnTo>
                    <a:pt x="0" y="134"/>
                  </a:lnTo>
                  <a:lnTo>
                    <a:pt x="255" y="316"/>
                  </a:lnTo>
                  <a:lnTo>
                    <a:pt x="800" y="594"/>
                  </a:lnTo>
                  <a:lnTo>
                    <a:pt x="1091" y="691"/>
                  </a:lnTo>
                  <a:lnTo>
                    <a:pt x="1382" y="776"/>
                  </a:lnTo>
                  <a:lnTo>
                    <a:pt x="2000" y="873"/>
                  </a:lnTo>
                  <a:lnTo>
                    <a:pt x="2303" y="873"/>
                  </a:lnTo>
                  <a:lnTo>
                    <a:pt x="2618" y="861"/>
                  </a:lnTo>
                  <a:lnTo>
                    <a:pt x="2921" y="813"/>
                  </a:lnTo>
                  <a:lnTo>
                    <a:pt x="3224" y="740"/>
                  </a:lnTo>
                  <a:lnTo>
                    <a:pt x="3515" y="643"/>
                  </a:lnTo>
                  <a:lnTo>
                    <a:pt x="3806" y="522"/>
                  </a:lnTo>
                  <a:lnTo>
                    <a:pt x="4327" y="207"/>
                  </a:lnTo>
                  <a:lnTo>
                    <a:pt x="4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7755178" y="1616933"/>
              <a:ext cx="396258" cy="492541"/>
            </a:xfrm>
            <a:custGeom>
              <a:avLst/>
              <a:gdLst/>
              <a:ahLst/>
              <a:cxnLst/>
              <a:rect l="l" t="t" r="r" b="b"/>
              <a:pathLst>
                <a:path w="10474" h="13019" extrusionOk="0">
                  <a:moveTo>
                    <a:pt x="5286" y="1"/>
                  </a:moveTo>
                  <a:lnTo>
                    <a:pt x="5019" y="122"/>
                  </a:lnTo>
                  <a:lnTo>
                    <a:pt x="4886" y="183"/>
                  </a:lnTo>
                  <a:lnTo>
                    <a:pt x="4740" y="243"/>
                  </a:lnTo>
                  <a:lnTo>
                    <a:pt x="4583" y="292"/>
                  </a:lnTo>
                  <a:lnTo>
                    <a:pt x="4437" y="340"/>
                  </a:lnTo>
                  <a:lnTo>
                    <a:pt x="4122" y="425"/>
                  </a:lnTo>
                  <a:lnTo>
                    <a:pt x="3819" y="510"/>
                  </a:lnTo>
                  <a:lnTo>
                    <a:pt x="3189" y="680"/>
                  </a:lnTo>
                  <a:lnTo>
                    <a:pt x="2559" y="825"/>
                  </a:lnTo>
                  <a:lnTo>
                    <a:pt x="1916" y="983"/>
                  </a:lnTo>
                  <a:lnTo>
                    <a:pt x="1286" y="1116"/>
                  </a:lnTo>
                  <a:lnTo>
                    <a:pt x="959" y="1177"/>
                  </a:lnTo>
                  <a:lnTo>
                    <a:pt x="643" y="1237"/>
                  </a:lnTo>
                  <a:lnTo>
                    <a:pt x="328" y="1298"/>
                  </a:lnTo>
                  <a:lnTo>
                    <a:pt x="1" y="1346"/>
                  </a:lnTo>
                  <a:lnTo>
                    <a:pt x="1" y="1346"/>
                  </a:lnTo>
                  <a:lnTo>
                    <a:pt x="655" y="1322"/>
                  </a:lnTo>
                  <a:lnTo>
                    <a:pt x="1298" y="1249"/>
                  </a:lnTo>
                  <a:lnTo>
                    <a:pt x="1952" y="1164"/>
                  </a:lnTo>
                  <a:lnTo>
                    <a:pt x="2595" y="1068"/>
                  </a:lnTo>
                  <a:lnTo>
                    <a:pt x="3249" y="958"/>
                  </a:lnTo>
                  <a:lnTo>
                    <a:pt x="3892" y="837"/>
                  </a:lnTo>
                  <a:lnTo>
                    <a:pt x="4207" y="765"/>
                  </a:lnTo>
                  <a:lnTo>
                    <a:pt x="4534" y="680"/>
                  </a:lnTo>
                  <a:lnTo>
                    <a:pt x="4692" y="643"/>
                  </a:lnTo>
                  <a:lnTo>
                    <a:pt x="4849" y="595"/>
                  </a:lnTo>
                  <a:lnTo>
                    <a:pt x="4905" y="575"/>
                  </a:lnTo>
                  <a:lnTo>
                    <a:pt x="4905" y="575"/>
                  </a:lnTo>
                  <a:lnTo>
                    <a:pt x="4922" y="1237"/>
                  </a:lnTo>
                  <a:lnTo>
                    <a:pt x="5055" y="3104"/>
                  </a:lnTo>
                  <a:lnTo>
                    <a:pt x="5165" y="4025"/>
                  </a:lnTo>
                  <a:lnTo>
                    <a:pt x="5286" y="4958"/>
                  </a:lnTo>
                  <a:lnTo>
                    <a:pt x="5637" y="6801"/>
                  </a:lnTo>
                  <a:lnTo>
                    <a:pt x="5868" y="7710"/>
                  </a:lnTo>
                  <a:lnTo>
                    <a:pt x="6134" y="8619"/>
                  </a:lnTo>
                  <a:lnTo>
                    <a:pt x="6655" y="9928"/>
                  </a:lnTo>
                  <a:lnTo>
                    <a:pt x="7092" y="10777"/>
                  </a:lnTo>
                  <a:lnTo>
                    <a:pt x="7346" y="11177"/>
                  </a:lnTo>
                  <a:lnTo>
                    <a:pt x="7625" y="11564"/>
                  </a:lnTo>
                  <a:lnTo>
                    <a:pt x="8292" y="12255"/>
                  </a:lnTo>
                  <a:lnTo>
                    <a:pt x="8668" y="12534"/>
                  </a:lnTo>
                  <a:lnTo>
                    <a:pt x="8874" y="12667"/>
                  </a:lnTo>
                  <a:lnTo>
                    <a:pt x="9310" y="12861"/>
                  </a:lnTo>
                  <a:lnTo>
                    <a:pt x="9758" y="12983"/>
                  </a:lnTo>
                  <a:lnTo>
                    <a:pt x="10231" y="13019"/>
                  </a:lnTo>
                  <a:lnTo>
                    <a:pt x="10474" y="13019"/>
                  </a:lnTo>
                  <a:lnTo>
                    <a:pt x="10243" y="12995"/>
                  </a:lnTo>
                  <a:lnTo>
                    <a:pt x="9795" y="12910"/>
                  </a:lnTo>
                  <a:lnTo>
                    <a:pt x="9371" y="12740"/>
                  </a:lnTo>
                  <a:lnTo>
                    <a:pt x="8971" y="12522"/>
                  </a:lnTo>
                  <a:lnTo>
                    <a:pt x="8789" y="12389"/>
                  </a:lnTo>
                  <a:lnTo>
                    <a:pt x="8437" y="12086"/>
                  </a:lnTo>
                  <a:lnTo>
                    <a:pt x="7855" y="11395"/>
                  </a:lnTo>
                  <a:lnTo>
                    <a:pt x="7625" y="11007"/>
                  </a:lnTo>
                  <a:lnTo>
                    <a:pt x="7395" y="10607"/>
                  </a:lnTo>
                  <a:lnTo>
                    <a:pt x="7019" y="9783"/>
                  </a:lnTo>
                  <a:lnTo>
                    <a:pt x="6862" y="9346"/>
                  </a:lnTo>
                  <a:lnTo>
                    <a:pt x="6571" y="8486"/>
                  </a:lnTo>
                  <a:lnTo>
                    <a:pt x="6328" y="7601"/>
                  </a:lnTo>
                  <a:lnTo>
                    <a:pt x="6122" y="6704"/>
                  </a:lnTo>
                  <a:lnTo>
                    <a:pt x="5783" y="4886"/>
                  </a:lnTo>
                  <a:lnTo>
                    <a:pt x="5649" y="3977"/>
                  </a:lnTo>
                  <a:lnTo>
                    <a:pt x="5540" y="3055"/>
                  </a:lnTo>
                  <a:lnTo>
                    <a:pt x="5358" y="1213"/>
                  </a:lnTo>
                  <a:lnTo>
                    <a:pt x="5310" y="292"/>
                  </a:lnTo>
                  <a:lnTo>
                    <a:pt x="5286"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8062447" y="1262487"/>
              <a:ext cx="53684" cy="132111"/>
            </a:xfrm>
            <a:custGeom>
              <a:avLst/>
              <a:gdLst/>
              <a:ahLst/>
              <a:cxnLst/>
              <a:rect l="l" t="t" r="r" b="b"/>
              <a:pathLst>
                <a:path w="1419" h="3492" extrusionOk="0">
                  <a:moveTo>
                    <a:pt x="0" y="0"/>
                  </a:moveTo>
                  <a:lnTo>
                    <a:pt x="218" y="146"/>
                  </a:lnTo>
                  <a:lnTo>
                    <a:pt x="643" y="485"/>
                  </a:lnTo>
                  <a:lnTo>
                    <a:pt x="824" y="679"/>
                  </a:lnTo>
                  <a:lnTo>
                    <a:pt x="982" y="873"/>
                  </a:lnTo>
                  <a:lnTo>
                    <a:pt x="1091" y="1103"/>
                  </a:lnTo>
                  <a:lnTo>
                    <a:pt x="1127" y="1224"/>
                  </a:lnTo>
                  <a:lnTo>
                    <a:pt x="1152" y="1346"/>
                  </a:lnTo>
                  <a:lnTo>
                    <a:pt x="1152" y="1406"/>
                  </a:lnTo>
                  <a:lnTo>
                    <a:pt x="1152" y="1467"/>
                  </a:lnTo>
                  <a:lnTo>
                    <a:pt x="1164" y="1528"/>
                  </a:lnTo>
                  <a:lnTo>
                    <a:pt x="1152" y="1588"/>
                  </a:lnTo>
                  <a:lnTo>
                    <a:pt x="1139" y="1709"/>
                  </a:lnTo>
                  <a:lnTo>
                    <a:pt x="1103" y="1831"/>
                  </a:lnTo>
                  <a:lnTo>
                    <a:pt x="1055" y="1940"/>
                  </a:lnTo>
                  <a:lnTo>
                    <a:pt x="1030" y="2000"/>
                  </a:lnTo>
                  <a:lnTo>
                    <a:pt x="1006" y="2073"/>
                  </a:lnTo>
                  <a:lnTo>
                    <a:pt x="885" y="2315"/>
                  </a:lnTo>
                  <a:lnTo>
                    <a:pt x="776" y="2558"/>
                  </a:lnTo>
                  <a:lnTo>
                    <a:pt x="643" y="2800"/>
                  </a:lnTo>
                  <a:lnTo>
                    <a:pt x="521" y="3043"/>
                  </a:lnTo>
                  <a:lnTo>
                    <a:pt x="388" y="3273"/>
                  </a:lnTo>
                  <a:lnTo>
                    <a:pt x="218" y="3491"/>
                  </a:lnTo>
                  <a:lnTo>
                    <a:pt x="436" y="3321"/>
                  </a:lnTo>
                  <a:lnTo>
                    <a:pt x="630" y="3103"/>
                  </a:lnTo>
                  <a:lnTo>
                    <a:pt x="800" y="2885"/>
                  </a:lnTo>
                  <a:lnTo>
                    <a:pt x="946" y="2655"/>
                  </a:lnTo>
                  <a:lnTo>
                    <a:pt x="1091" y="2412"/>
                  </a:lnTo>
                  <a:lnTo>
                    <a:pt x="1224" y="2170"/>
                  </a:lnTo>
                  <a:lnTo>
                    <a:pt x="1249" y="2109"/>
                  </a:lnTo>
                  <a:lnTo>
                    <a:pt x="1285" y="2049"/>
                  </a:lnTo>
                  <a:lnTo>
                    <a:pt x="1333" y="1903"/>
                  </a:lnTo>
                  <a:lnTo>
                    <a:pt x="1382" y="1758"/>
                  </a:lnTo>
                  <a:lnTo>
                    <a:pt x="1406" y="1612"/>
                  </a:lnTo>
                  <a:lnTo>
                    <a:pt x="1418" y="1540"/>
                  </a:lnTo>
                  <a:lnTo>
                    <a:pt x="1406" y="1467"/>
                  </a:lnTo>
                  <a:lnTo>
                    <a:pt x="1406" y="1382"/>
                  </a:lnTo>
                  <a:lnTo>
                    <a:pt x="1394" y="1309"/>
                  </a:lnTo>
                  <a:lnTo>
                    <a:pt x="1370" y="1164"/>
                  </a:lnTo>
                  <a:lnTo>
                    <a:pt x="1309" y="1018"/>
                  </a:lnTo>
                  <a:lnTo>
                    <a:pt x="1249" y="885"/>
                  </a:lnTo>
                  <a:lnTo>
                    <a:pt x="1079" y="655"/>
                  </a:lnTo>
                  <a:lnTo>
                    <a:pt x="970" y="546"/>
                  </a:lnTo>
                  <a:lnTo>
                    <a:pt x="752" y="364"/>
                  </a:lnTo>
                  <a:lnTo>
                    <a:pt x="267" y="8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8259172" y="1384911"/>
              <a:ext cx="51377" cy="55538"/>
            </a:xfrm>
            <a:custGeom>
              <a:avLst/>
              <a:gdLst/>
              <a:ahLst/>
              <a:cxnLst/>
              <a:rect l="l" t="t" r="r" b="b"/>
              <a:pathLst>
                <a:path w="1358" h="1468" extrusionOk="0">
                  <a:moveTo>
                    <a:pt x="1115" y="1"/>
                  </a:moveTo>
                  <a:lnTo>
                    <a:pt x="873" y="13"/>
                  </a:lnTo>
                  <a:lnTo>
                    <a:pt x="618" y="61"/>
                  </a:lnTo>
                  <a:lnTo>
                    <a:pt x="388" y="170"/>
                  </a:lnTo>
                  <a:lnTo>
                    <a:pt x="255" y="243"/>
                  </a:lnTo>
                  <a:lnTo>
                    <a:pt x="85" y="461"/>
                  </a:lnTo>
                  <a:lnTo>
                    <a:pt x="24" y="582"/>
                  </a:lnTo>
                  <a:lnTo>
                    <a:pt x="0" y="728"/>
                  </a:lnTo>
                  <a:lnTo>
                    <a:pt x="12" y="995"/>
                  </a:lnTo>
                  <a:lnTo>
                    <a:pt x="61" y="1128"/>
                  </a:lnTo>
                  <a:lnTo>
                    <a:pt x="121" y="1237"/>
                  </a:lnTo>
                  <a:lnTo>
                    <a:pt x="291" y="1395"/>
                  </a:lnTo>
                  <a:lnTo>
                    <a:pt x="400" y="1431"/>
                  </a:lnTo>
                  <a:lnTo>
                    <a:pt x="509" y="1467"/>
                  </a:lnTo>
                  <a:lnTo>
                    <a:pt x="727" y="1455"/>
                  </a:lnTo>
                  <a:lnTo>
                    <a:pt x="836" y="1419"/>
                  </a:lnTo>
                  <a:lnTo>
                    <a:pt x="933" y="1370"/>
                  </a:lnTo>
                  <a:lnTo>
                    <a:pt x="1091" y="1213"/>
                  </a:lnTo>
                  <a:lnTo>
                    <a:pt x="1139" y="1116"/>
                  </a:lnTo>
                  <a:lnTo>
                    <a:pt x="1164" y="1019"/>
                  </a:lnTo>
                  <a:lnTo>
                    <a:pt x="1127" y="813"/>
                  </a:lnTo>
                  <a:lnTo>
                    <a:pt x="1079" y="728"/>
                  </a:lnTo>
                  <a:lnTo>
                    <a:pt x="1091" y="813"/>
                  </a:lnTo>
                  <a:lnTo>
                    <a:pt x="1079" y="995"/>
                  </a:lnTo>
                  <a:lnTo>
                    <a:pt x="1042" y="1067"/>
                  </a:lnTo>
                  <a:lnTo>
                    <a:pt x="994" y="1140"/>
                  </a:lnTo>
                  <a:lnTo>
                    <a:pt x="861" y="1225"/>
                  </a:lnTo>
                  <a:lnTo>
                    <a:pt x="788" y="1249"/>
                  </a:lnTo>
                  <a:lnTo>
                    <a:pt x="630" y="1273"/>
                  </a:lnTo>
                  <a:lnTo>
                    <a:pt x="485" y="1225"/>
                  </a:lnTo>
                  <a:lnTo>
                    <a:pt x="364" y="1164"/>
                  </a:lnTo>
                  <a:lnTo>
                    <a:pt x="291" y="1031"/>
                  </a:lnTo>
                  <a:lnTo>
                    <a:pt x="291" y="1043"/>
                  </a:lnTo>
                  <a:lnTo>
                    <a:pt x="255" y="946"/>
                  </a:lnTo>
                  <a:lnTo>
                    <a:pt x="242" y="837"/>
                  </a:lnTo>
                  <a:lnTo>
                    <a:pt x="242" y="740"/>
                  </a:lnTo>
                  <a:lnTo>
                    <a:pt x="255" y="643"/>
                  </a:lnTo>
                  <a:lnTo>
                    <a:pt x="291" y="558"/>
                  </a:lnTo>
                  <a:lnTo>
                    <a:pt x="412" y="401"/>
                  </a:lnTo>
                  <a:lnTo>
                    <a:pt x="497" y="340"/>
                  </a:lnTo>
                  <a:lnTo>
                    <a:pt x="691" y="231"/>
                  </a:lnTo>
                  <a:lnTo>
                    <a:pt x="897" y="146"/>
                  </a:lnTo>
                  <a:lnTo>
                    <a:pt x="1127" y="85"/>
                  </a:lnTo>
                  <a:lnTo>
                    <a:pt x="1358" y="25"/>
                  </a:lnTo>
                  <a:lnTo>
                    <a:pt x="1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7465387" y="1966838"/>
              <a:ext cx="33066" cy="12863"/>
            </a:xfrm>
            <a:custGeom>
              <a:avLst/>
              <a:gdLst/>
              <a:ahLst/>
              <a:cxnLst/>
              <a:rect l="l" t="t" r="r" b="b"/>
              <a:pathLst>
                <a:path w="874" h="340" extrusionOk="0">
                  <a:moveTo>
                    <a:pt x="61" y="0"/>
                  </a:moveTo>
                  <a:lnTo>
                    <a:pt x="0" y="61"/>
                  </a:lnTo>
                  <a:lnTo>
                    <a:pt x="0" y="97"/>
                  </a:lnTo>
                  <a:lnTo>
                    <a:pt x="0" y="231"/>
                  </a:lnTo>
                  <a:lnTo>
                    <a:pt x="0" y="279"/>
                  </a:lnTo>
                  <a:lnTo>
                    <a:pt x="61" y="328"/>
                  </a:lnTo>
                  <a:lnTo>
                    <a:pt x="97" y="340"/>
                  </a:lnTo>
                  <a:lnTo>
                    <a:pt x="776" y="340"/>
                  </a:lnTo>
                  <a:lnTo>
                    <a:pt x="813" y="328"/>
                  </a:lnTo>
                  <a:lnTo>
                    <a:pt x="873" y="279"/>
                  </a:lnTo>
                  <a:lnTo>
                    <a:pt x="873" y="231"/>
                  </a:lnTo>
                  <a:lnTo>
                    <a:pt x="873" y="97"/>
                  </a:lnTo>
                  <a:lnTo>
                    <a:pt x="873"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7795998" y="2203438"/>
              <a:ext cx="33066" cy="12901"/>
            </a:xfrm>
            <a:custGeom>
              <a:avLst/>
              <a:gdLst/>
              <a:ahLst/>
              <a:cxnLst/>
              <a:rect l="l" t="t" r="r" b="b"/>
              <a:pathLst>
                <a:path w="874" h="341" extrusionOk="0">
                  <a:moveTo>
                    <a:pt x="98" y="1"/>
                  </a:moveTo>
                  <a:lnTo>
                    <a:pt x="1" y="98"/>
                  </a:lnTo>
                  <a:lnTo>
                    <a:pt x="1" y="170"/>
                  </a:lnTo>
                  <a:lnTo>
                    <a:pt x="1" y="231"/>
                  </a:lnTo>
                  <a:lnTo>
                    <a:pt x="98" y="328"/>
                  </a:lnTo>
                  <a:lnTo>
                    <a:pt x="170" y="340"/>
                  </a:lnTo>
                  <a:lnTo>
                    <a:pt x="704" y="340"/>
                  </a:lnTo>
                  <a:lnTo>
                    <a:pt x="776" y="328"/>
                  </a:lnTo>
                  <a:lnTo>
                    <a:pt x="861" y="231"/>
                  </a:lnTo>
                  <a:lnTo>
                    <a:pt x="873" y="170"/>
                  </a:lnTo>
                  <a:lnTo>
                    <a:pt x="861" y="98"/>
                  </a:lnTo>
                  <a:lnTo>
                    <a:pt x="7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8288946" y="1853570"/>
              <a:ext cx="33066" cy="12863"/>
            </a:xfrm>
            <a:custGeom>
              <a:avLst/>
              <a:gdLst/>
              <a:ahLst/>
              <a:cxnLst/>
              <a:rect l="l" t="t" r="r" b="b"/>
              <a:pathLst>
                <a:path w="874" h="340" extrusionOk="0">
                  <a:moveTo>
                    <a:pt x="62" y="0"/>
                  </a:moveTo>
                  <a:lnTo>
                    <a:pt x="13" y="61"/>
                  </a:lnTo>
                  <a:lnTo>
                    <a:pt x="1" y="97"/>
                  </a:lnTo>
                  <a:lnTo>
                    <a:pt x="1" y="231"/>
                  </a:lnTo>
                  <a:lnTo>
                    <a:pt x="13" y="279"/>
                  </a:lnTo>
                  <a:lnTo>
                    <a:pt x="62" y="328"/>
                  </a:lnTo>
                  <a:lnTo>
                    <a:pt x="98" y="340"/>
                  </a:lnTo>
                  <a:lnTo>
                    <a:pt x="777" y="340"/>
                  </a:lnTo>
                  <a:lnTo>
                    <a:pt x="813" y="328"/>
                  </a:lnTo>
                  <a:lnTo>
                    <a:pt x="874" y="279"/>
                  </a:lnTo>
                  <a:lnTo>
                    <a:pt x="874" y="231"/>
                  </a:lnTo>
                  <a:lnTo>
                    <a:pt x="874" y="97"/>
                  </a:lnTo>
                  <a:lnTo>
                    <a:pt x="874"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8216498" y="2335054"/>
              <a:ext cx="33520" cy="12863"/>
            </a:xfrm>
            <a:custGeom>
              <a:avLst/>
              <a:gdLst/>
              <a:ahLst/>
              <a:cxnLst/>
              <a:rect l="l" t="t" r="r" b="b"/>
              <a:pathLst>
                <a:path w="886" h="340" extrusionOk="0">
                  <a:moveTo>
                    <a:pt x="170" y="1"/>
                  </a:moveTo>
                  <a:lnTo>
                    <a:pt x="110" y="13"/>
                  </a:lnTo>
                  <a:lnTo>
                    <a:pt x="13" y="110"/>
                  </a:lnTo>
                  <a:lnTo>
                    <a:pt x="1" y="170"/>
                  </a:lnTo>
                  <a:lnTo>
                    <a:pt x="13" y="243"/>
                  </a:lnTo>
                  <a:lnTo>
                    <a:pt x="110" y="340"/>
                  </a:lnTo>
                  <a:lnTo>
                    <a:pt x="777" y="340"/>
                  </a:lnTo>
                  <a:lnTo>
                    <a:pt x="874" y="243"/>
                  </a:lnTo>
                  <a:lnTo>
                    <a:pt x="886" y="170"/>
                  </a:lnTo>
                  <a:lnTo>
                    <a:pt x="874" y="110"/>
                  </a:lnTo>
                  <a:lnTo>
                    <a:pt x="777" y="13"/>
                  </a:lnTo>
                  <a:lnTo>
                    <a:pt x="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7561215" y="2055780"/>
              <a:ext cx="12901" cy="33520"/>
            </a:xfrm>
            <a:custGeom>
              <a:avLst/>
              <a:gdLst/>
              <a:ahLst/>
              <a:cxnLst/>
              <a:rect l="l" t="t" r="r" b="b"/>
              <a:pathLst>
                <a:path w="341" h="886" extrusionOk="0">
                  <a:moveTo>
                    <a:pt x="170" y="1"/>
                  </a:moveTo>
                  <a:lnTo>
                    <a:pt x="110" y="13"/>
                  </a:lnTo>
                  <a:lnTo>
                    <a:pt x="13" y="98"/>
                  </a:lnTo>
                  <a:lnTo>
                    <a:pt x="1" y="170"/>
                  </a:lnTo>
                  <a:lnTo>
                    <a:pt x="1" y="716"/>
                  </a:lnTo>
                  <a:lnTo>
                    <a:pt x="13" y="777"/>
                  </a:lnTo>
                  <a:lnTo>
                    <a:pt x="110" y="874"/>
                  </a:lnTo>
                  <a:lnTo>
                    <a:pt x="170" y="886"/>
                  </a:lnTo>
                  <a:lnTo>
                    <a:pt x="243" y="874"/>
                  </a:lnTo>
                  <a:lnTo>
                    <a:pt x="328" y="777"/>
                  </a:lnTo>
                  <a:lnTo>
                    <a:pt x="340" y="716"/>
                  </a:lnTo>
                  <a:lnTo>
                    <a:pt x="340" y="170"/>
                  </a:lnTo>
                  <a:lnTo>
                    <a:pt x="328" y="98"/>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7776288" y="1998919"/>
              <a:ext cx="12863" cy="33066"/>
            </a:xfrm>
            <a:custGeom>
              <a:avLst/>
              <a:gdLst/>
              <a:ahLst/>
              <a:cxnLst/>
              <a:rect l="l" t="t" r="r" b="b"/>
              <a:pathLst>
                <a:path w="340" h="874" extrusionOk="0">
                  <a:moveTo>
                    <a:pt x="97" y="1"/>
                  </a:moveTo>
                  <a:lnTo>
                    <a:pt x="1" y="98"/>
                  </a:lnTo>
                  <a:lnTo>
                    <a:pt x="1" y="170"/>
                  </a:lnTo>
                  <a:lnTo>
                    <a:pt x="1" y="704"/>
                  </a:lnTo>
                  <a:lnTo>
                    <a:pt x="1" y="777"/>
                  </a:lnTo>
                  <a:lnTo>
                    <a:pt x="97" y="861"/>
                  </a:lnTo>
                  <a:lnTo>
                    <a:pt x="170" y="873"/>
                  </a:lnTo>
                  <a:lnTo>
                    <a:pt x="231" y="861"/>
                  </a:lnTo>
                  <a:lnTo>
                    <a:pt x="328" y="777"/>
                  </a:lnTo>
                  <a:lnTo>
                    <a:pt x="340" y="704"/>
                  </a:lnTo>
                  <a:lnTo>
                    <a:pt x="340" y="170"/>
                  </a:lnTo>
                  <a:lnTo>
                    <a:pt x="328" y="98"/>
                  </a:lnTo>
                  <a:lnTo>
                    <a:pt x="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8075726" y="1886105"/>
              <a:ext cx="12863" cy="33520"/>
            </a:xfrm>
            <a:custGeom>
              <a:avLst/>
              <a:gdLst/>
              <a:ahLst/>
              <a:cxnLst/>
              <a:rect l="l" t="t" r="r" b="b"/>
              <a:pathLst>
                <a:path w="340" h="886" extrusionOk="0">
                  <a:moveTo>
                    <a:pt x="170" y="1"/>
                  </a:moveTo>
                  <a:lnTo>
                    <a:pt x="110" y="13"/>
                  </a:lnTo>
                  <a:lnTo>
                    <a:pt x="13" y="110"/>
                  </a:lnTo>
                  <a:lnTo>
                    <a:pt x="1" y="171"/>
                  </a:lnTo>
                  <a:lnTo>
                    <a:pt x="1" y="716"/>
                  </a:lnTo>
                  <a:lnTo>
                    <a:pt x="13" y="777"/>
                  </a:lnTo>
                  <a:lnTo>
                    <a:pt x="110" y="874"/>
                  </a:lnTo>
                  <a:lnTo>
                    <a:pt x="170" y="886"/>
                  </a:lnTo>
                  <a:lnTo>
                    <a:pt x="243" y="874"/>
                  </a:lnTo>
                  <a:lnTo>
                    <a:pt x="328" y="777"/>
                  </a:lnTo>
                  <a:lnTo>
                    <a:pt x="340" y="716"/>
                  </a:lnTo>
                  <a:lnTo>
                    <a:pt x="340" y="171"/>
                  </a:lnTo>
                  <a:lnTo>
                    <a:pt x="328" y="110"/>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8177985" y="1643528"/>
              <a:ext cx="12863" cy="33066"/>
            </a:xfrm>
            <a:custGeom>
              <a:avLst/>
              <a:gdLst/>
              <a:ahLst/>
              <a:cxnLst/>
              <a:rect l="l" t="t" r="r" b="b"/>
              <a:pathLst>
                <a:path w="340" h="874" extrusionOk="0">
                  <a:moveTo>
                    <a:pt x="98" y="1"/>
                  </a:moveTo>
                  <a:lnTo>
                    <a:pt x="13" y="98"/>
                  </a:lnTo>
                  <a:lnTo>
                    <a:pt x="1" y="171"/>
                  </a:lnTo>
                  <a:lnTo>
                    <a:pt x="1" y="704"/>
                  </a:lnTo>
                  <a:lnTo>
                    <a:pt x="13" y="777"/>
                  </a:lnTo>
                  <a:lnTo>
                    <a:pt x="98" y="861"/>
                  </a:lnTo>
                  <a:lnTo>
                    <a:pt x="170" y="874"/>
                  </a:lnTo>
                  <a:lnTo>
                    <a:pt x="243" y="861"/>
                  </a:lnTo>
                  <a:lnTo>
                    <a:pt x="328" y="777"/>
                  </a:lnTo>
                  <a:lnTo>
                    <a:pt x="340" y="704"/>
                  </a:lnTo>
                  <a:lnTo>
                    <a:pt x="340" y="171"/>
                  </a:lnTo>
                  <a:lnTo>
                    <a:pt x="328" y="98"/>
                  </a:lnTo>
                  <a:lnTo>
                    <a:pt x="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7594242" y="1894844"/>
              <a:ext cx="33066" cy="16079"/>
            </a:xfrm>
            <a:custGeom>
              <a:avLst/>
              <a:gdLst/>
              <a:ahLst/>
              <a:cxnLst/>
              <a:rect l="l" t="t" r="r" b="b"/>
              <a:pathLst>
                <a:path w="874" h="425" extrusionOk="0">
                  <a:moveTo>
                    <a:pt x="122" y="0"/>
                  </a:moveTo>
                  <a:lnTo>
                    <a:pt x="25" y="73"/>
                  </a:lnTo>
                  <a:lnTo>
                    <a:pt x="0" y="146"/>
                  </a:lnTo>
                  <a:lnTo>
                    <a:pt x="0" y="206"/>
                  </a:lnTo>
                  <a:lnTo>
                    <a:pt x="73" y="315"/>
                  </a:lnTo>
                  <a:lnTo>
                    <a:pt x="146" y="340"/>
                  </a:lnTo>
                  <a:lnTo>
                    <a:pt x="667" y="425"/>
                  </a:lnTo>
                  <a:lnTo>
                    <a:pt x="740" y="425"/>
                  </a:lnTo>
                  <a:lnTo>
                    <a:pt x="849" y="352"/>
                  </a:lnTo>
                  <a:lnTo>
                    <a:pt x="861" y="291"/>
                  </a:lnTo>
                  <a:lnTo>
                    <a:pt x="873" y="218"/>
                  </a:lnTo>
                  <a:lnTo>
                    <a:pt x="788" y="109"/>
                  </a:lnTo>
                  <a:lnTo>
                    <a:pt x="728" y="85"/>
                  </a:lnTo>
                  <a:lnTo>
                    <a:pt x="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7888194" y="1860909"/>
              <a:ext cx="33028" cy="16079"/>
            </a:xfrm>
            <a:custGeom>
              <a:avLst/>
              <a:gdLst/>
              <a:ahLst/>
              <a:cxnLst/>
              <a:rect l="l" t="t" r="r" b="b"/>
              <a:pathLst>
                <a:path w="873" h="425" extrusionOk="0">
                  <a:moveTo>
                    <a:pt x="133" y="0"/>
                  </a:moveTo>
                  <a:lnTo>
                    <a:pt x="24" y="73"/>
                  </a:lnTo>
                  <a:lnTo>
                    <a:pt x="12" y="134"/>
                  </a:lnTo>
                  <a:lnTo>
                    <a:pt x="0" y="206"/>
                  </a:lnTo>
                  <a:lnTo>
                    <a:pt x="85" y="315"/>
                  </a:lnTo>
                  <a:lnTo>
                    <a:pt x="146" y="328"/>
                  </a:lnTo>
                  <a:lnTo>
                    <a:pt x="679" y="425"/>
                  </a:lnTo>
                  <a:lnTo>
                    <a:pt x="752" y="425"/>
                  </a:lnTo>
                  <a:lnTo>
                    <a:pt x="849" y="340"/>
                  </a:lnTo>
                  <a:lnTo>
                    <a:pt x="873" y="279"/>
                  </a:lnTo>
                  <a:lnTo>
                    <a:pt x="873" y="206"/>
                  </a:lnTo>
                  <a:lnTo>
                    <a:pt x="800" y="109"/>
                  </a:lnTo>
                  <a:lnTo>
                    <a:pt x="727" y="85"/>
                  </a:lnTo>
                  <a:lnTo>
                    <a:pt x="2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8008310" y="1705459"/>
              <a:ext cx="33066" cy="16079"/>
            </a:xfrm>
            <a:custGeom>
              <a:avLst/>
              <a:gdLst/>
              <a:ahLst/>
              <a:cxnLst/>
              <a:rect l="l" t="t" r="r" b="b"/>
              <a:pathLst>
                <a:path w="874" h="425" extrusionOk="0">
                  <a:moveTo>
                    <a:pt x="134" y="0"/>
                  </a:moveTo>
                  <a:lnTo>
                    <a:pt x="25" y="73"/>
                  </a:lnTo>
                  <a:lnTo>
                    <a:pt x="1" y="146"/>
                  </a:lnTo>
                  <a:lnTo>
                    <a:pt x="1" y="206"/>
                  </a:lnTo>
                  <a:lnTo>
                    <a:pt x="74" y="315"/>
                  </a:lnTo>
                  <a:lnTo>
                    <a:pt x="146" y="340"/>
                  </a:lnTo>
                  <a:lnTo>
                    <a:pt x="680" y="424"/>
                  </a:lnTo>
                  <a:lnTo>
                    <a:pt x="740" y="424"/>
                  </a:lnTo>
                  <a:lnTo>
                    <a:pt x="849" y="352"/>
                  </a:lnTo>
                  <a:lnTo>
                    <a:pt x="874" y="291"/>
                  </a:lnTo>
                  <a:lnTo>
                    <a:pt x="874" y="218"/>
                  </a:lnTo>
                  <a:lnTo>
                    <a:pt x="789" y="109"/>
                  </a:lnTo>
                  <a:lnTo>
                    <a:pt x="728" y="97"/>
                  </a:lnTo>
                  <a:lnTo>
                    <a:pt x="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7649249" y="1762774"/>
              <a:ext cx="25272" cy="28942"/>
            </a:xfrm>
            <a:custGeom>
              <a:avLst/>
              <a:gdLst/>
              <a:ahLst/>
              <a:cxnLst/>
              <a:rect l="l" t="t" r="r" b="b"/>
              <a:pathLst>
                <a:path w="668" h="765" extrusionOk="0">
                  <a:moveTo>
                    <a:pt x="122" y="0"/>
                  </a:moveTo>
                  <a:lnTo>
                    <a:pt x="74" y="25"/>
                  </a:lnTo>
                  <a:lnTo>
                    <a:pt x="25" y="85"/>
                  </a:lnTo>
                  <a:lnTo>
                    <a:pt x="1" y="206"/>
                  </a:lnTo>
                  <a:lnTo>
                    <a:pt x="37" y="267"/>
                  </a:lnTo>
                  <a:lnTo>
                    <a:pt x="365" y="703"/>
                  </a:lnTo>
                  <a:lnTo>
                    <a:pt x="413" y="740"/>
                  </a:lnTo>
                  <a:lnTo>
                    <a:pt x="546" y="764"/>
                  </a:lnTo>
                  <a:lnTo>
                    <a:pt x="607" y="728"/>
                  </a:lnTo>
                  <a:lnTo>
                    <a:pt x="656" y="679"/>
                  </a:lnTo>
                  <a:lnTo>
                    <a:pt x="668" y="546"/>
                  </a:lnTo>
                  <a:lnTo>
                    <a:pt x="631" y="485"/>
                  </a:lnTo>
                  <a:lnTo>
                    <a:pt x="304" y="61"/>
                  </a:lnTo>
                  <a:lnTo>
                    <a:pt x="256" y="13"/>
                  </a:lnTo>
                  <a:lnTo>
                    <a:pt x="1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7561669" y="1684349"/>
              <a:ext cx="24818" cy="28942"/>
            </a:xfrm>
            <a:custGeom>
              <a:avLst/>
              <a:gdLst/>
              <a:ahLst/>
              <a:cxnLst/>
              <a:rect l="l" t="t" r="r" b="b"/>
              <a:pathLst>
                <a:path w="656" h="765" extrusionOk="0">
                  <a:moveTo>
                    <a:pt x="122" y="1"/>
                  </a:moveTo>
                  <a:lnTo>
                    <a:pt x="61" y="37"/>
                  </a:lnTo>
                  <a:lnTo>
                    <a:pt x="13" y="86"/>
                  </a:lnTo>
                  <a:lnTo>
                    <a:pt x="1" y="219"/>
                  </a:lnTo>
                  <a:lnTo>
                    <a:pt x="25" y="279"/>
                  </a:lnTo>
                  <a:lnTo>
                    <a:pt x="364" y="704"/>
                  </a:lnTo>
                  <a:lnTo>
                    <a:pt x="413" y="752"/>
                  </a:lnTo>
                  <a:lnTo>
                    <a:pt x="534" y="764"/>
                  </a:lnTo>
                  <a:lnTo>
                    <a:pt x="595" y="740"/>
                  </a:lnTo>
                  <a:lnTo>
                    <a:pt x="643" y="679"/>
                  </a:lnTo>
                  <a:lnTo>
                    <a:pt x="655" y="558"/>
                  </a:lnTo>
                  <a:lnTo>
                    <a:pt x="631" y="498"/>
                  </a:lnTo>
                  <a:lnTo>
                    <a:pt x="292" y="73"/>
                  </a:lnTo>
                  <a:lnTo>
                    <a:pt x="243" y="25"/>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7837727" y="1699027"/>
              <a:ext cx="25272" cy="28942"/>
            </a:xfrm>
            <a:custGeom>
              <a:avLst/>
              <a:gdLst/>
              <a:ahLst/>
              <a:cxnLst/>
              <a:rect l="l" t="t" r="r" b="b"/>
              <a:pathLst>
                <a:path w="668" h="765" extrusionOk="0">
                  <a:moveTo>
                    <a:pt x="546" y="1"/>
                  </a:moveTo>
                  <a:lnTo>
                    <a:pt x="413" y="25"/>
                  </a:lnTo>
                  <a:lnTo>
                    <a:pt x="364" y="61"/>
                  </a:lnTo>
                  <a:lnTo>
                    <a:pt x="37" y="498"/>
                  </a:lnTo>
                  <a:lnTo>
                    <a:pt x="1" y="558"/>
                  </a:lnTo>
                  <a:lnTo>
                    <a:pt x="13" y="679"/>
                  </a:lnTo>
                  <a:lnTo>
                    <a:pt x="61" y="728"/>
                  </a:lnTo>
                  <a:lnTo>
                    <a:pt x="122" y="764"/>
                  </a:lnTo>
                  <a:lnTo>
                    <a:pt x="255" y="752"/>
                  </a:lnTo>
                  <a:lnTo>
                    <a:pt x="304" y="704"/>
                  </a:lnTo>
                  <a:lnTo>
                    <a:pt x="631" y="279"/>
                  </a:lnTo>
                  <a:lnTo>
                    <a:pt x="667" y="219"/>
                  </a:lnTo>
                  <a:lnTo>
                    <a:pt x="655" y="85"/>
                  </a:lnTo>
                  <a:lnTo>
                    <a:pt x="607" y="37"/>
                  </a:lnTo>
                  <a:lnTo>
                    <a:pt x="5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8172046" y="1776999"/>
              <a:ext cx="25234" cy="28904"/>
            </a:xfrm>
            <a:custGeom>
              <a:avLst/>
              <a:gdLst/>
              <a:ahLst/>
              <a:cxnLst/>
              <a:rect l="l" t="t" r="r" b="b"/>
              <a:pathLst>
                <a:path w="667" h="764" extrusionOk="0">
                  <a:moveTo>
                    <a:pt x="545" y="0"/>
                  </a:moveTo>
                  <a:lnTo>
                    <a:pt x="412" y="24"/>
                  </a:lnTo>
                  <a:lnTo>
                    <a:pt x="364" y="73"/>
                  </a:lnTo>
                  <a:lnTo>
                    <a:pt x="36" y="497"/>
                  </a:lnTo>
                  <a:lnTo>
                    <a:pt x="0" y="558"/>
                  </a:lnTo>
                  <a:lnTo>
                    <a:pt x="24" y="691"/>
                  </a:lnTo>
                  <a:lnTo>
                    <a:pt x="73" y="740"/>
                  </a:lnTo>
                  <a:lnTo>
                    <a:pt x="133" y="764"/>
                  </a:lnTo>
                  <a:lnTo>
                    <a:pt x="255" y="752"/>
                  </a:lnTo>
                  <a:lnTo>
                    <a:pt x="315" y="703"/>
                  </a:lnTo>
                  <a:lnTo>
                    <a:pt x="630" y="279"/>
                  </a:lnTo>
                  <a:lnTo>
                    <a:pt x="667" y="218"/>
                  </a:lnTo>
                  <a:lnTo>
                    <a:pt x="655" y="85"/>
                  </a:lnTo>
                  <a:lnTo>
                    <a:pt x="606" y="37"/>
                  </a:lnTo>
                  <a:lnTo>
                    <a:pt x="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7985384" y="2391461"/>
              <a:ext cx="25272" cy="28942"/>
            </a:xfrm>
            <a:custGeom>
              <a:avLst/>
              <a:gdLst/>
              <a:ahLst/>
              <a:cxnLst/>
              <a:rect l="l" t="t" r="r" b="b"/>
              <a:pathLst>
                <a:path w="668" h="765" extrusionOk="0">
                  <a:moveTo>
                    <a:pt x="534" y="0"/>
                  </a:moveTo>
                  <a:lnTo>
                    <a:pt x="413" y="25"/>
                  </a:lnTo>
                  <a:lnTo>
                    <a:pt x="364" y="73"/>
                  </a:lnTo>
                  <a:lnTo>
                    <a:pt x="37" y="497"/>
                  </a:lnTo>
                  <a:lnTo>
                    <a:pt x="1" y="558"/>
                  </a:lnTo>
                  <a:lnTo>
                    <a:pt x="13" y="691"/>
                  </a:lnTo>
                  <a:lnTo>
                    <a:pt x="61" y="740"/>
                  </a:lnTo>
                  <a:lnTo>
                    <a:pt x="122" y="764"/>
                  </a:lnTo>
                  <a:lnTo>
                    <a:pt x="255" y="752"/>
                  </a:lnTo>
                  <a:lnTo>
                    <a:pt x="304" y="703"/>
                  </a:lnTo>
                  <a:lnTo>
                    <a:pt x="631" y="279"/>
                  </a:lnTo>
                  <a:lnTo>
                    <a:pt x="667" y="219"/>
                  </a:lnTo>
                  <a:lnTo>
                    <a:pt x="643" y="85"/>
                  </a:lnTo>
                  <a:lnTo>
                    <a:pt x="595" y="37"/>
                  </a:lnTo>
                  <a:lnTo>
                    <a:pt x="5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7657988" y="1579328"/>
              <a:ext cx="28904" cy="25272"/>
            </a:xfrm>
            <a:custGeom>
              <a:avLst/>
              <a:gdLst/>
              <a:ahLst/>
              <a:cxnLst/>
              <a:rect l="l" t="t" r="r" b="b"/>
              <a:pathLst>
                <a:path w="764" h="668" extrusionOk="0">
                  <a:moveTo>
                    <a:pt x="558" y="1"/>
                  </a:moveTo>
                  <a:lnTo>
                    <a:pt x="497" y="25"/>
                  </a:lnTo>
                  <a:lnTo>
                    <a:pt x="73" y="365"/>
                  </a:lnTo>
                  <a:lnTo>
                    <a:pt x="25" y="413"/>
                  </a:lnTo>
                  <a:lnTo>
                    <a:pt x="0" y="534"/>
                  </a:lnTo>
                  <a:lnTo>
                    <a:pt x="37" y="595"/>
                  </a:lnTo>
                  <a:lnTo>
                    <a:pt x="85" y="643"/>
                  </a:lnTo>
                  <a:lnTo>
                    <a:pt x="218" y="668"/>
                  </a:lnTo>
                  <a:lnTo>
                    <a:pt x="279" y="631"/>
                  </a:lnTo>
                  <a:lnTo>
                    <a:pt x="703" y="304"/>
                  </a:lnTo>
                  <a:lnTo>
                    <a:pt x="752" y="243"/>
                  </a:lnTo>
                  <a:lnTo>
                    <a:pt x="764" y="122"/>
                  </a:lnTo>
                  <a:lnTo>
                    <a:pt x="728" y="62"/>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7442915" y="1802648"/>
              <a:ext cx="28942" cy="25726"/>
            </a:xfrm>
            <a:custGeom>
              <a:avLst/>
              <a:gdLst/>
              <a:ahLst/>
              <a:cxnLst/>
              <a:rect l="l" t="t" r="r" b="b"/>
              <a:pathLst>
                <a:path w="765" h="680" extrusionOk="0">
                  <a:moveTo>
                    <a:pt x="558" y="1"/>
                  </a:moveTo>
                  <a:lnTo>
                    <a:pt x="497" y="37"/>
                  </a:lnTo>
                  <a:lnTo>
                    <a:pt x="73" y="365"/>
                  </a:lnTo>
                  <a:lnTo>
                    <a:pt x="25" y="413"/>
                  </a:lnTo>
                  <a:lnTo>
                    <a:pt x="0" y="546"/>
                  </a:lnTo>
                  <a:lnTo>
                    <a:pt x="37" y="607"/>
                  </a:lnTo>
                  <a:lnTo>
                    <a:pt x="85" y="655"/>
                  </a:lnTo>
                  <a:lnTo>
                    <a:pt x="219" y="680"/>
                  </a:lnTo>
                  <a:lnTo>
                    <a:pt x="279" y="643"/>
                  </a:lnTo>
                  <a:lnTo>
                    <a:pt x="704" y="316"/>
                  </a:lnTo>
                  <a:lnTo>
                    <a:pt x="752" y="268"/>
                  </a:lnTo>
                  <a:lnTo>
                    <a:pt x="764" y="134"/>
                  </a:lnTo>
                  <a:lnTo>
                    <a:pt x="728" y="74"/>
                  </a:lnTo>
                  <a:lnTo>
                    <a:pt x="679" y="25"/>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7748785" y="1828336"/>
              <a:ext cx="28904" cy="25272"/>
            </a:xfrm>
            <a:custGeom>
              <a:avLst/>
              <a:gdLst/>
              <a:ahLst/>
              <a:cxnLst/>
              <a:rect l="l" t="t" r="r" b="b"/>
              <a:pathLst>
                <a:path w="764" h="668" extrusionOk="0">
                  <a:moveTo>
                    <a:pt x="558" y="1"/>
                  </a:moveTo>
                  <a:lnTo>
                    <a:pt x="497" y="25"/>
                  </a:lnTo>
                  <a:lnTo>
                    <a:pt x="73" y="364"/>
                  </a:lnTo>
                  <a:lnTo>
                    <a:pt x="24" y="413"/>
                  </a:lnTo>
                  <a:lnTo>
                    <a:pt x="0" y="534"/>
                  </a:lnTo>
                  <a:lnTo>
                    <a:pt x="37" y="595"/>
                  </a:lnTo>
                  <a:lnTo>
                    <a:pt x="85" y="643"/>
                  </a:lnTo>
                  <a:lnTo>
                    <a:pt x="218" y="667"/>
                  </a:lnTo>
                  <a:lnTo>
                    <a:pt x="279" y="631"/>
                  </a:lnTo>
                  <a:lnTo>
                    <a:pt x="703" y="304"/>
                  </a:lnTo>
                  <a:lnTo>
                    <a:pt x="752" y="243"/>
                  </a:lnTo>
                  <a:lnTo>
                    <a:pt x="764" y="122"/>
                  </a:lnTo>
                  <a:lnTo>
                    <a:pt x="728" y="61"/>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7338348" y="1937481"/>
              <a:ext cx="17025" cy="33066"/>
            </a:xfrm>
            <a:custGeom>
              <a:avLst/>
              <a:gdLst/>
              <a:ahLst/>
              <a:cxnLst/>
              <a:rect l="l" t="t" r="r" b="b"/>
              <a:pathLst>
                <a:path w="450" h="874" extrusionOk="0">
                  <a:moveTo>
                    <a:pt x="146" y="1"/>
                  </a:moveTo>
                  <a:lnTo>
                    <a:pt x="74" y="25"/>
                  </a:lnTo>
                  <a:lnTo>
                    <a:pt x="1" y="134"/>
                  </a:lnTo>
                  <a:lnTo>
                    <a:pt x="13" y="207"/>
                  </a:lnTo>
                  <a:lnTo>
                    <a:pt x="110" y="740"/>
                  </a:lnTo>
                  <a:lnTo>
                    <a:pt x="134" y="801"/>
                  </a:lnTo>
                  <a:lnTo>
                    <a:pt x="243" y="873"/>
                  </a:lnTo>
                  <a:lnTo>
                    <a:pt x="316" y="873"/>
                  </a:lnTo>
                  <a:lnTo>
                    <a:pt x="377" y="849"/>
                  </a:lnTo>
                  <a:lnTo>
                    <a:pt x="449" y="740"/>
                  </a:lnTo>
                  <a:lnTo>
                    <a:pt x="449" y="667"/>
                  </a:lnTo>
                  <a:lnTo>
                    <a:pt x="340" y="134"/>
                  </a:lnTo>
                  <a:lnTo>
                    <a:pt x="316" y="73"/>
                  </a:lnTo>
                  <a:lnTo>
                    <a:pt x="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7346142" y="2103940"/>
              <a:ext cx="31704" cy="22056"/>
            </a:xfrm>
            <a:custGeom>
              <a:avLst/>
              <a:gdLst/>
              <a:ahLst/>
              <a:cxnLst/>
              <a:rect l="l" t="t" r="r" b="b"/>
              <a:pathLst>
                <a:path w="838" h="583" extrusionOk="0">
                  <a:moveTo>
                    <a:pt x="655" y="1"/>
                  </a:moveTo>
                  <a:lnTo>
                    <a:pt x="595" y="25"/>
                  </a:lnTo>
                  <a:lnTo>
                    <a:pt x="110" y="255"/>
                  </a:lnTo>
                  <a:lnTo>
                    <a:pt x="49" y="291"/>
                  </a:lnTo>
                  <a:lnTo>
                    <a:pt x="1" y="413"/>
                  </a:lnTo>
                  <a:lnTo>
                    <a:pt x="25" y="485"/>
                  </a:lnTo>
                  <a:lnTo>
                    <a:pt x="62" y="534"/>
                  </a:lnTo>
                  <a:lnTo>
                    <a:pt x="183" y="582"/>
                  </a:lnTo>
                  <a:lnTo>
                    <a:pt x="243" y="558"/>
                  </a:lnTo>
                  <a:lnTo>
                    <a:pt x="740" y="340"/>
                  </a:lnTo>
                  <a:lnTo>
                    <a:pt x="789" y="291"/>
                  </a:lnTo>
                  <a:lnTo>
                    <a:pt x="837" y="170"/>
                  </a:lnTo>
                  <a:lnTo>
                    <a:pt x="813" y="110"/>
                  </a:lnTo>
                  <a:lnTo>
                    <a:pt x="777" y="49"/>
                  </a:lnTo>
                  <a:lnTo>
                    <a:pt x="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8104630" y="2162655"/>
              <a:ext cx="31212" cy="22019"/>
            </a:xfrm>
            <a:custGeom>
              <a:avLst/>
              <a:gdLst/>
              <a:ahLst/>
              <a:cxnLst/>
              <a:rect l="l" t="t" r="r" b="b"/>
              <a:pathLst>
                <a:path w="825" h="582" extrusionOk="0">
                  <a:moveTo>
                    <a:pt x="655" y="0"/>
                  </a:moveTo>
                  <a:lnTo>
                    <a:pt x="582" y="24"/>
                  </a:lnTo>
                  <a:lnTo>
                    <a:pt x="97" y="255"/>
                  </a:lnTo>
                  <a:lnTo>
                    <a:pt x="37" y="291"/>
                  </a:lnTo>
                  <a:lnTo>
                    <a:pt x="0" y="412"/>
                  </a:lnTo>
                  <a:lnTo>
                    <a:pt x="12" y="485"/>
                  </a:lnTo>
                  <a:lnTo>
                    <a:pt x="49" y="533"/>
                  </a:lnTo>
                  <a:lnTo>
                    <a:pt x="170" y="582"/>
                  </a:lnTo>
                  <a:lnTo>
                    <a:pt x="243" y="558"/>
                  </a:lnTo>
                  <a:lnTo>
                    <a:pt x="728" y="339"/>
                  </a:lnTo>
                  <a:lnTo>
                    <a:pt x="788" y="291"/>
                  </a:lnTo>
                  <a:lnTo>
                    <a:pt x="824" y="170"/>
                  </a:lnTo>
                  <a:lnTo>
                    <a:pt x="812" y="109"/>
                  </a:lnTo>
                  <a:lnTo>
                    <a:pt x="776" y="48"/>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8333436" y="1993888"/>
              <a:ext cx="31704" cy="21602"/>
            </a:xfrm>
            <a:custGeom>
              <a:avLst/>
              <a:gdLst/>
              <a:ahLst/>
              <a:cxnLst/>
              <a:rect l="l" t="t" r="r" b="b"/>
              <a:pathLst>
                <a:path w="838" h="571" extrusionOk="0">
                  <a:moveTo>
                    <a:pt x="655" y="0"/>
                  </a:moveTo>
                  <a:lnTo>
                    <a:pt x="595" y="13"/>
                  </a:lnTo>
                  <a:lnTo>
                    <a:pt x="110" y="243"/>
                  </a:lnTo>
                  <a:lnTo>
                    <a:pt x="49" y="279"/>
                  </a:lnTo>
                  <a:lnTo>
                    <a:pt x="1" y="400"/>
                  </a:lnTo>
                  <a:lnTo>
                    <a:pt x="25" y="473"/>
                  </a:lnTo>
                  <a:lnTo>
                    <a:pt x="61" y="534"/>
                  </a:lnTo>
                  <a:lnTo>
                    <a:pt x="182" y="570"/>
                  </a:lnTo>
                  <a:lnTo>
                    <a:pt x="243" y="558"/>
                  </a:lnTo>
                  <a:lnTo>
                    <a:pt x="740" y="328"/>
                  </a:lnTo>
                  <a:lnTo>
                    <a:pt x="801" y="279"/>
                  </a:lnTo>
                  <a:lnTo>
                    <a:pt x="837" y="158"/>
                  </a:lnTo>
                  <a:lnTo>
                    <a:pt x="813" y="97"/>
                  </a:lnTo>
                  <a:lnTo>
                    <a:pt x="776" y="37"/>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7478212" y="2195190"/>
              <a:ext cx="24818" cy="28942"/>
            </a:xfrm>
            <a:custGeom>
              <a:avLst/>
              <a:gdLst/>
              <a:ahLst/>
              <a:cxnLst/>
              <a:rect l="l" t="t" r="r" b="b"/>
              <a:pathLst>
                <a:path w="656" h="765" extrusionOk="0">
                  <a:moveTo>
                    <a:pt x="122" y="1"/>
                  </a:moveTo>
                  <a:lnTo>
                    <a:pt x="61" y="37"/>
                  </a:lnTo>
                  <a:lnTo>
                    <a:pt x="13" y="85"/>
                  </a:lnTo>
                  <a:lnTo>
                    <a:pt x="1" y="219"/>
                  </a:lnTo>
                  <a:lnTo>
                    <a:pt x="37" y="279"/>
                  </a:lnTo>
                  <a:lnTo>
                    <a:pt x="364" y="704"/>
                  </a:lnTo>
                  <a:lnTo>
                    <a:pt x="413" y="752"/>
                  </a:lnTo>
                  <a:lnTo>
                    <a:pt x="534" y="764"/>
                  </a:lnTo>
                  <a:lnTo>
                    <a:pt x="595" y="728"/>
                  </a:lnTo>
                  <a:lnTo>
                    <a:pt x="643" y="679"/>
                  </a:lnTo>
                  <a:lnTo>
                    <a:pt x="655" y="558"/>
                  </a:lnTo>
                  <a:lnTo>
                    <a:pt x="631" y="498"/>
                  </a:lnTo>
                  <a:lnTo>
                    <a:pt x="304" y="61"/>
                  </a:lnTo>
                  <a:lnTo>
                    <a:pt x="243" y="13"/>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7930377" y="2049387"/>
              <a:ext cx="24780" cy="28904"/>
            </a:xfrm>
            <a:custGeom>
              <a:avLst/>
              <a:gdLst/>
              <a:ahLst/>
              <a:cxnLst/>
              <a:rect l="l" t="t" r="r" b="b"/>
              <a:pathLst>
                <a:path w="655" h="764" extrusionOk="0">
                  <a:moveTo>
                    <a:pt x="121" y="0"/>
                  </a:moveTo>
                  <a:lnTo>
                    <a:pt x="61" y="36"/>
                  </a:lnTo>
                  <a:lnTo>
                    <a:pt x="12" y="85"/>
                  </a:lnTo>
                  <a:lnTo>
                    <a:pt x="0" y="218"/>
                  </a:lnTo>
                  <a:lnTo>
                    <a:pt x="37" y="279"/>
                  </a:lnTo>
                  <a:lnTo>
                    <a:pt x="364" y="703"/>
                  </a:lnTo>
                  <a:lnTo>
                    <a:pt x="412" y="752"/>
                  </a:lnTo>
                  <a:lnTo>
                    <a:pt x="534" y="764"/>
                  </a:lnTo>
                  <a:lnTo>
                    <a:pt x="594" y="739"/>
                  </a:lnTo>
                  <a:lnTo>
                    <a:pt x="643" y="691"/>
                  </a:lnTo>
                  <a:lnTo>
                    <a:pt x="655" y="558"/>
                  </a:lnTo>
                  <a:lnTo>
                    <a:pt x="631" y="497"/>
                  </a:lnTo>
                  <a:lnTo>
                    <a:pt x="303" y="73"/>
                  </a:lnTo>
                  <a:lnTo>
                    <a:pt x="243" y="24"/>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8191302" y="1965438"/>
              <a:ext cx="24780" cy="28942"/>
            </a:xfrm>
            <a:custGeom>
              <a:avLst/>
              <a:gdLst/>
              <a:ahLst/>
              <a:cxnLst/>
              <a:rect l="l" t="t" r="r" b="b"/>
              <a:pathLst>
                <a:path w="655" h="765" extrusionOk="0">
                  <a:moveTo>
                    <a:pt x="121" y="1"/>
                  </a:moveTo>
                  <a:lnTo>
                    <a:pt x="61" y="37"/>
                  </a:lnTo>
                  <a:lnTo>
                    <a:pt x="12" y="86"/>
                  </a:lnTo>
                  <a:lnTo>
                    <a:pt x="0" y="207"/>
                  </a:lnTo>
                  <a:lnTo>
                    <a:pt x="24" y="268"/>
                  </a:lnTo>
                  <a:lnTo>
                    <a:pt x="364" y="704"/>
                  </a:lnTo>
                  <a:lnTo>
                    <a:pt x="412" y="740"/>
                  </a:lnTo>
                  <a:lnTo>
                    <a:pt x="533" y="765"/>
                  </a:lnTo>
                  <a:lnTo>
                    <a:pt x="594" y="728"/>
                  </a:lnTo>
                  <a:lnTo>
                    <a:pt x="643" y="680"/>
                  </a:lnTo>
                  <a:lnTo>
                    <a:pt x="655" y="546"/>
                  </a:lnTo>
                  <a:lnTo>
                    <a:pt x="630" y="486"/>
                  </a:lnTo>
                  <a:lnTo>
                    <a:pt x="291" y="62"/>
                  </a:lnTo>
                  <a:lnTo>
                    <a:pt x="243" y="13"/>
                  </a:lnTo>
                  <a:lnTo>
                    <a:pt x="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8184871" y="2521678"/>
              <a:ext cx="24780" cy="28942"/>
            </a:xfrm>
            <a:custGeom>
              <a:avLst/>
              <a:gdLst/>
              <a:ahLst/>
              <a:cxnLst/>
              <a:rect l="l" t="t" r="r" b="b"/>
              <a:pathLst>
                <a:path w="655" h="765" extrusionOk="0">
                  <a:moveTo>
                    <a:pt x="122" y="1"/>
                  </a:moveTo>
                  <a:lnTo>
                    <a:pt x="61" y="37"/>
                  </a:lnTo>
                  <a:lnTo>
                    <a:pt x="13" y="86"/>
                  </a:lnTo>
                  <a:lnTo>
                    <a:pt x="0" y="219"/>
                  </a:lnTo>
                  <a:lnTo>
                    <a:pt x="37" y="280"/>
                  </a:lnTo>
                  <a:lnTo>
                    <a:pt x="364" y="704"/>
                  </a:lnTo>
                  <a:lnTo>
                    <a:pt x="413" y="752"/>
                  </a:lnTo>
                  <a:lnTo>
                    <a:pt x="534" y="764"/>
                  </a:lnTo>
                  <a:lnTo>
                    <a:pt x="594" y="740"/>
                  </a:lnTo>
                  <a:lnTo>
                    <a:pt x="643" y="680"/>
                  </a:lnTo>
                  <a:lnTo>
                    <a:pt x="655" y="558"/>
                  </a:lnTo>
                  <a:lnTo>
                    <a:pt x="631" y="498"/>
                  </a:lnTo>
                  <a:lnTo>
                    <a:pt x="303" y="74"/>
                  </a:lnTo>
                  <a:lnTo>
                    <a:pt x="243" y="25"/>
                  </a:lnTo>
                  <a:lnTo>
                    <a:pt x="122"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7349811" y="2254813"/>
              <a:ext cx="24364" cy="29850"/>
            </a:xfrm>
            <a:custGeom>
              <a:avLst/>
              <a:gdLst/>
              <a:ahLst/>
              <a:cxnLst/>
              <a:rect l="l" t="t" r="r" b="b"/>
              <a:pathLst>
                <a:path w="644" h="789" extrusionOk="0">
                  <a:moveTo>
                    <a:pt x="498" y="0"/>
                  </a:moveTo>
                  <a:lnTo>
                    <a:pt x="377" y="25"/>
                  </a:lnTo>
                  <a:lnTo>
                    <a:pt x="328" y="73"/>
                  </a:lnTo>
                  <a:lnTo>
                    <a:pt x="37" y="534"/>
                  </a:lnTo>
                  <a:lnTo>
                    <a:pt x="1" y="594"/>
                  </a:lnTo>
                  <a:lnTo>
                    <a:pt x="37" y="716"/>
                  </a:lnTo>
                  <a:lnTo>
                    <a:pt x="86" y="764"/>
                  </a:lnTo>
                  <a:lnTo>
                    <a:pt x="146" y="788"/>
                  </a:lnTo>
                  <a:lnTo>
                    <a:pt x="280" y="764"/>
                  </a:lnTo>
                  <a:lnTo>
                    <a:pt x="316" y="716"/>
                  </a:lnTo>
                  <a:lnTo>
                    <a:pt x="607" y="255"/>
                  </a:lnTo>
                  <a:lnTo>
                    <a:pt x="643" y="194"/>
                  </a:lnTo>
                  <a:lnTo>
                    <a:pt x="607" y="73"/>
                  </a:lnTo>
                  <a:lnTo>
                    <a:pt x="558" y="25"/>
                  </a:lnTo>
                  <a:lnTo>
                    <a:pt x="4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7967981" y="2229579"/>
              <a:ext cx="23872" cy="30304"/>
            </a:xfrm>
            <a:custGeom>
              <a:avLst/>
              <a:gdLst/>
              <a:ahLst/>
              <a:cxnLst/>
              <a:rect l="l" t="t" r="r" b="b"/>
              <a:pathLst>
                <a:path w="631" h="801" extrusionOk="0">
                  <a:moveTo>
                    <a:pt x="485" y="1"/>
                  </a:moveTo>
                  <a:lnTo>
                    <a:pt x="364" y="25"/>
                  </a:lnTo>
                  <a:lnTo>
                    <a:pt x="315" y="86"/>
                  </a:lnTo>
                  <a:lnTo>
                    <a:pt x="24" y="534"/>
                  </a:lnTo>
                  <a:lnTo>
                    <a:pt x="0" y="595"/>
                  </a:lnTo>
                  <a:lnTo>
                    <a:pt x="24" y="728"/>
                  </a:lnTo>
                  <a:lnTo>
                    <a:pt x="73" y="764"/>
                  </a:lnTo>
                  <a:lnTo>
                    <a:pt x="133" y="801"/>
                  </a:lnTo>
                  <a:lnTo>
                    <a:pt x="267" y="764"/>
                  </a:lnTo>
                  <a:lnTo>
                    <a:pt x="315" y="716"/>
                  </a:lnTo>
                  <a:lnTo>
                    <a:pt x="606" y="267"/>
                  </a:lnTo>
                  <a:lnTo>
                    <a:pt x="630" y="195"/>
                  </a:lnTo>
                  <a:lnTo>
                    <a:pt x="606" y="73"/>
                  </a:lnTo>
                  <a:lnTo>
                    <a:pt x="546" y="25"/>
                  </a:lnTo>
                  <a:lnTo>
                    <a:pt x="4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8293561" y="2175934"/>
              <a:ext cx="24326" cy="30304"/>
            </a:xfrm>
            <a:custGeom>
              <a:avLst/>
              <a:gdLst/>
              <a:ahLst/>
              <a:cxnLst/>
              <a:rect l="l" t="t" r="r" b="b"/>
              <a:pathLst>
                <a:path w="643" h="801" extrusionOk="0">
                  <a:moveTo>
                    <a:pt x="497" y="1"/>
                  </a:moveTo>
                  <a:lnTo>
                    <a:pt x="364" y="25"/>
                  </a:lnTo>
                  <a:lnTo>
                    <a:pt x="327" y="73"/>
                  </a:lnTo>
                  <a:lnTo>
                    <a:pt x="37" y="534"/>
                  </a:lnTo>
                  <a:lnTo>
                    <a:pt x="0" y="594"/>
                  </a:lnTo>
                  <a:lnTo>
                    <a:pt x="37" y="728"/>
                  </a:lnTo>
                  <a:lnTo>
                    <a:pt x="85" y="764"/>
                  </a:lnTo>
                  <a:lnTo>
                    <a:pt x="146" y="801"/>
                  </a:lnTo>
                  <a:lnTo>
                    <a:pt x="267" y="764"/>
                  </a:lnTo>
                  <a:lnTo>
                    <a:pt x="315" y="716"/>
                  </a:lnTo>
                  <a:lnTo>
                    <a:pt x="606" y="255"/>
                  </a:lnTo>
                  <a:lnTo>
                    <a:pt x="643" y="194"/>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888648" y="1502756"/>
              <a:ext cx="24326" cy="30304"/>
            </a:xfrm>
            <a:custGeom>
              <a:avLst/>
              <a:gdLst/>
              <a:ahLst/>
              <a:cxnLst/>
              <a:rect l="l" t="t" r="r" b="b"/>
              <a:pathLst>
                <a:path w="643" h="801" extrusionOk="0">
                  <a:moveTo>
                    <a:pt x="497" y="1"/>
                  </a:moveTo>
                  <a:lnTo>
                    <a:pt x="364" y="25"/>
                  </a:lnTo>
                  <a:lnTo>
                    <a:pt x="327" y="86"/>
                  </a:lnTo>
                  <a:lnTo>
                    <a:pt x="37" y="534"/>
                  </a:lnTo>
                  <a:lnTo>
                    <a:pt x="0" y="595"/>
                  </a:lnTo>
                  <a:lnTo>
                    <a:pt x="37" y="728"/>
                  </a:lnTo>
                  <a:lnTo>
                    <a:pt x="85" y="764"/>
                  </a:lnTo>
                  <a:lnTo>
                    <a:pt x="146" y="801"/>
                  </a:lnTo>
                  <a:lnTo>
                    <a:pt x="279" y="764"/>
                  </a:lnTo>
                  <a:lnTo>
                    <a:pt x="315" y="716"/>
                  </a:lnTo>
                  <a:lnTo>
                    <a:pt x="606" y="267"/>
                  </a:lnTo>
                  <a:lnTo>
                    <a:pt x="643" y="195"/>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397063" y="2419873"/>
              <a:ext cx="16987" cy="33066"/>
            </a:xfrm>
            <a:custGeom>
              <a:avLst/>
              <a:gdLst/>
              <a:ahLst/>
              <a:cxnLst/>
              <a:rect l="l" t="t" r="r" b="b"/>
              <a:pathLst>
                <a:path w="449" h="874" extrusionOk="0">
                  <a:moveTo>
                    <a:pt x="146" y="1"/>
                  </a:moveTo>
                  <a:lnTo>
                    <a:pt x="73" y="25"/>
                  </a:lnTo>
                  <a:lnTo>
                    <a:pt x="0" y="134"/>
                  </a:lnTo>
                  <a:lnTo>
                    <a:pt x="12" y="207"/>
                  </a:lnTo>
                  <a:lnTo>
                    <a:pt x="109" y="728"/>
                  </a:lnTo>
                  <a:lnTo>
                    <a:pt x="134" y="801"/>
                  </a:lnTo>
                  <a:lnTo>
                    <a:pt x="243" y="874"/>
                  </a:lnTo>
                  <a:lnTo>
                    <a:pt x="316" y="862"/>
                  </a:lnTo>
                  <a:lnTo>
                    <a:pt x="376" y="837"/>
                  </a:lnTo>
                  <a:lnTo>
                    <a:pt x="449" y="728"/>
                  </a:lnTo>
                  <a:lnTo>
                    <a:pt x="449" y="668"/>
                  </a:lnTo>
                  <a:lnTo>
                    <a:pt x="340" y="134"/>
                  </a:lnTo>
                  <a:lnTo>
                    <a:pt x="316" y="74"/>
                  </a:lnTo>
                  <a:lnTo>
                    <a:pt x="2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557545" y="2361196"/>
              <a:ext cx="33066" cy="15171"/>
            </a:xfrm>
            <a:custGeom>
              <a:avLst/>
              <a:gdLst/>
              <a:ahLst/>
              <a:cxnLst/>
              <a:rect l="l" t="t" r="r" b="b"/>
              <a:pathLst>
                <a:path w="874" h="401" extrusionOk="0">
                  <a:moveTo>
                    <a:pt x="692" y="0"/>
                  </a:moveTo>
                  <a:lnTo>
                    <a:pt x="158" y="61"/>
                  </a:lnTo>
                  <a:lnTo>
                    <a:pt x="86" y="73"/>
                  </a:lnTo>
                  <a:lnTo>
                    <a:pt x="1" y="182"/>
                  </a:lnTo>
                  <a:lnTo>
                    <a:pt x="1" y="255"/>
                  </a:lnTo>
                  <a:lnTo>
                    <a:pt x="13" y="316"/>
                  </a:lnTo>
                  <a:lnTo>
                    <a:pt x="122" y="400"/>
                  </a:lnTo>
                  <a:lnTo>
                    <a:pt x="195" y="400"/>
                  </a:lnTo>
                  <a:lnTo>
                    <a:pt x="728" y="340"/>
                  </a:lnTo>
                  <a:lnTo>
                    <a:pt x="789" y="328"/>
                  </a:lnTo>
                  <a:lnTo>
                    <a:pt x="873" y="219"/>
                  </a:lnTo>
                  <a:lnTo>
                    <a:pt x="873" y="158"/>
                  </a:lnTo>
                  <a:lnTo>
                    <a:pt x="861" y="85"/>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8031236" y="2655602"/>
              <a:ext cx="33066" cy="14717"/>
            </a:xfrm>
            <a:custGeom>
              <a:avLst/>
              <a:gdLst/>
              <a:ahLst/>
              <a:cxnLst/>
              <a:rect l="l" t="t" r="r" b="b"/>
              <a:pathLst>
                <a:path w="874" h="389" extrusionOk="0">
                  <a:moveTo>
                    <a:pt x="680" y="0"/>
                  </a:moveTo>
                  <a:lnTo>
                    <a:pt x="146" y="49"/>
                  </a:lnTo>
                  <a:lnTo>
                    <a:pt x="86" y="73"/>
                  </a:lnTo>
                  <a:lnTo>
                    <a:pt x="1" y="170"/>
                  </a:lnTo>
                  <a:lnTo>
                    <a:pt x="1" y="243"/>
                  </a:lnTo>
                  <a:lnTo>
                    <a:pt x="13" y="303"/>
                  </a:lnTo>
                  <a:lnTo>
                    <a:pt x="110" y="388"/>
                  </a:lnTo>
                  <a:lnTo>
                    <a:pt x="183" y="388"/>
                  </a:lnTo>
                  <a:lnTo>
                    <a:pt x="716" y="340"/>
                  </a:lnTo>
                  <a:lnTo>
                    <a:pt x="789" y="315"/>
                  </a:lnTo>
                  <a:lnTo>
                    <a:pt x="861" y="218"/>
                  </a:lnTo>
                  <a:lnTo>
                    <a:pt x="874" y="146"/>
                  </a:lnTo>
                  <a:lnTo>
                    <a:pt x="849" y="73"/>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760702" y="2431828"/>
              <a:ext cx="30304" cy="23872"/>
            </a:xfrm>
            <a:custGeom>
              <a:avLst/>
              <a:gdLst/>
              <a:ahLst/>
              <a:cxnLst/>
              <a:rect l="l" t="t" r="r" b="b"/>
              <a:pathLst>
                <a:path w="801" h="631" extrusionOk="0">
                  <a:moveTo>
                    <a:pt x="206" y="0"/>
                  </a:moveTo>
                  <a:lnTo>
                    <a:pt x="85" y="24"/>
                  </a:lnTo>
                  <a:lnTo>
                    <a:pt x="37" y="85"/>
                  </a:lnTo>
                  <a:lnTo>
                    <a:pt x="0" y="146"/>
                  </a:lnTo>
                  <a:lnTo>
                    <a:pt x="37" y="267"/>
                  </a:lnTo>
                  <a:lnTo>
                    <a:pt x="85" y="315"/>
                  </a:lnTo>
                  <a:lnTo>
                    <a:pt x="546" y="606"/>
                  </a:lnTo>
                  <a:lnTo>
                    <a:pt x="606" y="630"/>
                  </a:lnTo>
                  <a:lnTo>
                    <a:pt x="728" y="606"/>
                  </a:lnTo>
                  <a:lnTo>
                    <a:pt x="776" y="558"/>
                  </a:lnTo>
                  <a:lnTo>
                    <a:pt x="800" y="497"/>
                  </a:lnTo>
                  <a:lnTo>
                    <a:pt x="776" y="364"/>
                  </a:lnTo>
                  <a:lnTo>
                    <a:pt x="728" y="315"/>
                  </a:lnTo>
                  <a:lnTo>
                    <a:pt x="267" y="24"/>
                  </a:lnTo>
                  <a:lnTo>
                    <a:pt x="20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853768" y="2595979"/>
              <a:ext cx="30304" cy="23872"/>
            </a:xfrm>
            <a:custGeom>
              <a:avLst/>
              <a:gdLst/>
              <a:ahLst/>
              <a:cxnLst/>
              <a:rect l="l" t="t" r="r" b="b"/>
              <a:pathLst>
                <a:path w="801" h="631" extrusionOk="0">
                  <a:moveTo>
                    <a:pt x="207" y="0"/>
                  </a:moveTo>
                  <a:lnTo>
                    <a:pt x="74" y="25"/>
                  </a:lnTo>
                  <a:lnTo>
                    <a:pt x="37" y="85"/>
                  </a:lnTo>
                  <a:lnTo>
                    <a:pt x="1" y="146"/>
                  </a:lnTo>
                  <a:lnTo>
                    <a:pt x="37" y="267"/>
                  </a:lnTo>
                  <a:lnTo>
                    <a:pt x="86" y="316"/>
                  </a:lnTo>
                  <a:lnTo>
                    <a:pt x="546" y="607"/>
                  </a:lnTo>
                  <a:lnTo>
                    <a:pt x="607" y="631"/>
                  </a:lnTo>
                  <a:lnTo>
                    <a:pt x="728" y="607"/>
                  </a:lnTo>
                  <a:lnTo>
                    <a:pt x="777" y="558"/>
                  </a:lnTo>
                  <a:lnTo>
                    <a:pt x="801" y="497"/>
                  </a:lnTo>
                  <a:lnTo>
                    <a:pt x="777" y="364"/>
                  </a:lnTo>
                  <a:lnTo>
                    <a:pt x="728" y="316"/>
                  </a:lnTo>
                  <a:lnTo>
                    <a:pt x="268" y="25"/>
                  </a:lnTo>
                  <a:lnTo>
                    <a:pt x="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7645617" y="2259845"/>
              <a:ext cx="32574" cy="18841"/>
            </a:xfrm>
            <a:custGeom>
              <a:avLst/>
              <a:gdLst/>
              <a:ahLst/>
              <a:cxnLst/>
              <a:rect l="l" t="t" r="r" b="b"/>
              <a:pathLst>
                <a:path w="861" h="498" extrusionOk="0">
                  <a:moveTo>
                    <a:pt x="703" y="1"/>
                  </a:moveTo>
                  <a:lnTo>
                    <a:pt x="642" y="13"/>
                  </a:lnTo>
                  <a:lnTo>
                    <a:pt x="121" y="170"/>
                  </a:lnTo>
                  <a:lnTo>
                    <a:pt x="61" y="195"/>
                  </a:lnTo>
                  <a:lnTo>
                    <a:pt x="0" y="316"/>
                  </a:lnTo>
                  <a:lnTo>
                    <a:pt x="12" y="376"/>
                  </a:lnTo>
                  <a:lnTo>
                    <a:pt x="36" y="437"/>
                  </a:lnTo>
                  <a:lnTo>
                    <a:pt x="158" y="498"/>
                  </a:lnTo>
                  <a:lnTo>
                    <a:pt x="230" y="498"/>
                  </a:lnTo>
                  <a:lnTo>
                    <a:pt x="739" y="340"/>
                  </a:lnTo>
                  <a:lnTo>
                    <a:pt x="800" y="316"/>
                  </a:lnTo>
                  <a:lnTo>
                    <a:pt x="861" y="195"/>
                  </a:lnTo>
                  <a:lnTo>
                    <a:pt x="848" y="134"/>
                  </a:lnTo>
                  <a:lnTo>
                    <a:pt x="824" y="61"/>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7610283" y="2504275"/>
              <a:ext cx="32612" cy="19295"/>
            </a:xfrm>
            <a:custGeom>
              <a:avLst/>
              <a:gdLst/>
              <a:ahLst/>
              <a:cxnLst/>
              <a:rect l="l" t="t" r="r" b="b"/>
              <a:pathLst>
                <a:path w="862" h="510" extrusionOk="0">
                  <a:moveTo>
                    <a:pt x="716" y="0"/>
                  </a:moveTo>
                  <a:lnTo>
                    <a:pt x="643" y="12"/>
                  </a:lnTo>
                  <a:lnTo>
                    <a:pt x="134" y="170"/>
                  </a:lnTo>
                  <a:lnTo>
                    <a:pt x="61" y="194"/>
                  </a:lnTo>
                  <a:lnTo>
                    <a:pt x="1" y="315"/>
                  </a:lnTo>
                  <a:lnTo>
                    <a:pt x="13" y="376"/>
                  </a:lnTo>
                  <a:lnTo>
                    <a:pt x="49" y="437"/>
                  </a:lnTo>
                  <a:lnTo>
                    <a:pt x="158" y="509"/>
                  </a:lnTo>
                  <a:lnTo>
                    <a:pt x="231" y="497"/>
                  </a:lnTo>
                  <a:lnTo>
                    <a:pt x="740" y="340"/>
                  </a:lnTo>
                  <a:lnTo>
                    <a:pt x="801" y="315"/>
                  </a:lnTo>
                  <a:lnTo>
                    <a:pt x="861" y="194"/>
                  </a:lnTo>
                  <a:lnTo>
                    <a:pt x="861" y="134"/>
                  </a:lnTo>
                  <a:lnTo>
                    <a:pt x="825" y="61"/>
                  </a:lnTo>
                  <a:lnTo>
                    <a:pt x="7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8008310" y="2520316"/>
              <a:ext cx="32612" cy="18841"/>
            </a:xfrm>
            <a:custGeom>
              <a:avLst/>
              <a:gdLst/>
              <a:ahLst/>
              <a:cxnLst/>
              <a:rect l="l" t="t" r="r" b="b"/>
              <a:pathLst>
                <a:path w="862" h="498" extrusionOk="0">
                  <a:moveTo>
                    <a:pt x="643" y="0"/>
                  </a:moveTo>
                  <a:lnTo>
                    <a:pt x="134" y="158"/>
                  </a:lnTo>
                  <a:lnTo>
                    <a:pt x="61" y="182"/>
                  </a:lnTo>
                  <a:lnTo>
                    <a:pt x="1" y="304"/>
                  </a:lnTo>
                  <a:lnTo>
                    <a:pt x="13" y="364"/>
                  </a:lnTo>
                  <a:lnTo>
                    <a:pt x="49" y="425"/>
                  </a:lnTo>
                  <a:lnTo>
                    <a:pt x="158" y="497"/>
                  </a:lnTo>
                  <a:lnTo>
                    <a:pt x="231" y="485"/>
                  </a:lnTo>
                  <a:lnTo>
                    <a:pt x="740" y="328"/>
                  </a:lnTo>
                  <a:lnTo>
                    <a:pt x="801" y="304"/>
                  </a:lnTo>
                  <a:lnTo>
                    <a:pt x="861" y="182"/>
                  </a:lnTo>
                  <a:lnTo>
                    <a:pt x="849" y="122"/>
                  </a:lnTo>
                  <a:lnTo>
                    <a:pt x="825" y="61"/>
                  </a:lnTo>
                  <a:lnTo>
                    <a:pt x="71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7187967" y="2175934"/>
              <a:ext cx="23872" cy="30304"/>
            </a:xfrm>
            <a:custGeom>
              <a:avLst/>
              <a:gdLst/>
              <a:ahLst/>
              <a:cxnLst/>
              <a:rect l="l" t="t" r="r" b="b"/>
              <a:pathLst>
                <a:path w="631" h="801" extrusionOk="0">
                  <a:moveTo>
                    <a:pt x="146" y="1"/>
                  </a:moveTo>
                  <a:lnTo>
                    <a:pt x="85" y="25"/>
                  </a:lnTo>
                  <a:lnTo>
                    <a:pt x="37" y="73"/>
                  </a:lnTo>
                  <a:lnTo>
                    <a:pt x="0" y="194"/>
                  </a:lnTo>
                  <a:lnTo>
                    <a:pt x="37" y="267"/>
                  </a:lnTo>
                  <a:lnTo>
                    <a:pt x="315" y="716"/>
                  </a:lnTo>
                  <a:lnTo>
                    <a:pt x="364" y="764"/>
                  </a:lnTo>
                  <a:lnTo>
                    <a:pt x="485" y="801"/>
                  </a:lnTo>
                  <a:lnTo>
                    <a:pt x="558" y="776"/>
                  </a:lnTo>
                  <a:lnTo>
                    <a:pt x="606" y="728"/>
                  </a:lnTo>
                  <a:lnTo>
                    <a:pt x="630" y="594"/>
                  </a:lnTo>
                  <a:lnTo>
                    <a:pt x="606" y="534"/>
                  </a:lnTo>
                  <a:lnTo>
                    <a:pt x="315" y="85"/>
                  </a:lnTo>
                  <a:lnTo>
                    <a:pt x="279" y="25"/>
                  </a:lnTo>
                  <a:lnTo>
                    <a:pt x="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7648795" y="1684349"/>
              <a:ext cx="631500" cy="923605"/>
            </a:xfrm>
            <a:custGeom>
              <a:avLst/>
              <a:gdLst/>
              <a:ahLst/>
              <a:cxnLst/>
              <a:rect l="l" t="t" r="r" b="b"/>
              <a:pathLst>
                <a:path w="16692" h="24413" extrusionOk="0">
                  <a:moveTo>
                    <a:pt x="2667" y="1"/>
                  </a:moveTo>
                  <a:lnTo>
                    <a:pt x="2571" y="182"/>
                  </a:lnTo>
                  <a:lnTo>
                    <a:pt x="2025" y="1479"/>
                  </a:lnTo>
                  <a:lnTo>
                    <a:pt x="1552" y="2776"/>
                  </a:lnTo>
                  <a:lnTo>
                    <a:pt x="1043" y="4389"/>
                  </a:lnTo>
                  <a:lnTo>
                    <a:pt x="571" y="6243"/>
                  </a:lnTo>
                  <a:lnTo>
                    <a:pt x="207" y="8279"/>
                  </a:lnTo>
                  <a:lnTo>
                    <a:pt x="49" y="9879"/>
                  </a:lnTo>
                  <a:lnTo>
                    <a:pt x="1" y="10982"/>
                  </a:lnTo>
                  <a:lnTo>
                    <a:pt x="13" y="12073"/>
                  </a:lnTo>
                  <a:lnTo>
                    <a:pt x="110" y="13176"/>
                  </a:lnTo>
                  <a:lnTo>
                    <a:pt x="280" y="14279"/>
                  </a:lnTo>
                  <a:lnTo>
                    <a:pt x="534" y="15358"/>
                  </a:lnTo>
                  <a:lnTo>
                    <a:pt x="886" y="16425"/>
                  </a:lnTo>
                  <a:lnTo>
                    <a:pt x="1346" y="17443"/>
                  </a:lnTo>
                  <a:lnTo>
                    <a:pt x="1916" y="18437"/>
                  </a:lnTo>
                  <a:lnTo>
                    <a:pt x="2607" y="19382"/>
                  </a:lnTo>
                  <a:lnTo>
                    <a:pt x="3419" y="20279"/>
                  </a:lnTo>
                  <a:lnTo>
                    <a:pt x="4377" y="21104"/>
                  </a:lnTo>
                  <a:lnTo>
                    <a:pt x="5480" y="21855"/>
                  </a:lnTo>
                  <a:lnTo>
                    <a:pt x="6728" y="22534"/>
                  </a:lnTo>
                  <a:lnTo>
                    <a:pt x="8146" y="23128"/>
                  </a:lnTo>
                  <a:lnTo>
                    <a:pt x="9734" y="23637"/>
                  </a:lnTo>
                  <a:lnTo>
                    <a:pt x="11492" y="24025"/>
                  </a:lnTo>
                  <a:lnTo>
                    <a:pt x="13443" y="24316"/>
                  </a:lnTo>
                  <a:lnTo>
                    <a:pt x="14498" y="24413"/>
                  </a:lnTo>
                  <a:lnTo>
                    <a:pt x="15625" y="21322"/>
                  </a:lnTo>
                  <a:lnTo>
                    <a:pt x="16692" y="18401"/>
                  </a:lnTo>
                  <a:lnTo>
                    <a:pt x="16401" y="18813"/>
                  </a:lnTo>
                  <a:lnTo>
                    <a:pt x="15783" y="19552"/>
                  </a:lnTo>
                  <a:lnTo>
                    <a:pt x="15092" y="20207"/>
                  </a:lnTo>
                  <a:lnTo>
                    <a:pt x="14340" y="20752"/>
                  </a:lnTo>
                  <a:lnTo>
                    <a:pt x="13528" y="21188"/>
                  </a:lnTo>
                  <a:lnTo>
                    <a:pt x="12643" y="21491"/>
                  </a:lnTo>
                  <a:lnTo>
                    <a:pt x="11686" y="21649"/>
                  </a:lnTo>
                  <a:lnTo>
                    <a:pt x="10643" y="21661"/>
                  </a:lnTo>
                  <a:lnTo>
                    <a:pt x="10098" y="21588"/>
                  </a:lnTo>
                  <a:lnTo>
                    <a:pt x="9807" y="21552"/>
                  </a:lnTo>
                  <a:lnTo>
                    <a:pt x="9104" y="21370"/>
                  </a:lnTo>
                  <a:lnTo>
                    <a:pt x="8292" y="21067"/>
                  </a:lnTo>
                  <a:lnTo>
                    <a:pt x="7395" y="20643"/>
                  </a:lnTo>
                  <a:lnTo>
                    <a:pt x="6449" y="20073"/>
                  </a:lnTo>
                  <a:lnTo>
                    <a:pt x="5492" y="19358"/>
                  </a:lnTo>
                  <a:lnTo>
                    <a:pt x="4558" y="18473"/>
                  </a:lnTo>
                  <a:lnTo>
                    <a:pt x="3661" y="17419"/>
                  </a:lnTo>
                  <a:lnTo>
                    <a:pt x="2861" y="16182"/>
                  </a:lnTo>
                  <a:lnTo>
                    <a:pt x="2158" y="14752"/>
                  </a:lnTo>
                  <a:lnTo>
                    <a:pt x="1734" y="13540"/>
                  </a:lnTo>
                  <a:lnTo>
                    <a:pt x="1504" y="12679"/>
                  </a:lnTo>
                  <a:lnTo>
                    <a:pt x="1322" y="11746"/>
                  </a:lnTo>
                  <a:lnTo>
                    <a:pt x="1189" y="10776"/>
                  </a:lnTo>
                  <a:lnTo>
                    <a:pt x="1104" y="9734"/>
                  </a:lnTo>
                  <a:lnTo>
                    <a:pt x="1092" y="8643"/>
                  </a:lnTo>
                  <a:lnTo>
                    <a:pt x="1128" y="7479"/>
                  </a:lnTo>
                  <a:lnTo>
                    <a:pt x="1237" y="6267"/>
                  </a:lnTo>
                  <a:lnTo>
                    <a:pt x="1419" y="4995"/>
                  </a:lnTo>
                  <a:lnTo>
                    <a:pt x="1674" y="3649"/>
                  </a:lnTo>
                  <a:lnTo>
                    <a:pt x="2001" y="2243"/>
                  </a:lnTo>
                  <a:lnTo>
                    <a:pt x="2413" y="764"/>
                  </a:lnTo>
                  <a:lnTo>
                    <a:pt x="2667"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7658896" y="709917"/>
              <a:ext cx="247198" cy="291689"/>
            </a:xfrm>
            <a:custGeom>
              <a:avLst/>
              <a:gdLst/>
              <a:ahLst/>
              <a:cxnLst/>
              <a:rect l="l" t="t" r="r" b="b"/>
              <a:pathLst>
                <a:path w="6534" h="7710" extrusionOk="0">
                  <a:moveTo>
                    <a:pt x="3794" y="0"/>
                  </a:moveTo>
                  <a:lnTo>
                    <a:pt x="3237" y="5746"/>
                  </a:lnTo>
                  <a:lnTo>
                    <a:pt x="3091" y="5673"/>
                  </a:lnTo>
                  <a:lnTo>
                    <a:pt x="2728" y="5576"/>
                  </a:lnTo>
                  <a:lnTo>
                    <a:pt x="2304" y="5528"/>
                  </a:lnTo>
                  <a:lnTo>
                    <a:pt x="1843" y="5564"/>
                  </a:lnTo>
                  <a:lnTo>
                    <a:pt x="1613" y="5612"/>
                  </a:lnTo>
                  <a:lnTo>
                    <a:pt x="1237" y="5709"/>
                  </a:lnTo>
                  <a:lnTo>
                    <a:pt x="631" y="6000"/>
                  </a:lnTo>
                  <a:lnTo>
                    <a:pt x="194" y="6388"/>
                  </a:lnTo>
                  <a:lnTo>
                    <a:pt x="37" y="6703"/>
                  </a:lnTo>
                  <a:lnTo>
                    <a:pt x="1" y="6921"/>
                  </a:lnTo>
                  <a:lnTo>
                    <a:pt x="25" y="7031"/>
                  </a:lnTo>
                  <a:lnTo>
                    <a:pt x="49" y="7128"/>
                  </a:lnTo>
                  <a:lnTo>
                    <a:pt x="170" y="7309"/>
                  </a:lnTo>
                  <a:lnTo>
                    <a:pt x="449" y="7540"/>
                  </a:lnTo>
                  <a:lnTo>
                    <a:pt x="994" y="7697"/>
                  </a:lnTo>
                  <a:lnTo>
                    <a:pt x="1685" y="7709"/>
                  </a:lnTo>
                  <a:lnTo>
                    <a:pt x="2049" y="7649"/>
                  </a:lnTo>
                  <a:lnTo>
                    <a:pt x="2340" y="7576"/>
                  </a:lnTo>
                  <a:lnTo>
                    <a:pt x="2849" y="7358"/>
                  </a:lnTo>
                  <a:lnTo>
                    <a:pt x="3249" y="7079"/>
                  </a:lnTo>
                  <a:lnTo>
                    <a:pt x="3528" y="6764"/>
                  </a:lnTo>
                  <a:lnTo>
                    <a:pt x="3600" y="6594"/>
                  </a:lnTo>
                  <a:lnTo>
                    <a:pt x="3625" y="6594"/>
                  </a:lnTo>
                  <a:lnTo>
                    <a:pt x="3637" y="6485"/>
                  </a:lnTo>
                  <a:lnTo>
                    <a:pt x="3649" y="6424"/>
                  </a:lnTo>
                  <a:lnTo>
                    <a:pt x="3649" y="6364"/>
                  </a:lnTo>
                  <a:lnTo>
                    <a:pt x="4158" y="1140"/>
                  </a:lnTo>
                  <a:lnTo>
                    <a:pt x="4413" y="1467"/>
                  </a:lnTo>
                  <a:lnTo>
                    <a:pt x="5043" y="2340"/>
                  </a:lnTo>
                  <a:lnTo>
                    <a:pt x="5649" y="3358"/>
                  </a:lnTo>
                  <a:lnTo>
                    <a:pt x="5952" y="4134"/>
                  </a:lnTo>
                  <a:lnTo>
                    <a:pt x="6049" y="4606"/>
                  </a:lnTo>
                  <a:lnTo>
                    <a:pt x="6061" y="4837"/>
                  </a:lnTo>
                  <a:lnTo>
                    <a:pt x="6049" y="5115"/>
                  </a:lnTo>
                  <a:lnTo>
                    <a:pt x="5916" y="5528"/>
                  </a:lnTo>
                  <a:lnTo>
                    <a:pt x="5758" y="5721"/>
                  </a:lnTo>
                  <a:lnTo>
                    <a:pt x="5637" y="5770"/>
                  </a:lnTo>
                  <a:lnTo>
                    <a:pt x="5516" y="5806"/>
                  </a:lnTo>
                  <a:lnTo>
                    <a:pt x="5237" y="5770"/>
                  </a:lnTo>
                  <a:lnTo>
                    <a:pt x="4982" y="5661"/>
                  </a:lnTo>
                  <a:lnTo>
                    <a:pt x="4752" y="5491"/>
                  </a:lnTo>
                  <a:lnTo>
                    <a:pt x="4667" y="5394"/>
                  </a:lnTo>
                  <a:lnTo>
                    <a:pt x="4304" y="5673"/>
                  </a:lnTo>
                  <a:lnTo>
                    <a:pt x="4425" y="5831"/>
                  </a:lnTo>
                  <a:lnTo>
                    <a:pt x="4764" y="6073"/>
                  </a:lnTo>
                  <a:lnTo>
                    <a:pt x="5152" y="6243"/>
                  </a:lnTo>
                  <a:lnTo>
                    <a:pt x="5576" y="6267"/>
                  </a:lnTo>
                  <a:lnTo>
                    <a:pt x="5782" y="6218"/>
                  </a:lnTo>
                  <a:lnTo>
                    <a:pt x="5891" y="6182"/>
                  </a:lnTo>
                  <a:lnTo>
                    <a:pt x="6134" y="6012"/>
                  </a:lnTo>
                  <a:lnTo>
                    <a:pt x="6364" y="5697"/>
                  </a:lnTo>
                  <a:lnTo>
                    <a:pt x="6510" y="5188"/>
                  </a:lnTo>
                  <a:lnTo>
                    <a:pt x="6534" y="4837"/>
                  </a:lnTo>
                  <a:lnTo>
                    <a:pt x="6522" y="4509"/>
                  </a:lnTo>
                  <a:lnTo>
                    <a:pt x="6328" y="3806"/>
                  </a:lnTo>
                  <a:lnTo>
                    <a:pt x="6013" y="3079"/>
                  </a:lnTo>
                  <a:lnTo>
                    <a:pt x="5600" y="2364"/>
                  </a:lnTo>
                  <a:lnTo>
                    <a:pt x="4497" y="800"/>
                  </a:lnTo>
                  <a:lnTo>
                    <a:pt x="4146" y="400"/>
                  </a:lnTo>
                  <a:lnTo>
                    <a:pt x="37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6379504" y="650749"/>
              <a:ext cx="208230" cy="298574"/>
            </a:xfrm>
            <a:custGeom>
              <a:avLst/>
              <a:gdLst/>
              <a:ahLst/>
              <a:cxnLst/>
              <a:rect l="l" t="t" r="r" b="b"/>
              <a:pathLst>
                <a:path w="5504" h="7892" extrusionOk="0">
                  <a:moveTo>
                    <a:pt x="3467" y="692"/>
                  </a:moveTo>
                  <a:lnTo>
                    <a:pt x="3746" y="1285"/>
                  </a:lnTo>
                  <a:lnTo>
                    <a:pt x="764" y="3552"/>
                  </a:lnTo>
                  <a:lnTo>
                    <a:pt x="546" y="3079"/>
                  </a:lnTo>
                  <a:lnTo>
                    <a:pt x="3467" y="692"/>
                  </a:lnTo>
                  <a:close/>
                  <a:moveTo>
                    <a:pt x="3637" y="1"/>
                  </a:moveTo>
                  <a:lnTo>
                    <a:pt x="1" y="2970"/>
                  </a:lnTo>
                  <a:lnTo>
                    <a:pt x="1419" y="5964"/>
                  </a:lnTo>
                  <a:lnTo>
                    <a:pt x="1188" y="6025"/>
                  </a:lnTo>
                  <a:lnTo>
                    <a:pt x="813" y="6292"/>
                  </a:lnTo>
                  <a:lnTo>
                    <a:pt x="667" y="6473"/>
                  </a:lnTo>
                  <a:lnTo>
                    <a:pt x="534" y="6655"/>
                  </a:lnTo>
                  <a:lnTo>
                    <a:pt x="388" y="7043"/>
                  </a:lnTo>
                  <a:lnTo>
                    <a:pt x="364" y="7395"/>
                  </a:lnTo>
                  <a:lnTo>
                    <a:pt x="461" y="7685"/>
                  </a:lnTo>
                  <a:lnTo>
                    <a:pt x="570" y="7795"/>
                  </a:lnTo>
                  <a:lnTo>
                    <a:pt x="704" y="7867"/>
                  </a:lnTo>
                  <a:lnTo>
                    <a:pt x="1007" y="7892"/>
                  </a:lnTo>
                  <a:lnTo>
                    <a:pt x="1346" y="7770"/>
                  </a:lnTo>
                  <a:lnTo>
                    <a:pt x="1673" y="7516"/>
                  </a:lnTo>
                  <a:lnTo>
                    <a:pt x="1819" y="7346"/>
                  </a:lnTo>
                  <a:lnTo>
                    <a:pt x="1928" y="7176"/>
                  </a:lnTo>
                  <a:lnTo>
                    <a:pt x="2085" y="6813"/>
                  </a:lnTo>
                  <a:lnTo>
                    <a:pt x="2110" y="6473"/>
                  </a:lnTo>
                  <a:lnTo>
                    <a:pt x="2025" y="6182"/>
                  </a:lnTo>
                  <a:lnTo>
                    <a:pt x="1940" y="6073"/>
                  </a:lnTo>
                  <a:lnTo>
                    <a:pt x="1964" y="6073"/>
                  </a:lnTo>
                  <a:lnTo>
                    <a:pt x="946" y="3928"/>
                  </a:lnTo>
                  <a:lnTo>
                    <a:pt x="3928" y="1649"/>
                  </a:lnTo>
                  <a:lnTo>
                    <a:pt x="4825" y="3552"/>
                  </a:lnTo>
                  <a:lnTo>
                    <a:pt x="4595" y="3613"/>
                  </a:lnTo>
                  <a:lnTo>
                    <a:pt x="4207" y="3879"/>
                  </a:lnTo>
                  <a:lnTo>
                    <a:pt x="4049" y="4061"/>
                  </a:lnTo>
                  <a:lnTo>
                    <a:pt x="3928" y="4243"/>
                  </a:lnTo>
                  <a:lnTo>
                    <a:pt x="3770" y="4631"/>
                  </a:lnTo>
                  <a:lnTo>
                    <a:pt x="3746" y="4982"/>
                  </a:lnTo>
                  <a:lnTo>
                    <a:pt x="3855" y="5273"/>
                  </a:lnTo>
                  <a:lnTo>
                    <a:pt x="3964" y="5382"/>
                  </a:lnTo>
                  <a:lnTo>
                    <a:pt x="4085" y="5455"/>
                  </a:lnTo>
                  <a:lnTo>
                    <a:pt x="4401" y="5479"/>
                  </a:lnTo>
                  <a:lnTo>
                    <a:pt x="4728" y="5358"/>
                  </a:lnTo>
                  <a:lnTo>
                    <a:pt x="5055" y="5116"/>
                  </a:lnTo>
                  <a:lnTo>
                    <a:pt x="5201" y="4934"/>
                  </a:lnTo>
                  <a:lnTo>
                    <a:pt x="5322" y="4764"/>
                  </a:lnTo>
                  <a:lnTo>
                    <a:pt x="5467" y="4425"/>
                  </a:lnTo>
                  <a:lnTo>
                    <a:pt x="5504" y="4085"/>
                  </a:lnTo>
                  <a:lnTo>
                    <a:pt x="5431" y="3807"/>
                  </a:lnTo>
                  <a:lnTo>
                    <a:pt x="5358" y="3698"/>
                  </a:lnTo>
                  <a:lnTo>
                    <a:pt x="5382" y="3685"/>
                  </a:lnTo>
                  <a:lnTo>
                    <a:pt x="3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6295139" y="1710036"/>
              <a:ext cx="232519" cy="300844"/>
            </a:xfrm>
            <a:custGeom>
              <a:avLst/>
              <a:gdLst/>
              <a:ahLst/>
              <a:cxnLst/>
              <a:rect l="l" t="t" r="r" b="b"/>
              <a:pathLst>
                <a:path w="6146" h="7952" extrusionOk="0">
                  <a:moveTo>
                    <a:pt x="1515" y="728"/>
                  </a:moveTo>
                  <a:lnTo>
                    <a:pt x="5115" y="2716"/>
                  </a:lnTo>
                  <a:lnTo>
                    <a:pt x="4970" y="3261"/>
                  </a:lnTo>
                  <a:lnTo>
                    <a:pt x="1334" y="1419"/>
                  </a:lnTo>
                  <a:lnTo>
                    <a:pt x="1515" y="728"/>
                  </a:lnTo>
                  <a:close/>
                  <a:moveTo>
                    <a:pt x="1188" y="0"/>
                  </a:moveTo>
                  <a:lnTo>
                    <a:pt x="37" y="4316"/>
                  </a:lnTo>
                  <a:lnTo>
                    <a:pt x="73" y="4328"/>
                  </a:lnTo>
                  <a:lnTo>
                    <a:pt x="12" y="4461"/>
                  </a:lnTo>
                  <a:lnTo>
                    <a:pt x="0" y="4776"/>
                  </a:lnTo>
                  <a:lnTo>
                    <a:pt x="109" y="5116"/>
                  </a:lnTo>
                  <a:lnTo>
                    <a:pt x="328" y="5467"/>
                  </a:lnTo>
                  <a:lnTo>
                    <a:pt x="485" y="5625"/>
                  </a:lnTo>
                  <a:lnTo>
                    <a:pt x="679" y="5782"/>
                  </a:lnTo>
                  <a:lnTo>
                    <a:pt x="1067" y="5988"/>
                  </a:lnTo>
                  <a:lnTo>
                    <a:pt x="1455" y="6049"/>
                  </a:lnTo>
                  <a:lnTo>
                    <a:pt x="1782" y="5964"/>
                  </a:lnTo>
                  <a:lnTo>
                    <a:pt x="1903" y="5855"/>
                  </a:lnTo>
                  <a:lnTo>
                    <a:pt x="2000" y="5722"/>
                  </a:lnTo>
                  <a:lnTo>
                    <a:pt x="2049" y="5394"/>
                  </a:lnTo>
                  <a:lnTo>
                    <a:pt x="1952" y="5006"/>
                  </a:lnTo>
                  <a:lnTo>
                    <a:pt x="1722" y="4631"/>
                  </a:lnTo>
                  <a:lnTo>
                    <a:pt x="1552" y="4461"/>
                  </a:lnTo>
                  <a:lnTo>
                    <a:pt x="1346" y="4291"/>
                  </a:lnTo>
                  <a:lnTo>
                    <a:pt x="873" y="4085"/>
                  </a:lnTo>
                  <a:lnTo>
                    <a:pt x="619" y="4061"/>
                  </a:lnTo>
                  <a:lnTo>
                    <a:pt x="1212" y="1843"/>
                  </a:lnTo>
                  <a:lnTo>
                    <a:pt x="4849" y="3685"/>
                  </a:lnTo>
                  <a:lnTo>
                    <a:pt x="4182" y="6182"/>
                  </a:lnTo>
                  <a:lnTo>
                    <a:pt x="4194" y="6182"/>
                  </a:lnTo>
                  <a:lnTo>
                    <a:pt x="4122" y="6316"/>
                  </a:lnTo>
                  <a:lnTo>
                    <a:pt x="4085" y="6643"/>
                  </a:lnTo>
                  <a:lnTo>
                    <a:pt x="4194" y="7006"/>
                  </a:lnTo>
                  <a:lnTo>
                    <a:pt x="4425" y="7358"/>
                  </a:lnTo>
                  <a:lnTo>
                    <a:pt x="4582" y="7516"/>
                  </a:lnTo>
                  <a:lnTo>
                    <a:pt x="4776" y="7685"/>
                  </a:lnTo>
                  <a:lnTo>
                    <a:pt x="5176" y="7879"/>
                  </a:lnTo>
                  <a:lnTo>
                    <a:pt x="5552" y="7952"/>
                  </a:lnTo>
                  <a:lnTo>
                    <a:pt x="5879" y="7855"/>
                  </a:lnTo>
                  <a:lnTo>
                    <a:pt x="6000" y="7746"/>
                  </a:lnTo>
                  <a:lnTo>
                    <a:pt x="6097" y="7625"/>
                  </a:lnTo>
                  <a:lnTo>
                    <a:pt x="6146" y="7285"/>
                  </a:lnTo>
                  <a:lnTo>
                    <a:pt x="6061" y="6910"/>
                  </a:lnTo>
                  <a:lnTo>
                    <a:pt x="5818" y="6534"/>
                  </a:lnTo>
                  <a:lnTo>
                    <a:pt x="5649" y="6352"/>
                  </a:lnTo>
                  <a:lnTo>
                    <a:pt x="5455" y="6194"/>
                  </a:lnTo>
                  <a:lnTo>
                    <a:pt x="4994" y="5988"/>
                  </a:lnTo>
                  <a:lnTo>
                    <a:pt x="4740" y="5952"/>
                  </a:lnTo>
                  <a:lnTo>
                    <a:pt x="5673" y="2473"/>
                  </a:lnTo>
                  <a:lnTo>
                    <a:pt x="1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0"/>
          <p:cNvSpPr txBox="1">
            <a:spLocks noGrp="1"/>
          </p:cNvSpPr>
          <p:nvPr>
            <p:ph type="ctrTitle"/>
          </p:nvPr>
        </p:nvSpPr>
        <p:spPr>
          <a:xfrm>
            <a:off x="539500" y="713225"/>
            <a:ext cx="53277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Día de muertos</a:t>
            </a:r>
            <a:endParaRPr dirty="0"/>
          </a:p>
        </p:txBody>
      </p:sp>
      <p:grpSp>
        <p:nvGrpSpPr>
          <p:cNvPr id="818" name="Google Shape;818;p40"/>
          <p:cNvGrpSpPr/>
          <p:nvPr/>
        </p:nvGrpSpPr>
        <p:grpSpPr>
          <a:xfrm>
            <a:off x="4961375" y="731813"/>
            <a:ext cx="3643129" cy="3717027"/>
            <a:chOff x="4961375" y="713225"/>
            <a:chExt cx="3643129" cy="3717027"/>
          </a:xfrm>
        </p:grpSpPr>
        <p:sp>
          <p:nvSpPr>
            <p:cNvPr id="819" name="Google Shape;819;p40"/>
            <p:cNvSpPr/>
            <p:nvPr/>
          </p:nvSpPr>
          <p:spPr>
            <a:xfrm>
              <a:off x="4961375" y="996815"/>
              <a:ext cx="3643129" cy="3179923"/>
            </a:xfrm>
            <a:custGeom>
              <a:avLst/>
              <a:gdLst/>
              <a:ahLst/>
              <a:cxnLst/>
              <a:rect l="l" t="t" r="r" b="b"/>
              <a:pathLst>
                <a:path w="76448" h="66728" extrusionOk="0">
                  <a:moveTo>
                    <a:pt x="52545" y="0"/>
                  </a:moveTo>
                  <a:lnTo>
                    <a:pt x="51272" y="49"/>
                  </a:lnTo>
                  <a:lnTo>
                    <a:pt x="50436" y="158"/>
                  </a:lnTo>
                  <a:lnTo>
                    <a:pt x="49588" y="316"/>
                  </a:lnTo>
                  <a:lnTo>
                    <a:pt x="48763" y="546"/>
                  </a:lnTo>
                  <a:lnTo>
                    <a:pt x="47939" y="825"/>
                  </a:lnTo>
                  <a:lnTo>
                    <a:pt x="47127" y="1176"/>
                  </a:lnTo>
                  <a:lnTo>
                    <a:pt x="46327" y="1588"/>
                  </a:lnTo>
                  <a:lnTo>
                    <a:pt x="45539" y="2073"/>
                  </a:lnTo>
                  <a:lnTo>
                    <a:pt x="44763" y="2619"/>
                  </a:lnTo>
                  <a:lnTo>
                    <a:pt x="44012" y="3249"/>
                  </a:lnTo>
                  <a:lnTo>
                    <a:pt x="43273" y="3940"/>
                  </a:lnTo>
                  <a:lnTo>
                    <a:pt x="42545" y="4703"/>
                  </a:lnTo>
                  <a:lnTo>
                    <a:pt x="41842" y="5552"/>
                  </a:lnTo>
                  <a:lnTo>
                    <a:pt x="41151" y="6485"/>
                  </a:lnTo>
                  <a:lnTo>
                    <a:pt x="40497" y="7479"/>
                  </a:lnTo>
                  <a:lnTo>
                    <a:pt x="39854" y="8570"/>
                  </a:lnTo>
                  <a:lnTo>
                    <a:pt x="39236" y="9746"/>
                  </a:lnTo>
                  <a:lnTo>
                    <a:pt x="38654" y="10994"/>
                  </a:lnTo>
                  <a:lnTo>
                    <a:pt x="38363" y="11661"/>
                  </a:lnTo>
                  <a:lnTo>
                    <a:pt x="37806" y="12970"/>
                  </a:lnTo>
                  <a:lnTo>
                    <a:pt x="36703" y="15261"/>
                  </a:lnTo>
                  <a:lnTo>
                    <a:pt x="35612" y="17176"/>
                  </a:lnTo>
                  <a:lnTo>
                    <a:pt x="34521" y="18740"/>
                  </a:lnTo>
                  <a:lnTo>
                    <a:pt x="33442" y="19976"/>
                  </a:lnTo>
                  <a:lnTo>
                    <a:pt x="32618" y="20691"/>
                  </a:lnTo>
                  <a:lnTo>
                    <a:pt x="32073" y="21091"/>
                  </a:lnTo>
                  <a:lnTo>
                    <a:pt x="31515" y="21419"/>
                  </a:lnTo>
                  <a:lnTo>
                    <a:pt x="30970" y="21673"/>
                  </a:lnTo>
                  <a:lnTo>
                    <a:pt x="30400" y="21867"/>
                  </a:lnTo>
                  <a:lnTo>
                    <a:pt x="29842" y="22000"/>
                  </a:lnTo>
                  <a:lnTo>
                    <a:pt x="28982" y="22109"/>
                  </a:lnTo>
                  <a:lnTo>
                    <a:pt x="27806" y="22061"/>
                  </a:lnTo>
                  <a:lnTo>
                    <a:pt x="26606" y="21818"/>
                  </a:lnTo>
                  <a:lnTo>
                    <a:pt x="25345" y="21406"/>
                  </a:lnTo>
                  <a:lnTo>
                    <a:pt x="24048" y="20861"/>
                  </a:lnTo>
                  <a:lnTo>
                    <a:pt x="22703" y="20194"/>
                  </a:lnTo>
                  <a:lnTo>
                    <a:pt x="20570" y="19031"/>
                  </a:lnTo>
                  <a:lnTo>
                    <a:pt x="19042" y="18158"/>
                  </a:lnTo>
                  <a:lnTo>
                    <a:pt x="18267" y="17722"/>
                  </a:lnTo>
                  <a:lnTo>
                    <a:pt x="16667" y="16958"/>
                  </a:lnTo>
                  <a:lnTo>
                    <a:pt x="15042" y="16303"/>
                  </a:lnTo>
                  <a:lnTo>
                    <a:pt x="13406" y="15806"/>
                  </a:lnTo>
                  <a:lnTo>
                    <a:pt x="11770" y="15479"/>
                  </a:lnTo>
                  <a:lnTo>
                    <a:pt x="10170" y="15322"/>
                  </a:lnTo>
                  <a:lnTo>
                    <a:pt x="8618" y="15370"/>
                  </a:lnTo>
                  <a:lnTo>
                    <a:pt x="7491" y="15552"/>
                  </a:lnTo>
                  <a:lnTo>
                    <a:pt x="6776" y="15746"/>
                  </a:lnTo>
                  <a:lnTo>
                    <a:pt x="6073" y="15988"/>
                  </a:lnTo>
                  <a:lnTo>
                    <a:pt x="5406" y="16303"/>
                  </a:lnTo>
                  <a:lnTo>
                    <a:pt x="4752" y="16679"/>
                  </a:lnTo>
                  <a:lnTo>
                    <a:pt x="4133" y="17128"/>
                  </a:lnTo>
                  <a:lnTo>
                    <a:pt x="3552" y="17637"/>
                  </a:lnTo>
                  <a:lnTo>
                    <a:pt x="3006" y="18219"/>
                  </a:lnTo>
                  <a:lnTo>
                    <a:pt x="2497" y="18873"/>
                  </a:lnTo>
                  <a:lnTo>
                    <a:pt x="2024" y="19612"/>
                  </a:lnTo>
                  <a:lnTo>
                    <a:pt x="1600" y="20425"/>
                  </a:lnTo>
                  <a:lnTo>
                    <a:pt x="1212" y="21309"/>
                  </a:lnTo>
                  <a:lnTo>
                    <a:pt x="885" y="22291"/>
                  </a:lnTo>
                  <a:lnTo>
                    <a:pt x="594" y="23346"/>
                  </a:lnTo>
                  <a:lnTo>
                    <a:pt x="364" y="24485"/>
                  </a:lnTo>
                  <a:lnTo>
                    <a:pt x="182" y="25722"/>
                  </a:lnTo>
                  <a:lnTo>
                    <a:pt x="61" y="27055"/>
                  </a:lnTo>
                  <a:lnTo>
                    <a:pt x="0" y="28473"/>
                  </a:lnTo>
                  <a:lnTo>
                    <a:pt x="0" y="29225"/>
                  </a:lnTo>
                  <a:lnTo>
                    <a:pt x="0" y="29976"/>
                  </a:lnTo>
                  <a:lnTo>
                    <a:pt x="61" y="31491"/>
                  </a:lnTo>
                  <a:lnTo>
                    <a:pt x="170" y="32994"/>
                  </a:lnTo>
                  <a:lnTo>
                    <a:pt x="340" y="34497"/>
                  </a:lnTo>
                  <a:lnTo>
                    <a:pt x="582" y="36000"/>
                  </a:lnTo>
                  <a:lnTo>
                    <a:pt x="873" y="37479"/>
                  </a:lnTo>
                  <a:lnTo>
                    <a:pt x="1224" y="38958"/>
                  </a:lnTo>
                  <a:lnTo>
                    <a:pt x="1624" y="40412"/>
                  </a:lnTo>
                  <a:lnTo>
                    <a:pt x="2097" y="41855"/>
                  </a:lnTo>
                  <a:lnTo>
                    <a:pt x="2630" y="43273"/>
                  </a:lnTo>
                  <a:lnTo>
                    <a:pt x="3224" y="44679"/>
                  </a:lnTo>
                  <a:lnTo>
                    <a:pt x="3879" y="46061"/>
                  </a:lnTo>
                  <a:lnTo>
                    <a:pt x="4606" y="47418"/>
                  </a:lnTo>
                  <a:lnTo>
                    <a:pt x="5382" y="48740"/>
                  </a:lnTo>
                  <a:lnTo>
                    <a:pt x="6230" y="50036"/>
                  </a:lnTo>
                  <a:lnTo>
                    <a:pt x="7139" y="51309"/>
                  </a:lnTo>
                  <a:lnTo>
                    <a:pt x="8109" y="52546"/>
                  </a:lnTo>
                  <a:lnTo>
                    <a:pt x="9152" y="53746"/>
                  </a:lnTo>
                  <a:lnTo>
                    <a:pt x="10255" y="54909"/>
                  </a:lnTo>
                  <a:lnTo>
                    <a:pt x="11418" y="56024"/>
                  </a:lnTo>
                  <a:lnTo>
                    <a:pt x="12655" y="57115"/>
                  </a:lnTo>
                  <a:lnTo>
                    <a:pt x="13952" y="58146"/>
                  </a:lnTo>
                  <a:lnTo>
                    <a:pt x="15321" y="59139"/>
                  </a:lnTo>
                  <a:lnTo>
                    <a:pt x="16752" y="60085"/>
                  </a:lnTo>
                  <a:lnTo>
                    <a:pt x="18255" y="60982"/>
                  </a:lnTo>
                  <a:lnTo>
                    <a:pt x="19830" y="61830"/>
                  </a:lnTo>
                  <a:lnTo>
                    <a:pt x="21467" y="62618"/>
                  </a:lnTo>
                  <a:lnTo>
                    <a:pt x="23176" y="63358"/>
                  </a:lnTo>
                  <a:lnTo>
                    <a:pt x="24958" y="64036"/>
                  </a:lnTo>
                  <a:lnTo>
                    <a:pt x="26800" y="64655"/>
                  </a:lnTo>
                  <a:lnTo>
                    <a:pt x="28727" y="65212"/>
                  </a:lnTo>
                  <a:lnTo>
                    <a:pt x="30715" y="65697"/>
                  </a:lnTo>
                  <a:lnTo>
                    <a:pt x="31745" y="65915"/>
                  </a:lnTo>
                  <a:lnTo>
                    <a:pt x="32763" y="66121"/>
                  </a:lnTo>
                  <a:lnTo>
                    <a:pt x="34679" y="66424"/>
                  </a:lnTo>
                  <a:lnTo>
                    <a:pt x="36473" y="66630"/>
                  </a:lnTo>
                  <a:lnTo>
                    <a:pt x="38133" y="66727"/>
                  </a:lnTo>
                  <a:lnTo>
                    <a:pt x="39673" y="66727"/>
                  </a:lnTo>
                  <a:lnTo>
                    <a:pt x="41115" y="66642"/>
                  </a:lnTo>
                  <a:lnTo>
                    <a:pt x="42436" y="66461"/>
                  </a:lnTo>
                  <a:lnTo>
                    <a:pt x="43660" y="66218"/>
                  </a:lnTo>
                  <a:lnTo>
                    <a:pt x="44800" y="65891"/>
                  </a:lnTo>
                  <a:lnTo>
                    <a:pt x="45854" y="65515"/>
                  </a:lnTo>
                  <a:lnTo>
                    <a:pt x="46836" y="65067"/>
                  </a:lnTo>
                  <a:lnTo>
                    <a:pt x="47733" y="64582"/>
                  </a:lnTo>
                  <a:lnTo>
                    <a:pt x="48582" y="64036"/>
                  </a:lnTo>
                  <a:lnTo>
                    <a:pt x="49369" y="63467"/>
                  </a:lnTo>
                  <a:lnTo>
                    <a:pt x="50460" y="62558"/>
                  </a:lnTo>
                  <a:lnTo>
                    <a:pt x="51769" y="61261"/>
                  </a:lnTo>
                  <a:lnTo>
                    <a:pt x="52994" y="59927"/>
                  </a:lnTo>
                  <a:lnTo>
                    <a:pt x="54157" y="58630"/>
                  </a:lnTo>
                  <a:lnTo>
                    <a:pt x="55333" y="57394"/>
                  </a:lnTo>
                  <a:lnTo>
                    <a:pt x="56581" y="56279"/>
                  </a:lnTo>
                  <a:lnTo>
                    <a:pt x="57600" y="55564"/>
                  </a:lnTo>
                  <a:lnTo>
                    <a:pt x="58327" y="55152"/>
                  </a:lnTo>
                  <a:lnTo>
                    <a:pt x="59103" y="54800"/>
                  </a:lnTo>
                  <a:lnTo>
                    <a:pt x="59927" y="54509"/>
                  </a:lnTo>
                  <a:lnTo>
                    <a:pt x="60812" y="54303"/>
                  </a:lnTo>
                  <a:lnTo>
                    <a:pt x="61769" y="54170"/>
                  </a:lnTo>
                  <a:lnTo>
                    <a:pt x="62278" y="54146"/>
                  </a:lnTo>
                  <a:lnTo>
                    <a:pt x="62800" y="54109"/>
                  </a:lnTo>
                  <a:lnTo>
                    <a:pt x="63806" y="53964"/>
                  </a:lnTo>
                  <a:lnTo>
                    <a:pt x="64787" y="53721"/>
                  </a:lnTo>
                  <a:lnTo>
                    <a:pt x="65745" y="53394"/>
                  </a:lnTo>
                  <a:lnTo>
                    <a:pt x="66678" y="52970"/>
                  </a:lnTo>
                  <a:lnTo>
                    <a:pt x="67575" y="52461"/>
                  </a:lnTo>
                  <a:lnTo>
                    <a:pt x="68436" y="51867"/>
                  </a:lnTo>
                  <a:lnTo>
                    <a:pt x="69272" y="51188"/>
                  </a:lnTo>
                  <a:lnTo>
                    <a:pt x="70060" y="50449"/>
                  </a:lnTo>
                  <a:lnTo>
                    <a:pt x="70824" y="49624"/>
                  </a:lnTo>
                  <a:lnTo>
                    <a:pt x="71539" y="48727"/>
                  </a:lnTo>
                  <a:lnTo>
                    <a:pt x="72218" y="47782"/>
                  </a:lnTo>
                  <a:lnTo>
                    <a:pt x="72848" y="46764"/>
                  </a:lnTo>
                  <a:lnTo>
                    <a:pt x="73442" y="45685"/>
                  </a:lnTo>
                  <a:lnTo>
                    <a:pt x="73987" y="44546"/>
                  </a:lnTo>
                  <a:lnTo>
                    <a:pt x="74472" y="43370"/>
                  </a:lnTo>
                  <a:lnTo>
                    <a:pt x="74921" y="42134"/>
                  </a:lnTo>
                  <a:lnTo>
                    <a:pt x="75309" y="40849"/>
                  </a:lnTo>
                  <a:lnTo>
                    <a:pt x="75648" y="39527"/>
                  </a:lnTo>
                  <a:lnTo>
                    <a:pt x="75927" y="38170"/>
                  </a:lnTo>
                  <a:lnTo>
                    <a:pt x="76145" y="36776"/>
                  </a:lnTo>
                  <a:lnTo>
                    <a:pt x="76315" y="35358"/>
                  </a:lnTo>
                  <a:lnTo>
                    <a:pt x="76412" y="33903"/>
                  </a:lnTo>
                  <a:lnTo>
                    <a:pt x="76448" y="32424"/>
                  </a:lnTo>
                  <a:lnTo>
                    <a:pt x="76424" y="30921"/>
                  </a:lnTo>
                  <a:lnTo>
                    <a:pt x="76327" y="29406"/>
                  </a:lnTo>
                  <a:lnTo>
                    <a:pt x="76169" y="27867"/>
                  </a:lnTo>
                  <a:lnTo>
                    <a:pt x="75939" y="26328"/>
                  </a:lnTo>
                  <a:lnTo>
                    <a:pt x="75636" y="24776"/>
                  </a:lnTo>
                  <a:lnTo>
                    <a:pt x="75248" y="23212"/>
                  </a:lnTo>
                  <a:lnTo>
                    <a:pt x="74800" y="21661"/>
                  </a:lnTo>
                  <a:lnTo>
                    <a:pt x="74266" y="20109"/>
                  </a:lnTo>
                  <a:lnTo>
                    <a:pt x="73963" y="19334"/>
                  </a:lnTo>
                  <a:lnTo>
                    <a:pt x="73890" y="19031"/>
                  </a:lnTo>
                  <a:lnTo>
                    <a:pt x="73200" y="16982"/>
                  </a:lnTo>
                  <a:lnTo>
                    <a:pt x="72375" y="15019"/>
                  </a:lnTo>
                  <a:lnTo>
                    <a:pt x="71490" y="13285"/>
                  </a:lnTo>
                  <a:lnTo>
                    <a:pt x="70787" y="12073"/>
                  </a:lnTo>
                  <a:lnTo>
                    <a:pt x="69987" y="10813"/>
                  </a:lnTo>
                  <a:lnTo>
                    <a:pt x="69066" y="9528"/>
                  </a:lnTo>
                  <a:lnTo>
                    <a:pt x="68036" y="8243"/>
                  </a:lnTo>
                  <a:lnTo>
                    <a:pt x="66872" y="6970"/>
                  </a:lnTo>
                  <a:lnTo>
                    <a:pt x="65587" y="5734"/>
                  </a:lnTo>
                  <a:lnTo>
                    <a:pt x="64169" y="4546"/>
                  </a:lnTo>
                  <a:lnTo>
                    <a:pt x="63394" y="3988"/>
                  </a:lnTo>
                  <a:lnTo>
                    <a:pt x="62618" y="3443"/>
                  </a:lnTo>
                  <a:lnTo>
                    <a:pt x="61006" y="2461"/>
                  </a:lnTo>
                  <a:lnTo>
                    <a:pt x="59357" y="1625"/>
                  </a:lnTo>
                  <a:lnTo>
                    <a:pt x="57672" y="946"/>
                  </a:lnTo>
                  <a:lnTo>
                    <a:pt x="55963" y="437"/>
                  </a:lnTo>
                  <a:lnTo>
                    <a:pt x="54254" y="122"/>
                  </a:lnTo>
                  <a:lnTo>
                    <a:pt x="52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6833993" y="713225"/>
              <a:ext cx="1579287" cy="1877893"/>
            </a:xfrm>
            <a:custGeom>
              <a:avLst/>
              <a:gdLst/>
              <a:ahLst/>
              <a:cxnLst/>
              <a:rect l="l" t="t" r="r" b="b"/>
              <a:pathLst>
                <a:path w="33140" h="39406" extrusionOk="0">
                  <a:moveTo>
                    <a:pt x="7419" y="0"/>
                  </a:moveTo>
                  <a:lnTo>
                    <a:pt x="1" y="39406"/>
                  </a:lnTo>
                  <a:lnTo>
                    <a:pt x="30570" y="39406"/>
                  </a:lnTo>
                  <a:lnTo>
                    <a:pt x="30982" y="39066"/>
                  </a:lnTo>
                  <a:lnTo>
                    <a:pt x="31685" y="38339"/>
                  </a:lnTo>
                  <a:lnTo>
                    <a:pt x="32207" y="37588"/>
                  </a:lnTo>
                  <a:lnTo>
                    <a:pt x="32546" y="36848"/>
                  </a:lnTo>
                  <a:lnTo>
                    <a:pt x="32619" y="36497"/>
                  </a:lnTo>
                  <a:lnTo>
                    <a:pt x="32764" y="35939"/>
                  </a:lnTo>
                  <a:lnTo>
                    <a:pt x="32982" y="34848"/>
                  </a:lnTo>
                  <a:lnTo>
                    <a:pt x="33104" y="33830"/>
                  </a:lnTo>
                  <a:lnTo>
                    <a:pt x="33140" y="32860"/>
                  </a:lnTo>
                  <a:lnTo>
                    <a:pt x="33091" y="31939"/>
                  </a:lnTo>
                  <a:lnTo>
                    <a:pt x="32958" y="31066"/>
                  </a:lnTo>
                  <a:lnTo>
                    <a:pt x="32764" y="30242"/>
                  </a:lnTo>
                  <a:lnTo>
                    <a:pt x="32510" y="29466"/>
                  </a:lnTo>
                  <a:lnTo>
                    <a:pt x="32194" y="28727"/>
                  </a:lnTo>
                  <a:lnTo>
                    <a:pt x="31819" y="28036"/>
                  </a:lnTo>
                  <a:lnTo>
                    <a:pt x="31188" y="27042"/>
                  </a:lnTo>
                  <a:lnTo>
                    <a:pt x="30219" y="25842"/>
                  </a:lnTo>
                  <a:lnTo>
                    <a:pt x="29128" y="24739"/>
                  </a:lnTo>
                  <a:lnTo>
                    <a:pt x="27419" y="23224"/>
                  </a:lnTo>
                  <a:lnTo>
                    <a:pt x="25746" y="21830"/>
                  </a:lnTo>
                  <a:lnTo>
                    <a:pt x="24740" y="20921"/>
                  </a:lnTo>
                  <a:lnTo>
                    <a:pt x="23855" y="20000"/>
                  </a:lnTo>
                  <a:lnTo>
                    <a:pt x="23152" y="19054"/>
                  </a:lnTo>
                  <a:lnTo>
                    <a:pt x="22788" y="18303"/>
                  </a:lnTo>
                  <a:lnTo>
                    <a:pt x="22619" y="17782"/>
                  </a:lnTo>
                  <a:lnTo>
                    <a:pt x="22522" y="17236"/>
                  </a:lnTo>
                  <a:lnTo>
                    <a:pt x="22498" y="16679"/>
                  </a:lnTo>
                  <a:lnTo>
                    <a:pt x="22522" y="16388"/>
                  </a:lnTo>
                  <a:lnTo>
                    <a:pt x="22595" y="15600"/>
                  </a:lnTo>
                  <a:lnTo>
                    <a:pt x="22643" y="14048"/>
                  </a:lnTo>
                  <a:lnTo>
                    <a:pt x="22570" y="12521"/>
                  </a:lnTo>
                  <a:lnTo>
                    <a:pt x="22388" y="11030"/>
                  </a:lnTo>
                  <a:lnTo>
                    <a:pt x="22098" y="9588"/>
                  </a:lnTo>
                  <a:lnTo>
                    <a:pt x="21710" y="8206"/>
                  </a:lnTo>
                  <a:lnTo>
                    <a:pt x="21225" y="6885"/>
                  </a:lnTo>
                  <a:lnTo>
                    <a:pt x="20655" y="5648"/>
                  </a:lnTo>
                  <a:lnTo>
                    <a:pt x="20013" y="4497"/>
                  </a:lnTo>
                  <a:lnTo>
                    <a:pt x="19285" y="3455"/>
                  </a:lnTo>
                  <a:lnTo>
                    <a:pt x="18485" y="2533"/>
                  </a:lnTo>
                  <a:lnTo>
                    <a:pt x="17625" y="1733"/>
                  </a:lnTo>
                  <a:lnTo>
                    <a:pt x="16704" y="1067"/>
                  </a:lnTo>
                  <a:lnTo>
                    <a:pt x="15746" y="558"/>
                  </a:lnTo>
                  <a:lnTo>
                    <a:pt x="14728" y="194"/>
                  </a:lnTo>
                  <a:lnTo>
                    <a:pt x="13673" y="12"/>
                  </a:lnTo>
                  <a:lnTo>
                    <a:pt x="13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6946076" y="3336206"/>
              <a:ext cx="131718" cy="1065756"/>
            </a:xfrm>
            <a:custGeom>
              <a:avLst/>
              <a:gdLst/>
              <a:ahLst/>
              <a:cxnLst/>
              <a:rect l="l" t="t" r="r" b="b"/>
              <a:pathLst>
                <a:path w="2764" h="22364" extrusionOk="0">
                  <a:moveTo>
                    <a:pt x="0" y="0"/>
                  </a:moveTo>
                  <a:lnTo>
                    <a:pt x="388" y="22364"/>
                  </a:lnTo>
                  <a:lnTo>
                    <a:pt x="1625" y="22364"/>
                  </a:lnTo>
                  <a:lnTo>
                    <a:pt x="2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6207865" y="3203346"/>
              <a:ext cx="117898" cy="1027061"/>
            </a:xfrm>
            <a:custGeom>
              <a:avLst/>
              <a:gdLst/>
              <a:ahLst/>
              <a:cxnLst/>
              <a:rect l="l" t="t" r="r" b="b"/>
              <a:pathLst>
                <a:path w="2474" h="21552" extrusionOk="0">
                  <a:moveTo>
                    <a:pt x="0" y="0"/>
                  </a:moveTo>
                  <a:lnTo>
                    <a:pt x="340" y="21552"/>
                  </a:lnTo>
                  <a:lnTo>
                    <a:pt x="1455" y="21552"/>
                  </a:lnTo>
                  <a:lnTo>
                    <a:pt x="2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8227210" y="3138060"/>
              <a:ext cx="117898" cy="704770"/>
            </a:xfrm>
            <a:custGeom>
              <a:avLst/>
              <a:gdLst/>
              <a:ahLst/>
              <a:cxnLst/>
              <a:rect l="l" t="t" r="r" b="b"/>
              <a:pathLst>
                <a:path w="2474" h="14789" extrusionOk="0">
                  <a:moveTo>
                    <a:pt x="1" y="0"/>
                  </a:moveTo>
                  <a:lnTo>
                    <a:pt x="231" y="14788"/>
                  </a:lnTo>
                  <a:lnTo>
                    <a:pt x="1783" y="14788"/>
                  </a:lnTo>
                  <a:lnTo>
                    <a:pt x="2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7519069" y="3097649"/>
              <a:ext cx="118470" cy="1027632"/>
            </a:xfrm>
            <a:custGeom>
              <a:avLst/>
              <a:gdLst/>
              <a:ahLst/>
              <a:cxnLst/>
              <a:rect l="l" t="t" r="r" b="b"/>
              <a:pathLst>
                <a:path w="2486" h="21564" extrusionOk="0">
                  <a:moveTo>
                    <a:pt x="0" y="0"/>
                  </a:moveTo>
                  <a:lnTo>
                    <a:pt x="352" y="21563"/>
                  </a:lnTo>
                  <a:lnTo>
                    <a:pt x="1467" y="21563"/>
                  </a:lnTo>
                  <a:lnTo>
                    <a:pt x="2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6107362" y="2623395"/>
              <a:ext cx="2330187" cy="813947"/>
            </a:xfrm>
            <a:custGeom>
              <a:avLst/>
              <a:gdLst/>
              <a:ahLst/>
              <a:cxnLst/>
              <a:rect l="l" t="t" r="r" b="b"/>
              <a:pathLst>
                <a:path w="48897" h="17080" extrusionOk="0">
                  <a:moveTo>
                    <a:pt x="12618" y="1"/>
                  </a:moveTo>
                  <a:lnTo>
                    <a:pt x="12618" y="1843"/>
                  </a:lnTo>
                  <a:lnTo>
                    <a:pt x="4109" y="1843"/>
                  </a:lnTo>
                  <a:lnTo>
                    <a:pt x="4109" y="8546"/>
                  </a:lnTo>
                  <a:lnTo>
                    <a:pt x="0" y="8934"/>
                  </a:lnTo>
                  <a:lnTo>
                    <a:pt x="134" y="12861"/>
                  </a:lnTo>
                  <a:lnTo>
                    <a:pt x="17006" y="17079"/>
                  </a:lnTo>
                  <a:lnTo>
                    <a:pt x="26400" y="15491"/>
                  </a:lnTo>
                  <a:lnTo>
                    <a:pt x="26400" y="14146"/>
                  </a:lnTo>
                  <a:lnTo>
                    <a:pt x="31043" y="13503"/>
                  </a:lnTo>
                  <a:lnTo>
                    <a:pt x="31043" y="11564"/>
                  </a:lnTo>
                  <a:lnTo>
                    <a:pt x="48897" y="11564"/>
                  </a:lnTo>
                  <a:lnTo>
                    <a:pt x="48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6113700" y="3043895"/>
              <a:ext cx="611747" cy="159501"/>
            </a:xfrm>
            <a:custGeom>
              <a:avLst/>
              <a:gdLst/>
              <a:ahLst/>
              <a:cxnLst/>
              <a:rect l="l" t="t" r="r" b="b"/>
              <a:pathLst>
                <a:path w="12837" h="3347" extrusionOk="0">
                  <a:moveTo>
                    <a:pt x="2752" y="1"/>
                  </a:moveTo>
                  <a:lnTo>
                    <a:pt x="1" y="461"/>
                  </a:lnTo>
                  <a:lnTo>
                    <a:pt x="12837" y="3346"/>
                  </a:lnTo>
                  <a:lnTo>
                    <a:pt x="12837" y="2340"/>
                  </a:lnTo>
                  <a:lnTo>
                    <a:pt x="2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5527983" y="4011989"/>
              <a:ext cx="115611" cy="113276"/>
            </a:xfrm>
            <a:custGeom>
              <a:avLst/>
              <a:gdLst/>
              <a:ahLst/>
              <a:cxnLst/>
              <a:rect l="l" t="t" r="r" b="b"/>
              <a:pathLst>
                <a:path w="2426" h="2377" extrusionOk="0">
                  <a:moveTo>
                    <a:pt x="1613" y="1"/>
                  </a:moveTo>
                  <a:lnTo>
                    <a:pt x="1" y="861"/>
                  </a:lnTo>
                  <a:lnTo>
                    <a:pt x="595" y="2376"/>
                  </a:lnTo>
                  <a:lnTo>
                    <a:pt x="2425" y="1383"/>
                  </a:lnTo>
                  <a:lnTo>
                    <a:pt x="16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5452928" y="4035102"/>
              <a:ext cx="239180" cy="304468"/>
            </a:xfrm>
            <a:custGeom>
              <a:avLst/>
              <a:gdLst/>
              <a:ahLst/>
              <a:cxnLst/>
              <a:rect l="l" t="t" r="r" b="b"/>
              <a:pathLst>
                <a:path w="5019" h="6389" extrusionOk="0">
                  <a:moveTo>
                    <a:pt x="1237" y="1"/>
                  </a:moveTo>
                  <a:lnTo>
                    <a:pt x="934" y="61"/>
                  </a:lnTo>
                  <a:lnTo>
                    <a:pt x="497" y="243"/>
                  </a:lnTo>
                  <a:lnTo>
                    <a:pt x="170" y="473"/>
                  </a:lnTo>
                  <a:lnTo>
                    <a:pt x="37" y="631"/>
                  </a:lnTo>
                  <a:lnTo>
                    <a:pt x="0" y="704"/>
                  </a:lnTo>
                  <a:lnTo>
                    <a:pt x="243" y="1298"/>
                  </a:lnTo>
                  <a:lnTo>
                    <a:pt x="1649" y="4219"/>
                  </a:lnTo>
                  <a:lnTo>
                    <a:pt x="2061" y="5116"/>
                  </a:lnTo>
                  <a:lnTo>
                    <a:pt x="2170" y="5394"/>
                  </a:lnTo>
                  <a:lnTo>
                    <a:pt x="2412" y="5819"/>
                  </a:lnTo>
                  <a:lnTo>
                    <a:pt x="2776" y="6110"/>
                  </a:lnTo>
                  <a:lnTo>
                    <a:pt x="3370" y="6304"/>
                  </a:lnTo>
                  <a:lnTo>
                    <a:pt x="3794" y="6364"/>
                  </a:lnTo>
                  <a:lnTo>
                    <a:pt x="4024" y="6388"/>
                  </a:lnTo>
                  <a:lnTo>
                    <a:pt x="4388" y="6388"/>
                  </a:lnTo>
                  <a:lnTo>
                    <a:pt x="4679" y="6328"/>
                  </a:lnTo>
                  <a:lnTo>
                    <a:pt x="4873" y="6219"/>
                  </a:lnTo>
                  <a:lnTo>
                    <a:pt x="4982" y="6098"/>
                  </a:lnTo>
                  <a:lnTo>
                    <a:pt x="5018" y="5964"/>
                  </a:lnTo>
                  <a:lnTo>
                    <a:pt x="4958" y="5843"/>
                  </a:lnTo>
                  <a:lnTo>
                    <a:pt x="4824" y="5746"/>
                  </a:lnTo>
                  <a:lnTo>
                    <a:pt x="4715" y="5710"/>
                  </a:lnTo>
                  <a:lnTo>
                    <a:pt x="4582" y="5673"/>
                  </a:lnTo>
                  <a:lnTo>
                    <a:pt x="4340" y="5528"/>
                  </a:lnTo>
                  <a:lnTo>
                    <a:pt x="4024" y="5213"/>
                  </a:lnTo>
                  <a:lnTo>
                    <a:pt x="3673" y="4631"/>
                  </a:lnTo>
                  <a:lnTo>
                    <a:pt x="3382" y="3952"/>
                  </a:lnTo>
                  <a:lnTo>
                    <a:pt x="3043" y="2885"/>
                  </a:lnTo>
                  <a:lnTo>
                    <a:pt x="2788" y="2049"/>
                  </a:lnTo>
                  <a:lnTo>
                    <a:pt x="2643" y="1722"/>
                  </a:lnTo>
                  <a:lnTo>
                    <a:pt x="2558" y="1673"/>
                  </a:lnTo>
                  <a:lnTo>
                    <a:pt x="2485" y="1649"/>
                  </a:lnTo>
                  <a:lnTo>
                    <a:pt x="2352" y="1504"/>
                  </a:lnTo>
                  <a:lnTo>
                    <a:pt x="2170" y="1164"/>
                  </a:lnTo>
                  <a:lnTo>
                    <a:pt x="1940" y="376"/>
                  </a:lnTo>
                  <a:lnTo>
                    <a:pt x="1903" y="207"/>
                  </a:lnTo>
                  <a:lnTo>
                    <a:pt x="1794" y="110"/>
                  </a:lnTo>
                  <a:lnTo>
                    <a:pt x="1527" y="13"/>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6423310" y="4245924"/>
              <a:ext cx="80346" cy="98836"/>
            </a:xfrm>
            <a:custGeom>
              <a:avLst/>
              <a:gdLst/>
              <a:ahLst/>
              <a:cxnLst/>
              <a:rect l="l" t="t" r="r" b="b"/>
              <a:pathLst>
                <a:path w="1686" h="2074" extrusionOk="0">
                  <a:moveTo>
                    <a:pt x="1589" y="1"/>
                  </a:moveTo>
                  <a:lnTo>
                    <a:pt x="1" y="110"/>
                  </a:lnTo>
                  <a:lnTo>
                    <a:pt x="61" y="1952"/>
                  </a:lnTo>
                  <a:lnTo>
                    <a:pt x="1686" y="2074"/>
                  </a:lnTo>
                  <a:lnTo>
                    <a:pt x="15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6408870" y="4310066"/>
              <a:ext cx="373758" cy="120186"/>
            </a:xfrm>
            <a:custGeom>
              <a:avLst/>
              <a:gdLst/>
              <a:ahLst/>
              <a:cxnLst/>
              <a:rect l="l" t="t" r="r" b="b"/>
              <a:pathLst>
                <a:path w="7843" h="2522" extrusionOk="0">
                  <a:moveTo>
                    <a:pt x="352" y="0"/>
                  </a:moveTo>
                  <a:lnTo>
                    <a:pt x="292" y="37"/>
                  </a:lnTo>
                  <a:lnTo>
                    <a:pt x="195" y="243"/>
                  </a:lnTo>
                  <a:lnTo>
                    <a:pt x="73" y="740"/>
                  </a:lnTo>
                  <a:lnTo>
                    <a:pt x="1" y="1588"/>
                  </a:lnTo>
                  <a:lnTo>
                    <a:pt x="37" y="2121"/>
                  </a:lnTo>
                  <a:lnTo>
                    <a:pt x="98" y="2364"/>
                  </a:lnTo>
                  <a:lnTo>
                    <a:pt x="146" y="2424"/>
                  </a:lnTo>
                  <a:lnTo>
                    <a:pt x="946" y="2473"/>
                  </a:lnTo>
                  <a:lnTo>
                    <a:pt x="5128" y="2473"/>
                  </a:lnTo>
                  <a:lnTo>
                    <a:pt x="6279" y="2509"/>
                  </a:lnTo>
                  <a:lnTo>
                    <a:pt x="6570" y="2521"/>
                  </a:lnTo>
                  <a:lnTo>
                    <a:pt x="7031" y="2497"/>
                  </a:lnTo>
                  <a:lnTo>
                    <a:pt x="7491" y="2364"/>
                  </a:lnTo>
                  <a:lnTo>
                    <a:pt x="7673" y="2267"/>
                  </a:lnTo>
                  <a:lnTo>
                    <a:pt x="7770" y="2194"/>
                  </a:lnTo>
                  <a:lnTo>
                    <a:pt x="7843" y="2049"/>
                  </a:lnTo>
                  <a:lnTo>
                    <a:pt x="7782" y="1891"/>
                  </a:lnTo>
                  <a:lnTo>
                    <a:pt x="7613" y="1721"/>
                  </a:lnTo>
                  <a:lnTo>
                    <a:pt x="7225" y="1491"/>
                  </a:lnTo>
                  <a:lnTo>
                    <a:pt x="6546" y="1188"/>
                  </a:lnTo>
                  <a:lnTo>
                    <a:pt x="6219" y="1079"/>
                  </a:lnTo>
                  <a:lnTo>
                    <a:pt x="3479" y="400"/>
                  </a:lnTo>
                  <a:lnTo>
                    <a:pt x="1964" y="61"/>
                  </a:lnTo>
                  <a:lnTo>
                    <a:pt x="1843" y="170"/>
                  </a:lnTo>
                  <a:lnTo>
                    <a:pt x="1589" y="291"/>
                  </a:lnTo>
                  <a:lnTo>
                    <a:pt x="1189" y="328"/>
                  </a:lnTo>
                  <a:lnTo>
                    <a:pt x="473" y="85"/>
                  </a:lnTo>
                  <a:lnTo>
                    <a:pt x="3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5583452" y="3529110"/>
              <a:ext cx="745753" cy="580581"/>
            </a:xfrm>
            <a:custGeom>
              <a:avLst/>
              <a:gdLst/>
              <a:ahLst/>
              <a:cxnLst/>
              <a:rect l="l" t="t" r="r" b="b"/>
              <a:pathLst>
                <a:path w="15649" h="12183" extrusionOk="0">
                  <a:moveTo>
                    <a:pt x="8485" y="0"/>
                  </a:moveTo>
                  <a:lnTo>
                    <a:pt x="6776" y="37"/>
                  </a:lnTo>
                  <a:lnTo>
                    <a:pt x="4885" y="146"/>
                  </a:lnTo>
                  <a:lnTo>
                    <a:pt x="4594" y="182"/>
                  </a:lnTo>
                  <a:lnTo>
                    <a:pt x="4994" y="497"/>
                  </a:lnTo>
                  <a:lnTo>
                    <a:pt x="7188" y="2134"/>
                  </a:lnTo>
                  <a:lnTo>
                    <a:pt x="8401" y="2946"/>
                  </a:lnTo>
                  <a:lnTo>
                    <a:pt x="9164" y="3394"/>
                  </a:lnTo>
                  <a:lnTo>
                    <a:pt x="9491" y="3552"/>
                  </a:lnTo>
                  <a:lnTo>
                    <a:pt x="9394" y="3710"/>
                  </a:lnTo>
                  <a:lnTo>
                    <a:pt x="8825" y="4219"/>
                  </a:lnTo>
                  <a:lnTo>
                    <a:pt x="7382" y="5297"/>
                  </a:lnTo>
                  <a:lnTo>
                    <a:pt x="4582" y="7164"/>
                  </a:lnTo>
                  <a:lnTo>
                    <a:pt x="1467" y="9164"/>
                  </a:lnTo>
                  <a:lnTo>
                    <a:pt x="1" y="10073"/>
                  </a:lnTo>
                  <a:lnTo>
                    <a:pt x="328" y="10582"/>
                  </a:lnTo>
                  <a:lnTo>
                    <a:pt x="922" y="11637"/>
                  </a:lnTo>
                  <a:lnTo>
                    <a:pt x="1188" y="12182"/>
                  </a:lnTo>
                  <a:lnTo>
                    <a:pt x="2061" y="11855"/>
                  </a:lnTo>
                  <a:lnTo>
                    <a:pt x="6837" y="9903"/>
                  </a:lnTo>
                  <a:lnTo>
                    <a:pt x="9443" y="8740"/>
                  </a:lnTo>
                  <a:lnTo>
                    <a:pt x="11007" y="7964"/>
                  </a:lnTo>
                  <a:lnTo>
                    <a:pt x="11685" y="7600"/>
                  </a:lnTo>
                  <a:lnTo>
                    <a:pt x="12316" y="7237"/>
                  </a:lnTo>
                  <a:lnTo>
                    <a:pt x="13407" y="6497"/>
                  </a:lnTo>
                  <a:lnTo>
                    <a:pt x="14279" y="5746"/>
                  </a:lnTo>
                  <a:lnTo>
                    <a:pt x="14958" y="4982"/>
                  </a:lnTo>
                  <a:lnTo>
                    <a:pt x="15407" y="4207"/>
                  </a:lnTo>
                  <a:lnTo>
                    <a:pt x="15637" y="3419"/>
                  </a:lnTo>
                  <a:lnTo>
                    <a:pt x="15649" y="2825"/>
                  </a:lnTo>
                  <a:lnTo>
                    <a:pt x="15588" y="2425"/>
                  </a:lnTo>
                  <a:lnTo>
                    <a:pt x="15394" y="1831"/>
                  </a:lnTo>
                  <a:lnTo>
                    <a:pt x="15188" y="1431"/>
                  </a:lnTo>
                  <a:lnTo>
                    <a:pt x="15055" y="1237"/>
                  </a:lnTo>
                  <a:lnTo>
                    <a:pt x="14643" y="910"/>
                  </a:lnTo>
                  <a:lnTo>
                    <a:pt x="14073" y="643"/>
                  </a:lnTo>
                  <a:lnTo>
                    <a:pt x="13382" y="425"/>
                  </a:lnTo>
                  <a:lnTo>
                    <a:pt x="12182" y="194"/>
                  </a:lnTo>
                  <a:lnTo>
                    <a:pt x="10352" y="37"/>
                  </a:lnTo>
                  <a:lnTo>
                    <a:pt x="8485" y="0"/>
                  </a:lnTo>
                  <a:close/>
                </a:path>
              </a:pathLst>
            </a:custGeom>
            <a:solidFill>
              <a:srgbClr val="232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a:off x="5413613" y="3529110"/>
              <a:ext cx="663167" cy="244947"/>
            </a:xfrm>
            <a:custGeom>
              <a:avLst/>
              <a:gdLst/>
              <a:ahLst/>
              <a:cxnLst/>
              <a:rect l="l" t="t" r="r" b="b"/>
              <a:pathLst>
                <a:path w="13916" h="5140" extrusionOk="0">
                  <a:moveTo>
                    <a:pt x="1322" y="0"/>
                  </a:moveTo>
                  <a:lnTo>
                    <a:pt x="1056" y="25"/>
                  </a:lnTo>
                  <a:lnTo>
                    <a:pt x="571" y="219"/>
                  </a:lnTo>
                  <a:lnTo>
                    <a:pt x="219" y="582"/>
                  </a:lnTo>
                  <a:lnTo>
                    <a:pt x="13" y="1055"/>
                  </a:lnTo>
                  <a:lnTo>
                    <a:pt x="1" y="1334"/>
                  </a:lnTo>
                  <a:lnTo>
                    <a:pt x="1" y="5140"/>
                  </a:lnTo>
                  <a:lnTo>
                    <a:pt x="13916" y="5140"/>
                  </a:lnTo>
                  <a:lnTo>
                    <a:pt x="13916" y="1322"/>
                  </a:lnTo>
                  <a:lnTo>
                    <a:pt x="13892" y="1055"/>
                  </a:lnTo>
                  <a:lnTo>
                    <a:pt x="13698" y="582"/>
                  </a:lnTo>
                  <a:lnTo>
                    <a:pt x="13334" y="219"/>
                  </a:lnTo>
                  <a:lnTo>
                    <a:pt x="12861" y="25"/>
                  </a:lnTo>
                  <a:lnTo>
                    <a:pt x="12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a:off x="5454071" y="3729543"/>
              <a:ext cx="47417" cy="664883"/>
            </a:xfrm>
            <a:custGeom>
              <a:avLst/>
              <a:gdLst/>
              <a:ahLst/>
              <a:cxnLst/>
              <a:rect l="l" t="t" r="r" b="b"/>
              <a:pathLst>
                <a:path w="995" h="13952" extrusionOk="0">
                  <a:moveTo>
                    <a:pt x="400" y="1"/>
                  </a:moveTo>
                  <a:lnTo>
                    <a:pt x="231" y="61"/>
                  </a:lnTo>
                  <a:lnTo>
                    <a:pt x="85" y="182"/>
                  </a:lnTo>
                  <a:lnTo>
                    <a:pt x="13" y="376"/>
                  </a:lnTo>
                  <a:lnTo>
                    <a:pt x="0" y="497"/>
                  </a:lnTo>
                  <a:lnTo>
                    <a:pt x="0" y="13455"/>
                  </a:lnTo>
                  <a:lnTo>
                    <a:pt x="0" y="13552"/>
                  </a:lnTo>
                  <a:lnTo>
                    <a:pt x="85" y="13734"/>
                  </a:lnTo>
                  <a:lnTo>
                    <a:pt x="219" y="13867"/>
                  </a:lnTo>
                  <a:lnTo>
                    <a:pt x="400" y="13952"/>
                  </a:lnTo>
                  <a:lnTo>
                    <a:pt x="594" y="13952"/>
                  </a:lnTo>
                  <a:lnTo>
                    <a:pt x="776" y="13867"/>
                  </a:lnTo>
                  <a:lnTo>
                    <a:pt x="910" y="13734"/>
                  </a:lnTo>
                  <a:lnTo>
                    <a:pt x="994" y="13564"/>
                  </a:lnTo>
                  <a:lnTo>
                    <a:pt x="994" y="13455"/>
                  </a:lnTo>
                  <a:lnTo>
                    <a:pt x="994" y="497"/>
                  </a:lnTo>
                  <a:lnTo>
                    <a:pt x="994" y="376"/>
                  </a:lnTo>
                  <a:lnTo>
                    <a:pt x="910" y="182"/>
                  </a:lnTo>
                  <a:lnTo>
                    <a:pt x="764" y="61"/>
                  </a:lnTo>
                  <a:lnTo>
                    <a:pt x="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5992992" y="3729543"/>
              <a:ext cx="47417" cy="664883"/>
            </a:xfrm>
            <a:custGeom>
              <a:avLst/>
              <a:gdLst/>
              <a:ahLst/>
              <a:cxnLst/>
              <a:rect l="l" t="t" r="r" b="b"/>
              <a:pathLst>
                <a:path w="995" h="13952" extrusionOk="0">
                  <a:moveTo>
                    <a:pt x="400" y="1"/>
                  </a:moveTo>
                  <a:lnTo>
                    <a:pt x="219" y="61"/>
                  </a:lnTo>
                  <a:lnTo>
                    <a:pt x="85" y="182"/>
                  </a:lnTo>
                  <a:lnTo>
                    <a:pt x="0" y="376"/>
                  </a:lnTo>
                  <a:lnTo>
                    <a:pt x="0" y="497"/>
                  </a:lnTo>
                  <a:lnTo>
                    <a:pt x="0" y="13455"/>
                  </a:lnTo>
                  <a:lnTo>
                    <a:pt x="0" y="13552"/>
                  </a:lnTo>
                  <a:lnTo>
                    <a:pt x="73" y="13734"/>
                  </a:lnTo>
                  <a:lnTo>
                    <a:pt x="206" y="13867"/>
                  </a:lnTo>
                  <a:lnTo>
                    <a:pt x="388" y="13952"/>
                  </a:lnTo>
                  <a:lnTo>
                    <a:pt x="594" y="13952"/>
                  </a:lnTo>
                  <a:lnTo>
                    <a:pt x="776" y="13867"/>
                  </a:lnTo>
                  <a:lnTo>
                    <a:pt x="910" y="13734"/>
                  </a:lnTo>
                  <a:lnTo>
                    <a:pt x="982" y="13564"/>
                  </a:lnTo>
                  <a:lnTo>
                    <a:pt x="994" y="13455"/>
                  </a:lnTo>
                  <a:lnTo>
                    <a:pt x="994" y="497"/>
                  </a:lnTo>
                  <a:lnTo>
                    <a:pt x="982" y="376"/>
                  </a:lnTo>
                  <a:lnTo>
                    <a:pt x="897" y="182"/>
                  </a:lnTo>
                  <a:lnTo>
                    <a:pt x="764" y="61"/>
                  </a:lnTo>
                  <a:lnTo>
                    <a:pt x="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a:off x="6162832" y="2945156"/>
              <a:ext cx="212017" cy="120758"/>
            </a:xfrm>
            <a:custGeom>
              <a:avLst/>
              <a:gdLst/>
              <a:ahLst/>
              <a:cxnLst/>
              <a:rect l="l" t="t" r="r" b="b"/>
              <a:pathLst>
                <a:path w="4449" h="2534" extrusionOk="0">
                  <a:moveTo>
                    <a:pt x="2036" y="0"/>
                  </a:moveTo>
                  <a:lnTo>
                    <a:pt x="1309" y="36"/>
                  </a:lnTo>
                  <a:lnTo>
                    <a:pt x="230" y="170"/>
                  </a:lnTo>
                  <a:lnTo>
                    <a:pt x="12" y="218"/>
                  </a:lnTo>
                  <a:lnTo>
                    <a:pt x="0" y="388"/>
                  </a:lnTo>
                  <a:lnTo>
                    <a:pt x="24" y="1236"/>
                  </a:lnTo>
                  <a:lnTo>
                    <a:pt x="97" y="1600"/>
                  </a:lnTo>
                  <a:lnTo>
                    <a:pt x="194" y="1758"/>
                  </a:lnTo>
                  <a:lnTo>
                    <a:pt x="267" y="1806"/>
                  </a:lnTo>
                  <a:lnTo>
                    <a:pt x="424" y="1855"/>
                  </a:lnTo>
                  <a:lnTo>
                    <a:pt x="885" y="1903"/>
                  </a:lnTo>
                  <a:lnTo>
                    <a:pt x="1430" y="1939"/>
                  </a:lnTo>
                  <a:lnTo>
                    <a:pt x="1988" y="2000"/>
                  </a:lnTo>
                  <a:lnTo>
                    <a:pt x="2230" y="2073"/>
                  </a:lnTo>
                  <a:lnTo>
                    <a:pt x="2461" y="2133"/>
                  </a:lnTo>
                  <a:lnTo>
                    <a:pt x="2897" y="2194"/>
                  </a:lnTo>
                  <a:lnTo>
                    <a:pt x="3249" y="2170"/>
                  </a:lnTo>
                  <a:lnTo>
                    <a:pt x="3491" y="2073"/>
                  </a:lnTo>
                  <a:lnTo>
                    <a:pt x="3564" y="2000"/>
                  </a:lnTo>
                  <a:lnTo>
                    <a:pt x="3455" y="1842"/>
                  </a:lnTo>
                  <a:lnTo>
                    <a:pt x="3176" y="1636"/>
                  </a:lnTo>
                  <a:lnTo>
                    <a:pt x="2958" y="1564"/>
                  </a:lnTo>
                  <a:lnTo>
                    <a:pt x="2849" y="1576"/>
                  </a:lnTo>
                  <a:lnTo>
                    <a:pt x="2739" y="1576"/>
                  </a:lnTo>
                  <a:lnTo>
                    <a:pt x="2497" y="1527"/>
                  </a:lnTo>
                  <a:lnTo>
                    <a:pt x="2303" y="1430"/>
                  </a:lnTo>
                  <a:lnTo>
                    <a:pt x="2218" y="1321"/>
                  </a:lnTo>
                  <a:lnTo>
                    <a:pt x="2230" y="1273"/>
                  </a:lnTo>
                  <a:lnTo>
                    <a:pt x="2303" y="1188"/>
                  </a:lnTo>
                  <a:lnTo>
                    <a:pt x="2485" y="1091"/>
                  </a:lnTo>
                  <a:lnTo>
                    <a:pt x="2691" y="1030"/>
                  </a:lnTo>
                  <a:lnTo>
                    <a:pt x="2897" y="1030"/>
                  </a:lnTo>
                  <a:lnTo>
                    <a:pt x="2994" y="1055"/>
                  </a:lnTo>
                  <a:lnTo>
                    <a:pt x="3152" y="1115"/>
                  </a:lnTo>
                  <a:lnTo>
                    <a:pt x="3442" y="1406"/>
                  </a:lnTo>
                  <a:lnTo>
                    <a:pt x="3830" y="1964"/>
                  </a:lnTo>
                  <a:lnTo>
                    <a:pt x="3939" y="2182"/>
                  </a:lnTo>
                  <a:lnTo>
                    <a:pt x="4036" y="2339"/>
                  </a:lnTo>
                  <a:lnTo>
                    <a:pt x="4230" y="2509"/>
                  </a:lnTo>
                  <a:lnTo>
                    <a:pt x="4352" y="2533"/>
                  </a:lnTo>
                  <a:lnTo>
                    <a:pt x="4412" y="2485"/>
                  </a:lnTo>
                  <a:lnTo>
                    <a:pt x="4448" y="2400"/>
                  </a:lnTo>
                  <a:lnTo>
                    <a:pt x="4400" y="2073"/>
                  </a:lnTo>
                  <a:lnTo>
                    <a:pt x="4158" y="1442"/>
                  </a:lnTo>
                  <a:lnTo>
                    <a:pt x="3939" y="1091"/>
                  </a:lnTo>
                  <a:lnTo>
                    <a:pt x="3782" y="897"/>
                  </a:lnTo>
                  <a:lnTo>
                    <a:pt x="3406" y="570"/>
                  </a:lnTo>
                  <a:lnTo>
                    <a:pt x="2982" y="303"/>
                  </a:lnTo>
                  <a:lnTo>
                    <a:pt x="2533" y="97"/>
                  </a:lnTo>
                  <a:lnTo>
                    <a:pt x="2291" y="36"/>
                  </a:lnTo>
                  <a:lnTo>
                    <a:pt x="2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a:off x="5697251" y="2711174"/>
              <a:ext cx="483508" cy="337969"/>
            </a:xfrm>
            <a:custGeom>
              <a:avLst/>
              <a:gdLst/>
              <a:ahLst/>
              <a:cxnLst/>
              <a:rect l="l" t="t" r="r" b="b"/>
              <a:pathLst>
                <a:path w="10146" h="7092" extrusionOk="0">
                  <a:moveTo>
                    <a:pt x="679" y="1"/>
                  </a:moveTo>
                  <a:lnTo>
                    <a:pt x="546" y="474"/>
                  </a:lnTo>
                  <a:lnTo>
                    <a:pt x="134" y="2449"/>
                  </a:lnTo>
                  <a:lnTo>
                    <a:pt x="25" y="3274"/>
                  </a:lnTo>
                  <a:lnTo>
                    <a:pt x="0" y="4062"/>
                  </a:lnTo>
                  <a:lnTo>
                    <a:pt x="85" y="4704"/>
                  </a:lnTo>
                  <a:lnTo>
                    <a:pt x="182" y="4959"/>
                  </a:lnTo>
                  <a:lnTo>
                    <a:pt x="303" y="5177"/>
                  </a:lnTo>
                  <a:lnTo>
                    <a:pt x="619" y="5565"/>
                  </a:lnTo>
                  <a:lnTo>
                    <a:pt x="1019" y="5892"/>
                  </a:lnTo>
                  <a:lnTo>
                    <a:pt x="1479" y="6183"/>
                  </a:lnTo>
                  <a:lnTo>
                    <a:pt x="2303" y="6534"/>
                  </a:lnTo>
                  <a:lnTo>
                    <a:pt x="3564" y="6862"/>
                  </a:lnTo>
                  <a:lnTo>
                    <a:pt x="4255" y="6971"/>
                  </a:lnTo>
                  <a:lnTo>
                    <a:pt x="5019" y="7055"/>
                  </a:lnTo>
                  <a:lnTo>
                    <a:pt x="6934" y="7092"/>
                  </a:lnTo>
                  <a:lnTo>
                    <a:pt x="9649" y="7007"/>
                  </a:lnTo>
                  <a:lnTo>
                    <a:pt x="10146" y="6971"/>
                  </a:lnTo>
                  <a:lnTo>
                    <a:pt x="10134" y="6777"/>
                  </a:lnTo>
                  <a:lnTo>
                    <a:pt x="10085" y="5722"/>
                  </a:lnTo>
                  <a:lnTo>
                    <a:pt x="10109" y="4995"/>
                  </a:lnTo>
                  <a:lnTo>
                    <a:pt x="10146" y="4716"/>
                  </a:lnTo>
                  <a:lnTo>
                    <a:pt x="9346" y="4668"/>
                  </a:lnTo>
                  <a:lnTo>
                    <a:pt x="5552" y="4304"/>
                  </a:lnTo>
                  <a:lnTo>
                    <a:pt x="3903" y="4062"/>
                  </a:lnTo>
                  <a:lnTo>
                    <a:pt x="3176" y="3880"/>
                  </a:lnTo>
                  <a:lnTo>
                    <a:pt x="2994" y="3795"/>
                  </a:lnTo>
                  <a:lnTo>
                    <a:pt x="2861" y="3674"/>
                  </a:lnTo>
                  <a:lnTo>
                    <a:pt x="2522" y="3262"/>
                  </a:lnTo>
                  <a:lnTo>
                    <a:pt x="1952" y="2389"/>
                  </a:lnTo>
                  <a:lnTo>
                    <a:pt x="885" y="413"/>
                  </a:lnTo>
                  <a:lnTo>
                    <a:pt x="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5183729" y="2376737"/>
              <a:ext cx="635432" cy="871133"/>
            </a:xfrm>
            <a:custGeom>
              <a:avLst/>
              <a:gdLst/>
              <a:ahLst/>
              <a:cxnLst/>
              <a:rect l="l" t="t" r="r" b="b"/>
              <a:pathLst>
                <a:path w="13334" h="18280" extrusionOk="0">
                  <a:moveTo>
                    <a:pt x="4195" y="1"/>
                  </a:moveTo>
                  <a:lnTo>
                    <a:pt x="3564" y="49"/>
                  </a:lnTo>
                  <a:lnTo>
                    <a:pt x="2534" y="195"/>
                  </a:lnTo>
                  <a:lnTo>
                    <a:pt x="1540" y="437"/>
                  </a:lnTo>
                  <a:lnTo>
                    <a:pt x="1407" y="486"/>
                  </a:lnTo>
                  <a:lnTo>
                    <a:pt x="1237" y="752"/>
                  </a:lnTo>
                  <a:lnTo>
                    <a:pt x="473" y="2571"/>
                  </a:lnTo>
                  <a:lnTo>
                    <a:pt x="146" y="3819"/>
                  </a:lnTo>
                  <a:lnTo>
                    <a:pt x="25" y="4740"/>
                  </a:lnTo>
                  <a:lnTo>
                    <a:pt x="1" y="5213"/>
                  </a:lnTo>
                  <a:lnTo>
                    <a:pt x="1" y="5710"/>
                  </a:lnTo>
                  <a:lnTo>
                    <a:pt x="110" y="6704"/>
                  </a:lnTo>
                  <a:lnTo>
                    <a:pt x="328" y="7722"/>
                  </a:lnTo>
                  <a:lnTo>
                    <a:pt x="631" y="8777"/>
                  </a:lnTo>
                  <a:lnTo>
                    <a:pt x="1177" y="10364"/>
                  </a:lnTo>
                  <a:lnTo>
                    <a:pt x="1928" y="12534"/>
                  </a:lnTo>
                  <a:lnTo>
                    <a:pt x="2255" y="13625"/>
                  </a:lnTo>
                  <a:lnTo>
                    <a:pt x="2413" y="14170"/>
                  </a:lnTo>
                  <a:lnTo>
                    <a:pt x="2764" y="15140"/>
                  </a:lnTo>
                  <a:lnTo>
                    <a:pt x="3358" y="16401"/>
                  </a:lnTo>
                  <a:lnTo>
                    <a:pt x="4437" y="18061"/>
                  </a:lnTo>
                  <a:lnTo>
                    <a:pt x="4631" y="18279"/>
                  </a:lnTo>
                  <a:lnTo>
                    <a:pt x="5601" y="18049"/>
                  </a:lnTo>
                  <a:lnTo>
                    <a:pt x="10182" y="16813"/>
                  </a:lnTo>
                  <a:lnTo>
                    <a:pt x="12195" y="16122"/>
                  </a:lnTo>
                  <a:lnTo>
                    <a:pt x="12898" y="15795"/>
                  </a:lnTo>
                  <a:lnTo>
                    <a:pt x="13237" y="15589"/>
                  </a:lnTo>
                  <a:lnTo>
                    <a:pt x="13334" y="15492"/>
                  </a:lnTo>
                  <a:lnTo>
                    <a:pt x="13140" y="13383"/>
                  </a:lnTo>
                  <a:lnTo>
                    <a:pt x="12789" y="10583"/>
                  </a:lnTo>
                  <a:lnTo>
                    <a:pt x="12522" y="8922"/>
                  </a:lnTo>
                  <a:lnTo>
                    <a:pt x="12195" y="7455"/>
                  </a:lnTo>
                  <a:lnTo>
                    <a:pt x="11831" y="6195"/>
                  </a:lnTo>
                  <a:lnTo>
                    <a:pt x="11407" y="5152"/>
                  </a:lnTo>
                  <a:lnTo>
                    <a:pt x="10934" y="4340"/>
                  </a:lnTo>
                  <a:lnTo>
                    <a:pt x="10655" y="4037"/>
                  </a:lnTo>
                  <a:lnTo>
                    <a:pt x="8583" y="1807"/>
                  </a:lnTo>
                  <a:lnTo>
                    <a:pt x="7976" y="1092"/>
                  </a:lnTo>
                  <a:lnTo>
                    <a:pt x="7722" y="946"/>
                  </a:lnTo>
                  <a:lnTo>
                    <a:pt x="6158" y="304"/>
                  </a:lnTo>
                  <a:lnTo>
                    <a:pt x="5189" y="61"/>
                  </a:lnTo>
                  <a:lnTo>
                    <a:pt x="4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0"/>
            <p:cNvSpPr/>
            <p:nvPr/>
          </p:nvSpPr>
          <p:spPr>
            <a:xfrm>
              <a:off x="5371487" y="3091263"/>
              <a:ext cx="1147771" cy="1179604"/>
            </a:xfrm>
            <a:custGeom>
              <a:avLst/>
              <a:gdLst/>
              <a:ahLst/>
              <a:cxnLst/>
              <a:rect l="l" t="t" r="r" b="b"/>
              <a:pathLst>
                <a:path w="24085" h="24753" extrusionOk="0">
                  <a:moveTo>
                    <a:pt x="9358" y="1"/>
                  </a:moveTo>
                  <a:lnTo>
                    <a:pt x="8618" y="122"/>
                  </a:lnTo>
                  <a:lnTo>
                    <a:pt x="4558" y="1067"/>
                  </a:lnTo>
                  <a:lnTo>
                    <a:pt x="2267" y="1782"/>
                  </a:lnTo>
                  <a:lnTo>
                    <a:pt x="836" y="2340"/>
                  </a:lnTo>
                  <a:lnTo>
                    <a:pt x="194" y="2643"/>
                  </a:lnTo>
                  <a:lnTo>
                    <a:pt x="97" y="3225"/>
                  </a:lnTo>
                  <a:lnTo>
                    <a:pt x="0" y="4292"/>
                  </a:lnTo>
                  <a:lnTo>
                    <a:pt x="49" y="5249"/>
                  </a:lnTo>
                  <a:lnTo>
                    <a:pt x="230" y="6098"/>
                  </a:lnTo>
                  <a:lnTo>
                    <a:pt x="521" y="6861"/>
                  </a:lnTo>
                  <a:lnTo>
                    <a:pt x="921" y="7528"/>
                  </a:lnTo>
                  <a:lnTo>
                    <a:pt x="1406" y="8110"/>
                  </a:lnTo>
                  <a:lnTo>
                    <a:pt x="1988" y="8619"/>
                  </a:lnTo>
                  <a:lnTo>
                    <a:pt x="2630" y="9055"/>
                  </a:lnTo>
                  <a:lnTo>
                    <a:pt x="3346" y="9431"/>
                  </a:lnTo>
                  <a:lnTo>
                    <a:pt x="4497" y="9892"/>
                  </a:lnTo>
                  <a:lnTo>
                    <a:pt x="6170" y="10340"/>
                  </a:lnTo>
                  <a:lnTo>
                    <a:pt x="7915" y="10643"/>
                  </a:lnTo>
                  <a:lnTo>
                    <a:pt x="8776" y="10764"/>
                  </a:lnTo>
                  <a:lnTo>
                    <a:pt x="9624" y="10861"/>
                  </a:lnTo>
                  <a:lnTo>
                    <a:pt x="11285" y="10995"/>
                  </a:lnTo>
                  <a:lnTo>
                    <a:pt x="13624" y="11104"/>
                  </a:lnTo>
                  <a:lnTo>
                    <a:pt x="15648" y="11213"/>
                  </a:lnTo>
                  <a:lnTo>
                    <a:pt x="16812" y="11346"/>
                  </a:lnTo>
                  <a:lnTo>
                    <a:pt x="17794" y="11588"/>
                  </a:lnTo>
                  <a:lnTo>
                    <a:pt x="18376" y="11855"/>
                  </a:lnTo>
                  <a:lnTo>
                    <a:pt x="18691" y="12085"/>
                  </a:lnTo>
                  <a:lnTo>
                    <a:pt x="18824" y="12219"/>
                  </a:lnTo>
                  <a:lnTo>
                    <a:pt x="18958" y="12376"/>
                  </a:lnTo>
                  <a:lnTo>
                    <a:pt x="19212" y="12861"/>
                  </a:lnTo>
                  <a:lnTo>
                    <a:pt x="19588" y="13891"/>
                  </a:lnTo>
                  <a:lnTo>
                    <a:pt x="20085" y="15758"/>
                  </a:lnTo>
                  <a:lnTo>
                    <a:pt x="20533" y="17916"/>
                  </a:lnTo>
                  <a:lnTo>
                    <a:pt x="21430" y="23358"/>
                  </a:lnTo>
                  <a:lnTo>
                    <a:pt x="21600" y="24740"/>
                  </a:lnTo>
                  <a:lnTo>
                    <a:pt x="21867" y="24752"/>
                  </a:lnTo>
                  <a:lnTo>
                    <a:pt x="23103" y="24716"/>
                  </a:lnTo>
                  <a:lnTo>
                    <a:pt x="23636" y="24570"/>
                  </a:lnTo>
                  <a:lnTo>
                    <a:pt x="23867" y="24413"/>
                  </a:lnTo>
                  <a:lnTo>
                    <a:pt x="23915" y="24316"/>
                  </a:lnTo>
                  <a:lnTo>
                    <a:pt x="24024" y="22510"/>
                  </a:lnTo>
                  <a:lnTo>
                    <a:pt x="24085" y="19055"/>
                  </a:lnTo>
                  <a:lnTo>
                    <a:pt x="23964" y="15819"/>
                  </a:lnTo>
                  <a:lnTo>
                    <a:pt x="23697" y="12898"/>
                  </a:lnTo>
                  <a:lnTo>
                    <a:pt x="23309" y="10340"/>
                  </a:lnTo>
                  <a:lnTo>
                    <a:pt x="22848" y="8243"/>
                  </a:lnTo>
                  <a:lnTo>
                    <a:pt x="22461" y="7043"/>
                  </a:lnTo>
                  <a:lnTo>
                    <a:pt x="22194" y="6401"/>
                  </a:lnTo>
                  <a:lnTo>
                    <a:pt x="21915" y="5928"/>
                  </a:lnTo>
                  <a:lnTo>
                    <a:pt x="21636" y="5613"/>
                  </a:lnTo>
                  <a:lnTo>
                    <a:pt x="21503" y="5528"/>
                  </a:lnTo>
                  <a:lnTo>
                    <a:pt x="21188" y="5382"/>
                  </a:lnTo>
                  <a:lnTo>
                    <a:pt x="20109" y="5019"/>
                  </a:lnTo>
                  <a:lnTo>
                    <a:pt x="17855" y="4401"/>
                  </a:lnTo>
                  <a:lnTo>
                    <a:pt x="14388" y="3516"/>
                  </a:lnTo>
                  <a:lnTo>
                    <a:pt x="11612" y="2789"/>
                  </a:lnTo>
                  <a:lnTo>
                    <a:pt x="11006" y="2570"/>
                  </a:lnTo>
                  <a:lnTo>
                    <a:pt x="10800" y="2461"/>
                  </a:lnTo>
                  <a:lnTo>
                    <a:pt x="10449" y="2146"/>
                  </a:lnTo>
                  <a:lnTo>
                    <a:pt x="10000" y="1540"/>
                  </a:lnTo>
                  <a:lnTo>
                    <a:pt x="9430" y="255"/>
                  </a:lnTo>
                  <a:lnTo>
                    <a:pt x="9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a:off x="5250159" y="2198844"/>
              <a:ext cx="240372" cy="227076"/>
            </a:xfrm>
            <a:custGeom>
              <a:avLst/>
              <a:gdLst/>
              <a:ahLst/>
              <a:cxnLst/>
              <a:rect l="l" t="t" r="r" b="b"/>
              <a:pathLst>
                <a:path w="5044" h="4765" extrusionOk="0">
                  <a:moveTo>
                    <a:pt x="776" y="1"/>
                  </a:moveTo>
                  <a:lnTo>
                    <a:pt x="752" y="328"/>
                  </a:lnTo>
                  <a:lnTo>
                    <a:pt x="631" y="1904"/>
                  </a:lnTo>
                  <a:lnTo>
                    <a:pt x="522" y="2873"/>
                  </a:lnTo>
                  <a:lnTo>
                    <a:pt x="449" y="3164"/>
                  </a:lnTo>
                  <a:lnTo>
                    <a:pt x="255" y="3697"/>
                  </a:lnTo>
                  <a:lnTo>
                    <a:pt x="1" y="4219"/>
                  </a:lnTo>
                  <a:lnTo>
                    <a:pt x="328" y="4340"/>
                  </a:lnTo>
                  <a:lnTo>
                    <a:pt x="995" y="4534"/>
                  </a:lnTo>
                  <a:lnTo>
                    <a:pt x="1686" y="4679"/>
                  </a:lnTo>
                  <a:lnTo>
                    <a:pt x="2376" y="4752"/>
                  </a:lnTo>
                  <a:lnTo>
                    <a:pt x="2728" y="4764"/>
                  </a:lnTo>
                  <a:lnTo>
                    <a:pt x="3164" y="4740"/>
                  </a:lnTo>
                  <a:lnTo>
                    <a:pt x="3989" y="4534"/>
                  </a:lnTo>
                  <a:lnTo>
                    <a:pt x="4910" y="4122"/>
                  </a:lnTo>
                  <a:lnTo>
                    <a:pt x="5043" y="4037"/>
                  </a:lnTo>
                  <a:lnTo>
                    <a:pt x="4861" y="3891"/>
                  </a:lnTo>
                  <a:lnTo>
                    <a:pt x="3952" y="3043"/>
                  </a:lnTo>
                  <a:lnTo>
                    <a:pt x="3540" y="2558"/>
                  </a:lnTo>
                  <a:lnTo>
                    <a:pt x="3358" y="2255"/>
                  </a:lnTo>
                  <a:lnTo>
                    <a:pt x="3298" y="2110"/>
                  </a:lnTo>
                  <a:lnTo>
                    <a:pt x="3225" y="1819"/>
                  </a:lnTo>
                  <a:lnTo>
                    <a:pt x="3152" y="1188"/>
                  </a:lnTo>
                  <a:lnTo>
                    <a:pt x="3164" y="376"/>
                  </a:lnTo>
                  <a:lnTo>
                    <a:pt x="3176" y="231"/>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5171625" y="1935459"/>
              <a:ext cx="415933" cy="311950"/>
            </a:xfrm>
            <a:custGeom>
              <a:avLst/>
              <a:gdLst/>
              <a:ahLst/>
              <a:cxnLst/>
              <a:rect l="l" t="t" r="r" b="b"/>
              <a:pathLst>
                <a:path w="8728" h="6546" extrusionOk="0">
                  <a:moveTo>
                    <a:pt x="4097" y="0"/>
                  </a:moveTo>
                  <a:lnTo>
                    <a:pt x="3249" y="122"/>
                  </a:lnTo>
                  <a:lnTo>
                    <a:pt x="2594" y="400"/>
                  </a:lnTo>
                  <a:lnTo>
                    <a:pt x="2097" y="776"/>
                  </a:lnTo>
                  <a:lnTo>
                    <a:pt x="1746" y="1225"/>
                  </a:lnTo>
                  <a:lnTo>
                    <a:pt x="1540" y="1685"/>
                  </a:lnTo>
                  <a:lnTo>
                    <a:pt x="1443" y="2146"/>
                  </a:lnTo>
                  <a:lnTo>
                    <a:pt x="1455" y="2546"/>
                  </a:lnTo>
                  <a:lnTo>
                    <a:pt x="1491" y="2703"/>
                  </a:lnTo>
                  <a:lnTo>
                    <a:pt x="1503" y="2800"/>
                  </a:lnTo>
                  <a:lnTo>
                    <a:pt x="1358" y="3006"/>
                  </a:lnTo>
                  <a:lnTo>
                    <a:pt x="909" y="3334"/>
                  </a:lnTo>
                  <a:lnTo>
                    <a:pt x="388" y="3685"/>
                  </a:lnTo>
                  <a:lnTo>
                    <a:pt x="121" y="3903"/>
                  </a:lnTo>
                  <a:lnTo>
                    <a:pt x="0" y="4121"/>
                  </a:lnTo>
                  <a:lnTo>
                    <a:pt x="85" y="4315"/>
                  </a:lnTo>
                  <a:lnTo>
                    <a:pt x="243" y="4400"/>
                  </a:lnTo>
                  <a:lnTo>
                    <a:pt x="231" y="4412"/>
                  </a:lnTo>
                  <a:lnTo>
                    <a:pt x="182" y="4570"/>
                  </a:lnTo>
                  <a:lnTo>
                    <a:pt x="206" y="4740"/>
                  </a:lnTo>
                  <a:lnTo>
                    <a:pt x="315" y="4970"/>
                  </a:lnTo>
                  <a:lnTo>
                    <a:pt x="558" y="5261"/>
                  </a:lnTo>
                  <a:lnTo>
                    <a:pt x="982" y="5612"/>
                  </a:lnTo>
                  <a:lnTo>
                    <a:pt x="1612" y="6025"/>
                  </a:lnTo>
                  <a:lnTo>
                    <a:pt x="2037" y="6255"/>
                  </a:lnTo>
                  <a:lnTo>
                    <a:pt x="2255" y="6376"/>
                  </a:lnTo>
                  <a:lnTo>
                    <a:pt x="2740" y="6509"/>
                  </a:lnTo>
                  <a:lnTo>
                    <a:pt x="3261" y="6546"/>
                  </a:lnTo>
                  <a:lnTo>
                    <a:pt x="3806" y="6509"/>
                  </a:lnTo>
                  <a:lnTo>
                    <a:pt x="4630" y="6340"/>
                  </a:lnTo>
                  <a:lnTo>
                    <a:pt x="5746" y="5928"/>
                  </a:lnTo>
                  <a:lnTo>
                    <a:pt x="6776" y="5406"/>
                  </a:lnTo>
                  <a:lnTo>
                    <a:pt x="7661" y="4873"/>
                  </a:lnTo>
                  <a:lnTo>
                    <a:pt x="8594" y="4218"/>
                  </a:lnTo>
                  <a:lnTo>
                    <a:pt x="8727" y="4121"/>
                  </a:lnTo>
                  <a:lnTo>
                    <a:pt x="7176" y="2218"/>
                  </a:lnTo>
                  <a:lnTo>
                    <a:pt x="7552" y="1709"/>
                  </a:lnTo>
                  <a:lnTo>
                    <a:pt x="7940" y="1031"/>
                  </a:lnTo>
                  <a:lnTo>
                    <a:pt x="7879" y="958"/>
                  </a:lnTo>
                  <a:lnTo>
                    <a:pt x="7237" y="655"/>
                  </a:lnTo>
                  <a:lnTo>
                    <a:pt x="6230" y="315"/>
                  </a:lnTo>
                  <a:lnTo>
                    <a:pt x="5103" y="61"/>
                  </a:lnTo>
                  <a:lnTo>
                    <a:pt x="4606" y="12"/>
                  </a:lnTo>
                  <a:lnTo>
                    <a:pt x="40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a:off x="5366292" y="1981064"/>
              <a:ext cx="60665" cy="89591"/>
            </a:xfrm>
            <a:custGeom>
              <a:avLst/>
              <a:gdLst/>
              <a:ahLst/>
              <a:cxnLst/>
              <a:rect l="l" t="t" r="r" b="b"/>
              <a:pathLst>
                <a:path w="1273" h="1880" extrusionOk="0">
                  <a:moveTo>
                    <a:pt x="1273" y="1"/>
                  </a:moveTo>
                  <a:lnTo>
                    <a:pt x="1224" y="158"/>
                  </a:lnTo>
                  <a:lnTo>
                    <a:pt x="1042" y="571"/>
                  </a:lnTo>
                  <a:lnTo>
                    <a:pt x="715" y="1043"/>
                  </a:lnTo>
                  <a:lnTo>
                    <a:pt x="267" y="1589"/>
                  </a:lnTo>
                  <a:lnTo>
                    <a:pt x="0" y="1880"/>
                  </a:lnTo>
                  <a:lnTo>
                    <a:pt x="255" y="1746"/>
                  </a:lnTo>
                  <a:lnTo>
                    <a:pt x="642" y="1455"/>
                  </a:lnTo>
                  <a:lnTo>
                    <a:pt x="921" y="1140"/>
                  </a:lnTo>
                  <a:lnTo>
                    <a:pt x="1103" y="825"/>
                  </a:lnTo>
                  <a:lnTo>
                    <a:pt x="1249" y="401"/>
                  </a:lnTo>
                  <a:lnTo>
                    <a:pt x="1273" y="37"/>
                  </a:lnTo>
                  <a:lnTo>
                    <a:pt x="1273" y="1"/>
                  </a:lnTo>
                  <a:close/>
                </a:path>
              </a:pathLst>
            </a:custGeom>
            <a:solidFill>
              <a:srgbClr val="1F1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a:off x="5442539" y="2063125"/>
              <a:ext cx="117279" cy="60665"/>
            </a:xfrm>
            <a:custGeom>
              <a:avLst/>
              <a:gdLst/>
              <a:ahLst/>
              <a:cxnLst/>
              <a:rect l="l" t="t" r="r" b="b"/>
              <a:pathLst>
                <a:path w="2461" h="1273" extrusionOk="0">
                  <a:moveTo>
                    <a:pt x="1867" y="0"/>
                  </a:moveTo>
                  <a:lnTo>
                    <a:pt x="1745" y="146"/>
                  </a:lnTo>
                  <a:lnTo>
                    <a:pt x="1006" y="788"/>
                  </a:lnTo>
                  <a:lnTo>
                    <a:pt x="521" y="1030"/>
                  </a:lnTo>
                  <a:lnTo>
                    <a:pt x="170" y="1103"/>
                  </a:lnTo>
                  <a:lnTo>
                    <a:pt x="0" y="1091"/>
                  </a:lnTo>
                  <a:lnTo>
                    <a:pt x="315" y="1200"/>
                  </a:lnTo>
                  <a:lnTo>
                    <a:pt x="958" y="1273"/>
                  </a:lnTo>
                  <a:lnTo>
                    <a:pt x="1588" y="1176"/>
                  </a:lnTo>
                  <a:lnTo>
                    <a:pt x="2194" y="909"/>
                  </a:lnTo>
                  <a:lnTo>
                    <a:pt x="2461" y="727"/>
                  </a:lnTo>
                  <a:lnTo>
                    <a:pt x="18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5081511" y="1783538"/>
              <a:ext cx="330440" cy="463874"/>
            </a:xfrm>
            <a:custGeom>
              <a:avLst/>
              <a:gdLst/>
              <a:ahLst/>
              <a:cxnLst/>
              <a:rect l="l" t="t" r="r" b="b"/>
              <a:pathLst>
                <a:path w="6934" h="9734" extrusionOk="0">
                  <a:moveTo>
                    <a:pt x="5637" y="0"/>
                  </a:moveTo>
                  <a:lnTo>
                    <a:pt x="5661" y="146"/>
                  </a:lnTo>
                  <a:lnTo>
                    <a:pt x="5612" y="522"/>
                  </a:lnTo>
                  <a:lnTo>
                    <a:pt x="5479" y="934"/>
                  </a:lnTo>
                  <a:lnTo>
                    <a:pt x="5249" y="1297"/>
                  </a:lnTo>
                  <a:lnTo>
                    <a:pt x="5091" y="1431"/>
                  </a:lnTo>
                  <a:lnTo>
                    <a:pt x="5164" y="1297"/>
                  </a:lnTo>
                  <a:lnTo>
                    <a:pt x="5176" y="1006"/>
                  </a:lnTo>
                  <a:lnTo>
                    <a:pt x="5031" y="594"/>
                  </a:lnTo>
                  <a:lnTo>
                    <a:pt x="4921" y="449"/>
                  </a:lnTo>
                  <a:lnTo>
                    <a:pt x="4837" y="631"/>
                  </a:lnTo>
                  <a:lnTo>
                    <a:pt x="4618" y="970"/>
                  </a:lnTo>
                  <a:lnTo>
                    <a:pt x="4194" y="1431"/>
                  </a:lnTo>
                  <a:lnTo>
                    <a:pt x="3564" y="1916"/>
                  </a:lnTo>
                  <a:lnTo>
                    <a:pt x="3031" y="2231"/>
                  </a:lnTo>
                  <a:lnTo>
                    <a:pt x="2873" y="2303"/>
                  </a:lnTo>
                  <a:lnTo>
                    <a:pt x="2873" y="2303"/>
                  </a:lnTo>
                  <a:lnTo>
                    <a:pt x="2970" y="2170"/>
                  </a:lnTo>
                  <a:lnTo>
                    <a:pt x="3091" y="1891"/>
                  </a:lnTo>
                  <a:lnTo>
                    <a:pt x="3140" y="1588"/>
                  </a:lnTo>
                  <a:lnTo>
                    <a:pt x="3115" y="1273"/>
                  </a:lnTo>
                  <a:lnTo>
                    <a:pt x="3079" y="1128"/>
                  </a:lnTo>
                  <a:lnTo>
                    <a:pt x="2982" y="1285"/>
                  </a:lnTo>
                  <a:lnTo>
                    <a:pt x="2352" y="2073"/>
                  </a:lnTo>
                  <a:lnTo>
                    <a:pt x="1806" y="2594"/>
                  </a:lnTo>
                  <a:lnTo>
                    <a:pt x="1503" y="2776"/>
                  </a:lnTo>
                  <a:lnTo>
                    <a:pt x="1358" y="2861"/>
                  </a:lnTo>
                  <a:lnTo>
                    <a:pt x="1128" y="3103"/>
                  </a:lnTo>
                  <a:lnTo>
                    <a:pt x="909" y="3576"/>
                  </a:lnTo>
                  <a:lnTo>
                    <a:pt x="740" y="4606"/>
                  </a:lnTo>
                  <a:lnTo>
                    <a:pt x="728" y="4897"/>
                  </a:lnTo>
                  <a:lnTo>
                    <a:pt x="619" y="4776"/>
                  </a:lnTo>
                  <a:lnTo>
                    <a:pt x="425" y="4461"/>
                  </a:lnTo>
                  <a:lnTo>
                    <a:pt x="231" y="4013"/>
                  </a:lnTo>
                  <a:lnTo>
                    <a:pt x="206" y="3928"/>
                  </a:lnTo>
                  <a:lnTo>
                    <a:pt x="194" y="4110"/>
                  </a:lnTo>
                  <a:lnTo>
                    <a:pt x="255" y="5116"/>
                  </a:lnTo>
                  <a:lnTo>
                    <a:pt x="376" y="5625"/>
                  </a:lnTo>
                  <a:lnTo>
                    <a:pt x="509" y="5916"/>
                  </a:lnTo>
                  <a:lnTo>
                    <a:pt x="606" y="6025"/>
                  </a:lnTo>
                  <a:lnTo>
                    <a:pt x="449" y="6158"/>
                  </a:lnTo>
                  <a:lnTo>
                    <a:pt x="206" y="6473"/>
                  </a:lnTo>
                  <a:lnTo>
                    <a:pt x="61" y="6861"/>
                  </a:lnTo>
                  <a:lnTo>
                    <a:pt x="0" y="7285"/>
                  </a:lnTo>
                  <a:lnTo>
                    <a:pt x="12" y="7722"/>
                  </a:lnTo>
                  <a:lnTo>
                    <a:pt x="109" y="8146"/>
                  </a:lnTo>
                  <a:lnTo>
                    <a:pt x="267" y="8534"/>
                  </a:lnTo>
                  <a:lnTo>
                    <a:pt x="497" y="8861"/>
                  </a:lnTo>
                  <a:lnTo>
                    <a:pt x="631" y="8982"/>
                  </a:lnTo>
                  <a:lnTo>
                    <a:pt x="788" y="9103"/>
                  </a:lnTo>
                  <a:lnTo>
                    <a:pt x="1237" y="9297"/>
                  </a:lnTo>
                  <a:lnTo>
                    <a:pt x="2097" y="9516"/>
                  </a:lnTo>
                  <a:lnTo>
                    <a:pt x="3879" y="9722"/>
                  </a:lnTo>
                  <a:lnTo>
                    <a:pt x="4243" y="9734"/>
                  </a:lnTo>
                  <a:lnTo>
                    <a:pt x="4255" y="9661"/>
                  </a:lnTo>
                  <a:lnTo>
                    <a:pt x="4255" y="9225"/>
                  </a:lnTo>
                  <a:lnTo>
                    <a:pt x="4182" y="8873"/>
                  </a:lnTo>
                  <a:lnTo>
                    <a:pt x="4122" y="8716"/>
                  </a:lnTo>
                  <a:lnTo>
                    <a:pt x="4037" y="8594"/>
                  </a:lnTo>
                  <a:lnTo>
                    <a:pt x="3843" y="8485"/>
                  </a:lnTo>
                  <a:lnTo>
                    <a:pt x="3564" y="8473"/>
                  </a:lnTo>
                  <a:lnTo>
                    <a:pt x="3212" y="8449"/>
                  </a:lnTo>
                  <a:lnTo>
                    <a:pt x="2994" y="8388"/>
                  </a:lnTo>
                  <a:lnTo>
                    <a:pt x="2897" y="8340"/>
                  </a:lnTo>
                  <a:lnTo>
                    <a:pt x="2752" y="8182"/>
                  </a:lnTo>
                  <a:lnTo>
                    <a:pt x="2679" y="7964"/>
                  </a:lnTo>
                  <a:lnTo>
                    <a:pt x="2691" y="7722"/>
                  </a:lnTo>
                  <a:lnTo>
                    <a:pt x="2764" y="7479"/>
                  </a:lnTo>
                  <a:lnTo>
                    <a:pt x="2897" y="7249"/>
                  </a:lnTo>
                  <a:lnTo>
                    <a:pt x="3091" y="7079"/>
                  </a:lnTo>
                  <a:lnTo>
                    <a:pt x="3322" y="6970"/>
                  </a:lnTo>
                  <a:lnTo>
                    <a:pt x="3600" y="6970"/>
                  </a:lnTo>
                  <a:lnTo>
                    <a:pt x="3891" y="7067"/>
                  </a:lnTo>
                  <a:lnTo>
                    <a:pt x="4279" y="7334"/>
                  </a:lnTo>
                  <a:lnTo>
                    <a:pt x="4897" y="7988"/>
                  </a:lnTo>
                  <a:lnTo>
                    <a:pt x="4994" y="8134"/>
                  </a:lnTo>
                  <a:lnTo>
                    <a:pt x="5540" y="7709"/>
                  </a:lnTo>
                  <a:lnTo>
                    <a:pt x="4982" y="7237"/>
                  </a:lnTo>
                  <a:lnTo>
                    <a:pt x="4400" y="6643"/>
                  </a:lnTo>
                  <a:lnTo>
                    <a:pt x="4522" y="6400"/>
                  </a:lnTo>
                  <a:lnTo>
                    <a:pt x="4691" y="5928"/>
                  </a:lnTo>
                  <a:lnTo>
                    <a:pt x="4728" y="5419"/>
                  </a:lnTo>
                  <a:lnTo>
                    <a:pt x="4582" y="4885"/>
                  </a:lnTo>
                  <a:lnTo>
                    <a:pt x="4449" y="4594"/>
                  </a:lnTo>
                  <a:lnTo>
                    <a:pt x="4703" y="4497"/>
                  </a:lnTo>
                  <a:lnTo>
                    <a:pt x="5940" y="3819"/>
                  </a:lnTo>
                  <a:lnTo>
                    <a:pt x="6497" y="3310"/>
                  </a:lnTo>
                  <a:lnTo>
                    <a:pt x="6764" y="2934"/>
                  </a:lnTo>
                  <a:lnTo>
                    <a:pt x="6837" y="2728"/>
                  </a:lnTo>
                  <a:lnTo>
                    <a:pt x="6897" y="2510"/>
                  </a:lnTo>
                  <a:lnTo>
                    <a:pt x="6934" y="2097"/>
                  </a:lnTo>
                  <a:lnTo>
                    <a:pt x="6897" y="1697"/>
                  </a:lnTo>
                  <a:lnTo>
                    <a:pt x="6800" y="1322"/>
                  </a:lnTo>
                  <a:lnTo>
                    <a:pt x="6643" y="958"/>
                  </a:lnTo>
                  <a:lnTo>
                    <a:pt x="6412" y="643"/>
                  </a:lnTo>
                  <a:lnTo>
                    <a:pt x="6146" y="352"/>
                  </a:lnTo>
                  <a:lnTo>
                    <a:pt x="5818" y="110"/>
                  </a:lnTo>
                  <a:lnTo>
                    <a:pt x="5637" y="0"/>
                  </a:lnTo>
                  <a:close/>
                </a:path>
              </a:pathLst>
            </a:custGeom>
            <a:solidFill>
              <a:srgbClr val="050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a:off x="5228238" y="2360582"/>
              <a:ext cx="538359" cy="866511"/>
            </a:xfrm>
            <a:custGeom>
              <a:avLst/>
              <a:gdLst/>
              <a:ahLst/>
              <a:cxnLst/>
              <a:rect l="l" t="t" r="r" b="b"/>
              <a:pathLst>
                <a:path w="11297" h="18183" extrusionOk="0">
                  <a:moveTo>
                    <a:pt x="3346" y="0"/>
                  </a:moveTo>
                  <a:lnTo>
                    <a:pt x="2739" y="49"/>
                  </a:lnTo>
                  <a:lnTo>
                    <a:pt x="2170" y="243"/>
                  </a:lnTo>
                  <a:lnTo>
                    <a:pt x="1673" y="594"/>
                  </a:lnTo>
                  <a:lnTo>
                    <a:pt x="1443" y="849"/>
                  </a:lnTo>
                  <a:lnTo>
                    <a:pt x="1236" y="1140"/>
                  </a:lnTo>
                  <a:lnTo>
                    <a:pt x="861" y="1794"/>
                  </a:lnTo>
                  <a:lnTo>
                    <a:pt x="546" y="2534"/>
                  </a:lnTo>
                  <a:lnTo>
                    <a:pt x="291" y="3334"/>
                  </a:lnTo>
                  <a:lnTo>
                    <a:pt x="109" y="4194"/>
                  </a:lnTo>
                  <a:lnTo>
                    <a:pt x="12" y="5091"/>
                  </a:lnTo>
                  <a:lnTo>
                    <a:pt x="0" y="6000"/>
                  </a:lnTo>
                  <a:lnTo>
                    <a:pt x="97" y="6922"/>
                  </a:lnTo>
                  <a:lnTo>
                    <a:pt x="182" y="7370"/>
                  </a:lnTo>
                  <a:lnTo>
                    <a:pt x="303" y="7867"/>
                  </a:lnTo>
                  <a:lnTo>
                    <a:pt x="727" y="9237"/>
                  </a:lnTo>
                  <a:lnTo>
                    <a:pt x="1600" y="11831"/>
                  </a:lnTo>
                  <a:lnTo>
                    <a:pt x="3564" y="17128"/>
                  </a:lnTo>
                  <a:lnTo>
                    <a:pt x="3976" y="18182"/>
                  </a:lnTo>
                  <a:lnTo>
                    <a:pt x="4667" y="17879"/>
                  </a:lnTo>
                  <a:lnTo>
                    <a:pt x="4255" y="16909"/>
                  </a:lnTo>
                  <a:lnTo>
                    <a:pt x="2255" y="11891"/>
                  </a:lnTo>
                  <a:lnTo>
                    <a:pt x="1358" y="9334"/>
                  </a:lnTo>
                  <a:lnTo>
                    <a:pt x="933" y="7916"/>
                  </a:lnTo>
                  <a:lnTo>
                    <a:pt x="812" y="7358"/>
                  </a:lnTo>
                  <a:lnTo>
                    <a:pt x="727" y="6837"/>
                  </a:lnTo>
                  <a:lnTo>
                    <a:pt x="655" y="5709"/>
                  </a:lnTo>
                  <a:lnTo>
                    <a:pt x="715" y="4546"/>
                  </a:lnTo>
                  <a:lnTo>
                    <a:pt x="909" y="3406"/>
                  </a:lnTo>
                  <a:lnTo>
                    <a:pt x="1212" y="2352"/>
                  </a:lnTo>
                  <a:lnTo>
                    <a:pt x="1649" y="1455"/>
                  </a:lnTo>
                  <a:lnTo>
                    <a:pt x="2061" y="934"/>
                  </a:lnTo>
                  <a:lnTo>
                    <a:pt x="2364" y="667"/>
                  </a:lnTo>
                  <a:lnTo>
                    <a:pt x="2691" y="473"/>
                  </a:lnTo>
                  <a:lnTo>
                    <a:pt x="3055" y="364"/>
                  </a:lnTo>
                  <a:lnTo>
                    <a:pt x="3249" y="340"/>
                  </a:lnTo>
                  <a:lnTo>
                    <a:pt x="3649" y="340"/>
                  </a:lnTo>
                  <a:lnTo>
                    <a:pt x="4461" y="461"/>
                  </a:lnTo>
                  <a:lnTo>
                    <a:pt x="5285" y="728"/>
                  </a:lnTo>
                  <a:lnTo>
                    <a:pt x="6073" y="1140"/>
                  </a:lnTo>
                  <a:lnTo>
                    <a:pt x="6800" y="1661"/>
                  </a:lnTo>
                  <a:lnTo>
                    <a:pt x="7430" y="2303"/>
                  </a:lnTo>
                  <a:lnTo>
                    <a:pt x="7939" y="3019"/>
                  </a:lnTo>
                  <a:lnTo>
                    <a:pt x="8279" y="3819"/>
                  </a:lnTo>
                  <a:lnTo>
                    <a:pt x="8364" y="4243"/>
                  </a:lnTo>
                  <a:lnTo>
                    <a:pt x="9612" y="11443"/>
                  </a:lnTo>
                  <a:lnTo>
                    <a:pt x="10497" y="16352"/>
                  </a:lnTo>
                  <a:lnTo>
                    <a:pt x="11297" y="16012"/>
                  </a:lnTo>
                  <a:lnTo>
                    <a:pt x="10170" y="10825"/>
                  </a:lnTo>
                  <a:lnTo>
                    <a:pt x="8667" y="4182"/>
                  </a:lnTo>
                  <a:lnTo>
                    <a:pt x="8594" y="3903"/>
                  </a:lnTo>
                  <a:lnTo>
                    <a:pt x="8376" y="3382"/>
                  </a:lnTo>
                  <a:lnTo>
                    <a:pt x="8097" y="2873"/>
                  </a:lnTo>
                  <a:lnTo>
                    <a:pt x="7758" y="2400"/>
                  </a:lnTo>
                  <a:lnTo>
                    <a:pt x="7188" y="1758"/>
                  </a:lnTo>
                  <a:lnTo>
                    <a:pt x="6327" y="1055"/>
                  </a:lnTo>
                  <a:lnTo>
                    <a:pt x="5891" y="788"/>
                  </a:lnTo>
                  <a:lnTo>
                    <a:pt x="5418" y="546"/>
                  </a:lnTo>
                  <a:lnTo>
                    <a:pt x="4570" y="219"/>
                  </a:lnTo>
                  <a:lnTo>
                    <a:pt x="3964" y="73"/>
                  </a:lnTo>
                  <a:lnTo>
                    <a:pt x="33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a:off x="6247132" y="2355959"/>
              <a:ext cx="233414" cy="139248"/>
            </a:xfrm>
            <a:custGeom>
              <a:avLst/>
              <a:gdLst/>
              <a:ahLst/>
              <a:cxnLst/>
              <a:rect l="l" t="t" r="r" b="b"/>
              <a:pathLst>
                <a:path w="4898" h="2922" extrusionOk="0">
                  <a:moveTo>
                    <a:pt x="1783" y="0"/>
                  </a:moveTo>
                  <a:lnTo>
                    <a:pt x="1540" y="73"/>
                  </a:lnTo>
                  <a:lnTo>
                    <a:pt x="1407" y="122"/>
                  </a:lnTo>
                  <a:lnTo>
                    <a:pt x="1128" y="304"/>
                  </a:lnTo>
                  <a:lnTo>
                    <a:pt x="740" y="691"/>
                  </a:lnTo>
                  <a:lnTo>
                    <a:pt x="110" y="1540"/>
                  </a:lnTo>
                  <a:lnTo>
                    <a:pt x="1" y="1710"/>
                  </a:lnTo>
                  <a:lnTo>
                    <a:pt x="158" y="2328"/>
                  </a:lnTo>
                  <a:lnTo>
                    <a:pt x="376" y="2922"/>
                  </a:lnTo>
                  <a:lnTo>
                    <a:pt x="449" y="2849"/>
                  </a:lnTo>
                  <a:lnTo>
                    <a:pt x="680" y="2728"/>
                  </a:lnTo>
                  <a:lnTo>
                    <a:pt x="970" y="2679"/>
                  </a:lnTo>
                  <a:lnTo>
                    <a:pt x="1322" y="2716"/>
                  </a:lnTo>
                  <a:lnTo>
                    <a:pt x="1516" y="2776"/>
                  </a:lnTo>
                  <a:lnTo>
                    <a:pt x="1746" y="2825"/>
                  </a:lnTo>
                  <a:lnTo>
                    <a:pt x="2195" y="2825"/>
                  </a:lnTo>
                  <a:lnTo>
                    <a:pt x="2631" y="2679"/>
                  </a:lnTo>
                  <a:lnTo>
                    <a:pt x="3007" y="2425"/>
                  </a:lnTo>
                  <a:lnTo>
                    <a:pt x="3152" y="2243"/>
                  </a:lnTo>
                  <a:lnTo>
                    <a:pt x="3407" y="1867"/>
                  </a:lnTo>
                  <a:lnTo>
                    <a:pt x="3589" y="1455"/>
                  </a:lnTo>
                  <a:lnTo>
                    <a:pt x="3722" y="1297"/>
                  </a:lnTo>
                  <a:lnTo>
                    <a:pt x="3819" y="1261"/>
                  </a:lnTo>
                  <a:lnTo>
                    <a:pt x="3916" y="1249"/>
                  </a:lnTo>
                  <a:lnTo>
                    <a:pt x="4110" y="1358"/>
                  </a:lnTo>
                  <a:lnTo>
                    <a:pt x="4243" y="1552"/>
                  </a:lnTo>
                  <a:lnTo>
                    <a:pt x="4292" y="1770"/>
                  </a:lnTo>
                  <a:lnTo>
                    <a:pt x="4267" y="1867"/>
                  </a:lnTo>
                  <a:lnTo>
                    <a:pt x="4170" y="2037"/>
                  </a:lnTo>
                  <a:lnTo>
                    <a:pt x="3964" y="2291"/>
                  </a:lnTo>
                  <a:lnTo>
                    <a:pt x="3916" y="2437"/>
                  </a:lnTo>
                  <a:lnTo>
                    <a:pt x="3940" y="2485"/>
                  </a:lnTo>
                  <a:lnTo>
                    <a:pt x="4001" y="2510"/>
                  </a:lnTo>
                  <a:lnTo>
                    <a:pt x="4146" y="2510"/>
                  </a:lnTo>
                  <a:lnTo>
                    <a:pt x="4364" y="2413"/>
                  </a:lnTo>
                  <a:lnTo>
                    <a:pt x="4631" y="2134"/>
                  </a:lnTo>
                  <a:lnTo>
                    <a:pt x="4813" y="1794"/>
                  </a:lnTo>
                  <a:lnTo>
                    <a:pt x="4873" y="1613"/>
                  </a:lnTo>
                  <a:lnTo>
                    <a:pt x="4898" y="1443"/>
                  </a:lnTo>
                  <a:lnTo>
                    <a:pt x="4825" y="1116"/>
                  </a:lnTo>
                  <a:lnTo>
                    <a:pt x="4619" y="825"/>
                  </a:lnTo>
                  <a:lnTo>
                    <a:pt x="4279" y="607"/>
                  </a:lnTo>
                  <a:lnTo>
                    <a:pt x="4061" y="522"/>
                  </a:lnTo>
                  <a:lnTo>
                    <a:pt x="4049" y="449"/>
                  </a:lnTo>
                  <a:lnTo>
                    <a:pt x="3940" y="304"/>
                  </a:lnTo>
                  <a:lnTo>
                    <a:pt x="3734" y="194"/>
                  </a:lnTo>
                  <a:lnTo>
                    <a:pt x="3419" y="158"/>
                  </a:lnTo>
                  <a:lnTo>
                    <a:pt x="3225" y="170"/>
                  </a:lnTo>
                  <a:lnTo>
                    <a:pt x="3164" y="110"/>
                  </a:lnTo>
                  <a:lnTo>
                    <a:pt x="3007" y="25"/>
                  </a:lnTo>
                  <a:lnTo>
                    <a:pt x="2789" y="0"/>
                  </a:lnTo>
                  <a:lnTo>
                    <a:pt x="2401" y="158"/>
                  </a:lnTo>
                  <a:lnTo>
                    <a:pt x="2340" y="207"/>
                  </a:lnTo>
                  <a:lnTo>
                    <a:pt x="2328" y="158"/>
                  </a:lnTo>
                  <a:lnTo>
                    <a:pt x="2110" y="13"/>
                  </a:lnTo>
                  <a:lnTo>
                    <a:pt x="17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5353569" y="2387745"/>
              <a:ext cx="931751" cy="324102"/>
            </a:xfrm>
            <a:custGeom>
              <a:avLst/>
              <a:gdLst/>
              <a:ahLst/>
              <a:cxnLst/>
              <a:rect l="l" t="t" r="r" b="b"/>
              <a:pathLst>
                <a:path w="19552" h="6801" extrusionOk="0">
                  <a:moveTo>
                    <a:pt x="2461" y="0"/>
                  </a:moveTo>
                  <a:lnTo>
                    <a:pt x="1940" y="61"/>
                  </a:lnTo>
                  <a:lnTo>
                    <a:pt x="1467" y="206"/>
                  </a:lnTo>
                  <a:lnTo>
                    <a:pt x="837" y="533"/>
                  </a:lnTo>
                  <a:lnTo>
                    <a:pt x="328" y="921"/>
                  </a:lnTo>
                  <a:lnTo>
                    <a:pt x="279" y="970"/>
                  </a:lnTo>
                  <a:lnTo>
                    <a:pt x="194" y="1030"/>
                  </a:lnTo>
                  <a:lnTo>
                    <a:pt x="73" y="1224"/>
                  </a:lnTo>
                  <a:lnTo>
                    <a:pt x="0" y="1467"/>
                  </a:lnTo>
                  <a:lnTo>
                    <a:pt x="0" y="1746"/>
                  </a:lnTo>
                  <a:lnTo>
                    <a:pt x="85" y="2061"/>
                  </a:lnTo>
                  <a:lnTo>
                    <a:pt x="267" y="2412"/>
                  </a:lnTo>
                  <a:lnTo>
                    <a:pt x="558" y="2800"/>
                  </a:lnTo>
                  <a:lnTo>
                    <a:pt x="970" y="3188"/>
                  </a:lnTo>
                  <a:lnTo>
                    <a:pt x="1237" y="3394"/>
                  </a:lnTo>
                  <a:lnTo>
                    <a:pt x="1528" y="3612"/>
                  </a:lnTo>
                  <a:lnTo>
                    <a:pt x="2291" y="4036"/>
                  </a:lnTo>
                  <a:lnTo>
                    <a:pt x="3709" y="4703"/>
                  </a:lnTo>
                  <a:lnTo>
                    <a:pt x="5952" y="5552"/>
                  </a:lnTo>
                  <a:lnTo>
                    <a:pt x="8182" y="6255"/>
                  </a:lnTo>
                  <a:lnTo>
                    <a:pt x="9152" y="6509"/>
                  </a:lnTo>
                  <a:lnTo>
                    <a:pt x="9588" y="6618"/>
                  </a:lnTo>
                  <a:lnTo>
                    <a:pt x="10328" y="6752"/>
                  </a:lnTo>
                  <a:lnTo>
                    <a:pt x="10946" y="6800"/>
                  </a:lnTo>
                  <a:lnTo>
                    <a:pt x="11479" y="6764"/>
                  </a:lnTo>
                  <a:lnTo>
                    <a:pt x="12255" y="6582"/>
                  </a:lnTo>
                  <a:lnTo>
                    <a:pt x="13528" y="6097"/>
                  </a:lnTo>
                  <a:lnTo>
                    <a:pt x="14412" y="5746"/>
                  </a:lnTo>
                  <a:lnTo>
                    <a:pt x="14885" y="5564"/>
                  </a:lnTo>
                  <a:lnTo>
                    <a:pt x="15782" y="5115"/>
                  </a:lnTo>
                  <a:lnTo>
                    <a:pt x="16594" y="4594"/>
                  </a:lnTo>
                  <a:lnTo>
                    <a:pt x="17346" y="4061"/>
                  </a:lnTo>
                  <a:lnTo>
                    <a:pt x="18873" y="2727"/>
                  </a:lnTo>
                  <a:lnTo>
                    <a:pt x="19552" y="2073"/>
                  </a:lnTo>
                  <a:lnTo>
                    <a:pt x="19527" y="1903"/>
                  </a:lnTo>
                  <a:lnTo>
                    <a:pt x="19394" y="1576"/>
                  </a:lnTo>
                  <a:lnTo>
                    <a:pt x="19067" y="994"/>
                  </a:lnTo>
                  <a:lnTo>
                    <a:pt x="18800" y="424"/>
                  </a:lnTo>
                  <a:lnTo>
                    <a:pt x="18521" y="582"/>
                  </a:lnTo>
                  <a:lnTo>
                    <a:pt x="16691" y="1443"/>
                  </a:lnTo>
                  <a:lnTo>
                    <a:pt x="14097" y="2497"/>
                  </a:lnTo>
                  <a:lnTo>
                    <a:pt x="12194" y="3140"/>
                  </a:lnTo>
                  <a:lnTo>
                    <a:pt x="11128" y="3406"/>
                  </a:lnTo>
                  <a:lnTo>
                    <a:pt x="10703" y="3455"/>
                  </a:lnTo>
                  <a:lnTo>
                    <a:pt x="10315" y="3430"/>
                  </a:lnTo>
                  <a:lnTo>
                    <a:pt x="9406" y="3224"/>
                  </a:lnTo>
                  <a:lnTo>
                    <a:pt x="8376" y="2849"/>
                  </a:lnTo>
                  <a:lnTo>
                    <a:pt x="7297" y="2376"/>
                  </a:lnTo>
                  <a:lnTo>
                    <a:pt x="4631" y="994"/>
                  </a:lnTo>
                  <a:lnTo>
                    <a:pt x="3249" y="218"/>
                  </a:lnTo>
                  <a:lnTo>
                    <a:pt x="2994" y="97"/>
                  </a:lnTo>
                  <a:lnTo>
                    <a:pt x="2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5369724" y="3106846"/>
              <a:ext cx="482364" cy="182042"/>
            </a:xfrm>
            <a:custGeom>
              <a:avLst/>
              <a:gdLst/>
              <a:ahLst/>
              <a:cxnLst/>
              <a:rect l="l" t="t" r="r" b="b"/>
              <a:pathLst>
                <a:path w="10122" h="3820" extrusionOk="0">
                  <a:moveTo>
                    <a:pt x="9504" y="1"/>
                  </a:moveTo>
                  <a:lnTo>
                    <a:pt x="9092" y="183"/>
                  </a:lnTo>
                  <a:lnTo>
                    <a:pt x="7928" y="571"/>
                  </a:lnTo>
                  <a:lnTo>
                    <a:pt x="5710" y="1237"/>
                  </a:lnTo>
                  <a:lnTo>
                    <a:pt x="1092" y="2425"/>
                  </a:lnTo>
                  <a:lnTo>
                    <a:pt x="170" y="2655"/>
                  </a:lnTo>
                  <a:lnTo>
                    <a:pt x="134" y="2752"/>
                  </a:lnTo>
                  <a:lnTo>
                    <a:pt x="13" y="3310"/>
                  </a:lnTo>
                  <a:lnTo>
                    <a:pt x="1" y="3686"/>
                  </a:lnTo>
                  <a:lnTo>
                    <a:pt x="49" y="3819"/>
                  </a:lnTo>
                  <a:lnTo>
                    <a:pt x="692" y="3758"/>
                  </a:lnTo>
                  <a:lnTo>
                    <a:pt x="2183" y="3516"/>
                  </a:lnTo>
                  <a:lnTo>
                    <a:pt x="4667" y="2958"/>
                  </a:lnTo>
                  <a:lnTo>
                    <a:pt x="9273" y="1613"/>
                  </a:lnTo>
                  <a:lnTo>
                    <a:pt x="10122" y="1322"/>
                  </a:lnTo>
                  <a:lnTo>
                    <a:pt x="10122" y="1201"/>
                  </a:lnTo>
                  <a:lnTo>
                    <a:pt x="9976" y="571"/>
                  </a:lnTo>
                  <a:lnTo>
                    <a:pt x="9795" y="255"/>
                  </a:lnTo>
                  <a:lnTo>
                    <a:pt x="9613" y="74"/>
                  </a:lnTo>
                  <a:lnTo>
                    <a:pt x="9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5447114" y="3195816"/>
              <a:ext cx="54374" cy="113848"/>
            </a:xfrm>
            <a:custGeom>
              <a:avLst/>
              <a:gdLst/>
              <a:ahLst/>
              <a:cxnLst/>
              <a:rect l="l" t="t" r="r" b="b"/>
              <a:pathLst>
                <a:path w="1141" h="2389" extrusionOk="0">
                  <a:moveTo>
                    <a:pt x="631" y="1"/>
                  </a:moveTo>
                  <a:lnTo>
                    <a:pt x="1" y="146"/>
                  </a:lnTo>
                  <a:lnTo>
                    <a:pt x="510" y="2388"/>
                  </a:lnTo>
                  <a:lnTo>
                    <a:pt x="1140" y="2243"/>
                  </a:lnTo>
                  <a:lnTo>
                    <a:pt x="6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a:off x="5701301" y="3123049"/>
              <a:ext cx="54899" cy="113848"/>
            </a:xfrm>
            <a:custGeom>
              <a:avLst/>
              <a:gdLst/>
              <a:ahLst/>
              <a:cxnLst/>
              <a:rect l="l" t="t" r="r" b="b"/>
              <a:pathLst>
                <a:path w="1152" h="2389" extrusionOk="0">
                  <a:moveTo>
                    <a:pt x="631" y="0"/>
                  </a:moveTo>
                  <a:lnTo>
                    <a:pt x="0" y="146"/>
                  </a:lnTo>
                  <a:lnTo>
                    <a:pt x="521" y="2388"/>
                  </a:lnTo>
                  <a:lnTo>
                    <a:pt x="1152" y="2255"/>
                  </a:lnTo>
                  <a:lnTo>
                    <a:pt x="6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40"/>
          <p:cNvSpPr txBox="1">
            <a:spLocks noGrp="1"/>
          </p:cNvSpPr>
          <p:nvPr>
            <p:ph type="subTitle" idx="1"/>
          </p:nvPr>
        </p:nvSpPr>
        <p:spPr>
          <a:xfrm>
            <a:off x="66507" y="1535315"/>
            <a:ext cx="4921996" cy="3108548"/>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s-ES" dirty="0"/>
              <a:t>La fiesta de Día de Muertos es una tradición prehispánica llena de simbolismos, leyendas y relatos que forman un mosaico único en el mundo, que nos representa a nivel mundial por su dualidad de alegría y tristeza.</a:t>
            </a:r>
          </a:p>
          <a:p>
            <a:pPr marL="0" lvl="0" indent="0" algn="l" rtl="0">
              <a:spcBef>
                <a:spcPts val="0"/>
              </a:spcBef>
              <a:spcAft>
                <a:spcPts val="1600"/>
              </a:spcAft>
              <a:buNone/>
            </a:pPr>
            <a:r>
              <a:rPr lang="en-US" dirty="0">
                <a:hlinkClick r:id="rId3"/>
              </a:rPr>
              <a:t>https://www.youtube.com/watch?v=mOcZNCu-3F4</a:t>
            </a:r>
            <a:endParaRPr lang="es-ES" dirty="0"/>
          </a:p>
          <a:p>
            <a:pPr marL="0" lvl="0" indent="0" algn="l" rtl="0">
              <a:spcBef>
                <a:spcPts val="0"/>
              </a:spcBef>
              <a:spcAft>
                <a:spcPts val="1600"/>
              </a:spcAft>
              <a:buNone/>
            </a:pPr>
            <a:r>
              <a:rPr lang="en-US" dirty="0">
                <a:hlinkClick r:id="rId4"/>
              </a:rPr>
              <a:t>https://www.youtube.com/watch?v=3fYzacWm0QI</a:t>
            </a:r>
            <a:endParaRPr lang="en-US" dirty="0"/>
          </a:p>
          <a:p>
            <a:pPr marL="0" lvl="0" indent="0" algn="l" rtl="0">
              <a:spcBef>
                <a:spcPts val="0"/>
              </a:spcBef>
              <a:spcAft>
                <a:spcPts val="1600"/>
              </a:spcAft>
              <a:buNone/>
            </a:pPr>
            <a:r>
              <a:rPr lang="en-US" dirty="0"/>
              <a:t>https://www.youtube.com/watch?v=YXi2iMq8HDU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ctrTitle"/>
          </p:nvPr>
        </p:nvSpPr>
        <p:spPr>
          <a:xfrm>
            <a:off x="539500" y="713225"/>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Revolución Mexicana</a:t>
            </a:r>
            <a:endParaRPr dirty="0"/>
          </a:p>
        </p:txBody>
      </p:sp>
      <p:sp>
        <p:nvSpPr>
          <p:cNvPr id="361" name="Google Shape;361;p29"/>
          <p:cNvSpPr txBox="1">
            <a:spLocks noGrp="1"/>
          </p:cNvSpPr>
          <p:nvPr>
            <p:ph type="subTitle" idx="1"/>
          </p:nvPr>
        </p:nvSpPr>
        <p:spPr>
          <a:xfrm>
            <a:off x="539500" y="1409125"/>
            <a:ext cx="8064900" cy="302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 dirty="0"/>
              <a:t>La Revolución Mexicana fue un movimiento armado, encabezado por Francisco I. Madero escapo de la cárcel y huyo a Estados Unidos u lanzó el Plan de San Luis en el que invitaba al pueblo a levantarse en armas el 20 de Noviembre de 1910 en contra de los abusos del gobierno y de la falta de democracia.</a:t>
            </a:r>
          </a:p>
          <a:p>
            <a:pPr marL="0" lvl="0" indent="0" algn="l" rtl="0">
              <a:lnSpc>
                <a:spcPct val="100000"/>
              </a:lnSpc>
              <a:spcBef>
                <a:spcPts val="0"/>
              </a:spcBef>
              <a:spcAft>
                <a:spcPts val="0"/>
              </a:spcAft>
              <a:buClr>
                <a:schemeClr val="dk1"/>
              </a:buClr>
              <a:buSzPts val="1100"/>
              <a:buFont typeface="Arial"/>
              <a:buNone/>
            </a:pPr>
            <a:endParaRPr lang="es-ES" dirty="0"/>
          </a:p>
          <a:p>
            <a:pPr marL="0" lvl="0" indent="0" algn="l" rtl="0">
              <a:lnSpc>
                <a:spcPct val="100000"/>
              </a:lnSpc>
              <a:spcBef>
                <a:spcPts val="0"/>
              </a:spcBef>
              <a:spcAft>
                <a:spcPts val="0"/>
              </a:spcAft>
              <a:buClr>
                <a:schemeClr val="dk1"/>
              </a:buClr>
              <a:buSzPts val="1100"/>
              <a:buFont typeface="Arial"/>
              <a:buNone/>
            </a:pPr>
            <a:endParaRPr lang="es-ES" dirty="0"/>
          </a:p>
          <a:p>
            <a:pPr marL="0" lvl="0" indent="0" algn="l" rtl="0">
              <a:lnSpc>
                <a:spcPct val="100000"/>
              </a:lnSpc>
              <a:spcBef>
                <a:spcPts val="0"/>
              </a:spcBef>
              <a:spcAft>
                <a:spcPts val="0"/>
              </a:spcAft>
              <a:buClr>
                <a:schemeClr val="dk1"/>
              </a:buClr>
              <a:buSzPts val="1100"/>
              <a:buFont typeface="Arial"/>
              <a:buNone/>
            </a:pPr>
            <a:r>
              <a:rPr lang="es-ES" dirty="0">
                <a:solidFill>
                  <a:schemeClr val="tx1"/>
                </a:solidFill>
                <a:hlinkClick r:id="rId3"/>
              </a:rPr>
              <a:t>https://www.youtube.com/watch?v=EMyi2iKSUng</a:t>
            </a:r>
            <a:endParaRPr lang="es-ES" dirty="0">
              <a:solidFill>
                <a:schemeClr val="tx1"/>
              </a:solidFill>
            </a:endParaRPr>
          </a:p>
          <a:p>
            <a:pPr marL="0" lvl="0" indent="0" algn="l" rtl="0">
              <a:lnSpc>
                <a:spcPct val="100000"/>
              </a:lnSpc>
              <a:spcBef>
                <a:spcPts val="0"/>
              </a:spcBef>
              <a:spcAft>
                <a:spcPts val="0"/>
              </a:spcAft>
              <a:buClr>
                <a:schemeClr val="dk1"/>
              </a:buClr>
              <a:buSzPts val="1100"/>
              <a:buFont typeface="Arial"/>
              <a:buNone/>
            </a:pPr>
            <a:endParaRPr lang="es-ES" dirty="0">
              <a:solidFill>
                <a:schemeClr val="tx1"/>
              </a:solidFill>
            </a:endParaRPr>
          </a:p>
          <a:p>
            <a:pPr marL="0" lvl="0" indent="0" algn="l" rtl="0">
              <a:lnSpc>
                <a:spcPct val="100000"/>
              </a:lnSpc>
              <a:spcBef>
                <a:spcPts val="0"/>
              </a:spcBef>
              <a:spcAft>
                <a:spcPts val="0"/>
              </a:spcAft>
              <a:buClr>
                <a:schemeClr val="dk1"/>
              </a:buClr>
              <a:buSzPts val="1100"/>
              <a:buFont typeface="Arial"/>
              <a:buNone/>
            </a:pPr>
            <a:r>
              <a:rPr lang="es-ES" dirty="0">
                <a:solidFill>
                  <a:schemeClr val="tx1"/>
                </a:solidFill>
                <a:hlinkClick r:id="rId4"/>
              </a:rPr>
              <a:t>https://www.youtube.com/watch?v=rf9zq6w0Ofc</a:t>
            </a:r>
            <a:endParaRPr lang="es-ES" dirty="0">
              <a:solidFill>
                <a:schemeClr val="tx1"/>
              </a:solidFill>
            </a:endParaRPr>
          </a:p>
          <a:p>
            <a:pPr marL="0" lvl="0" indent="0" algn="l" rtl="0">
              <a:lnSpc>
                <a:spcPct val="100000"/>
              </a:lnSpc>
              <a:spcBef>
                <a:spcPts val="0"/>
              </a:spcBef>
              <a:spcAft>
                <a:spcPts val="0"/>
              </a:spcAft>
              <a:buClr>
                <a:schemeClr val="dk1"/>
              </a:buClr>
              <a:buSzPts val="1100"/>
              <a:buFont typeface="Arial"/>
              <a:buNone/>
            </a:pPr>
            <a:endParaRPr lang="es-ES" dirty="0">
              <a:solidFill>
                <a:schemeClr val="tx1"/>
              </a:solidFill>
            </a:endParaRPr>
          </a:p>
          <a:p>
            <a:pPr marL="0" lvl="0" indent="0" algn="l" rtl="0">
              <a:lnSpc>
                <a:spcPct val="100000"/>
              </a:lnSpc>
              <a:spcBef>
                <a:spcPts val="0"/>
              </a:spcBef>
              <a:spcAft>
                <a:spcPts val="0"/>
              </a:spcAft>
              <a:buClr>
                <a:schemeClr val="dk1"/>
              </a:buClr>
              <a:buSzPts val="1100"/>
              <a:buFont typeface="Arial"/>
              <a:buNone/>
            </a:pPr>
            <a:r>
              <a:rPr lang="es-ES" dirty="0">
                <a:solidFill>
                  <a:schemeClr val="tx1"/>
                </a:solidFill>
              </a:rPr>
              <a:t>https://www.youtube.com/watch?v=KI1SxrzG010</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392357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8" name="Google Shape;918;p42"/>
          <p:cNvSpPr txBox="1">
            <a:spLocks noGrp="1"/>
          </p:cNvSpPr>
          <p:nvPr>
            <p:ph type="ctrTitle"/>
          </p:nvPr>
        </p:nvSpPr>
        <p:spPr>
          <a:xfrm>
            <a:off x="539550" y="713225"/>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Navidad</a:t>
            </a:r>
            <a:endParaRPr sz="4400" dirty="0"/>
          </a:p>
        </p:txBody>
      </p:sp>
      <p:grpSp>
        <p:nvGrpSpPr>
          <p:cNvPr id="98" name="Google Shape;1831;p56">
            <a:extLst>
              <a:ext uri="{FF2B5EF4-FFF2-40B4-BE49-F238E27FC236}">
                <a16:creationId xmlns:a16="http://schemas.microsoft.com/office/drawing/2014/main" id="{1D8403F0-11D4-4FAA-BF96-4E9A2B8BEF25}"/>
              </a:ext>
            </a:extLst>
          </p:cNvPr>
          <p:cNvGrpSpPr/>
          <p:nvPr/>
        </p:nvGrpSpPr>
        <p:grpSpPr>
          <a:xfrm>
            <a:off x="6866021" y="2951749"/>
            <a:ext cx="2124877" cy="2021734"/>
            <a:chOff x="881350" y="1363438"/>
            <a:chExt cx="890600" cy="666825"/>
          </a:xfrm>
        </p:grpSpPr>
        <p:sp>
          <p:nvSpPr>
            <p:cNvPr id="99" name="Google Shape;1832;p56">
              <a:extLst>
                <a:ext uri="{FF2B5EF4-FFF2-40B4-BE49-F238E27FC236}">
                  <a16:creationId xmlns:a16="http://schemas.microsoft.com/office/drawing/2014/main" id="{8DCB4D9A-C8C5-4ABF-B65A-30CAE7C08DAF}"/>
                </a:ext>
              </a:extLst>
            </p:cNvPr>
            <p:cNvSpPr/>
            <p:nvPr/>
          </p:nvSpPr>
          <p:spPr>
            <a:xfrm>
              <a:off x="881350" y="1363438"/>
              <a:ext cx="890600" cy="666825"/>
            </a:xfrm>
            <a:custGeom>
              <a:avLst/>
              <a:gdLst/>
              <a:ahLst/>
              <a:cxnLst/>
              <a:rect l="l" t="t" r="r" b="b"/>
              <a:pathLst>
                <a:path w="35624" h="26673" extrusionOk="0">
                  <a:moveTo>
                    <a:pt x="3142" y="1"/>
                  </a:moveTo>
                  <a:lnTo>
                    <a:pt x="2905" y="60"/>
                  </a:lnTo>
                  <a:lnTo>
                    <a:pt x="2727" y="119"/>
                  </a:lnTo>
                  <a:lnTo>
                    <a:pt x="2549" y="356"/>
                  </a:lnTo>
                  <a:lnTo>
                    <a:pt x="2431" y="593"/>
                  </a:lnTo>
                  <a:lnTo>
                    <a:pt x="1127" y="6580"/>
                  </a:lnTo>
                  <a:lnTo>
                    <a:pt x="1" y="11855"/>
                  </a:lnTo>
                  <a:lnTo>
                    <a:pt x="60" y="12092"/>
                  </a:lnTo>
                  <a:lnTo>
                    <a:pt x="119" y="12329"/>
                  </a:lnTo>
                  <a:lnTo>
                    <a:pt x="179" y="12507"/>
                  </a:lnTo>
                  <a:lnTo>
                    <a:pt x="416" y="12803"/>
                  </a:lnTo>
                  <a:lnTo>
                    <a:pt x="534" y="12863"/>
                  </a:lnTo>
                  <a:lnTo>
                    <a:pt x="653" y="12981"/>
                  </a:lnTo>
                  <a:lnTo>
                    <a:pt x="2787" y="13633"/>
                  </a:lnTo>
                  <a:lnTo>
                    <a:pt x="6106" y="14819"/>
                  </a:lnTo>
                  <a:lnTo>
                    <a:pt x="9840" y="16182"/>
                  </a:lnTo>
                  <a:lnTo>
                    <a:pt x="11559" y="16834"/>
                  </a:lnTo>
                  <a:lnTo>
                    <a:pt x="13041" y="17486"/>
                  </a:lnTo>
                  <a:lnTo>
                    <a:pt x="14582" y="18256"/>
                  </a:lnTo>
                  <a:lnTo>
                    <a:pt x="16182" y="19086"/>
                  </a:lnTo>
                  <a:lnTo>
                    <a:pt x="17782" y="20034"/>
                  </a:lnTo>
                  <a:lnTo>
                    <a:pt x="19323" y="20983"/>
                  </a:lnTo>
                  <a:lnTo>
                    <a:pt x="21931" y="22642"/>
                  </a:lnTo>
                  <a:lnTo>
                    <a:pt x="23413" y="23709"/>
                  </a:lnTo>
                  <a:lnTo>
                    <a:pt x="27029" y="26554"/>
                  </a:lnTo>
                  <a:lnTo>
                    <a:pt x="27266" y="26673"/>
                  </a:lnTo>
                  <a:lnTo>
                    <a:pt x="27562" y="26673"/>
                  </a:lnTo>
                  <a:lnTo>
                    <a:pt x="27799" y="26614"/>
                  </a:lnTo>
                  <a:lnTo>
                    <a:pt x="28036" y="26436"/>
                  </a:lnTo>
                  <a:lnTo>
                    <a:pt x="35505" y="18197"/>
                  </a:lnTo>
                  <a:lnTo>
                    <a:pt x="35564" y="18078"/>
                  </a:lnTo>
                  <a:lnTo>
                    <a:pt x="35623" y="17960"/>
                  </a:lnTo>
                  <a:lnTo>
                    <a:pt x="35623" y="17367"/>
                  </a:lnTo>
                  <a:lnTo>
                    <a:pt x="35564" y="17071"/>
                  </a:lnTo>
                  <a:lnTo>
                    <a:pt x="35386" y="16715"/>
                  </a:lnTo>
                  <a:lnTo>
                    <a:pt x="35030" y="16123"/>
                  </a:lnTo>
                  <a:lnTo>
                    <a:pt x="34319" y="15352"/>
                  </a:lnTo>
                  <a:lnTo>
                    <a:pt x="33134" y="14167"/>
                  </a:lnTo>
                  <a:lnTo>
                    <a:pt x="31593" y="12744"/>
                  </a:lnTo>
                  <a:lnTo>
                    <a:pt x="29637" y="11144"/>
                  </a:lnTo>
                  <a:lnTo>
                    <a:pt x="27444" y="9484"/>
                  </a:lnTo>
                  <a:lnTo>
                    <a:pt x="26258" y="8654"/>
                  </a:lnTo>
                  <a:lnTo>
                    <a:pt x="25073" y="7824"/>
                  </a:lnTo>
                  <a:lnTo>
                    <a:pt x="23828" y="6995"/>
                  </a:lnTo>
                  <a:lnTo>
                    <a:pt x="22583" y="6224"/>
                  </a:lnTo>
                  <a:lnTo>
                    <a:pt x="21279" y="5572"/>
                  </a:lnTo>
                  <a:lnTo>
                    <a:pt x="20035" y="4920"/>
                  </a:lnTo>
                  <a:lnTo>
                    <a:pt x="18197" y="4090"/>
                  </a:lnTo>
                  <a:lnTo>
                    <a:pt x="16419" y="3320"/>
                  </a:lnTo>
                  <a:lnTo>
                    <a:pt x="14759" y="2668"/>
                  </a:lnTo>
                  <a:lnTo>
                    <a:pt x="13218" y="2075"/>
                  </a:lnTo>
                  <a:lnTo>
                    <a:pt x="11737" y="1601"/>
                  </a:lnTo>
                  <a:lnTo>
                    <a:pt x="10433" y="1245"/>
                  </a:lnTo>
                  <a:lnTo>
                    <a:pt x="9188" y="890"/>
                  </a:lnTo>
                  <a:lnTo>
                    <a:pt x="8062" y="653"/>
                  </a:lnTo>
                  <a:lnTo>
                    <a:pt x="6165" y="297"/>
                  </a:lnTo>
                  <a:lnTo>
                    <a:pt x="4802" y="60"/>
                  </a:lnTo>
                  <a:lnTo>
                    <a:pt x="3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33;p56">
              <a:extLst>
                <a:ext uri="{FF2B5EF4-FFF2-40B4-BE49-F238E27FC236}">
                  <a16:creationId xmlns:a16="http://schemas.microsoft.com/office/drawing/2014/main" id="{6020C216-8F93-4B2F-8122-D50821B7B662}"/>
                </a:ext>
              </a:extLst>
            </p:cNvPr>
            <p:cNvSpPr/>
            <p:nvPr/>
          </p:nvSpPr>
          <p:spPr>
            <a:xfrm>
              <a:off x="881350" y="1659788"/>
              <a:ext cx="890600" cy="370475"/>
            </a:xfrm>
            <a:custGeom>
              <a:avLst/>
              <a:gdLst/>
              <a:ahLst/>
              <a:cxnLst/>
              <a:rect l="l" t="t" r="r" b="b"/>
              <a:pathLst>
                <a:path w="35624" h="14819" extrusionOk="0">
                  <a:moveTo>
                    <a:pt x="1" y="1"/>
                  </a:moveTo>
                  <a:lnTo>
                    <a:pt x="60" y="238"/>
                  </a:lnTo>
                  <a:lnTo>
                    <a:pt x="119" y="475"/>
                  </a:lnTo>
                  <a:lnTo>
                    <a:pt x="179" y="653"/>
                  </a:lnTo>
                  <a:lnTo>
                    <a:pt x="416" y="949"/>
                  </a:lnTo>
                  <a:lnTo>
                    <a:pt x="534" y="1009"/>
                  </a:lnTo>
                  <a:lnTo>
                    <a:pt x="653" y="1127"/>
                  </a:lnTo>
                  <a:lnTo>
                    <a:pt x="2787" y="1779"/>
                  </a:lnTo>
                  <a:lnTo>
                    <a:pt x="6106" y="2965"/>
                  </a:lnTo>
                  <a:lnTo>
                    <a:pt x="9840" y="4328"/>
                  </a:lnTo>
                  <a:lnTo>
                    <a:pt x="11559" y="4980"/>
                  </a:lnTo>
                  <a:lnTo>
                    <a:pt x="13041" y="5632"/>
                  </a:lnTo>
                  <a:lnTo>
                    <a:pt x="14582" y="6402"/>
                  </a:lnTo>
                  <a:lnTo>
                    <a:pt x="16182" y="7232"/>
                  </a:lnTo>
                  <a:lnTo>
                    <a:pt x="17782" y="8180"/>
                  </a:lnTo>
                  <a:lnTo>
                    <a:pt x="19323" y="9129"/>
                  </a:lnTo>
                  <a:lnTo>
                    <a:pt x="21931" y="10788"/>
                  </a:lnTo>
                  <a:lnTo>
                    <a:pt x="23413" y="11855"/>
                  </a:lnTo>
                  <a:lnTo>
                    <a:pt x="27029" y="14700"/>
                  </a:lnTo>
                  <a:lnTo>
                    <a:pt x="27207" y="14819"/>
                  </a:lnTo>
                  <a:lnTo>
                    <a:pt x="27503" y="14819"/>
                  </a:lnTo>
                  <a:lnTo>
                    <a:pt x="27799" y="14760"/>
                  </a:lnTo>
                  <a:lnTo>
                    <a:pt x="28036" y="14582"/>
                  </a:lnTo>
                  <a:lnTo>
                    <a:pt x="35505" y="6343"/>
                  </a:lnTo>
                  <a:lnTo>
                    <a:pt x="35564" y="6224"/>
                  </a:lnTo>
                  <a:lnTo>
                    <a:pt x="35623" y="6106"/>
                  </a:lnTo>
                  <a:lnTo>
                    <a:pt x="35623" y="5810"/>
                  </a:lnTo>
                  <a:lnTo>
                    <a:pt x="35623" y="5454"/>
                  </a:lnTo>
                  <a:lnTo>
                    <a:pt x="35564" y="5217"/>
                  </a:lnTo>
                  <a:lnTo>
                    <a:pt x="35564" y="5454"/>
                  </a:lnTo>
                  <a:lnTo>
                    <a:pt x="35445" y="5691"/>
                  </a:lnTo>
                  <a:lnTo>
                    <a:pt x="34912" y="6284"/>
                  </a:lnTo>
                  <a:lnTo>
                    <a:pt x="31178" y="10255"/>
                  </a:lnTo>
                  <a:lnTo>
                    <a:pt x="28985" y="12626"/>
                  </a:lnTo>
                  <a:lnTo>
                    <a:pt x="28155" y="13396"/>
                  </a:lnTo>
                  <a:lnTo>
                    <a:pt x="27740" y="13752"/>
                  </a:lnTo>
                  <a:lnTo>
                    <a:pt x="27444" y="13871"/>
                  </a:lnTo>
                  <a:lnTo>
                    <a:pt x="27207" y="13811"/>
                  </a:lnTo>
                  <a:lnTo>
                    <a:pt x="27029" y="13633"/>
                  </a:lnTo>
                  <a:lnTo>
                    <a:pt x="26377" y="13041"/>
                  </a:lnTo>
                  <a:lnTo>
                    <a:pt x="25843" y="12626"/>
                  </a:lnTo>
                  <a:lnTo>
                    <a:pt x="25014" y="11974"/>
                  </a:lnTo>
                  <a:lnTo>
                    <a:pt x="23828" y="11085"/>
                  </a:lnTo>
                  <a:lnTo>
                    <a:pt x="22346" y="10018"/>
                  </a:lnTo>
                  <a:lnTo>
                    <a:pt x="20568" y="8832"/>
                  </a:lnTo>
                  <a:lnTo>
                    <a:pt x="18612" y="7588"/>
                  </a:lnTo>
                  <a:lnTo>
                    <a:pt x="16478" y="6343"/>
                  </a:lnTo>
                  <a:lnTo>
                    <a:pt x="14167" y="5039"/>
                  </a:lnTo>
                  <a:lnTo>
                    <a:pt x="12981" y="4446"/>
                  </a:lnTo>
                  <a:lnTo>
                    <a:pt x="11796" y="3913"/>
                  </a:lnTo>
                  <a:lnTo>
                    <a:pt x="10670" y="3439"/>
                  </a:lnTo>
                  <a:lnTo>
                    <a:pt x="9484" y="2965"/>
                  </a:lnTo>
                  <a:lnTo>
                    <a:pt x="7232" y="2194"/>
                  </a:lnTo>
                  <a:lnTo>
                    <a:pt x="5217" y="1542"/>
                  </a:lnTo>
                  <a:lnTo>
                    <a:pt x="3439" y="1068"/>
                  </a:lnTo>
                  <a:lnTo>
                    <a:pt x="1957" y="712"/>
                  </a:lnTo>
                  <a:lnTo>
                    <a:pt x="475" y="357"/>
                  </a:lnTo>
                  <a:lnTo>
                    <a:pt x="238" y="297"/>
                  </a:lnTo>
                  <a:lnTo>
                    <a:pt x="119" y="179"/>
                  </a:lnTo>
                  <a:lnTo>
                    <a:pt x="1" y="1"/>
                  </a:lnTo>
                  <a:close/>
                </a:path>
              </a:pathLst>
            </a:custGeom>
            <a:solidFill>
              <a:srgbClr val="67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34;p56">
              <a:extLst>
                <a:ext uri="{FF2B5EF4-FFF2-40B4-BE49-F238E27FC236}">
                  <a16:creationId xmlns:a16="http://schemas.microsoft.com/office/drawing/2014/main" id="{27D30104-61CC-4ED3-8C51-9F65A86A14C8}"/>
                </a:ext>
              </a:extLst>
            </p:cNvPr>
            <p:cNvSpPr/>
            <p:nvPr/>
          </p:nvSpPr>
          <p:spPr>
            <a:xfrm>
              <a:off x="881350" y="1659788"/>
              <a:ext cx="890600" cy="370475"/>
            </a:xfrm>
            <a:custGeom>
              <a:avLst/>
              <a:gdLst/>
              <a:ahLst/>
              <a:cxnLst/>
              <a:rect l="l" t="t" r="r" b="b"/>
              <a:pathLst>
                <a:path w="35624" h="14819" fill="none" extrusionOk="0">
                  <a:moveTo>
                    <a:pt x="1" y="1"/>
                  </a:moveTo>
                  <a:lnTo>
                    <a:pt x="1" y="1"/>
                  </a:lnTo>
                  <a:lnTo>
                    <a:pt x="1" y="1"/>
                  </a:lnTo>
                  <a:lnTo>
                    <a:pt x="1" y="1"/>
                  </a:lnTo>
                  <a:lnTo>
                    <a:pt x="60" y="238"/>
                  </a:lnTo>
                  <a:lnTo>
                    <a:pt x="119" y="475"/>
                  </a:lnTo>
                  <a:lnTo>
                    <a:pt x="179" y="653"/>
                  </a:lnTo>
                  <a:lnTo>
                    <a:pt x="179" y="653"/>
                  </a:lnTo>
                  <a:lnTo>
                    <a:pt x="416" y="949"/>
                  </a:lnTo>
                  <a:lnTo>
                    <a:pt x="534" y="1009"/>
                  </a:lnTo>
                  <a:lnTo>
                    <a:pt x="653" y="1127"/>
                  </a:lnTo>
                  <a:lnTo>
                    <a:pt x="653" y="1127"/>
                  </a:lnTo>
                  <a:lnTo>
                    <a:pt x="2787" y="1779"/>
                  </a:lnTo>
                  <a:lnTo>
                    <a:pt x="6106" y="2965"/>
                  </a:lnTo>
                  <a:lnTo>
                    <a:pt x="9840" y="4328"/>
                  </a:lnTo>
                  <a:lnTo>
                    <a:pt x="11559" y="4980"/>
                  </a:lnTo>
                  <a:lnTo>
                    <a:pt x="13041" y="5632"/>
                  </a:lnTo>
                  <a:lnTo>
                    <a:pt x="13041" y="5632"/>
                  </a:lnTo>
                  <a:lnTo>
                    <a:pt x="14582" y="6402"/>
                  </a:lnTo>
                  <a:lnTo>
                    <a:pt x="16182" y="7232"/>
                  </a:lnTo>
                  <a:lnTo>
                    <a:pt x="17782" y="8180"/>
                  </a:lnTo>
                  <a:lnTo>
                    <a:pt x="19323" y="9129"/>
                  </a:lnTo>
                  <a:lnTo>
                    <a:pt x="21931" y="10788"/>
                  </a:lnTo>
                  <a:lnTo>
                    <a:pt x="23413" y="11855"/>
                  </a:lnTo>
                  <a:lnTo>
                    <a:pt x="23413" y="11855"/>
                  </a:lnTo>
                  <a:lnTo>
                    <a:pt x="27029" y="14700"/>
                  </a:lnTo>
                  <a:lnTo>
                    <a:pt x="27029" y="14700"/>
                  </a:lnTo>
                  <a:lnTo>
                    <a:pt x="27207" y="14819"/>
                  </a:lnTo>
                  <a:lnTo>
                    <a:pt x="27503" y="14819"/>
                  </a:lnTo>
                  <a:lnTo>
                    <a:pt x="27503" y="14819"/>
                  </a:lnTo>
                  <a:lnTo>
                    <a:pt x="27799" y="14760"/>
                  </a:lnTo>
                  <a:lnTo>
                    <a:pt x="28036" y="14582"/>
                  </a:lnTo>
                  <a:lnTo>
                    <a:pt x="35505" y="6343"/>
                  </a:lnTo>
                  <a:lnTo>
                    <a:pt x="35505" y="6343"/>
                  </a:lnTo>
                  <a:lnTo>
                    <a:pt x="35564" y="6224"/>
                  </a:lnTo>
                  <a:lnTo>
                    <a:pt x="35623" y="6106"/>
                  </a:lnTo>
                  <a:lnTo>
                    <a:pt x="35623" y="6106"/>
                  </a:lnTo>
                  <a:lnTo>
                    <a:pt x="35623" y="5810"/>
                  </a:lnTo>
                  <a:lnTo>
                    <a:pt x="35623" y="5810"/>
                  </a:lnTo>
                  <a:lnTo>
                    <a:pt x="35623" y="5454"/>
                  </a:lnTo>
                  <a:lnTo>
                    <a:pt x="35564" y="5217"/>
                  </a:lnTo>
                  <a:lnTo>
                    <a:pt x="35564" y="5217"/>
                  </a:lnTo>
                  <a:lnTo>
                    <a:pt x="35564" y="5454"/>
                  </a:lnTo>
                  <a:lnTo>
                    <a:pt x="35445" y="5691"/>
                  </a:lnTo>
                  <a:lnTo>
                    <a:pt x="34912" y="6284"/>
                  </a:lnTo>
                  <a:lnTo>
                    <a:pt x="34912" y="6284"/>
                  </a:lnTo>
                  <a:lnTo>
                    <a:pt x="31178" y="10255"/>
                  </a:lnTo>
                  <a:lnTo>
                    <a:pt x="28985" y="12626"/>
                  </a:lnTo>
                  <a:lnTo>
                    <a:pt x="28155" y="13396"/>
                  </a:lnTo>
                  <a:lnTo>
                    <a:pt x="27740" y="13752"/>
                  </a:lnTo>
                  <a:lnTo>
                    <a:pt x="27740" y="13752"/>
                  </a:lnTo>
                  <a:lnTo>
                    <a:pt x="27444" y="13871"/>
                  </a:lnTo>
                  <a:lnTo>
                    <a:pt x="27444" y="13871"/>
                  </a:lnTo>
                  <a:lnTo>
                    <a:pt x="27207" y="13811"/>
                  </a:lnTo>
                  <a:lnTo>
                    <a:pt x="27029" y="13633"/>
                  </a:lnTo>
                  <a:lnTo>
                    <a:pt x="26377" y="13041"/>
                  </a:lnTo>
                  <a:lnTo>
                    <a:pt x="26377" y="13041"/>
                  </a:lnTo>
                  <a:lnTo>
                    <a:pt x="25843" y="12626"/>
                  </a:lnTo>
                  <a:lnTo>
                    <a:pt x="25014" y="11974"/>
                  </a:lnTo>
                  <a:lnTo>
                    <a:pt x="23828" y="11085"/>
                  </a:lnTo>
                  <a:lnTo>
                    <a:pt x="22346" y="10018"/>
                  </a:lnTo>
                  <a:lnTo>
                    <a:pt x="20568" y="8832"/>
                  </a:lnTo>
                  <a:lnTo>
                    <a:pt x="18612" y="7588"/>
                  </a:lnTo>
                  <a:lnTo>
                    <a:pt x="16478" y="6343"/>
                  </a:lnTo>
                  <a:lnTo>
                    <a:pt x="14167" y="5039"/>
                  </a:lnTo>
                  <a:lnTo>
                    <a:pt x="14167" y="5039"/>
                  </a:lnTo>
                  <a:lnTo>
                    <a:pt x="12981" y="4446"/>
                  </a:lnTo>
                  <a:lnTo>
                    <a:pt x="11796" y="3913"/>
                  </a:lnTo>
                  <a:lnTo>
                    <a:pt x="10670" y="3439"/>
                  </a:lnTo>
                  <a:lnTo>
                    <a:pt x="9484" y="2965"/>
                  </a:lnTo>
                  <a:lnTo>
                    <a:pt x="7232" y="2194"/>
                  </a:lnTo>
                  <a:lnTo>
                    <a:pt x="5217" y="1542"/>
                  </a:lnTo>
                  <a:lnTo>
                    <a:pt x="3439" y="1068"/>
                  </a:lnTo>
                  <a:lnTo>
                    <a:pt x="1957" y="712"/>
                  </a:lnTo>
                  <a:lnTo>
                    <a:pt x="475" y="357"/>
                  </a:lnTo>
                  <a:lnTo>
                    <a:pt x="475" y="357"/>
                  </a:lnTo>
                  <a:lnTo>
                    <a:pt x="238" y="297"/>
                  </a:lnTo>
                  <a:lnTo>
                    <a:pt x="119" y="17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835;p56">
              <a:extLst>
                <a:ext uri="{FF2B5EF4-FFF2-40B4-BE49-F238E27FC236}">
                  <a16:creationId xmlns:a16="http://schemas.microsoft.com/office/drawing/2014/main" id="{46309CE0-B8CD-4967-9C8F-1631A45E02A8}"/>
                </a:ext>
              </a:extLst>
            </p:cNvPr>
            <p:cNvSpPr/>
            <p:nvPr/>
          </p:nvSpPr>
          <p:spPr>
            <a:xfrm>
              <a:off x="912475" y="1458263"/>
              <a:ext cx="88925" cy="189700"/>
            </a:xfrm>
            <a:custGeom>
              <a:avLst/>
              <a:gdLst/>
              <a:ahLst/>
              <a:cxnLst/>
              <a:rect l="l" t="t" r="r" b="b"/>
              <a:pathLst>
                <a:path w="3557" h="7588" extrusionOk="0">
                  <a:moveTo>
                    <a:pt x="2134" y="1"/>
                  </a:moveTo>
                  <a:lnTo>
                    <a:pt x="0" y="7291"/>
                  </a:lnTo>
                  <a:lnTo>
                    <a:pt x="1245" y="7588"/>
                  </a:lnTo>
                  <a:lnTo>
                    <a:pt x="3557" y="357"/>
                  </a:lnTo>
                  <a:lnTo>
                    <a:pt x="2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36;p56">
              <a:extLst>
                <a:ext uri="{FF2B5EF4-FFF2-40B4-BE49-F238E27FC236}">
                  <a16:creationId xmlns:a16="http://schemas.microsoft.com/office/drawing/2014/main" id="{007B0D96-A28A-409A-8AC7-46CB85FD18FD}"/>
                </a:ext>
              </a:extLst>
            </p:cNvPr>
            <p:cNvSpPr/>
            <p:nvPr/>
          </p:nvSpPr>
          <p:spPr>
            <a:xfrm>
              <a:off x="958400" y="1468638"/>
              <a:ext cx="96350" cy="188225"/>
            </a:xfrm>
            <a:custGeom>
              <a:avLst/>
              <a:gdLst/>
              <a:ahLst/>
              <a:cxnLst/>
              <a:rect l="l" t="t" r="r" b="b"/>
              <a:pathLst>
                <a:path w="3854" h="7529" extrusionOk="0">
                  <a:moveTo>
                    <a:pt x="2609" y="1"/>
                  </a:moveTo>
                  <a:lnTo>
                    <a:pt x="1" y="7291"/>
                  </a:lnTo>
                  <a:lnTo>
                    <a:pt x="1009" y="7528"/>
                  </a:lnTo>
                  <a:lnTo>
                    <a:pt x="3854" y="416"/>
                  </a:lnTo>
                  <a:lnTo>
                    <a:pt x="2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37;p56">
              <a:extLst>
                <a:ext uri="{FF2B5EF4-FFF2-40B4-BE49-F238E27FC236}">
                  <a16:creationId xmlns:a16="http://schemas.microsoft.com/office/drawing/2014/main" id="{579F8BBF-A5AE-4564-9F63-0BE69867218A}"/>
                </a:ext>
              </a:extLst>
            </p:cNvPr>
            <p:cNvSpPr/>
            <p:nvPr/>
          </p:nvSpPr>
          <p:spPr>
            <a:xfrm>
              <a:off x="1007300" y="1483463"/>
              <a:ext cx="103750" cy="189700"/>
            </a:xfrm>
            <a:custGeom>
              <a:avLst/>
              <a:gdLst/>
              <a:ahLst/>
              <a:cxnLst/>
              <a:rect l="l" t="t" r="r" b="b"/>
              <a:pathLst>
                <a:path w="4150" h="7588" extrusionOk="0">
                  <a:moveTo>
                    <a:pt x="2787" y="1"/>
                  </a:moveTo>
                  <a:lnTo>
                    <a:pt x="1" y="7291"/>
                  </a:lnTo>
                  <a:lnTo>
                    <a:pt x="1127" y="7587"/>
                  </a:lnTo>
                  <a:lnTo>
                    <a:pt x="4150" y="416"/>
                  </a:lnTo>
                  <a:lnTo>
                    <a:pt x="2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38;p56">
              <a:extLst>
                <a:ext uri="{FF2B5EF4-FFF2-40B4-BE49-F238E27FC236}">
                  <a16:creationId xmlns:a16="http://schemas.microsoft.com/office/drawing/2014/main" id="{EA79F1FD-C578-4EFA-88A4-2436DFF5E926}"/>
                </a:ext>
              </a:extLst>
            </p:cNvPr>
            <p:cNvSpPr/>
            <p:nvPr/>
          </p:nvSpPr>
          <p:spPr>
            <a:xfrm>
              <a:off x="1059175" y="1496813"/>
              <a:ext cx="100775" cy="194125"/>
            </a:xfrm>
            <a:custGeom>
              <a:avLst/>
              <a:gdLst/>
              <a:ahLst/>
              <a:cxnLst/>
              <a:rect l="l" t="t" r="r" b="b"/>
              <a:pathLst>
                <a:path w="4031" h="7765" extrusionOk="0">
                  <a:moveTo>
                    <a:pt x="2845" y="0"/>
                  </a:moveTo>
                  <a:lnTo>
                    <a:pt x="0" y="7350"/>
                  </a:lnTo>
                  <a:lnTo>
                    <a:pt x="1186" y="7765"/>
                  </a:lnTo>
                  <a:lnTo>
                    <a:pt x="4031" y="474"/>
                  </a:lnTo>
                  <a:lnTo>
                    <a:pt x="2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39;p56">
              <a:extLst>
                <a:ext uri="{FF2B5EF4-FFF2-40B4-BE49-F238E27FC236}">
                  <a16:creationId xmlns:a16="http://schemas.microsoft.com/office/drawing/2014/main" id="{447A74FD-F687-4C11-8AC1-2D0B5B0C4BA1}"/>
                </a:ext>
              </a:extLst>
            </p:cNvPr>
            <p:cNvSpPr/>
            <p:nvPr/>
          </p:nvSpPr>
          <p:spPr>
            <a:xfrm>
              <a:off x="1127325" y="1520513"/>
              <a:ext cx="105250" cy="192650"/>
            </a:xfrm>
            <a:custGeom>
              <a:avLst/>
              <a:gdLst/>
              <a:ahLst/>
              <a:cxnLst/>
              <a:rect l="l" t="t" r="r" b="b"/>
              <a:pathLst>
                <a:path w="4210" h="7706" extrusionOk="0">
                  <a:moveTo>
                    <a:pt x="2905" y="0"/>
                  </a:moveTo>
                  <a:lnTo>
                    <a:pt x="1423" y="3616"/>
                  </a:lnTo>
                  <a:lnTo>
                    <a:pt x="1" y="7172"/>
                  </a:lnTo>
                  <a:lnTo>
                    <a:pt x="1127" y="7706"/>
                  </a:lnTo>
                  <a:lnTo>
                    <a:pt x="4209" y="475"/>
                  </a:lnTo>
                  <a:lnTo>
                    <a:pt x="2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40;p56">
              <a:extLst>
                <a:ext uri="{FF2B5EF4-FFF2-40B4-BE49-F238E27FC236}">
                  <a16:creationId xmlns:a16="http://schemas.microsoft.com/office/drawing/2014/main" id="{478FE887-1620-40B1-86D1-26B7663DCD1A}"/>
                </a:ext>
              </a:extLst>
            </p:cNvPr>
            <p:cNvSpPr/>
            <p:nvPr/>
          </p:nvSpPr>
          <p:spPr>
            <a:xfrm>
              <a:off x="1176225" y="1544213"/>
              <a:ext cx="111175" cy="189700"/>
            </a:xfrm>
            <a:custGeom>
              <a:avLst/>
              <a:gdLst/>
              <a:ahLst/>
              <a:cxnLst/>
              <a:rect l="l" t="t" r="r" b="b"/>
              <a:pathLst>
                <a:path w="4447" h="7588" extrusionOk="0">
                  <a:moveTo>
                    <a:pt x="3202" y="1"/>
                  </a:moveTo>
                  <a:lnTo>
                    <a:pt x="1" y="7054"/>
                  </a:lnTo>
                  <a:lnTo>
                    <a:pt x="1008" y="7588"/>
                  </a:lnTo>
                  <a:lnTo>
                    <a:pt x="4446" y="593"/>
                  </a:lnTo>
                  <a:lnTo>
                    <a:pt x="3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41;p56">
              <a:extLst>
                <a:ext uri="{FF2B5EF4-FFF2-40B4-BE49-F238E27FC236}">
                  <a16:creationId xmlns:a16="http://schemas.microsoft.com/office/drawing/2014/main" id="{8C25A251-9FD3-4248-8762-0D29C1802630}"/>
                </a:ext>
              </a:extLst>
            </p:cNvPr>
            <p:cNvSpPr/>
            <p:nvPr/>
          </p:nvSpPr>
          <p:spPr>
            <a:xfrm>
              <a:off x="1219200" y="1569413"/>
              <a:ext cx="121550" cy="182275"/>
            </a:xfrm>
            <a:custGeom>
              <a:avLst/>
              <a:gdLst/>
              <a:ahLst/>
              <a:cxnLst/>
              <a:rect l="l" t="t" r="r" b="b"/>
              <a:pathLst>
                <a:path w="4862" h="7291" extrusionOk="0">
                  <a:moveTo>
                    <a:pt x="3676" y="0"/>
                  </a:moveTo>
                  <a:lnTo>
                    <a:pt x="1" y="6757"/>
                  </a:lnTo>
                  <a:lnTo>
                    <a:pt x="1068" y="7291"/>
                  </a:lnTo>
                  <a:lnTo>
                    <a:pt x="4861" y="534"/>
                  </a:lnTo>
                  <a:lnTo>
                    <a:pt x="3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42;p56">
              <a:extLst>
                <a:ext uri="{FF2B5EF4-FFF2-40B4-BE49-F238E27FC236}">
                  <a16:creationId xmlns:a16="http://schemas.microsoft.com/office/drawing/2014/main" id="{D6DC26B2-A342-4C09-87C4-5440DC58E056}"/>
                </a:ext>
              </a:extLst>
            </p:cNvPr>
            <p:cNvSpPr/>
            <p:nvPr/>
          </p:nvSpPr>
          <p:spPr>
            <a:xfrm>
              <a:off x="1287375" y="1600538"/>
              <a:ext cx="124500" cy="183750"/>
            </a:xfrm>
            <a:custGeom>
              <a:avLst/>
              <a:gdLst/>
              <a:ahLst/>
              <a:cxnLst/>
              <a:rect l="l" t="t" r="r" b="b"/>
              <a:pathLst>
                <a:path w="4980" h="7350" extrusionOk="0">
                  <a:moveTo>
                    <a:pt x="3675" y="0"/>
                  </a:moveTo>
                  <a:lnTo>
                    <a:pt x="0" y="6757"/>
                  </a:lnTo>
                  <a:lnTo>
                    <a:pt x="949" y="7350"/>
                  </a:lnTo>
                  <a:lnTo>
                    <a:pt x="4979" y="771"/>
                  </a:lnTo>
                  <a:lnTo>
                    <a:pt x="36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43;p56">
              <a:extLst>
                <a:ext uri="{FF2B5EF4-FFF2-40B4-BE49-F238E27FC236}">
                  <a16:creationId xmlns:a16="http://schemas.microsoft.com/office/drawing/2014/main" id="{76144FE8-0B7B-4E92-8128-81C1503467F4}"/>
                </a:ext>
              </a:extLst>
            </p:cNvPr>
            <p:cNvSpPr/>
            <p:nvPr/>
          </p:nvSpPr>
          <p:spPr>
            <a:xfrm>
              <a:off x="1325900" y="1624238"/>
              <a:ext cx="131900" cy="182275"/>
            </a:xfrm>
            <a:custGeom>
              <a:avLst/>
              <a:gdLst/>
              <a:ahLst/>
              <a:cxnLst/>
              <a:rect l="l" t="t" r="r" b="b"/>
              <a:pathLst>
                <a:path w="5276" h="7291" extrusionOk="0">
                  <a:moveTo>
                    <a:pt x="3912" y="0"/>
                  </a:moveTo>
                  <a:lnTo>
                    <a:pt x="0" y="6698"/>
                  </a:lnTo>
                  <a:lnTo>
                    <a:pt x="949" y="7291"/>
                  </a:lnTo>
                  <a:lnTo>
                    <a:pt x="5276" y="890"/>
                  </a:lnTo>
                  <a:lnTo>
                    <a:pt x="3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44;p56">
              <a:extLst>
                <a:ext uri="{FF2B5EF4-FFF2-40B4-BE49-F238E27FC236}">
                  <a16:creationId xmlns:a16="http://schemas.microsoft.com/office/drawing/2014/main" id="{5516AC81-B5CC-4893-91E9-E66C6884A346}"/>
                </a:ext>
              </a:extLst>
            </p:cNvPr>
            <p:cNvSpPr/>
            <p:nvPr/>
          </p:nvSpPr>
          <p:spPr>
            <a:xfrm>
              <a:off x="1368875" y="1656838"/>
              <a:ext cx="134850" cy="176350"/>
            </a:xfrm>
            <a:custGeom>
              <a:avLst/>
              <a:gdLst/>
              <a:ahLst/>
              <a:cxnLst/>
              <a:rect l="l" t="t" r="r" b="b"/>
              <a:pathLst>
                <a:path w="5394" h="7054" extrusionOk="0">
                  <a:moveTo>
                    <a:pt x="4327" y="0"/>
                  </a:moveTo>
                  <a:lnTo>
                    <a:pt x="0" y="6402"/>
                  </a:lnTo>
                  <a:lnTo>
                    <a:pt x="949" y="7054"/>
                  </a:lnTo>
                  <a:lnTo>
                    <a:pt x="5394" y="652"/>
                  </a:lnTo>
                  <a:lnTo>
                    <a:pt x="43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45;p56">
              <a:extLst>
                <a:ext uri="{FF2B5EF4-FFF2-40B4-BE49-F238E27FC236}">
                  <a16:creationId xmlns:a16="http://schemas.microsoft.com/office/drawing/2014/main" id="{54F02E0F-C712-4546-B83E-C29DF14E377F}"/>
                </a:ext>
              </a:extLst>
            </p:cNvPr>
            <p:cNvSpPr/>
            <p:nvPr/>
          </p:nvSpPr>
          <p:spPr>
            <a:xfrm>
              <a:off x="1408875" y="1686463"/>
              <a:ext cx="137825" cy="174875"/>
            </a:xfrm>
            <a:custGeom>
              <a:avLst/>
              <a:gdLst/>
              <a:ahLst/>
              <a:cxnLst/>
              <a:rect l="l" t="t" r="r" b="b"/>
              <a:pathLst>
                <a:path w="5513" h="6995" extrusionOk="0">
                  <a:moveTo>
                    <a:pt x="4565" y="1"/>
                  </a:moveTo>
                  <a:lnTo>
                    <a:pt x="1" y="6284"/>
                  </a:lnTo>
                  <a:lnTo>
                    <a:pt x="1186" y="6995"/>
                  </a:lnTo>
                  <a:lnTo>
                    <a:pt x="5513" y="594"/>
                  </a:lnTo>
                  <a:lnTo>
                    <a:pt x="4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46;p56">
              <a:extLst>
                <a:ext uri="{FF2B5EF4-FFF2-40B4-BE49-F238E27FC236}">
                  <a16:creationId xmlns:a16="http://schemas.microsoft.com/office/drawing/2014/main" id="{F7998BE8-FCA5-45F2-A121-238539865BA0}"/>
                </a:ext>
              </a:extLst>
            </p:cNvPr>
            <p:cNvSpPr/>
            <p:nvPr/>
          </p:nvSpPr>
          <p:spPr>
            <a:xfrm>
              <a:off x="1471100" y="1733888"/>
              <a:ext cx="140800" cy="167475"/>
            </a:xfrm>
            <a:custGeom>
              <a:avLst/>
              <a:gdLst/>
              <a:ahLst/>
              <a:cxnLst/>
              <a:rect l="l" t="t" r="r" b="b"/>
              <a:pathLst>
                <a:path w="5632" h="6699" extrusionOk="0">
                  <a:moveTo>
                    <a:pt x="4624" y="1"/>
                  </a:moveTo>
                  <a:lnTo>
                    <a:pt x="1" y="5987"/>
                  </a:lnTo>
                  <a:lnTo>
                    <a:pt x="890" y="6698"/>
                  </a:lnTo>
                  <a:lnTo>
                    <a:pt x="5632" y="890"/>
                  </a:lnTo>
                  <a:lnTo>
                    <a:pt x="4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47;p56">
              <a:extLst>
                <a:ext uri="{FF2B5EF4-FFF2-40B4-BE49-F238E27FC236}">
                  <a16:creationId xmlns:a16="http://schemas.microsoft.com/office/drawing/2014/main" id="{475F153B-5F8D-47EB-922F-8A56BF4B867A}"/>
                </a:ext>
              </a:extLst>
            </p:cNvPr>
            <p:cNvSpPr/>
            <p:nvPr/>
          </p:nvSpPr>
          <p:spPr>
            <a:xfrm>
              <a:off x="1505200" y="1770938"/>
              <a:ext cx="149675" cy="158575"/>
            </a:xfrm>
            <a:custGeom>
              <a:avLst/>
              <a:gdLst/>
              <a:ahLst/>
              <a:cxnLst/>
              <a:rect l="l" t="t" r="r" b="b"/>
              <a:pathLst>
                <a:path w="5987" h="6343" extrusionOk="0">
                  <a:moveTo>
                    <a:pt x="5157" y="0"/>
                  </a:moveTo>
                  <a:lnTo>
                    <a:pt x="0" y="5513"/>
                  </a:lnTo>
                  <a:lnTo>
                    <a:pt x="949" y="6342"/>
                  </a:lnTo>
                  <a:lnTo>
                    <a:pt x="5987" y="1008"/>
                  </a:lnTo>
                  <a:lnTo>
                    <a:pt x="5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48;p56">
              <a:extLst>
                <a:ext uri="{FF2B5EF4-FFF2-40B4-BE49-F238E27FC236}">
                  <a16:creationId xmlns:a16="http://schemas.microsoft.com/office/drawing/2014/main" id="{DED85EF7-B22E-42B4-970A-9BFEAC7E3BA1}"/>
                </a:ext>
              </a:extLst>
            </p:cNvPr>
            <p:cNvSpPr/>
            <p:nvPr/>
          </p:nvSpPr>
          <p:spPr>
            <a:xfrm>
              <a:off x="1539275" y="1815388"/>
              <a:ext cx="151175" cy="148200"/>
            </a:xfrm>
            <a:custGeom>
              <a:avLst/>
              <a:gdLst/>
              <a:ahLst/>
              <a:cxnLst/>
              <a:rect l="l" t="t" r="r" b="b"/>
              <a:pathLst>
                <a:path w="6047" h="5928" extrusionOk="0">
                  <a:moveTo>
                    <a:pt x="5216" y="0"/>
                  </a:moveTo>
                  <a:lnTo>
                    <a:pt x="1" y="5039"/>
                  </a:lnTo>
                  <a:lnTo>
                    <a:pt x="830" y="5928"/>
                  </a:lnTo>
                  <a:lnTo>
                    <a:pt x="6046" y="1008"/>
                  </a:lnTo>
                  <a:lnTo>
                    <a:pt x="52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49;p56">
              <a:extLst>
                <a:ext uri="{FF2B5EF4-FFF2-40B4-BE49-F238E27FC236}">
                  <a16:creationId xmlns:a16="http://schemas.microsoft.com/office/drawing/2014/main" id="{F878D1C1-A3D7-4AD1-9A70-97CBE9C1F95B}"/>
                </a:ext>
              </a:extLst>
            </p:cNvPr>
            <p:cNvSpPr/>
            <p:nvPr/>
          </p:nvSpPr>
          <p:spPr>
            <a:xfrm>
              <a:off x="967300" y="1450863"/>
              <a:ext cx="63750" cy="108200"/>
            </a:xfrm>
            <a:custGeom>
              <a:avLst/>
              <a:gdLst/>
              <a:ahLst/>
              <a:cxnLst/>
              <a:rect l="l" t="t" r="r" b="b"/>
              <a:pathLst>
                <a:path w="2550" h="4328" extrusionOk="0">
                  <a:moveTo>
                    <a:pt x="1305" y="1"/>
                  </a:moveTo>
                  <a:lnTo>
                    <a:pt x="1" y="3972"/>
                  </a:lnTo>
                  <a:lnTo>
                    <a:pt x="949" y="4327"/>
                  </a:lnTo>
                  <a:lnTo>
                    <a:pt x="2549" y="593"/>
                  </a:lnTo>
                  <a:lnTo>
                    <a:pt x="1305"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50;p56">
              <a:extLst>
                <a:ext uri="{FF2B5EF4-FFF2-40B4-BE49-F238E27FC236}">
                  <a16:creationId xmlns:a16="http://schemas.microsoft.com/office/drawing/2014/main" id="{DC2078C0-A55C-4F34-B00D-5647F9262F60}"/>
                </a:ext>
              </a:extLst>
            </p:cNvPr>
            <p:cNvSpPr/>
            <p:nvPr/>
          </p:nvSpPr>
          <p:spPr>
            <a:xfrm>
              <a:off x="1019175" y="1471613"/>
              <a:ext cx="65225" cy="102275"/>
            </a:xfrm>
            <a:custGeom>
              <a:avLst/>
              <a:gdLst/>
              <a:ahLst/>
              <a:cxnLst/>
              <a:rect l="l" t="t" r="r" b="b"/>
              <a:pathLst>
                <a:path w="2609" h="4091" extrusionOk="0">
                  <a:moveTo>
                    <a:pt x="1423" y="0"/>
                  </a:moveTo>
                  <a:lnTo>
                    <a:pt x="0" y="3735"/>
                  </a:lnTo>
                  <a:lnTo>
                    <a:pt x="1008" y="4090"/>
                  </a:lnTo>
                  <a:lnTo>
                    <a:pt x="2608" y="297"/>
                  </a:lnTo>
                  <a:lnTo>
                    <a:pt x="142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51;p56">
              <a:extLst>
                <a:ext uri="{FF2B5EF4-FFF2-40B4-BE49-F238E27FC236}">
                  <a16:creationId xmlns:a16="http://schemas.microsoft.com/office/drawing/2014/main" id="{04E1A088-AE54-461B-9602-1B6CEEAFE5BE}"/>
                </a:ext>
              </a:extLst>
            </p:cNvPr>
            <p:cNvSpPr/>
            <p:nvPr/>
          </p:nvSpPr>
          <p:spPr>
            <a:xfrm>
              <a:off x="1074000" y="1486438"/>
              <a:ext cx="65225" cy="103750"/>
            </a:xfrm>
            <a:custGeom>
              <a:avLst/>
              <a:gdLst/>
              <a:ahLst/>
              <a:cxnLst/>
              <a:rect l="l" t="t" r="r" b="b"/>
              <a:pathLst>
                <a:path w="2609" h="4150" extrusionOk="0">
                  <a:moveTo>
                    <a:pt x="1423" y="0"/>
                  </a:moveTo>
                  <a:lnTo>
                    <a:pt x="0" y="3675"/>
                  </a:lnTo>
                  <a:lnTo>
                    <a:pt x="474" y="3912"/>
                  </a:lnTo>
                  <a:lnTo>
                    <a:pt x="771" y="4090"/>
                  </a:lnTo>
                  <a:lnTo>
                    <a:pt x="889" y="4149"/>
                  </a:lnTo>
                  <a:lnTo>
                    <a:pt x="948" y="4090"/>
                  </a:lnTo>
                  <a:lnTo>
                    <a:pt x="2608" y="356"/>
                  </a:lnTo>
                  <a:lnTo>
                    <a:pt x="142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52;p56">
              <a:extLst>
                <a:ext uri="{FF2B5EF4-FFF2-40B4-BE49-F238E27FC236}">
                  <a16:creationId xmlns:a16="http://schemas.microsoft.com/office/drawing/2014/main" id="{F16E2851-6267-4B4C-8BF3-B7CD558D7269}"/>
                </a:ext>
              </a:extLst>
            </p:cNvPr>
            <p:cNvSpPr/>
            <p:nvPr/>
          </p:nvSpPr>
          <p:spPr>
            <a:xfrm>
              <a:off x="1191050" y="1523463"/>
              <a:ext cx="74125" cy="108200"/>
            </a:xfrm>
            <a:custGeom>
              <a:avLst/>
              <a:gdLst/>
              <a:ahLst/>
              <a:cxnLst/>
              <a:rect l="l" t="t" r="r" b="b"/>
              <a:pathLst>
                <a:path w="2965" h="4328" extrusionOk="0">
                  <a:moveTo>
                    <a:pt x="1601" y="1"/>
                  </a:moveTo>
                  <a:lnTo>
                    <a:pt x="1" y="3794"/>
                  </a:lnTo>
                  <a:lnTo>
                    <a:pt x="1127" y="4328"/>
                  </a:lnTo>
                  <a:lnTo>
                    <a:pt x="2964" y="712"/>
                  </a:lnTo>
                  <a:lnTo>
                    <a:pt x="1601"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53;p56">
              <a:extLst>
                <a:ext uri="{FF2B5EF4-FFF2-40B4-BE49-F238E27FC236}">
                  <a16:creationId xmlns:a16="http://schemas.microsoft.com/office/drawing/2014/main" id="{7FE9AF19-F057-4E94-A1D3-6B9003A6184E}"/>
                </a:ext>
              </a:extLst>
            </p:cNvPr>
            <p:cNvSpPr/>
            <p:nvPr/>
          </p:nvSpPr>
          <p:spPr>
            <a:xfrm>
              <a:off x="1241425" y="1548663"/>
              <a:ext cx="80050" cy="105225"/>
            </a:xfrm>
            <a:custGeom>
              <a:avLst/>
              <a:gdLst/>
              <a:ahLst/>
              <a:cxnLst/>
              <a:rect l="l" t="t" r="r" b="b"/>
              <a:pathLst>
                <a:path w="3202" h="4209" extrusionOk="0">
                  <a:moveTo>
                    <a:pt x="1838" y="1"/>
                  </a:moveTo>
                  <a:lnTo>
                    <a:pt x="1" y="3675"/>
                  </a:lnTo>
                  <a:lnTo>
                    <a:pt x="1008" y="4209"/>
                  </a:lnTo>
                  <a:lnTo>
                    <a:pt x="3202" y="712"/>
                  </a:lnTo>
                  <a:lnTo>
                    <a:pt x="1838"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54;p56">
              <a:extLst>
                <a:ext uri="{FF2B5EF4-FFF2-40B4-BE49-F238E27FC236}">
                  <a16:creationId xmlns:a16="http://schemas.microsoft.com/office/drawing/2014/main" id="{34BEACDE-1992-4581-99FB-6115EF132C28}"/>
                </a:ext>
              </a:extLst>
            </p:cNvPr>
            <p:cNvSpPr/>
            <p:nvPr/>
          </p:nvSpPr>
          <p:spPr>
            <a:xfrm>
              <a:off x="1357025" y="1610888"/>
              <a:ext cx="77075" cy="99325"/>
            </a:xfrm>
            <a:custGeom>
              <a:avLst/>
              <a:gdLst/>
              <a:ahLst/>
              <a:cxnLst/>
              <a:rect l="l" t="t" r="r" b="b"/>
              <a:pathLst>
                <a:path w="3083" h="3973" extrusionOk="0">
                  <a:moveTo>
                    <a:pt x="1956" y="1"/>
                  </a:moveTo>
                  <a:lnTo>
                    <a:pt x="0" y="3557"/>
                  </a:lnTo>
                  <a:lnTo>
                    <a:pt x="771" y="3972"/>
                  </a:lnTo>
                  <a:lnTo>
                    <a:pt x="3082" y="653"/>
                  </a:lnTo>
                  <a:lnTo>
                    <a:pt x="1956" y="1"/>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55;p56">
              <a:extLst>
                <a:ext uri="{FF2B5EF4-FFF2-40B4-BE49-F238E27FC236}">
                  <a16:creationId xmlns:a16="http://schemas.microsoft.com/office/drawing/2014/main" id="{62B19EA1-2F95-4D20-920C-8312CF99C76E}"/>
                </a:ext>
              </a:extLst>
            </p:cNvPr>
            <p:cNvSpPr/>
            <p:nvPr/>
          </p:nvSpPr>
          <p:spPr>
            <a:xfrm>
              <a:off x="1401475" y="1639063"/>
              <a:ext cx="84475" cy="97825"/>
            </a:xfrm>
            <a:custGeom>
              <a:avLst/>
              <a:gdLst/>
              <a:ahLst/>
              <a:cxnLst/>
              <a:rect l="l" t="t" r="r" b="b"/>
              <a:pathLst>
                <a:path w="3379" h="3913" extrusionOk="0">
                  <a:moveTo>
                    <a:pt x="2075" y="0"/>
                  </a:moveTo>
                  <a:lnTo>
                    <a:pt x="0" y="3319"/>
                  </a:lnTo>
                  <a:lnTo>
                    <a:pt x="949" y="3912"/>
                  </a:lnTo>
                  <a:lnTo>
                    <a:pt x="3379" y="711"/>
                  </a:lnTo>
                  <a:lnTo>
                    <a:pt x="2075"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56;p56">
              <a:extLst>
                <a:ext uri="{FF2B5EF4-FFF2-40B4-BE49-F238E27FC236}">
                  <a16:creationId xmlns:a16="http://schemas.microsoft.com/office/drawing/2014/main" id="{7BD8048A-D032-4216-AAFE-30D720BA41DF}"/>
                </a:ext>
              </a:extLst>
            </p:cNvPr>
            <p:cNvSpPr/>
            <p:nvPr/>
          </p:nvSpPr>
          <p:spPr>
            <a:xfrm>
              <a:off x="1447400" y="1667213"/>
              <a:ext cx="85975" cy="97825"/>
            </a:xfrm>
            <a:custGeom>
              <a:avLst/>
              <a:gdLst/>
              <a:ahLst/>
              <a:cxnLst/>
              <a:rect l="l" t="t" r="r" b="b"/>
              <a:pathLst>
                <a:path w="3439" h="3913" extrusionOk="0">
                  <a:moveTo>
                    <a:pt x="2253" y="0"/>
                  </a:moveTo>
                  <a:lnTo>
                    <a:pt x="1" y="3260"/>
                  </a:lnTo>
                  <a:lnTo>
                    <a:pt x="949" y="3912"/>
                  </a:lnTo>
                  <a:lnTo>
                    <a:pt x="3438" y="771"/>
                  </a:lnTo>
                  <a:lnTo>
                    <a:pt x="2253"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57;p56">
              <a:extLst>
                <a:ext uri="{FF2B5EF4-FFF2-40B4-BE49-F238E27FC236}">
                  <a16:creationId xmlns:a16="http://schemas.microsoft.com/office/drawing/2014/main" id="{22C3985E-21C3-48F4-B3E9-EE6A77F1C74C}"/>
                </a:ext>
              </a:extLst>
            </p:cNvPr>
            <p:cNvSpPr/>
            <p:nvPr/>
          </p:nvSpPr>
          <p:spPr>
            <a:xfrm>
              <a:off x="1551125" y="1744263"/>
              <a:ext cx="90425" cy="96350"/>
            </a:xfrm>
            <a:custGeom>
              <a:avLst/>
              <a:gdLst/>
              <a:ahLst/>
              <a:cxnLst/>
              <a:rect l="l" t="t" r="r" b="b"/>
              <a:pathLst>
                <a:path w="3617" h="3854" extrusionOk="0">
                  <a:moveTo>
                    <a:pt x="2609" y="0"/>
                  </a:moveTo>
                  <a:lnTo>
                    <a:pt x="1" y="3379"/>
                  </a:lnTo>
                  <a:lnTo>
                    <a:pt x="830" y="3853"/>
                  </a:lnTo>
                  <a:lnTo>
                    <a:pt x="3616" y="949"/>
                  </a:lnTo>
                  <a:lnTo>
                    <a:pt x="2609"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58;p56">
              <a:extLst>
                <a:ext uri="{FF2B5EF4-FFF2-40B4-BE49-F238E27FC236}">
                  <a16:creationId xmlns:a16="http://schemas.microsoft.com/office/drawing/2014/main" id="{62DC16F9-66E8-497D-8F54-4CBB4C4501F3}"/>
                </a:ext>
              </a:extLst>
            </p:cNvPr>
            <p:cNvSpPr/>
            <p:nvPr/>
          </p:nvSpPr>
          <p:spPr>
            <a:xfrm>
              <a:off x="1597075" y="1785763"/>
              <a:ext cx="84475" cy="87450"/>
            </a:xfrm>
            <a:custGeom>
              <a:avLst/>
              <a:gdLst/>
              <a:ahLst/>
              <a:cxnLst/>
              <a:rect l="l" t="t" r="r" b="b"/>
              <a:pathLst>
                <a:path w="3379" h="3498" extrusionOk="0">
                  <a:moveTo>
                    <a:pt x="2430" y="0"/>
                  </a:moveTo>
                  <a:lnTo>
                    <a:pt x="0" y="2786"/>
                  </a:lnTo>
                  <a:lnTo>
                    <a:pt x="534" y="3497"/>
                  </a:lnTo>
                  <a:lnTo>
                    <a:pt x="3379" y="1185"/>
                  </a:lnTo>
                  <a:lnTo>
                    <a:pt x="2430" y="0"/>
                  </a:lnTo>
                  <a:close/>
                </a:path>
              </a:pathLst>
            </a:custGeom>
            <a:solidFill>
              <a:srgbClr val="3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CuadroTexto 17">
            <a:extLst>
              <a:ext uri="{FF2B5EF4-FFF2-40B4-BE49-F238E27FC236}">
                <a16:creationId xmlns:a16="http://schemas.microsoft.com/office/drawing/2014/main" id="{A7B8B2A0-5F6F-4D0F-8E05-AC47F66A42B5}"/>
              </a:ext>
            </a:extLst>
          </p:cNvPr>
          <p:cNvSpPr txBox="1"/>
          <p:nvPr/>
        </p:nvSpPr>
        <p:spPr>
          <a:xfrm>
            <a:off x="539550" y="1588168"/>
            <a:ext cx="6086092" cy="2031325"/>
          </a:xfrm>
          <a:prstGeom prst="rect">
            <a:avLst/>
          </a:prstGeom>
          <a:noFill/>
        </p:spPr>
        <p:txBody>
          <a:bodyPr wrap="square" rtlCol="0">
            <a:spAutoFit/>
          </a:bodyPr>
          <a:lstStyle/>
          <a:p>
            <a:r>
              <a:rPr lang="es-ES" dirty="0"/>
              <a:t>La palabra Navidad procede del latín '</a:t>
            </a:r>
            <a:r>
              <a:rPr lang="es-ES" dirty="0" err="1"/>
              <a:t>nativita</a:t>
            </a:r>
            <a:r>
              <a:rPr lang="es-ES" dirty="0"/>
              <a:t>', que significa nacimiento. La razón de esta fiesta se centra en el nacimiento del Niño Jesús, hijo de la Virgen María y San José; por este motivo abarca un mensaje de esperanza, unión, paz y amor.</a:t>
            </a:r>
          </a:p>
          <a:p>
            <a:endParaRPr lang="es-ES" dirty="0"/>
          </a:p>
          <a:p>
            <a:r>
              <a:rPr lang="es-MX" dirty="0">
                <a:hlinkClick r:id="rId3"/>
              </a:rPr>
              <a:t>https://www.youtube.com/watch?v=dxYnvaopVgs</a:t>
            </a:r>
            <a:endParaRPr lang="es-ES" dirty="0"/>
          </a:p>
          <a:p>
            <a:r>
              <a:rPr lang="es-MX" dirty="0">
                <a:hlinkClick r:id="rId4"/>
              </a:rPr>
              <a:t>https://www.youtube.com/watch?v=eU2GMkaPmvw</a:t>
            </a:r>
            <a:endParaRPr lang="es-ES" dirty="0"/>
          </a:p>
          <a:p>
            <a:r>
              <a:rPr lang="es-MX" dirty="0">
                <a:hlinkClick r:id="rId5"/>
              </a:rPr>
              <a:t>https://www.youtube.com/watch?v=uArFYpxDOoU</a:t>
            </a:r>
            <a:endParaRPr lang="es-ES" dirty="0"/>
          </a:p>
          <a:p>
            <a:r>
              <a:rPr lang="es-MX" dirty="0"/>
              <a:t>https://www.youtube.com/watch?v=IhO3Y1unYGE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44"/>
          <p:cNvSpPr txBox="1">
            <a:spLocks noGrp="1"/>
          </p:cNvSpPr>
          <p:nvPr>
            <p:ph type="subTitle" idx="1"/>
          </p:nvPr>
        </p:nvSpPr>
        <p:spPr>
          <a:xfrm>
            <a:off x="232481" y="1083364"/>
            <a:ext cx="5648267" cy="35809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El 24 de febrero de cada año, en México se conmemora el Día de la Bandera. luego de que en 1934 se aprobara la primera legislación sobre los símbolos patrios. Lo que se conmemora es la proclamación del Plan de Iguala por Agustín de Iturbide, el 24 de febrero de 1821.</a:t>
            </a:r>
          </a:p>
          <a:p>
            <a:pPr marL="0" lvl="0" indent="0" algn="ctr" rtl="0">
              <a:spcBef>
                <a:spcPts val="0"/>
              </a:spcBef>
              <a:spcAft>
                <a:spcPts val="0"/>
              </a:spcAft>
              <a:buNone/>
            </a:pPr>
            <a:endParaRPr lang="es-ES" dirty="0"/>
          </a:p>
          <a:p>
            <a:pPr marL="0" lvl="0" indent="0" algn="ctr" rtl="0">
              <a:spcBef>
                <a:spcPts val="0"/>
              </a:spcBef>
              <a:spcAft>
                <a:spcPts val="0"/>
              </a:spcAft>
              <a:buNone/>
            </a:pPr>
            <a:r>
              <a:rPr lang="en-US" dirty="0">
                <a:hlinkClick r:id="rId3"/>
              </a:rPr>
              <a:t>https://www.youtube.com/watch?v=xvVHYvmVLnQ</a:t>
            </a:r>
          </a:p>
          <a:p>
            <a:pPr marL="0" lvl="0" indent="0" algn="ctr" rtl="0">
              <a:spcBef>
                <a:spcPts val="0"/>
              </a:spcBef>
              <a:spcAft>
                <a:spcPts val="0"/>
              </a:spcAft>
              <a:buNone/>
            </a:pPr>
            <a:r>
              <a:rPr lang="en-US" dirty="0">
                <a:hlinkClick r:id="rId3"/>
              </a:rPr>
              <a:t>https://www.youtube.com/watch?v=aZ5bdf9zHLo</a:t>
            </a:r>
            <a:endParaRPr lang="es-ES" dirty="0"/>
          </a:p>
          <a:p>
            <a:pPr marL="0" lvl="0" indent="0" algn="ctr" rtl="0">
              <a:spcBef>
                <a:spcPts val="0"/>
              </a:spcBef>
              <a:spcAft>
                <a:spcPts val="0"/>
              </a:spcAft>
              <a:buNone/>
            </a:pPr>
            <a:endParaRPr lang="en-US" dirty="0"/>
          </a:p>
        </p:txBody>
      </p:sp>
      <p:sp>
        <p:nvSpPr>
          <p:cNvPr id="1015" name="Google Shape;1015;p44"/>
          <p:cNvSpPr txBox="1">
            <a:spLocks noGrp="1"/>
          </p:cNvSpPr>
          <p:nvPr>
            <p:ph type="title" idx="2"/>
          </p:nvPr>
        </p:nvSpPr>
        <p:spPr>
          <a:xfrm>
            <a:off x="212469" y="138269"/>
            <a:ext cx="3732400"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Día de la bandera</a:t>
            </a:r>
            <a:endParaRPr dirty="0"/>
          </a:p>
        </p:txBody>
      </p:sp>
      <p:sp>
        <p:nvSpPr>
          <p:cNvPr id="1016" name="Google Shape;1016;p44"/>
          <p:cNvSpPr/>
          <p:nvPr/>
        </p:nvSpPr>
        <p:spPr>
          <a:xfrm>
            <a:off x="8286665" y="949321"/>
            <a:ext cx="156775" cy="212096"/>
          </a:xfrm>
          <a:custGeom>
            <a:avLst/>
            <a:gdLst/>
            <a:ahLst/>
            <a:cxnLst/>
            <a:rect l="l" t="t" r="r" b="b"/>
            <a:pathLst>
              <a:path w="2457" h="3324" extrusionOk="0">
                <a:moveTo>
                  <a:pt x="1373" y="1"/>
                </a:moveTo>
                <a:lnTo>
                  <a:pt x="1011" y="2023"/>
                </a:lnTo>
                <a:lnTo>
                  <a:pt x="0" y="1734"/>
                </a:lnTo>
                <a:lnTo>
                  <a:pt x="0" y="2601"/>
                </a:lnTo>
                <a:lnTo>
                  <a:pt x="1011" y="2601"/>
                </a:lnTo>
                <a:lnTo>
                  <a:pt x="1589" y="362"/>
                </a:lnTo>
                <a:lnTo>
                  <a:pt x="2167" y="651"/>
                </a:lnTo>
                <a:lnTo>
                  <a:pt x="1950" y="2385"/>
                </a:lnTo>
                <a:lnTo>
                  <a:pt x="1373" y="2601"/>
                </a:lnTo>
                <a:lnTo>
                  <a:pt x="1517" y="3324"/>
                </a:lnTo>
                <a:lnTo>
                  <a:pt x="2167" y="3035"/>
                </a:lnTo>
                <a:lnTo>
                  <a:pt x="2456" y="218"/>
                </a:lnTo>
                <a:lnTo>
                  <a:pt x="1373"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4"/>
          <p:cNvSpPr/>
          <p:nvPr/>
        </p:nvSpPr>
        <p:spPr>
          <a:xfrm>
            <a:off x="8323546" y="479188"/>
            <a:ext cx="156711" cy="212096"/>
          </a:xfrm>
          <a:custGeom>
            <a:avLst/>
            <a:gdLst/>
            <a:ahLst/>
            <a:cxnLst/>
            <a:rect l="l" t="t" r="r" b="b"/>
            <a:pathLst>
              <a:path w="2456" h="3324" extrusionOk="0">
                <a:moveTo>
                  <a:pt x="1084" y="1"/>
                </a:moveTo>
                <a:lnTo>
                  <a:pt x="0" y="218"/>
                </a:lnTo>
                <a:lnTo>
                  <a:pt x="289" y="3035"/>
                </a:lnTo>
                <a:lnTo>
                  <a:pt x="939" y="3324"/>
                </a:lnTo>
                <a:lnTo>
                  <a:pt x="1084" y="2674"/>
                </a:lnTo>
                <a:lnTo>
                  <a:pt x="506" y="2457"/>
                </a:lnTo>
                <a:lnTo>
                  <a:pt x="289" y="723"/>
                </a:lnTo>
                <a:lnTo>
                  <a:pt x="867" y="434"/>
                </a:lnTo>
                <a:lnTo>
                  <a:pt x="1445" y="2674"/>
                </a:lnTo>
                <a:lnTo>
                  <a:pt x="2456" y="2674"/>
                </a:lnTo>
                <a:lnTo>
                  <a:pt x="2456" y="1807"/>
                </a:lnTo>
                <a:lnTo>
                  <a:pt x="1445" y="2096"/>
                </a:lnTo>
                <a:lnTo>
                  <a:pt x="1084"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4"/>
          <p:cNvSpPr/>
          <p:nvPr/>
        </p:nvSpPr>
        <p:spPr>
          <a:xfrm>
            <a:off x="8328140" y="1345693"/>
            <a:ext cx="73825" cy="202908"/>
          </a:xfrm>
          <a:custGeom>
            <a:avLst/>
            <a:gdLst/>
            <a:ahLst/>
            <a:cxnLst/>
            <a:rect l="l" t="t" r="r" b="b"/>
            <a:pathLst>
              <a:path w="1157" h="3180" extrusionOk="0">
                <a:moveTo>
                  <a:pt x="578" y="1"/>
                </a:moveTo>
                <a:lnTo>
                  <a:pt x="289" y="145"/>
                </a:lnTo>
                <a:lnTo>
                  <a:pt x="723" y="1951"/>
                </a:lnTo>
                <a:lnTo>
                  <a:pt x="0" y="2240"/>
                </a:lnTo>
                <a:lnTo>
                  <a:pt x="289" y="3179"/>
                </a:lnTo>
                <a:lnTo>
                  <a:pt x="1156" y="2240"/>
                </a:lnTo>
                <a:lnTo>
                  <a:pt x="578"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4"/>
          <p:cNvSpPr/>
          <p:nvPr/>
        </p:nvSpPr>
        <p:spPr>
          <a:xfrm>
            <a:off x="8005467" y="1271995"/>
            <a:ext cx="161433" cy="124488"/>
          </a:xfrm>
          <a:custGeom>
            <a:avLst/>
            <a:gdLst/>
            <a:ahLst/>
            <a:cxnLst/>
            <a:rect l="l" t="t" r="r" b="b"/>
            <a:pathLst>
              <a:path w="2530" h="1951" extrusionOk="0">
                <a:moveTo>
                  <a:pt x="1" y="0"/>
                </a:moveTo>
                <a:lnTo>
                  <a:pt x="1" y="289"/>
                </a:lnTo>
                <a:lnTo>
                  <a:pt x="1662" y="939"/>
                </a:lnTo>
                <a:lnTo>
                  <a:pt x="1590" y="1662"/>
                </a:lnTo>
                <a:lnTo>
                  <a:pt x="2529" y="1950"/>
                </a:lnTo>
                <a:lnTo>
                  <a:pt x="2168" y="723"/>
                </a:lnTo>
                <a:lnTo>
                  <a:pt x="1" y="0"/>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4"/>
          <p:cNvSpPr/>
          <p:nvPr/>
        </p:nvSpPr>
        <p:spPr>
          <a:xfrm>
            <a:off x="8572394" y="718912"/>
            <a:ext cx="69231" cy="207438"/>
          </a:xfrm>
          <a:custGeom>
            <a:avLst/>
            <a:gdLst/>
            <a:ahLst/>
            <a:cxnLst/>
            <a:rect l="l" t="t" r="r" b="b"/>
            <a:pathLst>
              <a:path w="1085" h="3251" extrusionOk="0">
                <a:moveTo>
                  <a:pt x="217" y="0"/>
                </a:moveTo>
                <a:lnTo>
                  <a:pt x="1" y="217"/>
                </a:lnTo>
                <a:lnTo>
                  <a:pt x="579" y="1950"/>
                </a:lnTo>
                <a:lnTo>
                  <a:pt x="1" y="2312"/>
                </a:lnTo>
                <a:lnTo>
                  <a:pt x="362" y="3251"/>
                </a:lnTo>
                <a:lnTo>
                  <a:pt x="1084" y="2167"/>
                </a:lnTo>
                <a:lnTo>
                  <a:pt x="217" y="0"/>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4"/>
          <p:cNvSpPr/>
          <p:nvPr/>
        </p:nvSpPr>
        <p:spPr>
          <a:xfrm>
            <a:off x="7899483" y="963167"/>
            <a:ext cx="202844" cy="161369"/>
          </a:xfrm>
          <a:custGeom>
            <a:avLst/>
            <a:gdLst/>
            <a:ahLst/>
            <a:cxnLst/>
            <a:rect l="l" t="t" r="r" b="b"/>
            <a:pathLst>
              <a:path w="3179" h="2529" extrusionOk="0">
                <a:moveTo>
                  <a:pt x="1590" y="1"/>
                </a:moveTo>
                <a:lnTo>
                  <a:pt x="1301" y="940"/>
                </a:lnTo>
                <a:lnTo>
                  <a:pt x="940" y="1734"/>
                </a:lnTo>
                <a:lnTo>
                  <a:pt x="289" y="1590"/>
                </a:lnTo>
                <a:lnTo>
                  <a:pt x="1" y="2529"/>
                </a:lnTo>
                <a:lnTo>
                  <a:pt x="1" y="2529"/>
                </a:lnTo>
                <a:lnTo>
                  <a:pt x="1156" y="2240"/>
                </a:lnTo>
                <a:lnTo>
                  <a:pt x="1590" y="1084"/>
                </a:lnTo>
                <a:lnTo>
                  <a:pt x="2601" y="1517"/>
                </a:lnTo>
                <a:lnTo>
                  <a:pt x="2818" y="1228"/>
                </a:lnTo>
                <a:lnTo>
                  <a:pt x="1662" y="867"/>
                </a:lnTo>
                <a:lnTo>
                  <a:pt x="1806" y="217"/>
                </a:lnTo>
                <a:lnTo>
                  <a:pt x="3034" y="434"/>
                </a:lnTo>
                <a:lnTo>
                  <a:pt x="3179" y="1"/>
                </a:lnTo>
                <a:close/>
              </a:path>
            </a:pathLst>
          </a:custGeom>
          <a:solidFill>
            <a:srgbClr val="9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4"/>
          <p:cNvSpPr/>
          <p:nvPr/>
        </p:nvSpPr>
        <p:spPr>
          <a:xfrm>
            <a:off x="6516779" y="2083180"/>
            <a:ext cx="2627210" cy="2581141"/>
          </a:xfrm>
          <a:custGeom>
            <a:avLst/>
            <a:gdLst/>
            <a:ahLst/>
            <a:cxnLst/>
            <a:rect l="l" t="t" r="r" b="b"/>
            <a:pathLst>
              <a:path w="41174" h="40452" fill="none" extrusionOk="0">
                <a:moveTo>
                  <a:pt x="41174" y="0"/>
                </a:moveTo>
                <a:lnTo>
                  <a:pt x="40812" y="73"/>
                </a:lnTo>
                <a:lnTo>
                  <a:pt x="40812" y="73"/>
                </a:lnTo>
                <a:lnTo>
                  <a:pt x="40740" y="0"/>
                </a:lnTo>
                <a:lnTo>
                  <a:pt x="40740" y="0"/>
                </a:lnTo>
                <a:lnTo>
                  <a:pt x="40668" y="0"/>
                </a:lnTo>
                <a:lnTo>
                  <a:pt x="40668" y="0"/>
                </a:lnTo>
                <a:lnTo>
                  <a:pt x="36984" y="723"/>
                </a:lnTo>
                <a:lnTo>
                  <a:pt x="33661" y="1373"/>
                </a:lnTo>
                <a:lnTo>
                  <a:pt x="33661" y="1373"/>
                </a:lnTo>
                <a:lnTo>
                  <a:pt x="32361" y="1806"/>
                </a:lnTo>
                <a:lnTo>
                  <a:pt x="31711" y="2023"/>
                </a:lnTo>
                <a:lnTo>
                  <a:pt x="31278" y="2312"/>
                </a:lnTo>
                <a:lnTo>
                  <a:pt x="31278" y="2312"/>
                </a:lnTo>
                <a:lnTo>
                  <a:pt x="30194" y="3612"/>
                </a:lnTo>
                <a:lnTo>
                  <a:pt x="28172" y="6212"/>
                </a:lnTo>
                <a:lnTo>
                  <a:pt x="24921" y="10330"/>
                </a:lnTo>
                <a:lnTo>
                  <a:pt x="24921" y="10330"/>
                </a:lnTo>
                <a:lnTo>
                  <a:pt x="24921" y="10330"/>
                </a:lnTo>
                <a:lnTo>
                  <a:pt x="24993" y="10402"/>
                </a:lnTo>
                <a:lnTo>
                  <a:pt x="25571" y="10619"/>
                </a:lnTo>
                <a:lnTo>
                  <a:pt x="25571" y="10619"/>
                </a:lnTo>
                <a:lnTo>
                  <a:pt x="25571" y="10619"/>
                </a:lnTo>
                <a:lnTo>
                  <a:pt x="25571" y="10691"/>
                </a:lnTo>
                <a:lnTo>
                  <a:pt x="25571" y="10691"/>
                </a:lnTo>
                <a:lnTo>
                  <a:pt x="25643" y="10691"/>
                </a:lnTo>
                <a:lnTo>
                  <a:pt x="20009" y="18492"/>
                </a:lnTo>
                <a:lnTo>
                  <a:pt x="20009" y="18492"/>
                </a:lnTo>
                <a:lnTo>
                  <a:pt x="20009" y="18492"/>
                </a:lnTo>
                <a:lnTo>
                  <a:pt x="20081" y="18564"/>
                </a:lnTo>
                <a:lnTo>
                  <a:pt x="20081" y="18564"/>
                </a:lnTo>
                <a:lnTo>
                  <a:pt x="20154" y="18564"/>
                </a:lnTo>
                <a:lnTo>
                  <a:pt x="20659" y="18420"/>
                </a:lnTo>
                <a:lnTo>
                  <a:pt x="20659" y="18420"/>
                </a:lnTo>
                <a:lnTo>
                  <a:pt x="19504" y="19503"/>
                </a:lnTo>
                <a:lnTo>
                  <a:pt x="19504" y="19503"/>
                </a:lnTo>
                <a:lnTo>
                  <a:pt x="19287" y="19720"/>
                </a:lnTo>
                <a:lnTo>
                  <a:pt x="19070" y="20081"/>
                </a:lnTo>
                <a:lnTo>
                  <a:pt x="18709" y="20948"/>
                </a:lnTo>
                <a:lnTo>
                  <a:pt x="12786" y="25571"/>
                </a:lnTo>
                <a:lnTo>
                  <a:pt x="12786" y="25571"/>
                </a:lnTo>
                <a:lnTo>
                  <a:pt x="7513" y="27666"/>
                </a:lnTo>
                <a:lnTo>
                  <a:pt x="7513" y="27666"/>
                </a:lnTo>
                <a:lnTo>
                  <a:pt x="7368" y="27738"/>
                </a:lnTo>
                <a:lnTo>
                  <a:pt x="0" y="38790"/>
                </a:lnTo>
                <a:lnTo>
                  <a:pt x="0" y="38790"/>
                </a:lnTo>
                <a:lnTo>
                  <a:pt x="0" y="38790"/>
                </a:lnTo>
                <a:lnTo>
                  <a:pt x="0" y="38862"/>
                </a:lnTo>
                <a:lnTo>
                  <a:pt x="4623" y="40234"/>
                </a:lnTo>
                <a:lnTo>
                  <a:pt x="4768" y="40234"/>
                </a:lnTo>
                <a:lnTo>
                  <a:pt x="5346" y="40307"/>
                </a:lnTo>
                <a:lnTo>
                  <a:pt x="5418" y="40307"/>
                </a:lnTo>
                <a:lnTo>
                  <a:pt x="10980" y="40451"/>
                </a:lnTo>
                <a:lnTo>
                  <a:pt x="10980" y="40451"/>
                </a:lnTo>
                <a:lnTo>
                  <a:pt x="10980" y="40451"/>
                </a:lnTo>
                <a:lnTo>
                  <a:pt x="10980" y="40451"/>
                </a:lnTo>
                <a:lnTo>
                  <a:pt x="11124" y="40379"/>
                </a:lnTo>
                <a:lnTo>
                  <a:pt x="29255" y="30627"/>
                </a:lnTo>
                <a:lnTo>
                  <a:pt x="29255" y="30627"/>
                </a:lnTo>
                <a:lnTo>
                  <a:pt x="29327" y="30555"/>
                </a:lnTo>
                <a:lnTo>
                  <a:pt x="29327" y="30555"/>
                </a:lnTo>
                <a:lnTo>
                  <a:pt x="30772" y="26582"/>
                </a:lnTo>
                <a:lnTo>
                  <a:pt x="30772" y="26582"/>
                </a:lnTo>
                <a:lnTo>
                  <a:pt x="33661" y="24271"/>
                </a:lnTo>
                <a:lnTo>
                  <a:pt x="33661" y="24271"/>
                </a:lnTo>
                <a:lnTo>
                  <a:pt x="33734" y="24199"/>
                </a:lnTo>
                <a:lnTo>
                  <a:pt x="33734" y="24199"/>
                </a:lnTo>
                <a:lnTo>
                  <a:pt x="36262" y="23187"/>
                </a:lnTo>
                <a:lnTo>
                  <a:pt x="37923" y="22465"/>
                </a:lnTo>
                <a:lnTo>
                  <a:pt x="39151" y="21887"/>
                </a:lnTo>
                <a:lnTo>
                  <a:pt x="39151" y="21887"/>
                </a:lnTo>
                <a:lnTo>
                  <a:pt x="41174" y="20442"/>
                </a:lnTo>
                <a:lnTo>
                  <a:pt x="411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4"/>
          <p:cNvSpPr/>
          <p:nvPr/>
        </p:nvSpPr>
        <p:spPr>
          <a:xfrm>
            <a:off x="7281892" y="1396420"/>
            <a:ext cx="617657" cy="1097042"/>
          </a:xfrm>
          <a:custGeom>
            <a:avLst/>
            <a:gdLst/>
            <a:ahLst/>
            <a:cxnLst/>
            <a:rect l="l" t="t" r="r" b="b"/>
            <a:pathLst>
              <a:path w="9680" h="17193" extrusionOk="0">
                <a:moveTo>
                  <a:pt x="2673" y="0"/>
                </a:moveTo>
                <a:lnTo>
                  <a:pt x="2601" y="73"/>
                </a:lnTo>
                <a:lnTo>
                  <a:pt x="867" y="5924"/>
                </a:lnTo>
                <a:lnTo>
                  <a:pt x="0" y="17048"/>
                </a:lnTo>
                <a:lnTo>
                  <a:pt x="72" y="17192"/>
                </a:lnTo>
                <a:lnTo>
                  <a:pt x="145" y="17192"/>
                </a:lnTo>
                <a:lnTo>
                  <a:pt x="2312" y="16759"/>
                </a:lnTo>
                <a:lnTo>
                  <a:pt x="2384" y="16759"/>
                </a:lnTo>
                <a:lnTo>
                  <a:pt x="2384" y="16686"/>
                </a:lnTo>
                <a:lnTo>
                  <a:pt x="2239" y="7874"/>
                </a:lnTo>
                <a:lnTo>
                  <a:pt x="2312" y="7730"/>
                </a:lnTo>
                <a:lnTo>
                  <a:pt x="2456" y="7730"/>
                </a:lnTo>
                <a:lnTo>
                  <a:pt x="8379" y="10691"/>
                </a:lnTo>
                <a:lnTo>
                  <a:pt x="8452" y="10691"/>
                </a:lnTo>
                <a:lnTo>
                  <a:pt x="8524" y="10619"/>
                </a:lnTo>
                <a:lnTo>
                  <a:pt x="9607" y="9102"/>
                </a:lnTo>
                <a:lnTo>
                  <a:pt x="9680" y="9030"/>
                </a:lnTo>
                <a:lnTo>
                  <a:pt x="9607" y="7079"/>
                </a:lnTo>
                <a:lnTo>
                  <a:pt x="9535" y="7007"/>
                </a:lnTo>
                <a:lnTo>
                  <a:pt x="2817"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4"/>
          <p:cNvSpPr/>
          <p:nvPr/>
        </p:nvSpPr>
        <p:spPr>
          <a:xfrm>
            <a:off x="6443018" y="2889769"/>
            <a:ext cx="977212" cy="1585553"/>
          </a:xfrm>
          <a:custGeom>
            <a:avLst/>
            <a:gdLst/>
            <a:ahLst/>
            <a:cxnLst/>
            <a:rect l="l" t="t" r="r" b="b"/>
            <a:pathLst>
              <a:path w="15315" h="24849" extrusionOk="0">
                <a:moveTo>
                  <a:pt x="6141" y="0"/>
                </a:moveTo>
                <a:lnTo>
                  <a:pt x="1807" y="1228"/>
                </a:lnTo>
                <a:lnTo>
                  <a:pt x="1" y="8957"/>
                </a:lnTo>
                <a:lnTo>
                  <a:pt x="940" y="24632"/>
                </a:lnTo>
                <a:lnTo>
                  <a:pt x="5996" y="24849"/>
                </a:lnTo>
                <a:lnTo>
                  <a:pt x="9536" y="24560"/>
                </a:lnTo>
                <a:lnTo>
                  <a:pt x="14664" y="10763"/>
                </a:lnTo>
                <a:lnTo>
                  <a:pt x="15314" y="2384"/>
                </a:lnTo>
                <a:lnTo>
                  <a:pt x="6141"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4"/>
          <p:cNvSpPr/>
          <p:nvPr/>
        </p:nvSpPr>
        <p:spPr>
          <a:xfrm>
            <a:off x="6622763" y="1138319"/>
            <a:ext cx="502484" cy="1069350"/>
          </a:xfrm>
          <a:custGeom>
            <a:avLst/>
            <a:gdLst/>
            <a:ahLst/>
            <a:cxnLst/>
            <a:rect l="l" t="t" r="r" b="b"/>
            <a:pathLst>
              <a:path w="7875" h="16759" extrusionOk="0">
                <a:moveTo>
                  <a:pt x="2385" y="0"/>
                </a:moveTo>
                <a:lnTo>
                  <a:pt x="1" y="1590"/>
                </a:lnTo>
                <a:lnTo>
                  <a:pt x="2746" y="15892"/>
                </a:lnTo>
                <a:lnTo>
                  <a:pt x="6719" y="16759"/>
                </a:lnTo>
                <a:lnTo>
                  <a:pt x="7874" y="7585"/>
                </a:lnTo>
                <a:lnTo>
                  <a:pt x="6719" y="795"/>
                </a:lnTo>
                <a:lnTo>
                  <a:pt x="5707" y="73"/>
                </a:lnTo>
                <a:lnTo>
                  <a:pt x="2385" y="0"/>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4"/>
          <p:cNvSpPr/>
          <p:nvPr/>
        </p:nvSpPr>
        <p:spPr>
          <a:xfrm>
            <a:off x="6696524" y="824897"/>
            <a:ext cx="368807" cy="331927"/>
          </a:xfrm>
          <a:custGeom>
            <a:avLst/>
            <a:gdLst/>
            <a:ahLst/>
            <a:cxnLst/>
            <a:rect l="l" t="t" r="r" b="b"/>
            <a:pathLst>
              <a:path w="5780" h="5202" extrusionOk="0">
                <a:moveTo>
                  <a:pt x="3251" y="1"/>
                </a:moveTo>
                <a:lnTo>
                  <a:pt x="506" y="217"/>
                </a:lnTo>
                <a:lnTo>
                  <a:pt x="1" y="2168"/>
                </a:lnTo>
                <a:lnTo>
                  <a:pt x="940" y="4335"/>
                </a:lnTo>
                <a:lnTo>
                  <a:pt x="1662" y="5201"/>
                </a:lnTo>
                <a:lnTo>
                  <a:pt x="4840" y="4985"/>
                </a:lnTo>
                <a:lnTo>
                  <a:pt x="5563" y="3395"/>
                </a:lnTo>
                <a:lnTo>
                  <a:pt x="5779" y="1156"/>
                </a:lnTo>
                <a:lnTo>
                  <a:pt x="3251" y="1"/>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4"/>
          <p:cNvSpPr/>
          <p:nvPr/>
        </p:nvSpPr>
        <p:spPr>
          <a:xfrm>
            <a:off x="6655050" y="820302"/>
            <a:ext cx="428723" cy="410282"/>
          </a:xfrm>
          <a:custGeom>
            <a:avLst/>
            <a:gdLst/>
            <a:ahLst/>
            <a:cxnLst/>
            <a:rect l="l" t="t" r="r" b="b"/>
            <a:pathLst>
              <a:path w="6719" h="6430" extrusionOk="0">
                <a:moveTo>
                  <a:pt x="434" y="0"/>
                </a:moveTo>
                <a:lnTo>
                  <a:pt x="217" y="1012"/>
                </a:lnTo>
                <a:lnTo>
                  <a:pt x="73" y="1878"/>
                </a:lnTo>
                <a:lnTo>
                  <a:pt x="0" y="2384"/>
                </a:lnTo>
                <a:lnTo>
                  <a:pt x="145" y="3251"/>
                </a:lnTo>
                <a:lnTo>
                  <a:pt x="289" y="3684"/>
                </a:lnTo>
                <a:lnTo>
                  <a:pt x="362" y="3973"/>
                </a:lnTo>
                <a:lnTo>
                  <a:pt x="1373" y="5201"/>
                </a:lnTo>
                <a:lnTo>
                  <a:pt x="2095" y="6068"/>
                </a:lnTo>
                <a:lnTo>
                  <a:pt x="2384" y="6285"/>
                </a:lnTo>
                <a:lnTo>
                  <a:pt x="2529" y="6429"/>
                </a:lnTo>
                <a:lnTo>
                  <a:pt x="3107" y="6429"/>
                </a:lnTo>
                <a:lnTo>
                  <a:pt x="4118" y="6357"/>
                </a:lnTo>
                <a:lnTo>
                  <a:pt x="5057" y="6212"/>
                </a:lnTo>
                <a:lnTo>
                  <a:pt x="5635" y="6068"/>
                </a:lnTo>
                <a:lnTo>
                  <a:pt x="5851" y="5635"/>
                </a:lnTo>
                <a:lnTo>
                  <a:pt x="6213" y="4840"/>
                </a:lnTo>
                <a:lnTo>
                  <a:pt x="6646" y="3467"/>
                </a:lnTo>
                <a:lnTo>
                  <a:pt x="6718" y="2962"/>
                </a:lnTo>
                <a:lnTo>
                  <a:pt x="6646" y="2095"/>
                </a:lnTo>
                <a:lnTo>
                  <a:pt x="6574" y="1012"/>
                </a:lnTo>
                <a:lnTo>
                  <a:pt x="5924" y="795"/>
                </a:lnTo>
                <a:lnTo>
                  <a:pt x="5851" y="1878"/>
                </a:lnTo>
                <a:lnTo>
                  <a:pt x="5779" y="2673"/>
                </a:lnTo>
                <a:lnTo>
                  <a:pt x="5707" y="3251"/>
                </a:lnTo>
                <a:lnTo>
                  <a:pt x="5490" y="3901"/>
                </a:lnTo>
                <a:lnTo>
                  <a:pt x="5346" y="4190"/>
                </a:lnTo>
                <a:lnTo>
                  <a:pt x="5201" y="4334"/>
                </a:lnTo>
                <a:lnTo>
                  <a:pt x="4768" y="4407"/>
                </a:lnTo>
                <a:lnTo>
                  <a:pt x="3973" y="4551"/>
                </a:lnTo>
                <a:lnTo>
                  <a:pt x="2673" y="4551"/>
                </a:lnTo>
                <a:lnTo>
                  <a:pt x="2529" y="4479"/>
                </a:lnTo>
                <a:lnTo>
                  <a:pt x="2384" y="4262"/>
                </a:lnTo>
                <a:lnTo>
                  <a:pt x="1879" y="3612"/>
                </a:lnTo>
                <a:lnTo>
                  <a:pt x="1445" y="2890"/>
                </a:lnTo>
                <a:lnTo>
                  <a:pt x="1228" y="2384"/>
                </a:lnTo>
                <a:lnTo>
                  <a:pt x="1228" y="1951"/>
                </a:lnTo>
                <a:lnTo>
                  <a:pt x="1301" y="1445"/>
                </a:lnTo>
                <a:lnTo>
                  <a:pt x="1373" y="795"/>
                </a:lnTo>
                <a:lnTo>
                  <a:pt x="1734" y="434"/>
                </a:lnTo>
                <a:lnTo>
                  <a:pt x="43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4"/>
          <p:cNvSpPr/>
          <p:nvPr/>
        </p:nvSpPr>
        <p:spPr>
          <a:xfrm>
            <a:off x="6645798" y="585236"/>
            <a:ext cx="576246" cy="350367"/>
          </a:xfrm>
          <a:custGeom>
            <a:avLst/>
            <a:gdLst/>
            <a:ahLst/>
            <a:cxnLst/>
            <a:rect l="l" t="t" r="r" b="b"/>
            <a:pathLst>
              <a:path w="9031" h="5491" extrusionOk="0">
                <a:moveTo>
                  <a:pt x="3829" y="0"/>
                </a:moveTo>
                <a:lnTo>
                  <a:pt x="3252" y="73"/>
                </a:lnTo>
                <a:lnTo>
                  <a:pt x="2529" y="217"/>
                </a:lnTo>
                <a:lnTo>
                  <a:pt x="1590" y="434"/>
                </a:lnTo>
                <a:lnTo>
                  <a:pt x="796" y="1084"/>
                </a:lnTo>
                <a:lnTo>
                  <a:pt x="290" y="1590"/>
                </a:lnTo>
                <a:lnTo>
                  <a:pt x="73" y="1878"/>
                </a:lnTo>
                <a:lnTo>
                  <a:pt x="1" y="2023"/>
                </a:lnTo>
                <a:lnTo>
                  <a:pt x="1" y="2384"/>
                </a:lnTo>
                <a:lnTo>
                  <a:pt x="1" y="2817"/>
                </a:lnTo>
                <a:lnTo>
                  <a:pt x="73" y="3251"/>
                </a:lnTo>
                <a:lnTo>
                  <a:pt x="218" y="3612"/>
                </a:lnTo>
                <a:lnTo>
                  <a:pt x="579" y="4045"/>
                </a:lnTo>
                <a:lnTo>
                  <a:pt x="723" y="4262"/>
                </a:lnTo>
                <a:lnTo>
                  <a:pt x="2890" y="4551"/>
                </a:lnTo>
                <a:lnTo>
                  <a:pt x="4407" y="4840"/>
                </a:lnTo>
                <a:lnTo>
                  <a:pt x="5346" y="5057"/>
                </a:lnTo>
                <a:lnTo>
                  <a:pt x="6213" y="5346"/>
                </a:lnTo>
                <a:lnTo>
                  <a:pt x="6574" y="5490"/>
                </a:lnTo>
                <a:lnTo>
                  <a:pt x="6863" y="5490"/>
                </a:lnTo>
                <a:lnTo>
                  <a:pt x="7369" y="5201"/>
                </a:lnTo>
                <a:lnTo>
                  <a:pt x="8091" y="4551"/>
                </a:lnTo>
                <a:lnTo>
                  <a:pt x="8741" y="3973"/>
                </a:lnTo>
                <a:lnTo>
                  <a:pt x="8958" y="3684"/>
                </a:lnTo>
                <a:lnTo>
                  <a:pt x="9030" y="3540"/>
                </a:lnTo>
                <a:lnTo>
                  <a:pt x="8958" y="3468"/>
                </a:lnTo>
                <a:lnTo>
                  <a:pt x="8741" y="3395"/>
                </a:lnTo>
                <a:lnTo>
                  <a:pt x="8163" y="3179"/>
                </a:lnTo>
                <a:lnTo>
                  <a:pt x="7658" y="2890"/>
                </a:lnTo>
                <a:lnTo>
                  <a:pt x="7441" y="2817"/>
                </a:lnTo>
                <a:lnTo>
                  <a:pt x="7369" y="2673"/>
                </a:lnTo>
                <a:lnTo>
                  <a:pt x="7297" y="2240"/>
                </a:lnTo>
                <a:lnTo>
                  <a:pt x="7152" y="1734"/>
                </a:lnTo>
                <a:lnTo>
                  <a:pt x="6935" y="1228"/>
                </a:lnTo>
                <a:lnTo>
                  <a:pt x="6863" y="1012"/>
                </a:lnTo>
                <a:lnTo>
                  <a:pt x="6791" y="939"/>
                </a:lnTo>
                <a:lnTo>
                  <a:pt x="5419" y="434"/>
                </a:lnTo>
                <a:lnTo>
                  <a:pt x="4552" y="145"/>
                </a:lnTo>
                <a:lnTo>
                  <a:pt x="3829" y="0"/>
                </a:lnTo>
                <a:close/>
              </a:path>
            </a:pathLst>
          </a:custGeom>
          <a:solidFill>
            <a:srgbClr val="4872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4"/>
          <p:cNvSpPr/>
          <p:nvPr/>
        </p:nvSpPr>
        <p:spPr>
          <a:xfrm>
            <a:off x="6332440" y="1193640"/>
            <a:ext cx="1120013" cy="1599399"/>
          </a:xfrm>
          <a:custGeom>
            <a:avLst/>
            <a:gdLst/>
            <a:ahLst/>
            <a:cxnLst/>
            <a:rect l="l" t="t" r="r" b="b"/>
            <a:pathLst>
              <a:path w="17553" h="25066" extrusionOk="0">
                <a:moveTo>
                  <a:pt x="11341" y="0"/>
                </a:moveTo>
                <a:lnTo>
                  <a:pt x="11269" y="72"/>
                </a:lnTo>
                <a:lnTo>
                  <a:pt x="10113" y="14519"/>
                </a:lnTo>
                <a:lnTo>
                  <a:pt x="10041" y="14591"/>
                </a:lnTo>
                <a:lnTo>
                  <a:pt x="9246" y="14736"/>
                </a:lnTo>
                <a:lnTo>
                  <a:pt x="9174" y="14736"/>
                </a:lnTo>
                <a:lnTo>
                  <a:pt x="9102" y="14664"/>
                </a:lnTo>
                <a:lnTo>
                  <a:pt x="5273" y="289"/>
                </a:lnTo>
                <a:lnTo>
                  <a:pt x="5201" y="217"/>
                </a:lnTo>
                <a:lnTo>
                  <a:pt x="5129" y="217"/>
                </a:lnTo>
                <a:lnTo>
                  <a:pt x="2962" y="1156"/>
                </a:lnTo>
                <a:lnTo>
                  <a:pt x="1806" y="1734"/>
                </a:lnTo>
                <a:lnTo>
                  <a:pt x="1084" y="2095"/>
                </a:lnTo>
                <a:lnTo>
                  <a:pt x="795" y="2312"/>
                </a:lnTo>
                <a:lnTo>
                  <a:pt x="434" y="2673"/>
                </a:lnTo>
                <a:lnTo>
                  <a:pt x="145" y="3034"/>
                </a:lnTo>
                <a:lnTo>
                  <a:pt x="72" y="3178"/>
                </a:lnTo>
                <a:lnTo>
                  <a:pt x="0" y="3395"/>
                </a:lnTo>
                <a:lnTo>
                  <a:pt x="72" y="5129"/>
                </a:lnTo>
                <a:lnTo>
                  <a:pt x="289" y="8596"/>
                </a:lnTo>
                <a:lnTo>
                  <a:pt x="650" y="14086"/>
                </a:lnTo>
                <a:lnTo>
                  <a:pt x="722" y="14158"/>
                </a:lnTo>
                <a:lnTo>
                  <a:pt x="1373" y="14447"/>
                </a:lnTo>
                <a:lnTo>
                  <a:pt x="1445" y="14519"/>
                </a:lnTo>
                <a:lnTo>
                  <a:pt x="2601" y="24921"/>
                </a:lnTo>
                <a:lnTo>
                  <a:pt x="2673" y="25065"/>
                </a:lnTo>
                <a:lnTo>
                  <a:pt x="2745" y="25065"/>
                </a:lnTo>
                <a:lnTo>
                  <a:pt x="14519" y="20515"/>
                </a:lnTo>
                <a:lnTo>
                  <a:pt x="14591" y="20442"/>
                </a:lnTo>
                <a:lnTo>
                  <a:pt x="17553" y="3106"/>
                </a:lnTo>
                <a:lnTo>
                  <a:pt x="17553" y="3034"/>
                </a:lnTo>
                <a:lnTo>
                  <a:pt x="17481" y="3034"/>
                </a:lnTo>
                <a:lnTo>
                  <a:pt x="14230" y="1373"/>
                </a:lnTo>
                <a:lnTo>
                  <a:pt x="14158" y="1228"/>
                </a:lnTo>
                <a:lnTo>
                  <a:pt x="14158" y="1011"/>
                </a:lnTo>
                <a:lnTo>
                  <a:pt x="14158" y="939"/>
                </a:lnTo>
                <a:lnTo>
                  <a:pt x="14086" y="867"/>
                </a:lnTo>
                <a:lnTo>
                  <a:pt x="11413" y="0"/>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4"/>
          <p:cNvSpPr/>
          <p:nvPr/>
        </p:nvSpPr>
        <p:spPr>
          <a:xfrm>
            <a:off x="6502933" y="1271995"/>
            <a:ext cx="258165" cy="636097"/>
          </a:xfrm>
          <a:custGeom>
            <a:avLst/>
            <a:gdLst/>
            <a:ahLst/>
            <a:cxnLst/>
            <a:rect l="l" t="t" r="r" b="b"/>
            <a:pathLst>
              <a:path w="4046" h="9969" extrusionOk="0">
                <a:moveTo>
                  <a:pt x="1012" y="0"/>
                </a:moveTo>
                <a:lnTo>
                  <a:pt x="940" y="72"/>
                </a:lnTo>
                <a:lnTo>
                  <a:pt x="868" y="72"/>
                </a:lnTo>
                <a:lnTo>
                  <a:pt x="1" y="4406"/>
                </a:lnTo>
                <a:lnTo>
                  <a:pt x="1" y="4479"/>
                </a:lnTo>
                <a:lnTo>
                  <a:pt x="73" y="4551"/>
                </a:lnTo>
                <a:lnTo>
                  <a:pt x="2601" y="5851"/>
                </a:lnTo>
                <a:lnTo>
                  <a:pt x="1879" y="6790"/>
                </a:lnTo>
                <a:lnTo>
                  <a:pt x="1879" y="6935"/>
                </a:lnTo>
                <a:lnTo>
                  <a:pt x="3829" y="9968"/>
                </a:lnTo>
                <a:lnTo>
                  <a:pt x="3974" y="9968"/>
                </a:lnTo>
                <a:lnTo>
                  <a:pt x="4046" y="9896"/>
                </a:lnTo>
                <a:lnTo>
                  <a:pt x="3974" y="9824"/>
                </a:lnTo>
                <a:lnTo>
                  <a:pt x="2096" y="6862"/>
                </a:lnTo>
                <a:lnTo>
                  <a:pt x="2818" y="5851"/>
                </a:lnTo>
                <a:lnTo>
                  <a:pt x="2818" y="5779"/>
                </a:lnTo>
                <a:lnTo>
                  <a:pt x="2818" y="5707"/>
                </a:lnTo>
                <a:lnTo>
                  <a:pt x="217" y="4406"/>
                </a:lnTo>
                <a:lnTo>
                  <a:pt x="1084" y="145"/>
                </a:lnTo>
                <a:lnTo>
                  <a:pt x="1084" y="72"/>
                </a:lnTo>
                <a:lnTo>
                  <a:pt x="1012" y="0"/>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4"/>
          <p:cNvSpPr/>
          <p:nvPr/>
        </p:nvSpPr>
        <p:spPr>
          <a:xfrm>
            <a:off x="7051420" y="1299624"/>
            <a:ext cx="212096" cy="732893"/>
          </a:xfrm>
          <a:custGeom>
            <a:avLst/>
            <a:gdLst/>
            <a:ahLst/>
            <a:cxnLst/>
            <a:rect l="l" t="t" r="r" b="b"/>
            <a:pathLst>
              <a:path w="3324" h="11486" extrusionOk="0">
                <a:moveTo>
                  <a:pt x="2673" y="1"/>
                </a:moveTo>
                <a:lnTo>
                  <a:pt x="2673" y="73"/>
                </a:lnTo>
                <a:lnTo>
                  <a:pt x="3107" y="3973"/>
                </a:lnTo>
                <a:lnTo>
                  <a:pt x="506" y="5418"/>
                </a:lnTo>
                <a:lnTo>
                  <a:pt x="434" y="5490"/>
                </a:lnTo>
                <a:lnTo>
                  <a:pt x="434" y="5635"/>
                </a:lnTo>
                <a:lnTo>
                  <a:pt x="1301" y="6285"/>
                </a:lnTo>
                <a:lnTo>
                  <a:pt x="1" y="11341"/>
                </a:lnTo>
                <a:lnTo>
                  <a:pt x="1" y="11414"/>
                </a:lnTo>
                <a:lnTo>
                  <a:pt x="73" y="11486"/>
                </a:lnTo>
                <a:lnTo>
                  <a:pt x="145" y="11414"/>
                </a:lnTo>
                <a:lnTo>
                  <a:pt x="217" y="11341"/>
                </a:lnTo>
                <a:lnTo>
                  <a:pt x="1517" y="6285"/>
                </a:lnTo>
                <a:lnTo>
                  <a:pt x="1517" y="6140"/>
                </a:lnTo>
                <a:lnTo>
                  <a:pt x="723" y="5563"/>
                </a:lnTo>
                <a:lnTo>
                  <a:pt x="3323" y="4118"/>
                </a:lnTo>
                <a:lnTo>
                  <a:pt x="3323" y="4046"/>
                </a:lnTo>
                <a:lnTo>
                  <a:pt x="2890" y="73"/>
                </a:lnTo>
                <a:lnTo>
                  <a:pt x="2818"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4"/>
          <p:cNvSpPr/>
          <p:nvPr/>
        </p:nvSpPr>
        <p:spPr>
          <a:xfrm>
            <a:off x="6272525" y="2115402"/>
            <a:ext cx="1465722" cy="2548918"/>
          </a:xfrm>
          <a:custGeom>
            <a:avLst/>
            <a:gdLst/>
            <a:ahLst/>
            <a:cxnLst/>
            <a:rect l="l" t="t" r="r" b="b"/>
            <a:pathLst>
              <a:path w="22971" h="39947" extrusionOk="0">
                <a:moveTo>
                  <a:pt x="14447" y="1"/>
                </a:moveTo>
                <a:lnTo>
                  <a:pt x="9824" y="2601"/>
                </a:lnTo>
                <a:lnTo>
                  <a:pt x="6790" y="4335"/>
                </a:lnTo>
                <a:lnTo>
                  <a:pt x="5273" y="5202"/>
                </a:lnTo>
                <a:lnTo>
                  <a:pt x="5129" y="5563"/>
                </a:lnTo>
                <a:lnTo>
                  <a:pt x="4984" y="6213"/>
                </a:lnTo>
                <a:lnTo>
                  <a:pt x="4479" y="8308"/>
                </a:lnTo>
                <a:lnTo>
                  <a:pt x="4045" y="10475"/>
                </a:lnTo>
                <a:lnTo>
                  <a:pt x="3901" y="11342"/>
                </a:lnTo>
                <a:lnTo>
                  <a:pt x="3901" y="11847"/>
                </a:lnTo>
                <a:lnTo>
                  <a:pt x="3901" y="12208"/>
                </a:lnTo>
                <a:lnTo>
                  <a:pt x="4045" y="12786"/>
                </a:lnTo>
                <a:lnTo>
                  <a:pt x="4406" y="13942"/>
                </a:lnTo>
                <a:lnTo>
                  <a:pt x="4984" y="15603"/>
                </a:lnTo>
                <a:lnTo>
                  <a:pt x="4984" y="15676"/>
                </a:lnTo>
                <a:lnTo>
                  <a:pt x="4262" y="18709"/>
                </a:lnTo>
                <a:lnTo>
                  <a:pt x="4262" y="18782"/>
                </a:lnTo>
                <a:lnTo>
                  <a:pt x="72" y="22899"/>
                </a:lnTo>
                <a:lnTo>
                  <a:pt x="0" y="22971"/>
                </a:lnTo>
                <a:lnTo>
                  <a:pt x="2312" y="37707"/>
                </a:lnTo>
                <a:lnTo>
                  <a:pt x="2384" y="37779"/>
                </a:lnTo>
                <a:lnTo>
                  <a:pt x="8235" y="39657"/>
                </a:lnTo>
                <a:lnTo>
                  <a:pt x="8451" y="39729"/>
                </a:lnTo>
                <a:lnTo>
                  <a:pt x="9102" y="39802"/>
                </a:lnTo>
                <a:lnTo>
                  <a:pt x="14808" y="39946"/>
                </a:lnTo>
                <a:lnTo>
                  <a:pt x="14952" y="39874"/>
                </a:lnTo>
                <a:lnTo>
                  <a:pt x="22031" y="26727"/>
                </a:lnTo>
                <a:lnTo>
                  <a:pt x="22031" y="26655"/>
                </a:lnTo>
                <a:lnTo>
                  <a:pt x="19431" y="21310"/>
                </a:lnTo>
                <a:lnTo>
                  <a:pt x="19720" y="18204"/>
                </a:lnTo>
                <a:lnTo>
                  <a:pt x="19720" y="18132"/>
                </a:lnTo>
                <a:lnTo>
                  <a:pt x="20876" y="16759"/>
                </a:lnTo>
                <a:lnTo>
                  <a:pt x="21598" y="15748"/>
                </a:lnTo>
                <a:lnTo>
                  <a:pt x="21887" y="15315"/>
                </a:lnTo>
                <a:lnTo>
                  <a:pt x="22031" y="14953"/>
                </a:lnTo>
                <a:lnTo>
                  <a:pt x="22176" y="14448"/>
                </a:lnTo>
                <a:lnTo>
                  <a:pt x="22320" y="13581"/>
                </a:lnTo>
                <a:lnTo>
                  <a:pt x="22681" y="11414"/>
                </a:lnTo>
                <a:lnTo>
                  <a:pt x="22898" y="9319"/>
                </a:lnTo>
                <a:lnTo>
                  <a:pt x="22970" y="8597"/>
                </a:lnTo>
                <a:lnTo>
                  <a:pt x="22898" y="8236"/>
                </a:lnTo>
                <a:lnTo>
                  <a:pt x="21815" y="6863"/>
                </a:lnTo>
                <a:lnTo>
                  <a:pt x="19503" y="4263"/>
                </a:lnTo>
                <a:lnTo>
                  <a:pt x="16036" y="290"/>
                </a:lnTo>
                <a:lnTo>
                  <a:pt x="15964" y="218"/>
                </a:lnTo>
                <a:lnTo>
                  <a:pt x="15314" y="1"/>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4"/>
          <p:cNvSpPr/>
          <p:nvPr/>
        </p:nvSpPr>
        <p:spPr>
          <a:xfrm>
            <a:off x="6811760" y="1221268"/>
            <a:ext cx="677572" cy="2972919"/>
          </a:xfrm>
          <a:custGeom>
            <a:avLst/>
            <a:gdLst/>
            <a:ahLst/>
            <a:cxnLst/>
            <a:rect l="l" t="t" r="r" b="b"/>
            <a:pathLst>
              <a:path w="10619" h="46592" extrusionOk="0">
                <a:moveTo>
                  <a:pt x="8957" y="1"/>
                </a:moveTo>
                <a:lnTo>
                  <a:pt x="0" y="46230"/>
                </a:lnTo>
                <a:lnTo>
                  <a:pt x="1878" y="46591"/>
                </a:lnTo>
                <a:lnTo>
                  <a:pt x="10619" y="362"/>
                </a:lnTo>
                <a:lnTo>
                  <a:pt x="895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4"/>
          <p:cNvSpPr/>
          <p:nvPr/>
        </p:nvSpPr>
        <p:spPr>
          <a:xfrm>
            <a:off x="7337213" y="815708"/>
            <a:ext cx="248913" cy="442505"/>
          </a:xfrm>
          <a:custGeom>
            <a:avLst/>
            <a:gdLst/>
            <a:ahLst/>
            <a:cxnLst/>
            <a:rect l="l" t="t" r="r" b="b"/>
            <a:pathLst>
              <a:path w="3901" h="6935" extrusionOk="0">
                <a:moveTo>
                  <a:pt x="2023" y="0"/>
                </a:moveTo>
                <a:lnTo>
                  <a:pt x="1950" y="72"/>
                </a:lnTo>
                <a:lnTo>
                  <a:pt x="1806" y="2023"/>
                </a:lnTo>
                <a:lnTo>
                  <a:pt x="1806" y="2095"/>
                </a:lnTo>
                <a:lnTo>
                  <a:pt x="0" y="6284"/>
                </a:lnTo>
                <a:lnTo>
                  <a:pt x="0" y="6357"/>
                </a:lnTo>
                <a:lnTo>
                  <a:pt x="145" y="6429"/>
                </a:lnTo>
                <a:lnTo>
                  <a:pt x="3034" y="6934"/>
                </a:lnTo>
                <a:lnTo>
                  <a:pt x="3106" y="6934"/>
                </a:lnTo>
                <a:lnTo>
                  <a:pt x="3178" y="6862"/>
                </a:lnTo>
                <a:lnTo>
                  <a:pt x="3106" y="2312"/>
                </a:lnTo>
                <a:lnTo>
                  <a:pt x="3106" y="2239"/>
                </a:lnTo>
                <a:lnTo>
                  <a:pt x="3901" y="361"/>
                </a:lnTo>
                <a:lnTo>
                  <a:pt x="3828" y="289"/>
                </a:lnTo>
                <a:lnTo>
                  <a:pt x="3756" y="217"/>
                </a:lnTo>
                <a:lnTo>
                  <a:pt x="2095" y="0"/>
                </a:lnTo>
                <a:close/>
              </a:path>
            </a:pathLst>
          </a:custGeom>
          <a:solidFill>
            <a:srgbClr val="AF4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4"/>
          <p:cNvSpPr/>
          <p:nvPr/>
        </p:nvSpPr>
        <p:spPr>
          <a:xfrm>
            <a:off x="6655050" y="3848413"/>
            <a:ext cx="530113" cy="225942"/>
          </a:xfrm>
          <a:custGeom>
            <a:avLst/>
            <a:gdLst/>
            <a:ahLst/>
            <a:cxnLst/>
            <a:rect l="l" t="t" r="r" b="b"/>
            <a:pathLst>
              <a:path w="8308" h="3541" extrusionOk="0">
                <a:moveTo>
                  <a:pt x="578" y="1"/>
                </a:moveTo>
                <a:lnTo>
                  <a:pt x="0" y="434"/>
                </a:lnTo>
                <a:lnTo>
                  <a:pt x="578" y="1951"/>
                </a:lnTo>
                <a:lnTo>
                  <a:pt x="7152" y="3540"/>
                </a:lnTo>
                <a:lnTo>
                  <a:pt x="8307" y="2746"/>
                </a:lnTo>
                <a:lnTo>
                  <a:pt x="7874" y="2023"/>
                </a:lnTo>
                <a:lnTo>
                  <a:pt x="6935" y="2746"/>
                </a:lnTo>
                <a:lnTo>
                  <a:pt x="1084" y="1373"/>
                </a:lnTo>
                <a:lnTo>
                  <a:pt x="578"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4"/>
          <p:cNvSpPr/>
          <p:nvPr/>
        </p:nvSpPr>
        <p:spPr>
          <a:xfrm>
            <a:off x="7231165" y="1608452"/>
            <a:ext cx="235131" cy="248913"/>
          </a:xfrm>
          <a:custGeom>
            <a:avLst/>
            <a:gdLst/>
            <a:ahLst/>
            <a:cxnLst/>
            <a:rect l="l" t="t" r="r" b="b"/>
            <a:pathLst>
              <a:path w="3685" h="3901" extrusionOk="0">
                <a:moveTo>
                  <a:pt x="1012" y="0"/>
                </a:moveTo>
                <a:lnTo>
                  <a:pt x="217" y="506"/>
                </a:lnTo>
                <a:lnTo>
                  <a:pt x="217" y="578"/>
                </a:lnTo>
                <a:lnTo>
                  <a:pt x="1" y="1734"/>
                </a:lnTo>
                <a:lnTo>
                  <a:pt x="1" y="1806"/>
                </a:lnTo>
                <a:lnTo>
                  <a:pt x="1084" y="2817"/>
                </a:lnTo>
                <a:lnTo>
                  <a:pt x="2818" y="3901"/>
                </a:lnTo>
                <a:lnTo>
                  <a:pt x="2962" y="3901"/>
                </a:lnTo>
                <a:lnTo>
                  <a:pt x="3685" y="2312"/>
                </a:lnTo>
                <a:lnTo>
                  <a:pt x="3685" y="2239"/>
                </a:lnTo>
                <a:lnTo>
                  <a:pt x="2962" y="1084"/>
                </a:lnTo>
                <a:lnTo>
                  <a:pt x="1084" y="0"/>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4"/>
          <p:cNvSpPr/>
          <p:nvPr/>
        </p:nvSpPr>
        <p:spPr>
          <a:xfrm>
            <a:off x="7281892" y="1078404"/>
            <a:ext cx="55385" cy="59979"/>
          </a:xfrm>
          <a:custGeom>
            <a:avLst/>
            <a:gdLst/>
            <a:ahLst/>
            <a:cxnLst/>
            <a:rect l="l" t="t" r="r" b="b"/>
            <a:pathLst>
              <a:path w="868" h="940" extrusionOk="0">
                <a:moveTo>
                  <a:pt x="217" y="0"/>
                </a:moveTo>
                <a:lnTo>
                  <a:pt x="0" y="867"/>
                </a:lnTo>
                <a:lnTo>
                  <a:pt x="506" y="939"/>
                </a:lnTo>
                <a:lnTo>
                  <a:pt x="867" y="73"/>
                </a:lnTo>
                <a:lnTo>
                  <a:pt x="217"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4"/>
          <p:cNvSpPr/>
          <p:nvPr/>
        </p:nvSpPr>
        <p:spPr>
          <a:xfrm>
            <a:off x="7332555" y="940133"/>
            <a:ext cx="55385" cy="78419"/>
          </a:xfrm>
          <a:custGeom>
            <a:avLst/>
            <a:gdLst/>
            <a:ahLst/>
            <a:cxnLst/>
            <a:rect l="l" t="t" r="r" b="b"/>
            <a:pathLst>
              <a:path w="868" h="1229" extrusionOk="0">
                <a:moveTo>
                  <a:pt x="362" y="0"/>
                </a:moveTo>
                <a:lnTo>
                  <a:pt x="1" y="1084"/>
                </a:lnTo>
                <a:lnTo>
                  <a:pt x="434" y="1228"/>
                </a:lnTo>
                <a:lnTo>
                  <a:pt x="868" y="506"/>
                </a:lnTo>
                <a:lnTo>
                  <a:pt x="362"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4"/>
          <p:cNvSpPr/>
          <p:nvPr/>
        </p:nvSpPr>
        <p:spPr>
          <a:xfrm>
            <a:off x="7576873" y="1110690"/>
            <a:ext cx="46133" cy="64573"/>
          </a:xfrm>
          <a:custGeom>
            <a:avLst/>
            <a:gdLst/>
            <a:ahLst/>
            <a:cxnLst/>
            <a:rect l="l" t="t" r="r" b="b"/>
            <a:pathLst>
              <a:path w="723" h="1012" extrusionOk="0">
                <a:moveTo>
                  <a:pt x="0" y="0"/>
                </a:moveTo>
                <a:lnTo>
                  <a:pt x="0" y="1011"/>
                </a:lnTo>
                <a:lnTo>
                  <a:pt x="650" y="1011"/>
                </a:lnTo>
                <a:lnTo>
                  <a:pt x="72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4"/>
          <p:cNvSpPr/>
          <p:nvPr/>
        </p:nvSpPr>
        <p:spPr>
          <a:xfrm>
            <a:off x="7323367" y="1106032"/>
            <a:ext cx="110642" cy="50791"/>
          </a:xfrm>
          <a:custGeom>
            <a:avLst/>
            <a:gdLst/>
            <a:ahLst/>
            <a:cxnLst/>
            <a:rect l="l" t="t" r="r" b="b"/>
            <a:pathLst>
              <a:path w="1734" h="796" extrusionOk="0">
                <a:moveTo>
                  <a:pt x="0" y="1"/>
                </a:moveTo>
                <a:lnTo>
                  <a:pt x="0" y="73"/>
                </a:lnTo>
                <a:lnTo>
                  <a:pt x="0" y="145"/>
                </a:lnTo>
                <a:lnTo>
                  <a:pt x="1589" y="795"/>
                </a:lnTo>
                <a:lnTo>
                  <a:pt x="1734" y="723"/>
                </a:lnTo>
                <a:lnTo>
                  <a:pt x="1734" y="651"/>
                </a:lnTo>
                <a:lnTo>
                  <a:pt x="1662" y="579"/>
                </a:lnTo>
                <a:lnTo>
                  <a:pt x="145"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4"/>
          <p:cNvSpPr/>
          <p:nvPr/>
        </p:nvSpPr>
        <p:spPr>
          <a:xfrm>
            <a:off x="7364842" y="990796"/>
            <a:ext cx="92266" cy="64637"/>
          </a:xfrm>
          <a:custGeom>
            <a:avLst/>
            <a:gdLst/>
            <a:ahLst/>
            <a:cxnLst/>
            <a:rect l="l" t="t" r="r" b="b"/>
            <a:pathLst>
              <a:path w="1446" h="1013" extrusionOk="0">
                <a:moveTo>
                  <a:pt x="73" y="1"/>
                </a:moveTo>
                <a:lnTo>
                  <a:pt x="73" y="73"/>
                </a:lnTo>
                <a:lnTo>
                  <a:pt x="0" y="145"/>
                </a:lnTo>
                <a:lnTo>
                  <a:pt x="73" y="218"/>
                </a:lnTo>
                <a:lnTo>
                  <a:pt x="1301" y="940"/>
                </a:lnTo>
                <a:lnTo>
                  <a:pt x="1301" y="1012"/>
                </a:lnTo>
                <a:lnTo>
                  <a:pt x="1445" y="940"/>
                </a:lnTo>
                <a:lnTo>
                  <a:pt x="1445" y="868"/>
                </a:lnTo>
                <a:lnTo>
                  <a:pt x="1373" y="795"/>
                </a:lnTo>
                <a:lnTo>
                  <a:pt x="217" y="73"/>
                </a:lnTo>
                <a:lnTo>
                  <a:pt x="7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4"/>
          <p:cNvSpPr/>
          <p:nvPr/>
        </p:nvSpPr>
        <p:spPr>
          <a:xfrm>
            <a:off x="7480078" y="1138319"/>
            <a:ext cx="101454" cy="27692"/>
          </a:xfrm>
          <a:custGeom>
            <a:avLst/>
            <a:gdLst/>
            <a:ahLst/>
            <a:cxnLst/>
            <a:rect l="l" t="t" r="r" b="b"/>
            <a:pathLst>
              <a:path w="1590" h="434" extrusionOk="0">
                <a:moveTo>
                  <a:pt x="1517" y="0"/>
                </a:moveTo>
                <a:lnTo>
                  <a:pt x="73" y="217"/>
                </a:lnTo>
                <a:lnTo>
                  <a:pt x="0" y="289"/>
                </a:lnTo>
                <a:lnTo>
                  <a:pt x="0" y="362"/>
                </a:lnTo>
                <a:lnTo>
                  <a:pt x="73" y="434"/>
                </a:lnTo>
                <a:lnTo>
                  <a:pt x="145" y="434"/>
                </a:lnTo>
                <a:lnTo>
                  <a:pt x="1517" y="217"/>
                </a:lnTo>
                <a:lnTo>
                  <a:pt x="1589" y="145"/>
                </a:lnTo>
                <a:lnTo>
                  <a:pt x="1589" y="73"/>
                </a:lnTo>
                <a:lnTo>
                  <a:pt x="1589"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4"/>
          <p:cNvSpPr/>
          <p:nvPr/>
        </p:nvSpPr>
        <p:spPr>
          <a:xfrm>
            <a:off x="7493860" y="1023083"/>
            <a:ext cx="96860" cy="41539"/>
          </a:xfrm>
          <a:custGeom>
            <a:avLst/>
            <a:gdLst/>
            <a:ahLst/>
            <a:cxnLst/>
            <a:rect l="l" t="t" r="r" b="b"/>
            <a:pathLst>
              <a:path w="1518" h="651" extrusionOk="0">
                <a:moveTo>
                  <a:pt x="1373" y="1"/>
                </a:moveTo>
                <a:lnTo>
                  <a:pt x="73" y="434"/>
                </a:lnTo>
                <a:lnTo>
                  <a:pt x="1" y="506"/>
                </a:lnTo>
                <a:lnTo>
                  <a:pt x="1" y="578"/>
                </a:lnTo>
                <a:lnTo>
                  <a:pt x="145" y="651"/>
                </a:lnTo>
                <a:lnTo>
                  <a:pt x="1446" y="217"/>
                </a:lnTo>
                <a:lnTo>
                  <a:pt x="1518" y="145"/>
                </a:lnTo>
                <a:lnTo>
                  <a:pt x="1518" y="73"/>
                </a:lnTo>
                <a:lnTo>
                  <a:pt x="1446"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4"/>
          <p:cNvSpPr/>
          <p:nvPr/>
        </p:nvSpPr>
        <p:spPr>
          <a:xfrm>
            <a:off x="7576873" y="990796"/>
            <a:ext cx="50727" cy="69231"/>
          </a:xfrm>
          <a:custGeom>
            <a:avLst/>
            <a:gdLst/>
            <a:ahLst/>
            <a:cxnLst/>
            <a:rect l="l" t="t" r="r" b="b"/>
            <a:pathLst>
              <a:path w="795" h="1085" extrusionOk="0">
                <a:moveTo>
                  <a:pt x="217" y="1"/>
                </a:moveTo>
                <a:lnTo>
                  <a:pt x="0" y="1012"/>
                </a:lnTo>
                <a:lnTo>
                  <a:pt x="650" y="1084"/>
                </a:lnTo>
                <a:lnTo>
                  <a:pt x="795" y="218"/>
                </a:lnTo>
                <a:lnTo>
                  <a:pt x="21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4"/>
          <p:cNvSpPr/>
          <p:nvPr/>
        </p:nvSpPr>
        <p:spPr>
          <a:xfrm>
            <a:off x="7134370" y="2097026"/>
            <a:ext cx="248977" cy="212032"/>
          </a:xfrm>
          <a:custGeom>
            <a:avLst/>
            <a:gdLst/>
            <a:ahLst/>
            <a:cxnLst/>
            <a:rect l="l" t="t" r="r" b="b"/>
            <a:pathLst>
              <a:path w="3902" h="3323" extrusionOk="0">
                <a:moveTo>
                  <a:pt x="217" y="0"/>
                </a:moveTo>
                <a:lnTo>
                  <a:pt x="217" y="72"/>
                </a:lnTo>
                <a:lnTo>
                  <a:pt x="1" y="1661"/>
                </a:lnTo>
                <a:lnTo>
                  <a:pt x="1" y="2528"/>
                </a:lnTo>
                <a:lnTo>
                  <a:pt x="73" y="2600"/>
                </a:lnTo>
                <a:lnTo>
                  <a:pt x="2312" y="3323"/>
                </a:lnTo>
                <a:lnTo>
                  <a:pt x="3468" y="3106"/>
                </a:lnTo>
                <a:lnTo>
                  <a:pt x="3540" y="3034"/>
                </a:lnTo>
                <a:lnTo>
                  <a:pt x="3901" y="2023"/>
                </a:lnTo>
                <a:lnTo>
                  <a:pt x="3901" y="1878"/>
                </a:lnTo>
                <a:lnTo>
                  <a:pt x="2168" y="867"/>
                </a:lnTo>
                <a:lnTo>
                  <a:pt x="2096" y="795"/>
                </a:lnTo>
                <a:lnTo>
                  <a:pt x="2168" y="722"/>
                </a:lnTo>
                <a:lnTo>
                  <a:pt x="2890" y="722"/>
                </a:lnTo>
                <a:lnTo>
                  <a:pt x="2962" y="650"/>
                </a:lnTo>
                <a:lnTo>
                  <a:pt x="2962" y="578"/>
                </a:lnTo>
                <a:lnTo>
                  <a:pt x="2962" y="144"/>
                </a:lnTo>
                <a:lnTo>
                  <a:pt x="2818" y="72"/>
                </a:lnTo>
                <a:lnTo>
                  <a:pt x="290" y="0"/>
                </a:lnTo>
                <a:close/>
              </a:path>
            </a:pathLst>
          </a:custGeom>
          <a:solidFill>
            <a:srgbClr val="833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4"/>
          <p:cNvSpPr/>
          <p:nvPr/>
        </p:nvSpPr>
        <p:spPr>
          <a:xfrm>
            <a:off x="7102147" y="2064739"/>
            <a:ext cx="101454" cy="207438"/>
          </a:xfrm>
          <a:custGeom>
            <a:avLst/>
            <a:gdLst/>
            <a:ahLst/>
            <a:cxnLst/>
            <a:rect l="l" t="t" r="r" b="b"/>
            <a:pathLst>
              <a:path w="1590" h="3251" extrusionOk="0">
                <a:moveTo>
                  <a:pt x="0" y="0"/>
                </a:moveTo>
                <a:lnTo>
                  <a:pt x="72" y="3034"/>
                </a:lnTo>
                <a:lnTo>
                  <a:pt x="1084" y="3251"/>
                </a:lnTo>
                <a:lnTo>
                  <a:pt x="1589" y="506"/>
                </a:lnTo>
                <a:lnTo>
                  <a:pt x="0" y="0"/>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p:nvPr/>
        </p:nvSpPr>
        <p:spPr>
          <a:xfrm>
            <a:off x="7383282" y="1714436"/>
            <a:ext cx="96860" cy="147587"/>
          </a:xfrm>
          <a:custGeom>
            <a:avLst/>
            <a:gdLst/>
            <a:ahLst/>
            <a:cxnLst/>
            <a:rect l="l" t="t" r="r" b="b"/>
            <a:pathLst>
              <a:path w="1518" h="2313" extrusionOk="0">
                <a:moveTo>
                  <a:pt x="867" y="1"/>
                </a:moveTo>
                <a:lnTo>
                  <a:pt x="0" y="1951"/>
                </a:lnTo>
                <a:lnTo>
                  <a:pt x="506" y="2312"/>
                </a:lnTo>
                <a:lnTo>
                  <a:pt x="1517" y="362"/>
                </a:lnTo>
                <a:lnTo>
                  <a:pt x="867" y="1"/>
                </a:lnTo>
                <a:close/>
              </a:path>
            </a:pathLst>
          </a:custGeom>
          <a:solidFill>
            <a:srgbClr val="FAF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4"/>
          <p:cNvSpPr/>
          <p:nvPr/>
        </p:nvSpPr>
        <p:spPr>
          <a:xfrm>
            <a:off x="7410910" y="1695996"/>
            <a:ext cx="267417" cy="193656"/>
          </a:xfrm>
          <a:custGeom>
            <a:avLst/>
            <a:gdLst/>
            <a:ahLst/>
            <a:cxnLst/>
            <a:rect l="l" t="t" r="r" b="b"/>
            <a:pathLst>
              <a:path w="4191" h="3035" extrusionOk="0">
                <a:moveTo>
                  <a:pt x="1157" y="1"/>
                </a:moveTo>
                <a:lnTo>
                  <a:pt x="1084" y="73"/>
                </a:lnTo>
                <a:lnTo>
                  <a:pt x="795" y="867"/>
                </a:lnTo>
                <a:lnTo>
                  <a:pt x="1" y="2529"/>
                </a:lnTo>
                <a:lnTo>
                  <a:pt x="1" y="2601"/>
                </a:lnTo>
                <a:lnTo>
                  <a:pt x="1" y="2962"/>
                </a:lnTo>
                <a:lnTo>
                  <a:pt x="1" y="3035"/>
                </a:lnTo>
                <a:lnTo>
                  <a:pt x="145" y="3035"/>
                </a:lnTo>
                <a:lnTo>
                  <a:pt x="217" y="2962"/>
                </a:lnTo>
                <a:lnTo>
                  <a:pt x="217" y="2601"/>
                </a:lnTo>
                <a:lnTo>
                  <a:pt x="940" y="940"/>
                </a:lnTo>
                <a:lnTo>
                  <a:pt x="1301" y="290"/>
                </a:lnTo>
                <a:lnTo>
                  <a:pt x="4118" y="795"/>
                </a:lnTo>
                <a:lnTo>
                  <a:pt x="4190" y="795"/>
                </a:lnTo>
                <a:lnTo>
                  <a:pt x="4190" y="723"/>
                </a:lnTo>
                <a:lnTo>
                  <a:pt x="4190" y="651"/>
                </a:lnTo>
                <a:lnTo>
                  <a:pt x="4118" y="579"/>
                </a:lnTo>
                <a:lnTo>
                  <a:pt x="1229"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4"/>
          <p:cNvSpPr/>
          <p:nvPr/>
        </p:nvSpPr>
        <p:spPr>
          <a:xfrm>
            <a:off x="6424578" y="1811232"/>
            <a:ext cx="682230" cy="465603"/>
          </a:xfrm>
          <a:custGeom>
            <a:avLst/>
            <a:gdLst/>
            <a:ahLst/>
            <a:cxnLst/>
            <a:rect l="l" t="t" r="r" b="b"/>
            <a:pathLst>
              <a:path w="10692" h="7297" extrusionOk="0">
                <a:moveTo>
                  <a:pt x="1951" y="1"/>
                </a:moveTo>
                <a:lnTo>
                  <a:pt x="1" y="4768"/>
                </a:lnTo>
                <a:lnTo>
                  <a:pt x="3974" y="5707"/>
                </a:lnTo>
                <a:lnTo>
                  <a:pt x="8452" y="6790"/>
                </a:lnTo>
                <a:lnTo>
                  <a:pt x="10691" y="7296"/>
                </a:lnTo>
                <a:lnTo>
                  <a:pt x="10691" y="7296"/>
                </a:lnTo>
                <a:lnTo>
                  <a:pt x="10619" y="3973"/>
                </a:lnTo>
                <a:lnTo>
                  <a:pt x="8813" y="3179"/>
                </a:lnTo>
                <a:lnTo>
                  <a:pt x="6935" y="2312"/>
                </a:lnTo>
                <a:lnTo>
                  <a:pt x="3685" y="795"/>
                </a:lnTo>
                <a:lnTo>
                  <a:pt x="1951" y="1"/>
                </a:lnTo>
                <a:close/>
              </a:path>
            </a:pathLst>
          </a:custGeom>
          <a:solidFill>
            <a:srgbClr val="AD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4"/>
          <p:cNvSpPr/>
          <p:nvPr/>
        </p:nvSpPr>
        <p:spPr>
          <a:xfrm>
            <a:off x="6544408" y="1806638"/>
            <a:ext cx="331927" cy="156775"/>
          </a:xfrm>
          <a:custGeom>
            <a:avLst/>
            <a:gdLst/>
            <a:ahLst/>
            <a:cxnLst/>
            <a:rect l="l" t="t" r="r" b="b"/>
            <a:pathLst>
              <a:path w="5202" h="2457" extrusionOk="0">
                <a:moveTo>
                  <a:pt x="1" y="0"/>
                </a:moveTo>
                <a:lnTo>
                  <a:pt x="1" y="145"/>
                </a:lnTo>
                <a:lnTo>
                  <a:pt x="5057" y="2456"/>
                </a:lnTo>
                <a:lnTo>
                  <a:pt x="5202" y="2384"/>
                </a:lnTo>
                <a:lnTo>
                  <a:pt x="5202" y="2312"/>
                </a:lnTo>
                <a:lnTo>
                  <a:pt x="5129" y="2312"/>
                </a:lnTo>
                <a:lnTo>
                  <a:pt x="145" y="0"/>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4"/>
          <p:cNvSpPr/>
          <p:nvPr/>
        </p:nvSpPr>
        <p:spPr>
          <a:xfrm>
            <a:off x="6415389" y="2110808"/>
            <a:ext cx="553147" cy="142929"/>
          </a:xfrm>
          <a:custGeom>
            <a:avLst/>
            <a:gdLst/>
            <a:ahLst/>
            <a:cxnLst/>
            <a:rect l="l" t="t" r="r" b="b"/>
            <a:pathLst>
              <a:path w="8669" h="2240" extrusionOk="0">
                <a:moveTo>
                  <a:pt x="73" y="1"/>
                </a:moveTo>
                <a:lnTo>
                  <a:pt x="0" y="73"/>
                </a:lnTo>
                <a:lnTo>
                  <a:pt x="73" y="145"/>
                </a:lnTo>
                <a:lnTo>
                  <a:pt x="73" y="217"/>
                </a:lnTo>
                <a:lnTo>
                  <a:pt x="8524" y="2168"/>
                </a:lnTo>
                <a:lnTo>
                  <a:pt x="8596" y="2240"/>
                </a:lnTo>
                <a:lnTo>
                  <a:pt x="8668" y="2168"/>
                </a:lnTo>
                <a:lnTo>
                  <a:pt x="8668" y="2095"/>
                </a:lnTo>
                <a:lnTo>
                  <a:pt x="8668" y="2023"/>
                </a:lnTo>
                <a:lnTo>
                  <a:pt x="8596" y="2023"/>
                </a:lnTo>
                <a:lnTo>
                  <a:pt x="145" y="1"/>
                </a:lnTo>
                <a:close/>
              </a:path>
            </a:pathLst>
          </a:custGeom>
          <a:solidFill>
            <a:srgbClr val="8251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02" name="Google Shape;1102;p47"/>
          <p:cNvGrpSpPr/>
          <p:nvPr/>
        </p:nvGrpSpPr>
        <p:grpSpPr>
          <a:xfrm>
            <a:off x="6801853" y="2978533"/>
            <a:ext cx="2464623" cy="2187383"/>
            <a:chOff x="4592449" y="424267"/>
            <a:chExt cx="2790245" cy="2476376"/>
          </a:xfrm>
        </p:grpSpPr>
        <p:sp>
          <p:nvSpPr>
            <p:cNvPr id="1103" name="Google Shape;1103;p47"/>
            <p:cNvSpPr/>
            <p:nvPr/>
          </p:nvSpPr>
          <p:spPr>
            <a:xfrm rot="801113">
              <a:off x="4788169" y="674543"/>
              <a:ext cx="2398805" cy="1975825"/>
            </a:xfrm>
            <a:custGeom>
              <a:avLst/>
              <a:gdLst/>
              <a:ahLst/>
              <a:cxnLst/>
              <a:rect l="l" t="t" r="r" b="b"/>
              <a:pathLst>
                <a:path w="188261" h="155065" extrusionOk="0">
                  <a:moveTo>
                    <a:pt x="132575" y="1"/>
                  </a:moveTo>
                  <a:lnTo>
                    <a:pt x="130604" y="129"/>
                  </a:lnTo>
                  <a:lnTo>
                    <a:pt x="128634" y="472"/>
                  </a:lnTo>
                  <a:lnTo>
                    <a:pt x="125764" y="1329"/>
                  </a:lnTo>
                  <a:lnTo>
                    <a:pt x="122037" y="3085"/>
                  </a:lnTo>
                  <a:lnTo>
                    <a:pt x="120324" y="4113"/>
                  </a:lnTo>
                  <a:lnTo>
                    <a:pt x="117754" y="5784"/>
                  </a:lnTo>
                  <a:lnTo>
                    <a:pt x="112914" y="9510"/>
                  </a:lnTo>
                  <a:lnTo>
                    <a:pt x="108544" y="13751"/>
                  </a:lnTo>
                  <a:lnTo>
                    <a:pt x="104518" y="18334"/>
                  </a:lnTo>
                  <a:lnTo>
                    <a:pt x="100920" y="23303"/>
                  </a:lnTo>
                  <a:lnTo>
                    <a:pt x="97621" y="28529"/>
                  </a:lnTo>
                  <a:lnTo>
                    <a:pt x="94666" y="33969"/>
                  </a:lnTo>
                  <a:lnTo>
                    <a:pt x="92053" y="39581"/>
                  </a:lnTo>
                  <a:lnTo>
                    <a:pt x="90854" y="42408"/>
                  </a:lnTo>
                  <a:lnTo>
                    <a:pt x="89697" y="45235"/>
                  </a:lnTo>
                  <a:lnTo>
                    <a:pt x="87598" y="51018"/>
                  </a:lnTo>
                  <a:lnTo>
                    <a:pt x="84685" y="59756"/>
                  </a:lnTo>
                  <a:lnTo>
                    <a:pt x="81130" y="71493"/>
                  </a:lnTo>
                  <a:lnTo>
                    <a:pt x="77489" y="83230"/>
                  </a:lnTo>
                  <a:lnTo>
                    <a:pt x="75519" y="89055"/>
                  </a:lnTo>
                  <a:lnTo>
                    <a:pt x="74705" y="91283"/>
                  </a:lnTo>
                  <a:lnTo>
                    <a:pt x="72820" y="95695"/>
                  </a:lnTo>
                  <a:lnTo>
                    <a:pt x="70507" y="99807"/>
                  </a:lnTo>
                  <a:lnTo>
                    <a:pt x="68365" y="102591"/>
                  </a:lnTo>
                  <a:lnTo>
                    <a:pt x="66695" y="104219"/>
                  </a:lnTo>
                  <a:lnTo>
                    <a:pt x="65795" y="104990"/>
                  </a:lnTo>
                  <a:lnTo>
                    <a:pt x="64853" y="105675"/>
                  </a:lnTo>
                  <a:lnTo>
                    <a:pt x="62754" y="106832"/>
                  </a:lnTo>
                  <a:lnTo>
                    <a:pt x="60483" y="107646"/>
                  </a:lnTo>
                  <a:lnTo>
                    <a:pt x="58128" y="108074"/>
                  </a:lnTo>
                  <a:lnTo>
                    <a:pt x="55772" y="108117"/>
                  </a:lnTo>
                  <a:lnTo>
                    <a:pt x="53458" y="107774"/>
                  </a:lnTo>
                  <a:lnTo>
                    <a:pt x="51360" y="106961"/>
                  </a:lnTo>
                  <a:lnTo>
                    <a:pt x="49432" y="105718"/>
                  </a:lnTo>
                  <a:lnTo>
                    <a:pt x="48618" y="104862"/>
                  </a:lnTo>
                  <a:lnTo>
                    <a:pt x="47804" y="103876"/>
                  </a:lnTo>
                  <a:lnTo>
                    <a:pt x="46648" y="101563"/>
                  </a:lnTo>
                  <a:lnTo>
                    <a:pt x="45962" y="99079"/>
                  </a:lnTo>
                  <a:lnTo>
                    <a:pt x="45791" y="96466"/>
                  </a:lnTo>
                  <a:lnTo>
                    <a:pt x="45834" y="95138"/>
                  </a:lnTo>
                  <a:lnTo>
                    <a:pt x="45962" y="93853"/>
                  </a:lnTo>
                  <a:lnTo>
                    <a:pt x="46476" y="91326"/>
                  </a:lnTo>
                  <a:lnTo>
                    <a:pt x="47633" y="87599"/>
                  </a:lnTo>
                  <a:lnTo>
                    <a:pt x="48532" y="85157"/>
                  </a:lnTo>
                  <a:lnTo>
                    <a:pt x="58342" y="58514"/>
                  </a:lnTo>
                  <a:lnTo>
                    <a:pt x="300" y="57443"/>
                  </a:lnTo>
                  <a:lnTo>
                    <a:pt x="300" y="57443"/>
                  </a:lnTo>
                  <a:lnTo>
                    <a:pt x="943" y="60184"/>
                  </a:lnTo>
                  <a:lnTo>
                    <a:pt x="2014" y="65710"/>
                  </a:lnTo>
                  <a:lnTo>
                    <a:pt x="2827" y="71236"/>
                  </a:lnTo>
                  <a:lnTo>
                    <a:pt x="3341" y="76847"/>
                  </a:lnTo>
                  <a:lnTo>
                    <a:pt x="3556" y="82416"/>
                  </a:lnTo>
                  <a:lnTo>
                    <a:pt x="3513" y="88027"/>
                  </a:lnTo>
                  <a:lnTo>
                    <a:pt x="3213" y="93639"/>
                  </a:lnTo>
                  <a:lnTo>
                    <a:pt x="2613" y="99250"/>
                  </a:lnTo>
                  <a:lnTo>
                    <a:pt x="2185" y="102034"/>
                  </a:lnTo>
                  <a:lnTo>
                    <a:pt x="1285" y="106961"/>
                  </a:lnTo>
                  <a:lnTo>
                    <a:pt x="214" y="114457"/>
                  </a:lnTo>
                  <a:lnTo>
                    <a:pt x="0" y="119426"/>
                  </a:lnTo>
                  <a:lnTo>
                    <a:pt x="214" y="121910"/>
                  </a:lnTo>
                  <a:lnTo>
                    <a:pt x="471" y="123795"/>
                  </a:lnTo>
                  <a:lnTo>
                    <a:pt x="1457" y="127479"/>
                  </a:lnTo>
                  <a:lnTo>
                    <a:pt x="2870" y="130991"/>
                  </a:lnTo>
                  <a:lnTo>
                    <a:pt x="4712" y="134375"/>
                  </a:lnTo>
                  <a:lnTo>
                    <a:pt x="6897" y="137502"/>
                  </a:lnTo>
                  <a:lnTo>
                    <a:pt x="9424" y="140415"/>
                  </a:lnTo>
                  <a:lnTo>
                    <a:pt x="12208" y="143113"/>
                  </a:lnTo>
                  <a:lnTo>
                    <a:pt x="15250" y="145512"/>
                  </a:lnTo>
                  <a:lnTo>
                    <a:pt x="16834" y="146626"/>
                  </a:lnTo>
                  <a:lnTo>
                    <a:pt x="19148" y="148125"/>
                  </a:lnTo>
                  <a:lnTo>
                    <a:pt x="23902" y="150610"/>
                  </a:lnTo>
                  <a:lnTo>
                    <a:pt x="28828" y="152537"/>
                  </a:lnTo>
                  <a:lnTo>
                    <a:pt x="33883" y="153908"/>
                  </a:lnTo>
                  <a:lnTo>
                    <a:pt x="38937" y="154765"/>
                  </a:lnTo>
                  <a:lnTo>
                    <a:pt x="44078" y="155065"/>
                  </a:lnTo>
                  <a:lnTo>
                    <a:pt x="49175" y="154850"/>
                  </a:lnTo>
                  <a:lnTo>
                    <a:pt x="54187" y="154122"/>
                  </a:lnTo>
                  <a:lnTo>
                    <a:pt x="59113" y="152880"/>
                  </a:lnTo>
                  <a:lnTo>
                    <a:pt x="63867" y="151167"/>
                  </a:lnTo>
                  <a:lnTo>
                    <a:pt x="68494" y="148982"/>
                  </a:lnTo>
                  <a:lnTo>
                    <a:pt x="72863" y="146283"/>
                  </a:lnTo>
                  <a:lnTo>
                    <a:pt x="76932" y="143156"/>
                  </a:lnTo>
                  <a:lnTo>
                    <a:pt x="80744" y="139601"/>
                  </a:lnTo>
                  <a:lnTo>
                    <a:pt x="84171" y="135574"/>
                  </a:lnTo>
                  <a:lnTo>
                    <a:pt x="87213" y="131120"/>
                  </a:lnTo>
                  <a:lnTo>
                    <a:pt x="88583" y="128721"/>
                  </a:lnTo>
                  <a:lnTo>
                    <a:pt x="89526" y="126879"/>
                  </a:lnTo>
                  <a:lnTo>
                    <a:pt x="91196" y="123067"/>
                  </a:lnTo>
                  <a:lnTo>
                    <a:pt x="92610" y="119169"/>
                  </a:lnTo>
                  <a:lnTo>
                    <a:pt x="93852" y="115185"/>
                  </a:lnTo>
                  <a:lnTo>
                    <a:pt x="95351" y="109102"/>
                  </a:lnTo>
                  <a:lnTo>
                    <a:pt x="97065" y="100878"/>
                  </a:lnTo>
                  <a:lnTo>
                    <a:pt x="97878" y="96766"/>
                  </a:lnTo>
                  <a:lnTo>
                    <a:pt x="99635" y="88284"/>
                  </a:lnTo>
                  <a:lnTo>
                    <a:pt x="103747" y="71407"/>
                  </a:lnTo>
                  <a:lnTo>
                    <a:pt x="108544" y="54744"/>
                  </a:lnTo>
                  <a:lnTo>
                    <a:pt x="114070" y="38296"/>
                  </a:lnTo>
                  <a:lnTo>
                    <a:pt x="117069" y="30157"/>
                  </a:lnTo>
                  <a:lnTo>
                    <a:pt x="117840" y="28187"/>
                  </a:lnTo>
                  <a:lnTo>
                    <a:pt x="119296" y="25231"/>
                  </a:lnTo>
                  <a:lnTo>
                    <a:pt x="120410" y="23389"/>
                  </a:lnTo>
                  <a:lnTo>
                    <a:pt x="121652" y="21761"/>
                  </a:lnTo>
                  <a:lnTo>
                    <a:pt x="123108" y="20305"/>
                  </a:lnTo>
                  <a:lnTo>
                    <a:pt x="124736" y="19234"/>
                  </a:lnTo>
                  <a:lnTo>
                    <a:pt x="126578" y="18506"/>
                  </a:lnTo>
                  <a:lnTo>
                    <a:pt x="127606" y="18334"/>
                  </a:lnTo>
                  <a:lnTo>
                    <a:pt x="128891" y="18249"/>
                  </a:lnTo>
                  <a:lnTo>
                    <a:pt x="131376" y="18720"/>
                  </a:lnTo>
                  <a:lnTo>
                    <a:pt x="133731" y="19791"/>
                  </a:lnTo>
                  <a:lnTo>
                    <a:pt x="135830" y="21376"/>
                  </a:lnTo>
                  <a:lnTo>
                    <a:pt x="136730" y="22275"/>
                  </a:lnTo>
                  <a:lnTo>
                    <a:pt x="137629" y="23218"/>
                  </a:lnTo>
                  <a:lnTo>
                    <a:pt x="139172" y="25274"/>
                  </a:lnTo>
                  <a:lnTo>
                    <a:pt x="141228" y="28529"/>
                  </a:lnTo>
                  <a:lnTo>
                    <a:pt x="142641" y="30714"/>
                  </a:lnTo>
                  <a:lnTo>
                    <a:pt x="143541" y="32085"/>
                  </a:lnTo>
                  <a:lnTo>
                    <a:pt x="145511" y="34655"/>
                  </a:lnTo>
                  <a:lnTo>
                    <a:pt x="147653" y="37096"/>
                  </a:lnTo>
                  <a:lnTo>
                    <a:pt x="149966" y="39409"/>
                  </a:lnTo>
                  <a:lnTo>
                    <a:pt x="152408" y="41551"/>
                  </a:lnTo>
                  <a:lnTo>
                    <a:pt x="154978" y="43522"/>
                  </a:lnTo>
                  <a:lnTo>
                    <a:pt x="157676" y="45363"/>
                  </a:lnTo>
                  <a:lnTo>
                    <a:pt x="160503" y="46991"/>
                  </a:lnTo>
                  <a:lnTo>
                    <a:pt x="163416" y="48490"/>
                  </a:lnTo>
                  <a:lnTo>
                    <a:pt x="166372" y="49775"/>
                  </a:lnTo>
                  <a:lnTo>
                    <a:pt x="169456" y="50889"/>
                  </a:lnTo>
                  <a:lnTo>
                    <a:pt x="172583" y="51789"/>
                  </a:lnTo>
                  <a:lnTo>
                    <a:pt x="175753" y="52517"/>
                  </a:lnTo>
                  <a:lnTo>
                    <a:pt x="178965" y="53031"/>
                  </a:lnTo>
                  <a:lnTo>
                    <a:pt x="182178" y="53331"/>
                  </a:lnTo>
                  <a:lnTo>
                    <a:pt x="185433" y="53416"/>
                  </a:lnTo>
                  <a:lnTo>
                    <a:pt x="187061" y="53374"/>
                  </a:lnTo>
                  <a:lnTo>
                    <a:pt x="188261" y="42708"/>
                  </a:lnTo>
                  <a:lnTo>
                    <a:pt x="185562" y="42579"/>
                  </a:lnTo>
                  <a:lnTo>
                    <a:pt x="180293" y="41765"/>
                  </a:lnTo>
                  <a:lnTo>
                    <a:pt x="175153" y="40223"/>
                  </a:lnTo>
                  <a:lnTo>
                    <a:pt x="170227" y="38081"/>
                  </a:lnTo>
                  <a:lnTo>
                    <a:pt x="165601" y="35383"/>
                  </a:lnTo>
                  <a:lnTo>
                    <a:pt x="161360" y="32127"/>
                  </a:lnTo>
                  <a:lnTo>
                    <a:pt x="157548" y="28358"/>
                  </a:lnTo>
                  <a:lnTo>
                    <a:pt x="154292" y="24117"/>
                  </a:lnTo>
                  <a:lnTo>
                    <a:pt x="152879" y="21847"/>
                  </a:lnTo>
                  <a:lnTo>
                    <a:pt x="151165" y="18720"/>
                  </a:lnTo>
                  <a:lnTo>
                    <a:pt x="148038" y="12295"/>
                  </a:lnTo>
                  <a:lnTo>
                    <a:pt x="146239" y="9211"/>
                  </a:lnTo>
                  <a:lnTo>
                    <a:pt x="145254" y="7711"/>
                  </a:lnTo>
                  <a:lnTo>
                    <a:pt x="142984" y="4970"/>
                  </a:lnTo>
                  <a:lnTo>
                    <a:pt x="140285" y="2614"/>
                  </a:lnTo>
                  <a:lnTo>
                    <a:pt x="138015" y="1286"/>
                  </a:lnTo>
                  <a:lnTo>
                    <a:pt x="136344" y="643"/>
                  </a:lnTo>
                  <a:lnTo>
                    <a:pt x="135488" y="386"/>
                  </a:lnTo>
                  <a:lnTo>
                    <a:pt x="134545" y="172"/>
                  </a:lnTo>
                  <a:lnTo>
                    <a:pt x="132575" y="1"/>
                  </a:lnTo>
                  <a:close/>
                </a:path>
              </a:pathLst>
            </a:custGeom>
            <a:solidFill>
              <a:srgbClr val="EEC5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rot="801113">
              <a:off x="4777564" y="765170"/>
              <a:ext cx="2386254" cy="1882490"/>
            </a:xfrm>
            <a:custGeom>
              <a:avLst/>
              <a:gdLst/>
              <a:ahLst/>
              <a:cxnLst/>
              <a:rect l="l" t="t" r="r" b="b"/>
              <a:pathLst>
                <a:path w="187276" h="147740" extrusionOk="0">
                  <a:moveTo>
                    <a:pt x="129234" y="1"/>
                  </a:moveTo>
                  <a:lnTo>
                    <a:pt x="128548" y="258"/>
                  </a:lnTo>
                  <a:lnTo>
                    <a:pt x="128377" y="515"/>
                  </a:lnTo>
                  <a:lnTo>
                    <a:pt x="126921" y="2014"/>
                  </a:lnTo>
                  <a:lnTo>
                    <a:pt x="124136" y="5098"/>
                  </a:lnTo>
                  <a:lnTo>
                    <a:pt x="121523" y="8268"/>
                  </a:lnTo>
                  <a:lnTo>
                    <a:pt x="119125" y="11523"/>
                  </a:lnTo>
                  <a:lnTo>
                    <a:pt x="115869" y="16621"/>
                  </a:lnTo>
                  <a:lnTo>
                    <a:pt x="112100" y="23646"/>
                  </a:lnTo>
                  <a:lnTo>
                    <a:pt x="108844" y="30971"/>
                  </a:lnTo>
                  <a:lnTo>
                    <a:pt x="106103" y="38510"/>
                  </a:lnTo>
                  <a:lnTo>
                    <a:pt x="103704" y="46220"/>
                  </a:lnTo>
                  <a:lnTo>
                    <a:pt x="101648" y="54102"/>
                  </a:lnTo>
                  <a:lnTo>
                    <a:pt x="98821" y="66138"/>
                  </a:lnTo>
                  <a:lnTo>
                    <a:pt x="95308" y="82244"/>
                  </a:lnTo>
                  <a:lnTo>
                    <a:pt x="92396" y="94195"/>
                  </a:lnTo>
                  <a:lnTo>
                    <a:pt x="90168" y="102077"/>
                  </a:lnTo>
                  <a:lnTo>
                    <a:pt x="87598" y="109787"/>
                  </a:lnTo>
                  <a:lnTo>
                    <a:pt x="84600" y="117284"/>
                  </a:lnTo>
                  <a:lnTo>
                    <a:pt x="82886" y="120925"/>
                  </a:lnTo>
                  <a:lnTo>
                    <a:pt x="82072" y="122895"/>
                  </a:lnTo>
                  <a:lnTo>
                    <a:pt x="80059" y="126579"/>
                  </a:lnTo>
                  <a:lnTo>
                    <a:pt x="77703" y="129834"/>
                  </a:lnTo>
                  <a:lnTo>
                    <a:pt x="74962" y="132704"/>
                  </a:lnTo>
                  <a:lnTo>
                    <a:pt x="71963" y="135146"/>
                  </a:lnTo>
                  <a:lnTo>
                    <a:pt x="68708" y="137202"/>
                  </a:lnTo>
                  <a:lnTo>
                    <a:pt x="65238" y="138830"/>
                  </a:lnTo>
                  <a:lnTo>
                    <a:pt x="61597" y="139986"/>
                  </a:lnTo>
                  <a:lnTo>
                    <a:pt x="57785" y="140757"/>
                  </a:lnTo>
                  <a:lnTo>
                    <a:pt x="53930" y="141057"/>
                  </a:lnTo>
                  <a:lnTo>
                    <a:pt x="49989" y="140929"/>
                  </a:lnTo>
                  <a:lnTo>
                    <a:pt x="46005" y="140329"/>
                  </a:lnTo>
                  <a:lnTo>
                    <a:pt x="42064" y="139258"/>
                  </a:lnTo>
                  <a:lnTo>
                    <a:pt x="38166" y="137716"/>
                  </a:lnTo>
                  <a:lnTo>
                    <a:pt x="34397" y="135660"/>
                  </a:lnTo>
                  <a:lnTo>
                    <a:pt x="30756" y="133133"/>
                  </a:lnTo>
                  <a:lnTo>
                    <a:pt x="29000" y="131676"/>
                  </a:lnTo>
                  <a:lnTo>
                    <a:pt x="26901" y="129963"/>
                  </a:lnTo>
                  <a:lnTo>
                    <a:pt x="23303" y="126236"/>
                  </a:lnTo>
                  <a:lnTo>
                    <a:pt x="20347" y="122210"/>
                  </a:lnTo>
                  <a:lnTo>
                    <a:pt x="18034" y="117926"/>
                  </a:lnTo>
                  <a:lnTo>
                    <a:pt x="16192" y="113343"/>
                  </a:lnTo>
                  <a:lnTo>
                    <a:pt x="14821" y="108588"/>
                  </a:lnTo>
                  <a:lnTo>
                    <a:pt x="13836" y="103619"/>
                  </a:lnTo>
                  <a:lnTo>
                    <a:pt x="13151" y="98479"/>
                  </a:lnTo>
                  <a:lnTo>
                    <a:pt x="12551" y="90597"/>
                  </a:lnTo>
                  <a:lnTo>
                    <a:pt x="12251" y="79846"/>
                  </a:lnTo>
                  <a:lnTo>
                    <a:pt x="11908" y="69008"/>
                  </a:lnTo>
                  <a:lnTo>
                    <a:pt x="11309" y="61084"/>
                  </a:lnTo>
                  <a:lnTo>
                    <a:pt x="10623" y="55858"/>
                  </a:lnTo>
                  <a:lnTo>
                    <a:pt x="10152" y="53331"/>
                  </a:lnTo>
                  <a:lnTo>
                    <a:pt x="9938" y="52517"/>
                  </a:lnTo>
                  <a:lnTo>
                    <a:pt x="9296" y="50975"/>
                  </a:lnTo>
                  <a:lnTo>
                    <a:pt x="8910" y="50289"/>
                  </a:lnTo>
                  <a:lnTo>
                    <a:pt x="300" y="50118"/>
                  </a:lnTo>
                  <a:lnTo>
                    <a:pt x="300" y="50118"/>
                  </a:lnTo>
                  <a:lnTo>
                    <a:pt x="943" y="52859"/>
                  </a:lnTo>
                  <a:lnTo>
                    <a:pt x="2014" y="58385"/>
                  </a:lnTo>
                  <a:lnTo>
                    <a:pt x="2827" y="63911"/>
                  </a:lnTo>
                  <a:lnTo>
                    <a:pt x="3341" y="69522"/>
                  </a:lnTo>
                  <a:lnTo>
                    <a:pt x="3598" y="75091"/>
                  </a:lnTo>
                  <a:lnTo>
                    <a:pt x="3556" y="80702"/>
                  </a:lnTo>
                  <a:lnTo>
                    <a:pt x="3213" y="86314"/>
                  </a:lnTo>
                  <a:lnTo>
                    <a:pt x="2613" y="91925"/>
                  </a:lnTo>
                  <a:lnTo>
                    <a:pt x="2185" y="94709"/>
                  </a:lnTo>
                  <a:lnTo>
                    <a:pt x="1285" y="99636"/>
                  </a:lnTo>
                  <a:lnTo>
                    <a:pt x="214" y="107132"/>
                  </a:lnTo>
                  <a:lnTo>
                    <a:pt x="0" y="112101"/>
                  </a:lnTo>
                  <a:lnTo>
                    <a:pt x="214" y="114585"/>
                  </a:lnTo>
                  <a:lnTo>
                    <a:pt x="471" y="116470"/>
                  </a:lnTo>
                  <a:lnTo>
                    <a:pt x="1457" y="120154"/>
                  </a:lnTo>
                  <a:lnTo>
                    <a:pt x="2870" y="123666"/>
                  </a:lnTo>
                  <a:lnTo>
                    <a:pt x="4712" y="127050"/>
                  </a:lnTo>
                  <a:lnTo>
                    <a:pt x="6897" y="130177"/>
                  </a:lnTo>
                  <a:lnTo>
                    <a:pt x="9424" y="133090"/>
                  </a:lnTo>
                  <a:lnTo>
                    <a:pt x="12208" y="135788"/>
                  </a:lnTo>
                  <a:lnTo>
                    <a:pt x="15250" y="138187"/>
                  </a:lnTo>
                  <a:lnTo>
                    <a:pt x="16834" y="139301"/>
                  </a:lnTo>
                  <a:lnTo>
                    <a:pt x="19148" y="140800"/>
                  </a:lnTo>
                  <a:lnTo>
                    <a:pt x="23902" y="143285"/>
                  </a:lnTo>
                  <a:lnTo>
                    <a:pt x="28828" y="145212"/>
                  </a:lnTo>
                  <a:lnTo>
                    <a:pt x="33883" y="146583"/>
                  </a:lnTo>
                  <a:lnTo>
                    <a:pt x="38980" y="147440"/>
                  </a:lnTo>
                  <a:lnTo>
                    <a:pt x="44078" y="147740"/>
                  </a:lnTo>
                  <a:lnTo>
                    <a:pt x="49175" y="147525"/>
                  </a:lnTo>
                  <a:lnTo>
                    <a:pt x="54187" y="146797"/>
                  </a:lnTo>
                  <a:lnTo>
                    <a:pt x="59113" y="145555"/>
                  </a:lnTo>
                  <a:lnTo>
                    <a:pt x="63910" y="143842"/>
                  </a:lnTo>
                  <a:lnTo>
                    <a:pt x="68494" y="141657"/>
                  </a:lnTo>
                  <a:lnTo>
                    <a:pt x="72863" y="138958"/>
                  </a:lnTo>
                  <a:lnTo>
                    <a:pt x="76932" y="135831"/>
                  </a:lnTo>
                  <a:lnTo>
                    <a:pt x="80744" y="132276"/>
                  </a:lnTo>
                  <a:lnTo>
                    <a:pt x="84171" y="128249"/>
                  </a:lnTo>
                  <a:lnTo>
                    <a:pt x="87213" y="123795"/>
                  </a:lnTo>
                  <a:lnTo>
                    <a:pt x="88583" y="121396"/>
                  </a:lnTo>
                  <a:lnTo>
                    <a:pt x="89526" y="119554"/>
                  </a:lnTo>
                  <a:lnTo>
                    <a:pt x="91196" y="115742"/>
                  </a:lnTo>
                  <a:lnTo>
                    <a:pt x="92610" y="111844"/>
                  </a:lnTo>
                  <a:lnTo>
                    <a:pt x="93852" y="107860"/>
                  </a:lnTo>
                  <a:lnTo>
                    <a:pt x="95351" y="101777"/>
                  </a:lnTo>
                  <a:lnTo>
                    <a:pt x="97065" y="93553"/>
                  </a:lnTo>
                  <a:lnTo>
                    <a:pt x="97878" y="89441"/>
                  </a:lnTo>
                  <a:lnTo>
                    <a:pt x="99635" y="80959"/>
                  </a:lnTo>
                  <a:lnTo>
                    <a:pt x="103747" y="64082"/>
                  </a:lnTo>
                  <a:lnTo>
                    <a:pt x="108544" y="47462"/>
                  </a:lnTo>
                  <a:lnTo>
                    <a:pt x="114027" y="30971"/>
                  </a:lnTo>
                  <a:lnTo>
                    <a:pt x="117069" y="22875"/>
                  </a:lnTo>
                  <a:lnTo>
                    <a:pt x="117840" y="20904"/>
                  </a:lnTo>
                  <a:lnTo>
                    <a:pt x="119253" y="17949"/>
                  </a:lnTo>
                  <a:lnTo>
                    <a:pt x="120367" y="16107"/>
                  </a:lnTo>
                  <a:lnTo>
                    <a:pt x="121652" y="14436"/>
                  </a:lnTo>
                  <a:lnTo>
                    <a:pt x="123108" y="13023"/>
                  </a:lnTo>
                  <a:lnTo>
                    <a:pt x="124736" y="11909"/>
                  </a:lnTo>
                  <a:lnTo>
                    <a:pt x="126578" y="11181"/>
                  </a:lnTo>
                  <a:lnTo>
                    <a:pt x="127606" y="11009"/>
                  </a:lnTo>
                  <a:lnTo>
                    <a:pt x="128891" y="10924"/>
                  </a:lnTo>
                  <a:lnTo>
                    <a:pt x="131376" y="11395"/>
                  </a:lnTo>
                  <a:lnTo>
                    <a:pt x="133689" y="12509"/>
                  </a:lnTo>
                  <a:lnTo>
                    <a:pt x="135830" y="14051"/>
                  </a:lnTo>
                  <a:lnTo>
                    <a:pt x="136730" y="14950"/>
                  </a:lnTo>
                  <a:lnTo>
                    <a:pt x="137587" y="15935"/>
                  </a:lnTo>
                  <a:lnTo>
                    <a:pt x="139129" y="17992"/>
                  </a:lnTo>
                  <a:lnTo>
                    <a:pt x="141228" y="21247"/>
                  </a:lnTo>
                  <a:lnTo>
                    <a:pt x="142641" y="23432"/>
                  </a:lnTo>
                  <a:lnTo>
                    <a:pt x="143541" y="24760"/>
                  </a:lnTo>
                  <a:lnTo>
                    <a:pt x="145511" y="27330"/>
                  </a:lnTo>
                  <a:lnTo>
                    <a:pt x="147653" y="29771"/>
                  </a:lnTo>
                  <a:lnTo>
                    <a:pt x="149966" y="32084"/>
                  </a:lnTo>
                  <a:lnTo>
                    <a:pt x="152408" y="34226"/>
                  </a:lnTo>
                  <a:lnTo>
                    <a:pt x="154978" y="36239"/>
                  </a:lnTo>
                  <a:lnTo>
                    <a:pt x="157676" y="38038"/>
                  </a:lnTo>
                  <a:lnTo>
                    <a:pt x="160503" y="39709"/>
                  </a:lnTo>
                  <a:lnTo>
                    <a:pt x="163373" y="41165"/>
                  </a:lnTo>
                  <a:lnTo>
                    <a:pt x="166372" y="42493"/>
                  </a:lnTo>
                  <a:lnTo>
                    <a:pt x="169456" y="43607"/>
                  </a:lnTo>
                  <a:lnTo>
                    <a:pt x="172540" y="44507"/>
                  </a:lnTo>
                  <a:lnTo>
                    <a:pt x="175710" y="45235"/>
                  </a:lnTo>
                  <a:lnTo>
                    <a:pt x="178922" y="45749"/>
                  </a:lnTo>
                  <a:lnTo>
                    <a:pt x="182178" y="46049"/>
                  </a:lnTo>
                  <a:lnTo>
                    <a:pt x="185433" y="46091"/>
                  </a:lnTo>
                  <a:lnTo>
                    <a:pt x="187061" y="46049"/>
                  </a:lnTo>
                  <a:lnTo>
                    <a:pt x="187275" y="44207"/>
                  </a:lnTo>
                  <a:lnTo>
                    <a:pt x="185176" y="43778"/>
                  </a:lnTo>
                  <a:lnTo>
                    <a:pt x="181150" y="42707"/>
                  </a:lnTo>
                  <a:lnTo>
                    <a:pt x="177166" y="41380"/>
                  </a:lnTo>
                  <a:lnTo>
                    <a:pt x="173311" y="39880"/>
                  </a:lnTo>
                  <a:lnTo>
                    <a:pt x="169584" y="38081"/>
                  </a:lnTo>
                  <a:lnTo>
                    <a:pt x="165943" y="36111"/>
                  </a:lnTo>
                  <a:lnTo>
                    <a:pt x="162474" y="33926"/>
                  </a:lnTo>
                  <a:lnTo>
                    <a:pt x="159133" y="31570"/>
                  </a:lnTo>
                  <a:lnTo>
                    <a:pt x="155920" y="28957"/>
                  </a:lnTo>
                  <a:lnTo>
                    <a:pt x="152879" y="26216"/>
                  </a:lnTo>
                  <a:lnTo>
                    <a:pt x="150009" y="23260"/>
                  </a:lnTo>
                  <a:lnTo>
                    <a:pt x="147310" y="20133"/>
                  </a:lnTo>
                  <a:lnTo>
                    <a:pt x="144783" y="16835"/>
                  </a:lnTo>
                  <a:lnTo>
                    <a:pt x="142470" y="13408"/>
                  </a:lnTo>
                  <a:lnTo>
                    <a:pt x="140371" y="9810"/>
                  </a:lnTo>
                  <a:lnTo>
                    <a:pt x="138486" y="6041"/>
                  </a:lnTo>
                  <a:lnTo>
                    <a:pt x="137629" y="4113"/>
                  </a:lnTo>
                  <a:lnTo>
                    <a:pt x="137115" y="3599"/>
                  </a:lnTo>
                  <a:lnTo>
                    <a:pt x="135916" y="2657"/>
                  </a:lnTo>
                  <a:lnTo>
                    <a:pt x="133774" y="1329"/>
                  </a:lnTo>
                  <a:lnTo>
                    <a:pt x="130904" y="215"/>
                  </a:lnTo>
                  <a:lnTo>
                    <a:pt x="129234" y="1"/>
                  </a:lnTo>
                  <a:close/>
                </a:path>
              </a:pathLst>
            </a:custGeom>
            <a:solidFill>
              <a:srgbClr val="E0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rot="801113">
              <a:off x="4864574" y="1096873"/>
              <a:ext cx="751582" cy="237981"/>
            </a:xfrm>
            <a:custGeom>
              <a:avLst/>
              <a:gdLst/>
              <a:ahLst/>
              <a:cxnLst/>
              <a:rect l="l" t="t" r="r" b="b"/>
              <a:pathLst>
                <a:path w="58985" h="18677" extrusionOk="0">
                  <a:moveTo>
                    <a:pt x="26558" y="1"/>
                  </a:moveTo>
                  <a:lnTo>
                    <a:pt x="20775" y="301"/>
                  </a:lnTo>
                  <a:lnTo>
                    <a:pt x="15507" y="943"/>
                  </a:lnTo>
                  <a:lnTo>
                    <a:pt x="10795" y="1928"/>
                  </a:lnTo>
                  <a:lnTo>
                    <a:pt x="6768" y="3171"/>
                  </a:lnTo>
                  <a:lnTo>
                    <a:pt x="3556" y="4627"/>
                  </a:lnTo>
                  <a:lnTo>
                    <a:pt x="1842" y="5826"/>
                  </a:lnTo>
                  <a:lnTo>
                    <a:pt x="943" y="6726"/>
                  </a:lnTo>
                  <a:lnTo>
                    <a:pt x="343" y="7625"/>
                  </a:lnTo>
                  <a:lnTo>
                    <a:pt x="43" y="8568"/>
                  </a:lnTo>
                  <a:lnTo>
                    <a:pt x="0" y="9039"/>
                  </a:lnTo>
                  <a:lnTo>
                    <a:pt x="43" y="9510"/>
                  </a:lnTo>
                  <a:lnTo>
                    <a:pt x="343" y="10453"/>
                  </a:lnTo>
                  <a:lnTo>
                    <a:pt x="900" y="11395"/>
                  </a:lnTo>
                  <a:lnTo>
                    <a:pt x="1757" y="12252"/>
                  </a:lnTo>
                  <a:lnTo>
                    <a:pt x="3470" y="13537"/>
                  </a:lnTo>
                  <a:lnTo>
                    <a:pt x="6640" y="15079"/>
                  </a:lnTo>
                  <a:lnTo>
                    <a:pt x="10623" y="16364"/>
                  </a:lnTo>
                  <a:lnTo>
                    <a:pt x="15335" y="17435"/>
                  </a:lnTo>
                  <a:lnTo>
                    <a:pt x="20604" y="18163"/>
                  </a:lnTo>
                  <a:lnTo>
                    <a:pt x="26387" y="18591"/>
                  </a:lnTo>
                  <a:lnTo>
                    <a:pt x="29385" y="18677"/>
                  </a:lnTo>
                  <a:lnTo>
                    <a:pt x="32426" y="18677"/>
                  </a:lnTo>
                  <a:lnTo>
                    <a:pt x="38209" y="18334"/>
                  </a:lnTo>
                  <a:lnTo>
                    <a:pt x="43478" y="17692"/>
                  </a:lnTo>
                  <a:lnTo>
                    <a:pt x="48190" y="16749"/>
                  </a:lnTo>
                  <a:lnTo>
                    <a:pt x="52216" y="15507"/>
                  </a:lnTo>
                  <a:lnTo>
                    <a:pt x="55429" y="14051"/>
                  </a:lnTo>
                  <a:lnTo>
                    <a:pt x="57185" y="12808"/>
                  </a:lnTo>
                  <a:lnTo>
                    <a:pt x="58042" y="11952"/>
                  </a:lnTo>
                  <a:lnTo>
                    <a:pt x="58642" y="11052"/>
                  </a:lnTo>
                  <a:lnTo>
                    <a:pt x="58941" y="10110"/>
                  </a:lnTo>
                  <a:lnTo>
                    <a:pt x="58984" y="9596"/>
                  </a:lnTo>
                  <a:lnTo>
                    <a:pt x="58941" y="9125"/>
                  </a:lnTo>
                  <a:lnTo>
                    <a:pt x="58642" y="8182"/>
                  </a:lnTo>
                  <a:lnTo>
                    <a:pt x="58085" y="7283"/>
                  </a:lnTo>
                  <a:lnTo>
                    <a:pt x="57228" y="6383"/>
                  </a:lnTo>
                  <a:lnTo>
                    <a:pt x="55515" y="5141"/>
                  </a:lnTo>
                  <a:lnTo>
                    <a:pt x="52345" y="3599"/>
                  </a:lnTo>
                  <a:lnTo>
                    <a:pt x="48361" y="2271"/>
                  </a:lnTo>
                  <a:lnTo>
                    <a:pt x="43649" y="1243"/>
                  </a:lnTo>
                  <a:lnTo>
                    <a:pt x="38381" y="472"/>
                  </a:lnTo>
                  <a:lnTo>
                    <a:pt x="32598" y="44"/>
                  </a:lnTo>
                  <a:lnTo>
                    <a:pt x="29599" y="1"/>
                  </a:lnTo>
                  <a:close/>
                </a:path>
              </a:pathLst>
            </a:custGeom>
            <a:solidFill>
              <a:srgbClr val="E0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rot="801113">
              <a:off x="6939412" y="1389567"/>
              <a:ext cx="314394" cy="217785"/>
            </a:xfrm>
            <a:custGeom>
              <a:avLst/>
              <a:gdLst/>
              <a:ahLst/>
              <a:cxnLst/>
              <a:rect l="l" t="t" r="r" b="b"/>
              <a:pathLst>
                <a:path w="24674" h="17092" extrusionOk="0">
                  <a:moveTo>
                    <a:pt x="3599" y="0"/>
                  </a:moveTo>
                  <a:lnTo>
                    <a:pt x="1" y="12208"/>
                  </a:lnTo>
                  <a:lnTo>
                    <a:pt x="2785" y="13450"/>
                  </a:lnTo>
                  <a:lnTo>
                    <a:pt x="8525" y="15378"/>
                  </a:lnTo>
                  <a:lnTo>
                    <a:pt x="14436" y="16577"/>
                  </a:lnTo>
                  <a:lnTo>
                    <a:pt x="20519" y="17091"/>
                  </a:lnTo>
                  <a:lnTo>
                    <a:pt x="23560" y="17006"/>
                  </a:lnTo>
                  <a:lnTo>
                    <a:pt x="24674" y="6425"/>
                  </a:lnTo>
                  <a:lnTo>
                    <a:pt x="21890" y="6254"/>
                  </a:lnTo>
                  <a:lnTo>
                    <a:pt x="16407" y="5354"/>
                  </a:lnTo>
                  <a:lnTo>
                    <a:pt x="11095" y="3727"/>
                  </a:lnTo>
                  <a:lnTo>
                    <a:pt x="5998" y="1414"/>
                  </a:lnTo>
                  <a:lnTo>
                    <a:pt x="3599" y="0"/>
                  </a:lnTo>
                  <a:close/>
                </a:path>
              </a:pathLst>
            </a:custGeom>
            <a:solidFill>
              <a:srgbClr val="CB8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rot="801113">
              <a:off x="6072817" y="1121364"/>
              <a:ext cx="101540" cy="118449"/>
            </a:xfrm>
            <a:custGeom>
              <a:avLst/>
              <a:gdLst/>
              <a:ahLst/>
              <a:cxnLst/>
              <a:rect l="l" t="t" r="r" b="b"/>
              <a:pathLst>
                <a:path w="7969" h="9296" extrusionOk="0">
                  <a:moveTo>
                    <a:pt x="4970" y="1"/>
                  </a:moveTo>
                  <a:lnTo>
                    <a:pt x="3556" y="43"/>
                  </a:lnTo>
                  <a:lnTo>
                    <a:pt x="2914" y="300"/>
                  </a:lnTo>
                  <a:lnTo>
                    <a:pt x="1372" y="3385"/>
                  </a:lnTo>
                  <a:lnTo>
                    <a:pt x="1" y="6512"/>
                  </a:lnTo>
                  <a:lnTo>
                    <a:pt x="258" y="7368"/>
                  </a:lnTo>
                  <a:lnTo>
                    <a:pt x="1372" y="8653"/>
                  </a:lnTo>
                  <a:lnTo>
                    <a:pt x="2143" y="9082"/>
                  </a:lnTo>
                  <a:lnTo>
                    <a:pt x="2957" y="9296"/>
                  </a:lnTo>
                  <a:lnTo>
                    <a:pt x="4541" y="9167"/>
                  </a:lnTo>
                  <a:lnTo>
                    <a:pt x="5998" y="8353"/>
                  </a:lnTo>
                  <a:lnTo>
                    <a:pt x="7197" y="6983"/>
                  </a:lnTo>
                  <a:lnTo>
                    <a:pt x="7626" y="6126"/>
                  </a:lnTo>
                  <a:lnTo>
                    <a:pt x="7925" y="5184"/>
                  </a:lnTo>
                  <a:lnTo>
                    <a:pt x="7968" y="3385"/>
                  </a:lnTo>
                  <a:lnTo>
                    <a:pt x="7411" y="1800"/>
                  </a:lnTo>
                  <a:lnTo>
                    <a:pt x="6340" y="600"/>
                  </a:lnTo>
                  <a:lnTo>
                    <a:pt x="5612" y="215"/>
                  </a:lnTo>
                  <a:lnTo>
                    <a:pt x="4970" y="1"/>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rot="801113">
              <a:off x="5957417" y="1280500"/>
              <a:ext cx="120093" cy="141372"/>
            </a:xfrm>
            <a:custGeom>
              <a:avLst/>
              <a:gdLst/>
              <a:ahLst/>
              <a:cxnLst/>
              <a:rect l="l" t="t" r="r" b="b"/>
              <a:pathLst>
                <a:path w="9425" h="11095" extrusionOk="0">
                  <a:moveTo>
                    <a:pt x="4970" y="1"/>
                  </a:moveTo>
                  <a:lnTo>
                    <a:pt x="3899" y="172"/>
                  </a:lnTo>
                  <a:lnTo>
                    <a:pt x="2871" y="643"/>
                  </a:lnTo>
                  <a:lnTo>
                    <a:pt x="2400" y="943"/>
                  </a:lnTo>
                  <a:lnTo>
                    <a:pt x="1158" y="4455"/>
                  </a:lnTo>
                  <a:lnTo>
                    <a:pt x="1" y="7968"/>
                  </a:lnTo>
                  <a:lnTo>
                    <a:pt x="129" y="8439"/>
                  </a:lnTo>
                  <a:lnTo>
                    <a:pt x="601" y="9296"/>
                  </a:lnTo>
                  <a:lnTo>
                    <a:pt x="1243" y="10024"/>
                  </a:lnTo>
                  <a:lnTo>
                    <a:pt x="2057" y="10581"/>
                  </a:lnTo>
                  <a:lnTo>
                    <a:pt x="2528" y="10795"/>
                  </a:lnTo>
                  <a:lnTo>
                    <a:pt x="2957" y="10966"/>
                  </a:lnTo>
                  <a:lnTo>
                    <a:pt x="3899" y="11095"/>
                  </a:lnTo>
                  <a:lnTo>
                    <a:pt x="5355" y="10924"/>
                  </a:lnTo>
                  <a:lnTo>
                    <a:pt x="7112" y="9938"/>
                  </a:lnTo>
                  <a:lnTo>
                    <a:pt x="8525" y="8311"/>
                  </a:lnTo>
                  <a:lnTo>
                    <a:pt x="8996" y="7283"/>
                  </a:lnTo>
                  <a:lnTo>
                    <a:pt x="9339" y="6169"/>
                  </a:lnTo>
                  <a:lnTo>
                    <a:pt x="9425" y="4027"/>
                  </a:lnTo>
                  <a:lnTo>
                    <a:pt x="8782" y="2142"/>
                  </a:lnTo>
                  <a:lnTo>
                    <a:pt x="7883" y="1029"/>
                  </a:lnTo>
                  <a:lnTo>
                    <a:pt x="7112" y="472"/>
                  </a:lnTo>
                  <a:lnTo>
                    <a:pt x="6640" y="300"/>
                  </a:lnTo>
                  <a:lnTo>
                    <a:pt x="6084" y="129"/>
                  </a:lnTo>
                  <a:lnTo>
                    <a:pt x="4970" y="1"/>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rot="801113">
              <a:off x="5842511" y="1474247"/>
              <a:ext cx="120080" cy="140836"/>
            </a:xfrm>
            <a:custGeom>
              <a:avLst/>
              <a:gdLst/>
              <a:ahLst/>
              <a:cxnLst/>
              <a:rect l="l" t="t" r="r" b="b"/>
              <a:pathLst>
                <a:path w="9424" h="11053" extrusionOk="0">
                  <a:moveTo>
                    <a:pt x="4841" y="1"/>
                  </a:moveTo>
                  <a:lnTo>
                    <a:pt x="3684" y="215"/>
                  </a:lnTo>
                  <a:lnTo>
                    <a:pt x="2570" y="772"/>
                  </a:lnTo>
                  <a:lnTo>
                    <a:pt x="2099" y="1157"/>
                  </a:lnTo>
                  <a:lnTo>
                    <a:pt x="1028" y="4584"/>
                  </a:lnTo>
                  <a:lnTo>
                    <a:pt x="0" y="8011"/>
                  </a:lnTo>
                  <a:lnTo>
                    <a:pt x="172" y="8482"/>
                  </a:lnTo>
                  <a:lnTo>
                    <a:pt x="643" y="9296"/>
                  </a:lnTo>
                  <a:lnTo>
                    <a:pt x="1285" y="10024"/>
                  </a:lnTo>
                  <a:lnTo>
                    <a:pt x="2099" y="10581"/>
                  </a:lnTo>
                  <a:lnTo>
                    <a:pt x="2528" y="10795"/>
                  </a:lnTo>
                  <a:lnTo>
                    <a:pt x="2999" y="10924"/>
                  </a:lnTo>
                  <a:lnTo>
                    <a:pt x="3941" y="11052"/>
                  </a:lnTo>
                  <a:lnTo>
                    <a:pt x="5355" y="10881"/>
                  </a:lnTo>
                  <a:lnTo>
                    <a:pt x="7111" y="9938"/>
                  </a:lnTo>
                  <a:lnTo>
                    <a:pt x="8524" y="8311"/>
                  </a:lnTo>
                  <a:lnTo>
                    <a:pt x="8996" y="7240"/>
                  </a:lnTo>
                  <a:lnTo>
                    <a:pt x="9381" y="6169"/>
                  </a:lnTo>
                  <a:lnTo>
                    <a:pt x="9424" y="3984"/>
                  </a:lnTo>
                  <a:lnTo>
                    <a:pt x="8781" y="2100"/>
                  </a:lnTo>
                  <a:lnTo>
                    <a:pt x="7882" y="986"/>
                  </a:lnTo>
                  <a:lnTo>
                    <a:pt x="7111" y="472"/>
                  </a:lnTo>
                  <a:lnTo>
                    <a:pt x="6683" y="258"/>
                  </a:lnTo>
                  <a:lnTo>
                    <a:pt x="6083" y="86"/>
                  </a:lnTo>
                  <a:lnTo>
                    <a:pt x="4841" y="1"/>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rot="801113">
              <a:off x="5724935" y="1664380"/>
              <a:ext cx="118449" cy="141372"/>
            </a:xfrm>
            <a:custGeom>
              <a:avLst/>
              <a:gdLst/>
              <a:ahLst/>
              <a:cxnLst/>
              <a:rect l="l" t="t" r="r" b="b"/>
              <a:pathLst>
                <a:path w="9296" h="11095" extrusionOk="0">
                  <a:moveTo>
                    <a:pt x="5012" y="1"/>
                  </a:moveTo>
                  <a:lnTo>
                    <a:pt x="4027" y="86"/>
                  </a:lnTo>
                  <a:lnTo>
                    <a:pt x="3085" y="429"/>
                  </a:lnTo>
                  <a:lnTo>
                    <a:pt x="2613" y="729"/>
                  </a:lnTo>
                  <a:lnTo>
                    <a:pt x="1457" y="4284"/>
                  </a:lnTo>
                  <a:lnTo>
                    <a:pt x="215" y="7797"/>
                  </a:lnTo>
                  <a:lnTo>
                    <a:pt x="129" y="8096"/>
                  </a:lnTo>
                  <a:lnTo>
                    <a:pt x="1" y="8353"/>
                  </a:lnTo>
                  <a:lnTo>
                    <a:pt x="386" y="9167"/>
                  </a:lnTo>
                  <a:lnTo>
                    <a:pt x="1585" y="10410"/>
                  </a:lnTo>
                  <a:lnTo>
                    <a:pt x="2399" y="10795"/>
                  </a:lnTo>
                  <a:lnTo>
                    <a:pt x="2871" y="10966"/>
                  </a:lnTo>
                  <a:lnTo>
                    <a:pt x="3813" y="11095"/>
                  </a:lnTo>
                  <a:lnTo>
                    <a:pt x="5226" y="10881"/>
                  </a:lnTo>
                  <a:lnTo>
                    <a:pt x="6983" y="9938"/>
                  </a:lnTo>
                  <a:lnTo>
                    <a:pt x="8396" y="8311"/>
                  </a:lnTo>
                  <a:lnTo>
                    <a:pt x="8867" y="7283"/>
                  </a:lnTo>
                  <a:lnTo>
                    <a:pt x="9253" y="6169"/>
                  </a:lnTo>
                  <a:lnTo>
                    <a:pt x="9296" y="4027"/>
                  </a:lnTo>
                  <a:lnTo>
                    <a:pt x="8653" y="2142"/>
                  </a:lnTo>
                  <a:lnTo>
                    <a:pt x="7754" y="1029"/>
                  </a:lnTo>
                  <a:lnTo>
                    <a:pt x="6983" y="472"/>
                  </a:lnTo>
                  <a:lnTo>
                    <a:pt x="6511" y="258"/>
                  </a:lnTo>
                  <a:lnTo>
                    <a:pt x="6040" y="129"/>
                  </a:lnTo>
                  <a:lnTo>
                    <a:pt x="5012" y="1"/>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rot="801113">
              <a:off x="5237448" y="1809441"/>
              <a:ext cx="192683" cy="186134"/>
            </a:xfrm>
            <a:custGeom>
              <a:avLst/>
              <a:gdLst/>
              <a:ahLst/>
              <a:cxnLst/>
              <a:rect l="l" t="t" r="r" b="b"/>
              <a:pathLst>
                <a:path w="15122" h="14608" extrusionOk="0">
                  <a:moveTo>
                    <a:pt x="5269" y="1"/>
                  </a:moveTo>
                  <a:lnTo>
                    <a:pt x="4455" y="258"/>
                  </a:lnTo>
                  <a:lnTo>
                    <a:pt x="2999" y="1114"/>
                  </a:lnTo>
                  <a:lnTo>
                    <a:pt x="1800" y="2271"/>
                  </a:lnTo>
                  <a:lnTo>
                    <a:pt x="857" y="3642"/>
                  </a:lnTo>
                  <a:lnTo>
                    <a:pt x="514" y="4413"/>
                  </a:lnTo>
                  <a:lnTo>
                    <a:pt x="257" y="5227"/>
                  </a:lnTo>
                  <a:lnTo>
                    <a:pt x="0" y="6854"/>
                  </a:lnTo>
                  <a:lnTo>
                    <a:pt x="129" y="8439"/>
                  </a:lnTo>
                  <a:lnTo>
                    <a:pt x="600" y="9981"/>
                  </a:lnTo>
                  <a:lnTo>
                    <a:pt x="1328" y="11352"/>
                  </a:lnTo>
                  <a:lnTo>
                    <a:pt x="2356" y="12551"/>
                  </a:lnTo>
                  <a:lnTo>
                    <a:pt x="3599" y="13537"/>
                  </a:lnTo>
                  <a:lnTo>
                    <a:pt x="5098" y="14222"/>
                  </a:lnTo>
                  <a:lnTo>
                    <a:pt x="5912" y="14479"/>
                  </a:lnTo>
                  <a:lnTo>
                    <a:pt x="6768" y="14608"/>
                  </a:lnTo>
                  <a:lnTo>
                    <a:pt x="8396" y="14608"/>
                  </a:lnTo>
                  <a:lnTo>
                    <a:pt x="9981" y="14265"/>
                  </a:lnTo>
                  <a:lnTo>
                    <a:pt x="11395" y="13622"/>
                  </a:lnTo>
                  <a:lnTo>
                    <a:pt x="12680" y="12680"/>
                  </a:lnTo>
                  <a:lnTo>
                    <a:pt x="13708" y="11523"/>
                  </a:lnTo>
                  <a:lnTo>
                    <a:pt x="14522" y="10110"/>
                  </a:lnTo>
                  <a:lnTo>
                    <a:pt x="14993" y="8568"/>
                  </a:lnTo>
                  <a:lnTo>
                    <a:pt x="15121" y="7711"/>
                  </a:lnTo>
                  <a:lnTo>
                    <a:pt x="14050" y="7668"/>
                  </a:lnTo>
                  <a:lnTo>
                    <a:pt x="11994" y="7240"/>
                  </a:lnTo>
                  <a:lnTo>
                    <a:pt x="10067" y="6383"/>
                  </a:lnTo>
                  <a:lnTo>
                    <a:pt x="8353" y="5184"/>
                  </a:lnTo>
                  <a:lnTo>
                    <a:pt x="7625" y="4456"/>
                  </a:lnTo>
                  <a:lnTo>
                    <a:pt x="6811" y="3470"/>
                  </a:lnTo>
                  <a:lnTo>
                    <a:pt x="5612" y="1200"/>
                  </a:lnTo>
                  <a:lnTo>
                    <a:pt x="5269" y="1"/>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rot="801113">
              <a:off x="5142825" y="1523206"/>
              <a:ext cx="247805" cy="271823"/>
            </a:xfrm>
            <a:custGeom>
              <a:avLst/>
              <a:gdLst/>
              <a:ahLst/>
              <a:cxnLst/>
              <a:rect l="l" t="t" r="r" b="b"/>
              <a:pathLst>
                <a:path w="19448" h="21333" extrusionOk="0">
                  <a:moveTo>
                    <a:pt x="10881" y="0"/>
                  </a:moveTo>
                  <a:lnTo>
                    <a:pt x="8096" y="300"/>
                  </a:lnTo>
                  <a:lnTo>
                    <a:pt x="5483" y="1328"/>
                  </a:lnTo>
                  <a:lnTo>
                    <a:pt x="3727" y="2528"/>
                  </a:lnTo>
                  <a:lnTo>
                    <a:pt x="2699" y="3556"/>
                  </a:lnTo>
                  <a:lnTo>
                    <a:pt x="1800" y="4712"/>
                  </a:lnTo>
                  <a:lnTo>
                    <a:pt x="1029" y="6040"/>
                  </a:lnTo>
                  <a:lnTo>
                    <a:pt x="729" y="6811"/>
                  </a:lnTo>
                  <a:lnTo>
                    <a:pt x="772" y="6811"/>
                  </a:lnTo>
                  <a:lnTo>
                    <a:pt x="472" y="7625"/>
                  </a:lnTo>
                  <a:lnTo>
                    <a:pt x="86" y="9296"/>
                  </a:lnTo>
                  <a:lnTo>
                    <a:pt x="0" y="10966"/>
                  </a:lnTo>
                  <a:lnTo>
                    <a:pt x="172" y="12637"/>
                  </a:lnTo>
                  <a:lnTo>
                    <a:pt x="600" y="14265"/>
                  </a:lnTo>
                  <a:lnTo>
                    <a:pt x="1286" y="15764"/>
                  </a:lnTo>
                  <a:lnTo>
                    <a:pt x="2228" y="17177"/>
                  </a:lnTo>
                  <a:lnTo>
                    <a:pt x="3384" y="18462"/>
                  </a:lnTo>
                  <a:lnTo>
                    <a:pt x="4027" y="19019"/>
                  </a:lnTo>
                  <a:lnTo>
                    <a:pt x="4755" y="19533"/>
                  </a:lnTo>
                  <a:lnTo>
                    <a:pt x="6254" y="20390"/>
                  </a:lnTo>
                  <a:lnTo>
                    <a:pt x="7839" y="20947"/>
                  </a:lnTo>
                  <a:lnTo>
                    <a:pt x="9467" y="21247"/>
                  </a:lnTo>
                  <a:lnTo>
                    <a:pt x="11138" y="21332"/>
                  </a:lnTo>
                  <a:lnTo>
                    <a:pt x="12808" y="21118"/>
                  </a:lnTo>
                  <a:lnTo>
                    <a:pt x="14393" y="20647"/>
                  </a:lnTo>
                  <a:lnTo>
                    <a:pt x="15978" y="19919"/>
                  </a:lnTo>
                  <a:lnTo>
                    <a:pt x="16706" y="19448"/>
                  </a:lnTo>
                  <a:lnTo>
                    <a:pt x="16535" y="18462"/>
                  </a:lnTo>
                  <a:lnTo>
                    <a:pt x="16449" y="16449"/>
                  </a:lnTo>
                  <a:lnTo>
                    <a:pt x="16535" y="15464"/>
                  </a:lnTo>
                  <a:lnTo>
                    <a:pt x="16663" y="14179"/>
                  </a:lnTo>
                  <a:lnTo>
                    <a:pt x="17177" y="11609"/>
                  </a:lnTo>
                  <a:lnTo>
                    <a:pt x="18334" y="7882"/>
                  </a:lnTo>
                  <a:lnTo>
                    <a:pt x="19191" y="5441"/>
                  </a:lnTo>
                  <a:lnTo>
                    <a:pt x="19448" y="4755"/>
                  </a:lnTo>
                  <a:lnTo>
                    <a:pt x="19019" y="4113"/>
                  </a:lnTo>
                  <a:lnTo>
                    <a:pt x="17991" y="2956"/>
                  </a:lnTo>
                  <a:lnTo>
                    <a:pt x="16835" y="2014"/>
                  </a:lnTo>
                  <a:lnTo>
                    <a:pt x="15592" y="1243"/>
                  </a:lnTo>
                  <a:lnTo>
                    <a:pt x="13622" y="429"/>
                  </a:lnTo>
                  <a:lnTo>
                    <a:pt x="10881" y="0"/>
                  </a:lnTo>
                  <a:close/>
                </a:path>
              </a:pathLst>
            </a:custGeom>
            <a:solidFill>
              <a:srgbClr val="ECE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7"/>
            <p:cNvSpPr/>
            <p:nvPr/>
          </p:nvSpPr>
          <p:spPr>
            <a:xfrm rot="801113">
              <a:off x="5011486" y="2090747"/>
              <a:ext cx="147373" cy="90073"/>
            </a:xfrm>
            <a:custGeom>
              <a:avLst/>
              <a:gdLst/>
              <a:ahLst/>
              <a:cxnLst/>
              <a:rect l="l" t="t" r="r" b="b"/>
              <a:pathLst>
                <a:path w="11566" h="7069" extrusionOk="0">
                  <a:moveTo>
                    <a:pt x="2571" y="0"/>
                  </a:moveTo>
                  <a:lnTo>
                    <a:pt x="1757" y="86"/>
                  </a:lnTo>
                  <a:lnTo>
                    <a:pt x="986" y="429"/>
                  </a:lnTo>
                  <a:lnTo>
                    <a:pt x="386" y="1028"/>
                  </a:lnTo>
                  <a:lnTo>
                    <a:pt x="43" y="1757"/>
                  </a:lnTo>
                  <a:lnTo>
                    <a:pt x="0" y="2571"/>
                  </a:lnTo>
                  <a:lnTo>
                    <a:pt x="343" y="3384"/>
                  </a:lnTo>
                  <a:lnTo>
                    <a:pt x="686" y="3727"/>
                  </a:lnTo>
                  <a:lnTo>
                    <a:pt x="1628" y="4498"/>
                  </a:lnTo>
                  <a:lnTo>
                    <a:pt x="3641" y="5783"/>
                  </a:lnTo>
                  <a:lnTo>
                    <a:pt x="5869" y="6597"/>
                  </a:lnTo>
                  <a:lnTo>
                    <a:pt x="8225" y="7025"/>
                  </a:lnTo>
                  <a:lnTo>
                    <a:pt x="9424" y="7068"/>
                  </a:lnTo>
                  <a:lnTo>
                    <a:pt x="9938" y="7025"/>
                  </a:lnTo>
                  <a:lnTo>
                    <a:pt x="10752" y="6640"/>
                  </a:lnTo>
                  <a:lnTo>
                    <a:pt x="11309" y="6040"/>
                  </a:lnTo>
                  <a:lnTo>
                    <a:pt x="11566" y="5226"/>
                  </a:lnTo>
                  <a:lnTo>
                    <a:pt x="11566" y="4412"/>
                  </a:lnTo>
                  <a:lnTo>
                    <a:pt x="11309" y="3599"/>
                  </a:lnTo>
                  <a:lnTo>
                    <a:pt x="10752" y="2999"/>
                  </a:lnTo>
                  <a:lnTo>
                    <a:pt x="9938" y="2613"/>
                  </a:lnTo>
                  <a:lnTo>
                    <a:pt x="8653" y="2613"/>
                  </a:lnTo>
                  <a:lnTo>
                    <a:pt x="7154" y="2356"/>
                  </a:lnTo>
                  <a:lnTo>
                    <a:pt x="5740" y="1842"/>
                  </a:lnTo>
                  <a:lnTo>
                    <a:pt x="4455" y="1071"/>
                  </a:lnTo>
                  <a:lnTo>
                    <a:pt x="3856" y="600"/>
                  </a:lnTo>
                  <a:lnTo>
                    <a:pt x="3427" y="257"/>
                  </a:lnTo>
                  <a:lnTo>
                    <a:pt x="2571"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rot="801113">
              <a:off x="5280432" y="2243262"/>
              <a:ext cx="107529" cy="71520"/>
            </a:xfrm>
            <a:custGeom>
              <a:avLst/>
              <a:gdLst/>
              <a:ahLst/>
              <a:cxnLst/>
              <a:rect l="l" t="t" r="r" b="b"/>
              <a:pathLst>
                <a:path w="8439" h="5613" extrusionOk="0">
                  <a:moveTo>
                    <a:pt x="5826" y="1"/>
                  </a:moveTo>
                  <a:lnTo>
                    <a:pt x="5012" y="344"/>
                  </a:lnTo>
                  <a:lnTo>
                    <a:pt x="4669" y="643"/>
                  </a:lnTo>
                  <a:lnTo>
                    <a:pt x="4541" y="815"/>
                  </a:lnTo>
                  <a:lnTo>
                    <a:pt x="4455" y="900"/>
                  </a:lnTo>
                  <a:lnTo>
                    <a:pt x="4327" y="986"/>
                  </a:lnTo>
                  <a:lnTo>
                    <a:pt x="4219" y="1050"/>
                  </a:lnTo>
                  <a:lnTo>
                    <a:pt x="4219" y="1050"/>
                  </a:lnTo>
                  <a:lnTo>
                    <a:pt x="4112" y="1072"/>
                  </a:lnTo>
                  <a:lnTo>
                    <a:pt x="3898" y="1157"/>
                  </a:lnTo>
                  <a:lnTo>
                    <a:pt x="3898" y="1157"/>
                  </a:lnTo>
                  <a:lnTo>
                    <a:pt x="4027" y="1072"/>
                  </a:lnTo>
                  <a:lnTo>
                    <a:pt x="3727" y="1072"/>
                  </a:lnTo>
                  <a:lnTo>
                    <a:pt x="3696" y="1134"/>
                  </a:lnTo>
                  <a:lnTo>
                    <a:pt x="3696" y="1134"/>
                  </a:lnTo>
                  <a:lnTo>
                    <a:pt x="3598" y="1115"/>
                  </a:lnTo>
                  <a:lnTo>
                    <a:pt x="3476" y="1084"/>
                  </a:lnTo>
                  <a:lnTo>
                    <a:pt x="3476" y="1084"/>
                  </a:lnTo>
                  <a:lnTo>
                    <a:pt x="3384" y="1029"/>
                  </a:lnTo>
                  <a:lnTo>
                    <a:pt x="2956" y="858"/>
                  </a:lnTo>
                  <a:lnTo>
                    <a:pt x="2099" y="729"/>
                  </a:lnTo>
                  <a:lnTo>
                    <a:pt x="1285" y="943"/>
                  </a:lnTo>
                  <a:lnTo>
                    <a:pt x="557" y="1457"/>
                  </a:lnTo>
                  <a:lnTo>
                    <a:pt x="300" y="1843"/>
                  </a:lnTo>
                  <a:lnTo>
                    <a:pt x="129" y="2271"/>
                  </a:lnTo>
                  <a:lnTo>
                    <a:pt x="0" y="3128"/>
                  </a:lnTo>
                  <a:lnTo>
                    <a:pt x="214" y="3942"/>
                  </a:lnTo>
                  <a:lnTo>
                    <a:pt x="728" y="4627"/>
                  </a:lnTo>
                  <a:lnTo>
                    <a:pt x="1114" y="4884"/>
                  </a:lnTo>
                  <a:lnTo>
                    <a:pt x="1971" y="5312"/>
                  </a:lnTo>
                  <a:lnTo>
                    <a:pt x="3770" y="5612"/>
                  </a:lnTo>
                  <a:lnTo>
                    <a:pt x="5569" y="5312"/>
                  </a:lnTo>
                  <a:lnTo>
                    <a:pt x="7154" y="4456"/>
                  </a:lnTo>
                  <a:lnTo>
                    <a:pt x="7839" y="3813"/>
                  </a:lnTo>
                  <a:lnTo>
                    <a:pt x="8139" y="3471"/>
                  </a:lnTo>
                  <a:lnTo>
                    <a:pt x="8439" y="2657"/>
                  </a:lnTo>
                  <a:lnTo>
                    <a:pt x="8439" y="1800"/>
                  </a:lnTo>
                  <a:lnTo>
                    <a:pt x="8139" y="986"/>
                  </a:lnTo>
                  <a:lnTo>
                    <a:pt x="7839" y="643"/>
                  </a:lnTo>
                  <a:lnTo>
                    <a:pt x="7496" y="344"/>
                  </a:lnTo>
                  <a:lnTo>
                    <a:pt x="6683"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rot="801113">
              <a:off x="5578025" y="2146762"/>
              <a:ext cx="68246" cy="87346"/>
            </a:xfrm>
            <a:custGeom>
              <a:avLst/>
              <a:gdLst/>
              <a:ahLst/>
              <a:cxnLst/>
              <a:rect l="l" t="t" r="r" b="b"/>
              <a:pathLst>
                <a:path w="5356" h="6855" extrusionOk="0">
                  <a:moveTo>
                    <a:pt x="3299" y="1"/>
                  </a:moveTo>
                  <a:lnTo>
                    <a:pt x="2442" y="129"/>
                  </a:lnTo>
                  <a:lnTo>
                    <a:pt x="1671" y="558"/>
                  </a:lnTo>
                  <a:lnTo>
                    <a:pt x="1157" y="1200"/>
                  </a:lnTo>
                  <a:lnTo>
                    <a:pt x="986" y="1628"/>
                  </a:lnTo>
                  <a:lnTo>
                    <a:pt x="129" y="4027"/>
                  </a:lnTo>
                  <a:lnTo>
                    <a:pt x="1" y="4498"/>
                  </a:lnTo>
                  <a:lnTo>
                    <a:pt x="129" y="5355"/>
                  </a:lnTo>
                  <a:lnTo>
                    <a:pt x="558" y="6083"/>
                  </a:lnTo>
                  <a:lnTo>
                    <a:pt x="1243" y="6640"/>
                  </a:lnTo>
                  <a:lnTo>
                    <a:pt x="1671" y="6769"/>
                  </a:lnTo>
                  <a:lnTo>
                    <a:pt x="2100" y="6854"/>
                  </a:lnTo>
                  <a:lnTo>
                    <a:pt x="2956" y="6726"/>
                  </a:lnTo>
                  <a:lnTo>
                    <a:pt x="3727" y="6340"/>
                  </a:lnTo>
                  <a:lnTo>
                    <a:pt x="4241" y="5655"/>
                  </a:lnTo>
                  <a:lnTo>
                    <a:pt x="4413" y="5227"/>
                  </a:lnTo>
                  <a:lnTo>
                    <a:pt x="5269" y="2828"/>
                  </a:lnTo>
                  <a:lnTo>
                    <a:pt x="5355" y="2399"/>
                  </a:lnTo>
                  <a:lnTo>
                    <a:pt x="5269" y="1500"/>
                  </a:lnTo>
                  <a:lnTo>
                    <a:pt x="4841" y="772"/>
                  </a:lnTo>
                  <a:lnTo>
                    <a:pt x="4156" y="215"/>
                  </a:lnTo>
                  <a:lnTo>
                    <a:pt x="3727" y="86"/>
                  </a:lnTo>
                  <a:lnTo>
                    <a:pt x="3299"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7"/>
            <p:cNvSpPr/>
            <p:nvPr/>
          </p:nvSpPr>
          <p:spPr>
            <a:xfrm rot="801113">
              <a:off x="4943922" y="1338467"/>
              <a:ext cx="90060" cy="360787"/>
            </a:xfrm>
            <a:custGeom>
              <a:avLst/>
              <a:gdLst/>
              <a:ahLst/>
              <a:cxnLst/>
              <a:rect l="l" t="t" r="r" b="b"/>
              <a:pathLst>
                <a:path w="7068" h="28315" extrusionOk="0">
                  <a:moveTo>
                    <a:pt x="4626" y="1"/>
                  </a:moveTo>
                  <a:lnTo>
                    <a:pt x="3812" y="258"/>
                  </a:lnTo>
                  <a:lnTo>
                    <a:pt x="3127" y="815"/>
                  </a:lnTo>
                  <a:lnTo>
                    <a:pt x="2699" y="1586"/>
                  </a:lnTo>
                  <a:lnTo>
                    <a:pt x="2613" y="2100"/>
                  </a:lnTo>
                  <a:lnTo>
                    <a:pt x="43" y="26216"/>
                  </a:lnTo>
                  <a:lnTo>
                    <a:pt x="0" y="26730"/>
                  </a:lnTo>
                  <a:lnTo>
                    <a:pt x="300" y="27501"/>
                  </a:lnTo>
                  <a:lnTo>
                    <a:pt x="857" y="28058"/>
                  </a:lnTo>
                  <a:lnTo>
                    <a:pt x="1628" y="28315"/>
                  </a:lnTo>
                  <a:lnTo>
                    <a:pt x="2442" y="28315"/>
                  </a:lnTo>
                  <a:lnTo>
                    <a:pt x="3256" y="28058"/>
                  </a:lnTo>
                  <a:lnTo>
                    <a:pt x="3941" y="27501"/>
                  </a:lnTo>
                  <a:lnTo>
                    <a:pt x="4412" y="26730"/>
                  </a:lnTo>
                  <a:lnTo>
                    <a:pt x="4498" y="26216"/>
                  </a:lnTo>
                  <a:lnTo>
                    <a:pt x="7068" y="2100"/>
                  </a:lnTo>
                  <a:lnTo>
                    <a:pt x="7068" y="1586"/>
                  </a:lnTo>
                  <a:lnTo>
                    <a:pt x="6811" y="815"/>
                  </a:lnTo>
                  <a:lnTo>
                    <a:pt x="6211" y="258"/>
                  </a:lnTo>
                  <a:lnTo>
                    <a:pt x="5483"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7"/>
            <p:cNvSpPr/>
            <p:nvPr/>
          </p:nvSpPr>
          <p:spPr>
            <a:xfrm rot="801113">
              <a:off x="6570102" y="847338"/>
              <a:ext cx="169760" cy="67150"/>
            </a:xfrm>
            <a:custGeom>
              <a:avLst/>
              <a:gdLst/>
              <a:ahLst/>
              <a:cxnLst/>
              <a:rect l="l" t="t" r="r" b="b"/>
              <a:pathLst>
                <a:path w="13323" h="5270" extrusionOk="0">
                  <a:moveTo>
                    <a:pt x="7925" y="1"/>
                  </a:moveTo>
                  <a:lnTo>
                    <a:pt x="5355" y="87"/>
                  </a:lnTo>
                  <a:lnTo>
                    <a:pt x="2828" y="472"/>
                  </a:lnTo>
                  <a:lnTo>
                    <a:pt x="1586" y="858"/>
                  </a:lnTo>
                  <a:lnTo>
                    <a:pt x="1072" y="1029"/>
                  </a:lnTo>
                  <a:lnTo>
                    <a:pt x="429" y="1629"/>
                  </a:lnTo>
                  <a:lnTo>
                    <a:pt x="87" y="2400"/>
                  </a:lnTo>
                  <a:lnTo>
                    <a:pt x="1" y="3214"/>
                  </a:lnTo>
                  <a:lnTo>
                    <a:pt x="215" y="4027"/>
                  </a:lnTo>
                  <a:lnTo>
                    <a:pt x="686" y="4713"/>
                  </a:lnTo>
                  <a:lnTo>
                    <a:pt x="1372" y="5141"/>
                  </a:lnTo>
                  <a:lnTo>
                    <a:pt x="2271" y="5270"/>
                  </a:lnTo>
                  <a:lnTo>
                    <a:pt x="2742" y="5141"/>
                  </a:lnTo>
                  <a:lnTo>
                    <a:pt x="2785" y="5141"/>
                  </a:lnTo>
                  <a:lnTo>
                    <a:pt x="3728" y="4841"/>
                  </a:lnTo>
                  <a:lnTo>
                    <a:pt x="5655" y="4499"/>
                  </a:lnTo>
                  <a:lnTo>
                    <a:pt x="7626" y="4413"/>
                  </a:lnTo>
                  <a:lnTo>
                    <a:pt x="9596" y="4584"/>
                  </a:lnTo>
                  <a:lnTo>
                    <a:pt x="10538" y="4798"/>
                  </a:lnTo>
                  <a:lnTo>
                    <a:pt x="11052" y="4884"/>
                  </a:lnTo>
                  <a:lnTo>
                    <a:pt x="11952" y="4713"/>
                  </a:lnTo>
                  <a:lnTo>
                    <a:pt x="12637" y="4242"/>
                  </a:lnTo>
                  <a:lnTo>
                    <a:pt x="13108" y="3556"/>
                  </a:lnTo>
                  <a:lnTo>
                    <a:pt x="13323" y="2742"/>
                  </a:lnTo>
                  <a:lnTo>
                    <a:pt x="13280" y="1928"/>
                  </a:lnTo>
                  <a:lnTo>
                    <a:pt x="12937" y="1200"/>
                  </a:lnTo>
                  <a:lnTo>
                    <a:pt x="12252" y="686"/>
                  </a:lnTo>
                  <a:lnTo>
                    <a:pt x="11738" y="515"/>
                  </a:lnTo>
                  <a:lnTo>
                    <a:pt x="10495" y="258"/>
                  </a:lnTo>
                  <a:lnTo>
                    <a:pt x="7925"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7"/>
            <p:cNvSpPr/>
            <p:nvPr/>
          </p:nvSpPr>
          <p:spPr>
            <a:xfrm rot="801113">
              <a:off x="6771334" y="1134720"/>
              <a:ext cx="191587" cy="210152"/>
            </a:xfrm>
            <a:custGeom>
              <a:avLst/>
              <a:gdLst/>
              <a:ahLst/>
              <a:cxnLst/>
              <a:rect l="l" t="t" r="r" b="b"/>
              <a:pathLst>
                <a:path w="15036" h="16493" extrusionOk="0">
                  <a:moveTo>
                    <a:pt x="2357" y="1"/>
                  </a:moveTo>
                  <a:lnTo>
                    <a:pt x="1543" y="172"/>
                  </a:lnTo>
                  <a:lnTo>
                    <a:pt x="815" y="601"/>
                  </a:lnTo>
                  <a:lnTo>
                    <a:pt x="258" y="1200"/>
                  </a:lnTo>
                  <a:lnTo>
                    <a:pt x="1" y="1971"/>
                  </a:lnTo>
                  <a:lnTo>
                    <a:pt x="129" y="2871"/>
                  </a:lnTo>
                  <a:lnTo>
                    <a:pt x="386" y="3342"/>
                  </a:lnTo>
                  <a:lnTo>
                    <a:pt x="343" y="3342"/>
                  </a:lnTo>
                  <a:lnTo>
                    <a:pt x="1457" y="5098"/>
                  </a:lnTo>
                  <a:lnTo>
                    <a:pt x="3942" y="8439"/>
                  </a:lnTo>
                  <a:lnTo>
                    <a:pt x="6640" y="11609"/>
                  </a:lnTo>
                  <a:lnTo>
                    <a:pt x="9596" y="14565"/>
                  </a:lnTo>
                  <a:lnTo>
                    <a:pt x="11138" y="15936"/>
                  </a:lnTo>
                  <a:lnTo>
                    <a:pt x="11566" y="16235"/>
                  </a:lnTo>
                  <a:lnTo>
                    <a:pt x="12423" y="16492"/>
                  </a:lnTo>
                  <a:lnTo>
                    <a:pt x="13280" y="16407"/>
                  </a:lnTo>
                  <a:lnTo>
                    <a:pt x="14051" y="16021"/>
                  </a:lnTo>
                  <a:lnTo>
                    <a:pt x="14650" y="15422"/>
                  </a:lnTo>
                  <a:lnTo>
                    <a:pt x="14993" y="14693"/>
                  </a:lnTo>
                  <a:lnTo>
                    <a:pt x="15036" y="13922"/>
                  </a:lnTo>
                  <a:lnTo>
                    <a:pt x="14693" y="13151"/>
                  </a:lnTo>
                  <a:lnTo>
                    <a:pt x="14308" y="12766"/>
                  </a:lnTo>
                  <a:lnTo>
                    <a:pt x="12851" y="11481"/>
                  </a:lnTo>
                  <a:lnTo>
                    <a:pt x="10110" y="8739"/>
                  </a:lnTo>
                  <a:lnTo>
                    <a:pt x="7583" y="5826"/>
                  </a:lnTo>
                  <a:lnTo>
                    <a:pt x="5270" y="2699"/>
                  </a:lnTo>
                  <a:lnTo>
                    <a:pt x="4241" y="1072"/>
                  </a:lnTo>
                  <a:lnTo>
                    <a:pt x="3899" y="643"/>
                  </a:lnTo>
                  <a:lnTo>
                    <a:pt x="3171" y="129"/>
                  </a:lnTo>
                  <a:lnTo>
                    <a:pt x="2357"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7"/>
            <p:cNvSpPr/>
            <p:nvPr/>
          </p:nvSpPr>
          <p:spPr>
            <a:xfrm rot="801113">
              <a:off x="6248434" y="976202"/>
              <a:ext cx="127725" cy="175214"/>
            </a:xfrm>
            <a:custGeom>
              <a:avLst/>
              <a:gdLst/>
              <a:ahLst/>
              <a:cxnLst/>
              <a:rect l="l" t="t" r="r" b="b"/>
              <a:pathLst>
                <a:path w="10024" h="13751" extrusionOk="0">
                  <a:moveTo>
                    <a:pt x="7668" y="1"/>
                  </a:moveTo>
                  <a:lnTo>
                    <a:pt x="6854" y="129"/>
                  </a:lnTo>
                  <a:lnTo>
                    <a:pt x="6126" y="643"/>
                  </a:lnTo>
                  <a:lnTo>
                    <a:pt x="5826" y="1071"/>
                  </a:lnTo>
                  <a:lnTo>
                    <a:pt x="343" y="10410"/>
                  </a:lnTo>
                  <a:lnTo>
                    <a:pt x="86" y="10838"/>
                  </a:lnTo>
                  <a:lnTo>
                    <a:pt x="1" y="11737"/>
                  </a:lnTo>
                  <a:lnTo>
                    <a:pt x="258" y="12509"/>
                  </a:lnTo>
                  <a:lnTo>
                    <a:pt x="814" y="13151"/>
                  </a:lnTo>
                  <a:lnTo>
                    <a:pt x="1543" y="13579"/>
                  </a:lnTo>
                  <a:lnTo>
                    <a:pt x="2356" y="13751"/>
                  </a:lnTo>
                  <a:lnTo>
                    <a:pt x="3170" y="13579"/>
                  </a:lnTo>
                  <a:lnTo>
                    <a:pt x="3899" y="13065"/>
                  </a:lnTo>
                  <a:lnTo>
                    <a:pt x="4198" y="12637"/>
                  </a:lnTo>
                  <a:lnTo>
                    <a:pt x="9681" y="3342"/>
                  </a:lnTo>
                  <a:lnTo>
                    <a:pt x="9938" y="2871"/>
                  </a:lnTo>
                  <a:lnTo>
                    <a:pt x="10024" y="1971"/>
                  </a:lnTo>
                  <a:lnTo>
                    <a:pt x="9767" y="1200"/>
                  </a:lnTo>
                  <a:lnTo>
                    <a:pt x="9210" y="557"/>
                  </a:lnTo>
                  <a:lnTo>
                    <a:pt x="8482" y="172"/>
                  </a:lnTo>
                  <a:lnTo>
                    <a:pt x="7668"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7"/>
            <p:cNvSpPr/>
            <p:nvPr/>
          </p:nvSpPr>
          <p:spPr>
            <a:xfrm rot="801113">
              <a:off x="4737967" y="1900572"/>
              <a:ext cx="127190" cy="210700"/>
            </a:xfrm>
            <a:custGeom>
              <a:avLst/>
              <a:gdLst/>
              <a:ahLst/>
              <a:cxnLst/>
              <a:rect l="l" t="t" r="r" b="b"/>
              <a:pathLst>
                <a:path w="9982" h="16536" extrusionOk="0">
                  <a:moveTo>
                    <a:pt x="2143" y="1"/>
                  </a:moveTo>
                  <a:lnTo>
                    <a:pt x="1329" y="215"/>
                  </a:lnTo>
                  <a:lnTo>
                    <a:pt x="643" y="686"/>
                  </a:lnTo>
                  <a:lnTo>
                    <a:pt x="172" y="1372"/>
                  </a:lnTo>
                  <a:lnTo>
                    <a:pt x="1" y="2271"/>
                  </a:lnTo>
                  <a:lnTo>
                    <a:pt x="86" y="2785"/>
                  </a:lnTo>
                  <a:lnTo>
                    <a:pt x="44" y="2785"/>
                  </a:lnTo>
                  <a:lnTo>
                    <a:pt x="472" y="4499"/>
                  </a:lnTo>
                  <a:lnTo>
                    <a:pt x="1586" y="7797"/>
                  </a:lnTo>
                  <a:lnTo>
                    <a:pt x="2999" y="11010"/>
                  </a:lnTo>
                  <a:lnTo>
                    <a:pt x="4713" y="14094"/>
                  </a:lnTo>
                  <a:lnTo>
                    <a:pt x="5698" y="15550"/>
                  </a:lnTo>
                  <a:lnTo>
                    <a:pt x="6041" y="15936"/>
                  </a:lnTo>
                  <a:lnTo>
                    <a:pt x="6812" y="16407"/>
                  </a:lnTo>
                  <a:lnTo>
                    <a:pt x="7625" y="16535"/>
                  </a:lnTo>
                  <a:lnTo>
                    <a:pt x="8482" y="16364"/>
                  </a:lnTo>
                  <a:lnTo>
                    <a:pt x="9210" y="15979"/>
                  </a:lnTo>
                  <a:lnTo>
                    <a:pt x="9724" y="15336"/>
                  </a:lnTo>
                  <a:lnTo>
                    <a:pt x="9981" y="14565"/>
                  </a:lnTo>
                  <a:lnTo>
                    <a:pt x="9810" y="13751"/>
                  </a:lnTo>
                  <a:lnTo>
                    <a:pt x="9553" y="13280"/>
                  </a:lnTo>
                  <a:lnTo>
                    <a:pt x="8654" y="11952"/>
                  </a:lnTo>
                  <a:lnTo>
                    <a:pt x="7069" y="9168"/>
                  </a:lnTo>
                  <a:lnTo>
                    <a:pt x="5784" y="6212"/>
                  </a:lnTo>
                  <a:lnTo>
                    <a:pt x="4756" y="3171"/>
                  </a:lnTo>
                  <a:lnTo>
                    <a:pt x="4370" y="1586"/>
                  </a:lnTo>
                  <a:lnTo>
                    <a:pt x="4199" y="1115"/>
                  </a:lnTo>
                  <a:lnTo>
                    <a:pt x="3685" y="429"/>
                  </a:lnTo>
                  <a:lnTo>
                    <a:pt x="2956" y="44"/>
                  </a:lnTo>
                  <a:lnTo>
                    <a:pt x="2143" y="1"/>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7"/>
            <p:cNvSpPr/>
            <p:nvPr/>
          </p:nvSpPr>
          <p:spPr>
            <a:xfrm rot="801113">
              <a:off x="4947383" y="2300762"/>
              <a:ext cx="179572" cy="76974"/>
            </a:xfrm>
            <a:custGeom>
              <a:avLst/>
              <a:gdLst/>
              <a:ahLst/>
              <a:cxnLst/>
              <a:rect l="l" t="t" r="r" b="b"/>
              <a:pathLst>
                <a:path w="14093" h="6041" extrusionOk="0">
                  <a:moveTo>
                    <a:pt x="2270" y="0"/>
                  </a:moveTo>
                  <a:lnTo>
                    <a:pt x="1414" y="215"/>
                  </a:lnTo>
                  <a:lnTo>
                    <a:pt x="686" y="729"/>
                  </a:lnTo>
                  <a:lnTo>
                    <a:pt x="214" y="1457"/>
                  </a:lnTo>
                  <a:lnTo>
                    <a:pt x="0" y="2271"/>
                  </a:lnTo>
                  <a:lnTo>
                    <a:pt x="43" y="3042"/>
                  </a:lnTo>
                  <a:lnTo>
                    <a:pt x="429" y="3727"/>
                  </a:lnTo>
                  <a:lnTo>
                    <a:pt x="1114" y="4241"/>
                  </a:lnTo>
                  <a:lnTo>
                    <a:pt x="1628" y="4327"/>
                  </a:lnTo>
                  <a:lnTo>
                    <a:pt x="1628" y="4370"/>
                  </a:lnTo>
                  <a:lnTo>
                    <a:pt x="11266" y="5997"/>
                  </a:lnTo>
                  <a:lnTo>
                    <a:pt x="11780" y="6040"/>
                  </a:lnTo>
                  <a:lnTo>
                    <a:pt x="12679" y="5826"/>
                  </a:lnTo>
                  <a:lnTo>
                    <a:pt x="13365" y="5312"/>
                  </a:lnTo>
                  <a:lnTo>
                    <a:pt x="13879" y="4584"/>
                  </a:lnTo>
                  <a:lnTo>
                    <a:pt x="14093" y="3770"/>
                  </a:lnTo>
                  <a:lnTo>
                    <a:pt x="14050" y="2999"/>
                  </a:lnTo>
                  <a:lnTo>
                    <a:pt x="13665" y="2271"/>
                  </a:lnTo>
                  <a:lnTo>
                    <a:pt x="12979" y="1799"/>
                  </a:lnTo>
                  <a:lnTo>
                    <a:pt x="12465" y="1714"/>
                  </a:lnTo>
                  <a:lnTo>
                    <a:pt x="2785" y="43"/>
                  </a:lnTo>
                  <a:lnTo>
                    <a:pt x="2270"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7"/>
            <p:cNvSpPr/>
            <p:nvPr/>
          </p:nvSpPr>
          <p:spPr>
            <a:xfrm rot="801113">
              <a:off x="5040043" y="1101059"/>
              <a:ext cx="67150" cy="117353"/>
            </a:xfrm>
            <a:custGeom>
              <a:avLst/>
              <a:gdLst/>
              <a:ahLst/>
              <a:cxnLst/>
              <a:rect l="l" t="t" r="r" b="b"/>
              <a:pathLst>
                <a:path w="5270" h="9210" extrusionOk="0">
                  <a:moveTo>
                    <a:pt x="2956" y="0"/>
                  </a:moveTo>
                  <a:lnTo>
                    <a:pt x="2100" y="129"/>
                  </a:lnTo>
                  <a:lnTo>
                    <a:pt x="1372" y="643"/>
                  </a:lnTo>
                  <a:lnTo>
                    <a:pt x="1072" y="1071"/>
                  </a:lnTo>
                  <a:lnTo>
                    <a:pt x="643" y="1885"/>
                  </a:lnTo>
                  <a:lnTo>
                    <a:pt x="86" y="3641"/>
                  </a:lnTo>
                  <a:lnTo>
                    <a:pt x="1" y="5483"/>
                  </a:lnTo>
                  <a:lnTo>
                    <a:pt x="343" y="7282"/>
                  </a:lnTo>
                  <a:lnTo>
                    <a:pt x="729" y="8139"/>
                  </a:lnTo>
                  <a:lnTo>
                    <a:pt x="900" y="8525"/>
                  </a:lnTo>
                  <a:lnTo>
                    <a:pt x="1629" y="9039"/>
                  </a:lnTo>
                  <a:lnTo>
                    <a:pt x="2485" y="9210"/>
                  </a:lnTo>
                  <a:lnTo>
                    <a:pt x="3385" y="9124"/>
                  </a:lnTo>
                  <a:lnTo>
                    <a:pt x="3770" y="8953"/>
                  </a:lnTo>
                  <a:lnTo>
                    <a:pt x="4156" y="8653"/>
                  </a:lnTo>
                  <a:lnTo>
                    <a:pt x="4670" y="7968"/>
                  </a:lnTo>
                  <a:lnTo>
                    <a:pt x="4841" y="7154"/>
                  </a:lnTo>
                  <a:lnTo>
                    <a:pt x="4713" y="6297"/>
                  </a:lnTo>
                  <a:lnTo>
                    <a:pt x="4584" y="5869"/>
                  </a:lnTo>
                  <a:lnTo>
                    <a:pt x="4413" y="5226"/>
                  </a:lnTo>
                  <a:lnTo>
                    <a:pt x="4584" y="3898"/>
                  </a:lnTo>
                  <a:lnTo>
                    <a:pt x="4927" y="3342"/>
                  </a:lnTo>
                  <a:lnTo>
                    <a:pt x="5184" y="2870"/>
                  </a:lnTo>
                  <a:lnTo>
                    <a:pt x="5270" y="1971"/>
                  </a:lnTo>
                  <a:lnTo>
                    <a:pt x="5013" y="1200"/>
                  </a:lnTo>
                  <a:lnTo>
                    <a:pt x="4498" y="600"/>
                  </a:lnTo>
                  <a:lnTo>
                    <a:pt x="3770" y="172"/>
                  </a:lnTo>
                  <a:lnTo>
                    <a:pt x="2956" y="0"/>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7"/>
            <p:cNvSpPr/>
            <p:nvPr/>
          </p:nvSpPr>
          <p:spPr>
            <a:xfrm rot="801113">
              <a:off x="5169381" y="1130723"/>
              <a:ext cx="66602" cy="88429"/>
            </a:xfrm>
            <a:custGeom>
              <a:avLst/>
              <a:gdLst/>
              <a:ahLst/>
              <a:cxnLst/>
              <a:rect l="l" t="t" r="r" b="b"/>
              <a:pathLst>
                <a:path w="5227" h="6940" extrusionOk="0">
                  <a:moveTo>
                    <a:pt x="2100" y="1"/>
                  </a:moveTo>
                  <a:lnTo>
                    <a:pt x="1628" y="129"/>
                  </a:lnTo>
                  <a:lnTo>
                    <a:pt x="1200" y="258"/>
                  </a:lnTo>
                  <a:lnTo>
                    <a:pt x="472" y="857"/>
                  </a:lnTo>
                  <a:lnTo>
                    <a:pt x="86" y="1671"/>
                  </a:lnTo>
                  <a:lnTo>
                    <a:pt x="1" y="2613"/>
                  </a:lnTo>
                  <a:lnTo>
                    <a:pt x="172" y="3085"/>
                  </a:lnTo>
                  <a:lnTo>
                    <a:pt x="900" y="5526"/>
                  </a:lnTo>
                  <a:lnTo>
                    <a:pt x="1072" y="5955"/>
                  </a:lnTo>
                  <a:lnTo>
                    <a:pt x="1671" y="6554"/>
                  </a:lnTo>
                  <a:lnTo>
                    <a:pt x="2399" y="6897"/>
                  </a:lnTo>
                  <a:lnTo>
                    <a:pt x="3171" y="6940"/>
                  </a:lnTo>
                  <a:lnTo>
                    <a:pt x="3942" y="6726"/>
                  </a:lnTo>
                  <a:lnTo>
                    <a:pt x="4584" y="6297"/>
                  </a:lnTo>
                  <a:lnTo>
                    <a:pt x="5055" y="5655"/>
                  </a:lnTo>
                  <a:lnTo>
                    <a:pt x="5227" y="4798"/>
                  </a:lnTo>
                  <a:lnTo>
                    <a:pt x="5184" y="4327"/>
                  </a:lnTo>
                  <a:lnTo>
                    <a:pt x="4456" y="1885"/>
                  </a:lnTo>
                  <a:lnTo>
                    <a:pt x="4327" y="1414"/>
                  </a:lnTo>
                  <a:lnTo>
                    <a:pt x="3813" y="643"/>
                  </a:lnTo>
                  <a:lnTo>
                    <a:pt x="3042" y="172"/>
                  </a:lnTo>
                  <a:lnTo>
                    <a:pt x="2100" y="1"/>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7"/>
            <p:cNvSpPr/>
            <p:nvPr/>
          </p:nvSpPr>
          <p:spPr>
            <a:xfrm rot="801113">
              <a:off x="5404063" y="1271422"/>
              <a:ext cx="77509" cy="57326"/>
            </a:xfrm>
            <a:custGeom>
              <a:avLst/>
              <a:gdLst/>
              <a:ahLst/>
              <a:cxnLst/>
              <a:rect l="l" t="t" r="r" b="b"/>
              <a:pathLst>
                <a:path w="6083" h="4499" extrusionOk="0">
                  <a:moveTo>
                    <a:pt x="2227" y="1"/>
                  </a:moveTo>
                  <a:lnTo>
                    <a:pt x="1756" y="44"/>
                  </a:lnTo>
                  <a:lnTo>
                    <a:pt x="985" y="386"/>
                  </a:lnTo>
                  <a:lnTo>
                    <a:pt x="386" y="986"/>
                  </a:lnTo>
                  <a:lnTo>
                    <a:pt x="43" y="1757"/>
                  </a:lnTo>
                  <a:lnTo>
                    <a:pt x="0" y="2228"/>
                  </a:lnTo>
                  <a:lnTo>
                    <a:pt x="43" y="2657"/>
                  </a:lnTo>
                  <a:lnTo>
                    <a:pt x="386" y="3470"/>
                  </a:lnTo>
                  <a:lnTo>
                    <a:pt x="985" y="4070"/>
                  </a:lnTo>
                  <a:lnTo>
                    <a:pt x="1756" y="4413"/>
                  </a:lnTo>
                  <a:lnTo>
                    <a:pt x="2227" y="4456"/>
                  </a:lnTo>
                  <a:lnTo>
                    <a:pt x="3812" y="4499"/>
                  </a:lnTo>
                  <a:lnTo>
                    <a:pt x="4284" y="4456"/>
                  </a:lnTo>
                  <a:lnTo>
                    <a:pt x="5097" y="4113"/>
                  </a:lnTo>
                  <a:lnTo>
                    <a:pt x="5697" y="3513"/>
                  </a:lnTo>
                  <a:lnTo>
                    <a:pt x="6040" y="2742"/>
                  </a:lnTo>
                  <a:lnTo>
                    <a:pt x="6083" y="2271"/>
                  </a:lnTo>
                  <a:lnTo>
                    <a:pt x="6040" y="1800"/>
                  </a:lnTo>
                  <a:lnTo>
                    <a:pt x="5697" y="1029"/>
                  </a:lnTo>
                  <a:lnTo>
                    <a:pt x="5055" y="429"/>
                  </a:lnTo>
                  <a:lnTo>
                    <a:pt x="4284" y="87"/>
                  </a:lnTo>
                  <a:lnTo>
                    <a:pt x="3812" y="44"/>
                  </a:lnTo>
                  <a:lnTo>
                    <a:pt x="2227" y="1"/>
                  </a:lnTo>
                  <a:close/>
                </a:path>
              </a:pathLst>
            </a:custGeom>
            <a:solidFill>
              <a:srgbClr val="CA9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47"/>
          <p:cNvSpPr txBox="1">
            <a:spLocks noGrp="1"/>
          </p:cNvSpPr>
          <p:nvPr>
            <p:ph type="subTitle" idx="2"/>
          </p:nvPr>
        </p:nvSpPr>
        <p:spPr>
          <a:xfrm>
            <a:off x="736197" y="1644742"/>
            <a:ext cx="5825023" cy="328018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dirty="0"/>
              <a:t>El 26 de marzo del mismo año, fue proclamado el Plan de Guadalupe, documento que le dio nombre al “Ejército Constitucionalista” y una vez que se promulgó la Constitución de 1917, adoptó los nombres de Ejército Nacional Federal y Permanente y más tarde Ejército Mexicano.</a:t>
            </a:r>
          </a:p>
          <a:p>
            <a:pPr marL="0" lvl="0" indent="0" algn="l" rtl="0">
              <a:spcBef>
                <a:spcPts val="0"/>
              </a:spcBef>
              <a:spcAft>
                <a:spcPts val="1600"/>
              </a:spcAft>
              <a:buNone/>
            </a:pPr>
            <a:r>
              <a:rPr lang="en-US" dirty="0">
                <a:hlinkClick r:id="rId3"/>
              </a:rPr>
              <a:t>https://www.youtube.com/watch?v=rVL67f3w6_Y</a:t>
            </a:r>
            <a:endParaRPr lang="es-ES" dirty="0"/>
          </a:p>
          <a:p>
            <a:pPr marL="0" lvl="0" indent="0" algn="l" rtl="0">
              <a:spcBef>
                <a:spcPts val="0"/>
              </a:spcBef>
              <a:spcAft>
                <a:spcPts val="1600"/>
              </a:spcAft>
              <a:buNone/>
            </a:pPr>
            <a:r>
              <a:rPr lang="en-US" dirty="0">
                <a:hlinkClick r:id="rId4"/>
              </a:rPr>
              <a:t>https://www.youtube.com/watch?v=ZLdiXKRMymA</a:t>
            </a:r>
            <a:endParaRPr lang="es-ES" dirty="0"/>
          </a:p>
          <a:p>
            <a:pPr marL="0" lvl="0" indent="0" algn="l" rtl="0">
              <a:spcBef>
                <a:spcPts val="0"/>
              </a:spcBef>
              <a:spcAft>
                <a:spcPts val="1600"/>
              </a:spcAft>
              <a:buNone/>
            </a:pPr>
            <a:r>
              <a:rPr lang="en-US" dirty="0"/>
              <a:t>https://www.youtube.com/watch?v=sU4HqugZOsA</a:t>
            </a:r>
          </a:p>
        </p:txBody>
      </p:sp>
      <p:sp>
        <p:nvSpPr>
          <p:cNvPr id="1129" name="Google Shape;1129;p47"/>
          <p:cNvSpPr txBox="1">
            <a:spLocks noGrp="1"/>
          </p:cNvSpPr>
          <p:nvPr>
            <p:ph type="title" idx="3"/>
          </p:nvPr>
        </p:nvSpPr>
        <p:spPr>
          <a:xfrm>
            <a:off x="736198" y="846712"/>
            <a:ext cx="3194118" cy="5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solidFill>
                  <a:srgbClr val="002060"/>
                </a:solidFill>
              </a:rPr>
              <a:t>Día del soldado</a:t>
            </a:r>
            <a:endParaRPr sz="30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6" name="Google Shape;1286;p53"/>
          <p:cNvGrpSpPr/>
          <p:nvPr/>
        </p:nvGrpSpPr>
        <p:grpSpPr>
          <a:xfrm>
            <a:off x="5470358" y="4436697"/>
            <a:ext cx="3673642" cy="706803"/>
            <a:chOff x="926438" y="1473100"/>
            <a:chExt cx="7144475" cy="1656050"/>
          </a:xfrm>
        </p:grpSpPr>
        <p:sp>
          <p:nvSpPr>
            <p:cNvPr id="1287" name="Google Shape;1287;p53"/>
            <p:cNvSpPr/>
            <p:nvPr/>
          </p:nvSpPr>
          <p:spPr>
            <a:xfrm>
              <a:off x="1400313" y="1473100"/>
              <a:ext cx="632350" cy="1656050"/>
            </a:xfrm>
            <a:custGeom>
              <a:avLst/>
              <a:gdLst/>
              <a:ahLst/>
              <a:cxnLst/>
              <a:rect l="l" t="t" r="r" b="b"/>
              <a:pathLst>
                <a:path w="25294" h="66242" extrusionOk="0">
                  <a:moveTo>
                    <a:pt x="17885" y="5151"/>
                  </a:moveTo>
                  <a:lnTo>
                    <a:pt x="18319" y="5267"/>
                  </a:lnTo>
                  <a:lnTo>
                    <a:pt x="18927" y="5701"/>
                  </a:lnTo>
                  <a:lnTo>
                    <a:pt x="19506" y="6859"/>
                  </a:lnTo>
                  <a:lnTo>
                    <a:pt x="19911" y="8653"/>
                  </a:lnTo>
                  <a:lnTo>
                    <a:pt x="20027" y="9781"/>
                  </a:lnTo>
                  <a:lnTo>
                    <a:pt x="20056" y="10592"/>
                  </a:lnTo>
                  <a:lnTo>
                    <a:pt x="19708" y="12241"/>
                  </a:lnTo>
                  <a:lnTo>
                    <a:pt x="18956" y="13862"/>
                  </a:lnTo>
                  <a:lnTo>
                    <a:pt x="17856" y="15540"/>
                  </a:lnTo>
                  <a:lnTo>
                    <a:pt x="15715" y="18058"/>
                  </a:lnTo>
                  <a:lnTo>
                    <a:pt x="12884" y="20819"/>
                  </a:lnTo>
                  <a:lnTo>
                    <a:pt x="12884" y="20819"/>
                  </a:lnTo>
                  <a:lnTo>
                    <a:pt x="12705" y="19679"/>
                  </a:lnTo>
                  <a:lnTo>
                    <a:pt x="12647" y="18550"/>
                  </a:lnTo>
                  <a:lnTo>
                    <a:pt x="12705" y="16640"/>
                  </a:lnTo>
                  <a:lnTo>
                    <a:pt x="13081" y="13341"/>
                  </a:lnTo>
                  <a:lnTo>
                    <a:pt x="13515" y="11171"/>
                  </a:lnTo>
                  <a:lnTo>
                    <a:pt x="14094" y="9116"/>
                  </a:lnTo>
                  <a:lnTo>
                    <a:pt x="14875" y="7380"/>
                  </a:lnTo>
                  <a:lnTo>
                    <a:pt x="15830" y="6048"/>
                  </a:lnTo>
                  <a:lnTo>
                    <a:pt x="16670" y="5412"/>
                  </a:lnTo>
                  <a:lnTo>
                    <a:pt x="17306" y="5180"/>
                  </a:lnTo>
                  <a:lnTo>
                    <a:pt x="17654" y="5151"/>
                  </a:lnTo>
                  <a:close/>
                  <a:moveTo>
                    <a:pt x="17451" y="38084"/>
                  </a:moveTo>
                  <a:lnTo>
                    <a:pt x="17885" y="38113"/>
                  </a:lnTo>
                  <a:lnTo>
                    <a:pt x="18753" y="38287"/>
                  </a:lnTo>
                  <a:lnTo>
                    <a:pt x="19622" y="38663"/>
                  </a:lnTo>
                  <a:lnTo>
                    <a:pt x="20432" y="39213"/>
                  </a:lnTo>
                  <a:lnTo>
                    <a:pt x="21155" y="39907"/>
                  </a:lnTo>
                  <a:lnTo>
                    <a:pt x="21734" y="40775"/>
                  </a:lnTo>
                  <a:lnTo>
                    <a:pt x="22168" y="41817"/>
                  </a:lnTo>
                  <a:lnTo>
                    <a:pt x="22400" y="43004"/>
                  </a:lnTo>
                  <a:lnTo>
                    <a:pt x="22429" y="43640"/>
                  </a:lnTo>
                  <a:lnTo>
                    <a:pt x="22400" y="44306"/>
                  </a:lnTo>
                  <a:lnTo>
                    <a:pt x="22052" y="45637"/>
                  </a:lnTo>
                  <a:lnTo>
                    <a:pt x="21387" y="46939"/>
                  </a:lnTo>
                  <a:lnTo>
                    <a:pt x="20461" y="48155"/>
                  </a:lnTo>
                  <a:lnTo>
                    <a:pt x="19332" y="49255"/>
                  </a:lnTo>
                  <a:lnTo>
                    <a:pt x="18787" y="49610"/>
                  </a:lnTo>
                  <a:lnTo>
                    <a:pt x="18787" y="49610"/>
                  </a:lnTo>
                  <a:lnTo>
                    <a:pt x="18030" y="46071"/>
                  </a:lnTo>
                  <a:lnTo>
                    <a:pt x="16308" y="38136"/>
                  </a:lnTo>
                  <a:lnTo>
                    <a:pt x="16308" y="38136"/>
                  </a:lnTo>
                  <a:lnTo>
                    <a:pt x="16525" y="38113"/>
                  </a:lnTo>
                  <a:lnTo>
                    <a:pt x="17451" y="38084"/>
                  </a:lnTo>
                  <a:close/>
                  <a:moveTo>
                    <a:pt x="13311" y="27512"/>
                  </a:moveTo>
                  <a:lnTo>
                    <a:pt x="14768" y="34765"/>
                  </a:lnTo>
                  <a:lnTo>
                    <a:pt x="14768" y="34765"/>
                  </a:lnTo>
                  <a:lnTo>
                    <a:pt x="13284" y="34988"/>
                  </a:lnTo>
                  <a:lnTo>
                    <a:pt x="11547" y="35595"/>
                  </a:lnTo>
                  <a:lnTo>
                    <a:pt x="10361" y="36319"/>
                  </a:lnTo>
                  <a:lnTo>
                    <a:pt x="9637" y="36955"/>
                  </a:lnTo>
                  <a:lnTo>
                    <a:pt x="9001" y="37708"/>
                  </a:lnTo>
                  <a:lnTo>
                    <a:pt x="8509" y="38634"/>
                  </a:lnTo>
                  <a:lnTo>
                    <a:pt x="8161" y="39705"/>
                  </a:lnTo>
                  <a:lnTo>
                    <a:pt x="7959" y="40978"/>
                  </a:lnTo>
                  <a:lnTo>
                    <a:pt x="7959" y="41673"/>
                  </a:lnTo>
                  <a:lnTo>
                    <a:pt x="7988" y="42512"/>
                  </a:lnTo>
                  <a:lnTo>
                    <a:pt x="8306" y="43901"/>
                  </a:lnTo>
                  <a:lnTo>
                    <a:pt x="8914" y="44972"/>
                  </a:lnTo>
                  <a:lnTo>
                    <a:pt x="9695" y="45782"/>
                  </a:lnTo>
                  <a:lnTo>
                    <a:pt x="10534" y="46361"/>
                  </a:lnTo>
                  <a:lnTo>
                    <a:pt x="11403" y="46708"/>
                  </a:lnTo>
                  <a:lnTo>
                    <a:pt x="12531" y="46997"/>
                  </a:lnTo>
                  <a:lnTo>
                    <a:pt x="13023" y="47026"/>
                  </a:lnTo>
                  <a:lnTo>
                    <a:pt x="12676" y="46853"/>
                  </a:lnTo>
                  <a:lnTo>
                    <a:pt x="11490" y="45666"/>
                  </a:lnTo>
                  <a:lnTo>
                    <a:pt x="11026" y="44943"/>
                  </a:lnTo>
                  <a:lnTo>
                    <a:pt x="10650" y="44017"/>
                  </a:lnTo>
                  <a:lnTo>
                    <a:pt x="10448" y="42888"/>
                  </a:lnTo>
                  <a:lnTo>
                    <a:pt x="10419" y="42222"/>
                  </a:lnTo>
                  <a:lnTo>
                    <a:pt x="10448" y="41875"/>
                  </a:lnTo>
                  <a:lnTo>
                    <a:pt x="10621" y="41123"/>
                  </a:lnTo>
                  <a:lnTo>
                    <a:pt x="11026" y="40399"/>
                  </a:lnTo>
                  <a:lnTo>
                    <a:pt x="11634" y="39734"/>
                  </a:lnTo>
                  <a:lnTo>
                    <a:pt x="12473" y="39126"/>
                  </a:lnTo>
                  <a:lnTo>
                    <a:pt x="13573" y="38663"/>
                  </a:lnTo>
                  <a:lnTo>
                    <a:pt x="14904" y="38287"/>
                  </a:lnTo>
                  <a:lnTo>
                    <a:pt x="15463" y="38227"/>
                  </a:lnTo>
                  <a:lnTo>
                    <a:pt x="15463" y="38227"/>
                  </a:lnTo>
                  <a:lnTo>
                    <a:pt x="15975" y="40775"/>
                  </a:lnTo>
                  <a:lnTo>
                    <a:pt x="17983" y="50131"/>
                  </a:lnTo>
                  <a:lnTo>
                    <a:pt x="17983" y="50131"/>
                  </a:lnTo>
                  <a:lnTo>
                    <a:pt x="16525" y="50788"/>
                  </a:lnTo>
                  <a:lnTo>
                    <a:pt x="14962" y="51136"/>
                  </a:lnTo>
                  <a:lnTo>
                    <a:pt x="14152" y="51165"/>
                  </a:lnTo>
                  <a:lnTo>
                    <a:pt x="13313" y="51136"/>
                  </a:lnTo>
                  <a:lnTo>
                    <a:pt x="11518" y="50817"/>
                  </a:lnTo>
                  <a:lnTo>
                    <a:pt x="9666" y="50181"/>
                  </a:lnTo>
                  <a:lnTo>
                    <a:pt x="7872" y="49255"/>
                  </a:lnTo>
                  <a:lnTo>
                    <a:pt x="6222" y="48039"/>
                  </a:lnTo>
                  <a:lnTo>
                    <a:pt x="4833" y="46505"/>
                  </a:lnTo>
                  <a:lnTo>
                    <a:pt x="4052" y="45145"/>
                  </a:lnTo>
                  <a:lnTo>
                    <a:pt x="3676" y="44161"/>
                  </a:lnTo>
                  <a:lnTo>
                    <a:pt x="3386" y="43119"/>
                  </a:lnTo>
                  <a:lnTo>
                    <a:pt x="3242" y="41991"/>
                  </a:lnTo>
                  <a:lnTo>
                    <a:pt x="3242" y="41383"/>
                  </a:lnTo>
                  <a:lnTo>
                    <a:pt x="3300" y="40254"/>
                  </a:lnTo>
                  <a:lnTo>
                    <a:pt x="3734" y="38142"/>
                  </a:lnTo>
                  <a:lnTo>
                    <a:pt x="4515" y="36290"/>
                  </a:lnTo>
                  <a:lnTo>
                    <a:pt x="5586" y="34582"/>
                  </a:lnTo>
                  <a:lnTo>
                    <a:pt x="6888" y="33020"/>
                  </a:lnTo>
                  <a:lnTo>
                    <a:pt x="8393" y="31573"/>
                  </a:lnTo>
                  <a:lnTo>
                    <a:pt x="10882" y="29460"/>
                  </a:lnTo>
                  <a:lnTo>
                    <a:pt x="13311" y="27512"/>
                  </a:lnTo>
                  <a:close/>
                  <a:moveTo>
                    <a:pt x="17046" y="0"/>
                  </a:moveTo>
                  <a:lnTo>
                    <a:pt x="16351" y="550"/>
                  </a:lnTo>
                  <a:lnTo>
                    <a:pt x="15136" y="1765"/>
                  </a:lnTo>
                  <a:lnTo>
                    <a:pt x="14094" y="3125"/>
                  </a:lnTo>
                  <a:lnTo>
                    <a:pt x="13226" y="4688"/>
                  </a:lnTo>
                  <a:lnTo>
                    <a:pt x="12531" y="6396"/>
                  </a:lnTo>
                  <a:lnTo>
                    <a:pt x="11981" y="8306"/>
                  </a:lnTo>
                  <a:lnTo>
                    <a:pt x="11576" y="10418"/>
                  </a:lnTo>
                  <a:lnTo>
                    <a:pt x="11345" y="12704"/>
                  </a:lnTo>
                  <a:lnTo>
                    <a:pt x="11258" y="13949"/>
                  </a:lnTo>
                  <a:lnTo>
                    <a:pt x="11287" y="14962"/>
                  </a:lnTo>
                  <a:lnTo>
                    <a:pt x="11750" y="18666"/>
                  </a:lnTo>
                  <a:lnTo>
                    <a:pt x="12237" y="21450"/>
                  </a:lnTo>
                  <a:lnTo>
                    <a:pt x="12237" y="21450"/>
                  </a:lnTo>
                  <a:lnTo>
                    <a:pt x="12184" y="21502"/>
                  </a:lnTo>
                  <a:lnTo>
                    <a:pt x="8364" y="25119"/>
                  </a:lnTo>
                  <a:lnTo>
                    <a:pt x="5644" y="27926"/>
                  </a:lnTo>
                  <a:lnTo>
                    <a:pt x="3965" y="29894"/>
                  </a:lnTo>
                  <a:lnTo>
                    <a:pt x="2518" y="31891"/>
                  </a:lnTo>
                  <a:lnTo>
                    <a:pt x="1361" y="33975"/>
                  </a:lnTo>
                  <a:lnTo>
                    <a:pt x="492" y="36145"/>
                  </a:lnTo>
                  <a:lnTo>
                    <a:pt x="58" y="38345"/>
                  </a:lnTo>
                  <a:lnTo>
                    <a:pt x="0" y="39502"/>
                  </a:lnTo>
                  <a:lnTo>
                    <a:pt x="29" y="40515"/>
                  </a:lnTo>
                  <a:lnTo>
                    <a:pt x="290" y="42367"/>
                  </a:lnTo>
                  <a:lnTo>
                    <a:pt x="782" y="44017"/>
                  </a:lnTo>
                  <a:lnTo>
                    <a:pt x="1505" y="45464"/>
                  </a:lnTo>
                  <a:lnTo>
                    <a:pt x="2374" y="46737"/>
                  </a:lnTo>
                  <a:lnTo>
                    <a:pt x="3386" y="47866"/>
                  </a:lnTo>
                  <a:lnTo>
                    <a:pt x="4515" y="48821"/>
                  </a:lnTo>
                  <a:lnTo>
                    <a:pt x="5731" y="49631"/>
                  </a:lnTo>
                  <a:lnTo>
                    <a:pt x="7612" y="50615"/>
                  </a:lnTo>
                  <a:lnTo>
                    <a:pt x="10158" y="51512"/>
                  </a:lnTo>
                  <a:lnTo>
                    <a:pt x="12445" y="52004"/>
                  </a:lnTo>
                  <a:lnTo>
                    <a:pt x="14268" y="52206"/>
                  </a:lnTo>
                  <a:lnTo>
                    <a:pt x="15599" y="52206"/>
                  </a:lnTo>
                  <a:lnTo>
                    <a:pt x="17220" y="51888"/>
                  </a:lnTo>
                  <a:lnTo>
                    <a:pt x="18283" y="51528"/>
                  </a:lnTo>
                  <a:lnTo>
                    <a:pt x="18283" y="51528"/>
                  </a:lnTo>
                  <a:lnTo>
                    <a:pt x="18782" y="53856"/>
                  </a:lnTo>
                  <a:lnTo>
                    <a:pt x="19824" y="58544"/>
                  </a:lnTo>
                  <a:lnTo>
                    <a:pt x="19882" y="58949"/>
                  </a:lnTo>
                  <a:lnTo>
                    <a:pt x="19766" y="59875"/>
                  </a:lnTo>
                  <a:lnTo>
                    <a:pt x="19390" y="60917"/>
                  </a:lnTo>
                  <a:lnTo>
                    <a:pt x="18753" y="61959"/>
                  </a:lnTo>
                  <a:lnTo>
                    <a:pt x="17914" y="62943"/>
                  </a:lnTo>
                  <a:lnTo>
                    <a:pt x="16843" y="63811"/>
                  </a:lnTo>
                  <a:lnTo>
                    <a:pt x="15599" y="64448"/>
                  </a:lnTo>
                  <a:lnTo>
                    <a:pt x="14210" y="64824"/>
                  </a:lnTo>
                  <a:lnTo>
                    <a:pt x="13457" y="64882"/>
                  </a:lnTo>
                  <a:lnTo>
                    <a:pt x="12416" y="64882"/>
                  </a:lnTo>
                  <a:lnTo>
                    <a:pt x="10882" y="64708"/>
                  </a:lnTo>
                  <a:lnTo>
                    <a:pt x="9608" y="64332"/>
                  </a:lnTo>
                  <a:lnTo>
                    <a:pt x="9493" y="64245"/>
                  </a:lnTo>
                  <a:lnTo>
                    <a:pt x="10043" y="64072"/>
                  </a:lnTo>
                  <a:lnTo>
                    <a:pt x="12097" y="62914"/>
                  </a:lnTo>
                  <a:lnTo>
                    <a:pt x="12879" y="62277"/>
                  </a:lnTo>
                  <a:lnTo>
                    <a:pt x="13515" y="61496"/>
                  </a:lnTo>
                  <a:lnTo>
                    <a:pt x="13863" y="60570"/>
                  </a:lnTo>
                  <a:lnTo>
                    <a:pt x="13920" y="60078"/>
                  </a:lnTo>
                  <a:lnTo>
                    <a:pt x="13863" y="59239"/>
                  </a:lnTo>
                  <a:lnTo>
                    <a:pt x="13457" y="57936"/>
                  </a:lnTo>
                  <a:lnTo>
                    <a:pt x="13052" y="57126"/>
                  </a:lnTo>
                  <a:lnTo>
                    <a:pt x="12502" y="56403"/>
                  </a:lnTo>
                  <a:lnTo>
                    <a:pt x="11837" y="55824"/>
                  </a:lnTo>
                  <a:lnTo>
                    <a:pt x="11055" y="55390"/>
                  </a:lnTo>
                  <a:lnTo>
                    <a:pt x="10129" y="55187"/>
                  </a:lnTo>
                  <a:lnTo>
                    <a:pt x="9637" y="55187"/>
                  </a:lnTo>
                  <a:lnTo>
                    <a:pt x="9203" y="55216"/>
                  </a:lnTo>
                  <a:lnTo>
                    <a:pt x="8364" y="55419"/>
                  </a:lnTo>
                  <a:lnTo>
                    <a:pt x="7612" y="55766"/>
                  </a:lnTo>
                  <a:lnTo>
                    <a:pt x="6946" y="56258"/>
                  </a:lnTo>
                  <a:lnTo>
                    <a:pt x="6367" y="56924"/>
                  </a:lnTo>
                  <a:lnTo>
                    <a:pt x="5904" y="57705"/>
                  </a:lnTo>
                  <a:lnTo>
                    <a:pt x="5557" y="58602"/>
                  </a:lnTo>
                  <a:lnTo>
                    <a:pt x="5383" y="59615"/>
                  </a:lnTo>
                  <a:lnTo>
                    <a:pt x="5383" y="60194"/>
                  </a:lnTo>
                  <a:lnTo>
                    <a:pt x="5412" y="60743"/>
                  </a:lnTo>
                  <a:lnTo>
                    <a:pt x="5615" y="61872"/>
                  </a:lnTo>
                  <a:lnTo>
                    <a:pt x="6049" y="62943"/>
                  </a:lnTo>
                  <a:lnTo>
                    <a:pt x="6714" y="63927"/>
                  </a:lnTo>
                  <a:lnTo>
                    <a:pt x="7554" y="64766"/>
                  </a:lnTo>
                  <a:lnTo>
                    <a:pt x="8624" y="65461"/>
                  </a:lnTo>
                  <a:lnTo>
                    <a:pt x="9898" y="65953"/>
                  </a:lnTo>
                  <a:lnTo>
                    <a:pt x="11345" y="66213"/>
                  </a:lnTo>
                  <a:lnTo>
                    <a:pt x="12155" y="66242"/>
                  </a:lnTo>
                  <a:lnTo>
                    <a:pt x="12965" y="66213"/>
                  </a:lnTo>
                  <a:lnTo>
                    <a:pt x="14586" y="65924"/>
                  </a:lnTo>
                  <a:lnTo>
                    <a:pt x="16120" y="65345"/>
                  </a:lnTo>
                  <a:lnTo>
                    <a:pt x="17509" y="64535"/>
                  </a:lnTo>
                  <a:lnTo>
                    <a:pt x="18695" y="63551"/>
                  </a:lnTo>
                  <a:lnTo>
                    <a:pt x="19650" y="62393"/>
                  </a:lnTo>
                  <a:lnTo>
                    <a:pt x="20316" y="61091"/>
                  </a:lnTo>
                  <a:lnTo>
                    <a:pt x="20605" y="59731"/>
                  </a:lnTo>
                  <a:lnTo>
                    <a:pt x="20605" y="59007"/>
                  </a:lnTo>
                  <a:lnTo>
                    <a:pt x="20519" y="58139"/>
                  </a:lnTo>
                  <a:lnTo>
                    <a:pt x="19824" y="54464"/>
                  </a:lnTo>
                  <a:lnTo>
                    <a:pt x="19127" y="51203"/>
                  </a:lnTo>
                  <a:lnTo>
                    <a:pt x="19127" y="51203"/>
                  </a:lnTo>
                  <a:lnTo>
                    <a:pt x="20663" y="50383"/>
                  </a:lnTo>
                  <a:lnTo>
                    <a:pt x="22255" y="49168"/>
                  </a:lnTo>
                  <a:lnTo>
                    <a:pt x="23644" y="47634"/>
                  </a:lnTo>
                  <a:lnTo>
                    <a:pt x="24454" y="46245"/>
                  </a:lnTo>
                  <a:lnTo>
                    <a:pt x="24860" y="45232"/>
                  </a:lnTo>
                  <a:lnTo>
                    <a:pt x="25149" y="44132"/>
                  </a:lnTo>
                  <a:lnTo>
                    <a:pt x="25294" y="42946"/>
                  </a:lnTo>
                  <a:lnTo>
                    <a:pt x="25294" y="42309"/>
                  </a:lnTo>
                  <a:lnTo>
                    <a:pt x="25265" y="41209"/>
                  </a:lnTo>
                  <a:lnTo>
                    <a:pt x="24773" y="39328"/>
                  </a:lnTo>
                  <a:lnTo>
                    <a:pt x="23905" y="37824"/>
                  </a:lnTo>
                  <a:lnTo>
                    <a:pt x="22805" y="36637"/>
                  </a:lnTo>
                  <a:lnTo>
                    <a:pt x="21589" y="35798"/>
                  </a:lnTo>
                  <a:lnTo>
                    <a:pt x="20345" y="35190"/>
                  </a:lnTo>
                  <a:lnTo>
                    <a:pt x="18695" y="34698"/>
                  </a:lnTo>
                  <a:lnTo>
                    <a:pt x="18001" y="34640"/>
                  </a:lnTo>
                  <a:lnTo>
                    <a:pt x="17220" y="34640"/>
                  </a:lnTo>
                  <a:lnTo>
                    <a:pt x="15563" y="34706"/>
                  </a:lnTo>
                  <a:lnTo>
                    <a:pt x="15563" y="34706"/>
                  </a:lnTo>
                  <a:lnTo>
                    <a:pt x="15078" y="32470"/>
                  </a:lnTo>
                  <a:lnTo>
                    <a:pt x="13986" y="26972"/>
                  </a:lnTo>
                  <a:lnTo>
                    <a:pt x="13986" y="26972"/>
                  </a:lnTo>
                  <a:lnTo>
                    <a:pt x="14383" y="26653"/>
                  </a:lnTo>
                  <a:lnTo>
                    <a:pt x="16843" y="24338"/>
                  </a:lnTo>
                  <a:lnTo>
                    <a:pt x="18348" y="22659"/>
                  </a:lnTo>
                  <a:lnTo>
                    <a:pt x="19650" y="20778"/>
                  </a:lnTo>
                  <a:lnTo>
                    <a:pt x="20721" y="18695"/>
                  </a:lnTo>
                  <a:lnTo>
                    <a:pt x="21474" y="16322"/>
                  </a:lnTo>
                  <a:lnTo>
                    <a:pt x="21879" y="13688"/>
                  </a:lnTo>
                  <a:lnTo>
                    <a:pt x="21937" y="12241"/>
                  </a:lnTo>
                  <a:lnTo>
                    <a:pt x="21908" y="11981"/>
                  </a:lnTo>
                  <a:lnTo>
                    <a:pt x="21647" y="9550"/>
                  </a:lnTo>
                  <a:lnTo>
                    <a:pt x="21011" y="6772"/>
                  </a:lnTo>
                  <a:lnTo>
                    <a:pt x="20287" y="4746"/>
                  </a:lnTo>
                  <a:lnTo>
                    <a:pt x="19274" y="2720"/>
                  </a:lnTo>
                  <a:lnTo>
                    <a:pt x="17914" y="839"/>
                  </a:lnTo>
                  <a:lnTo>
                    <a:pt x="170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3"/>
            <p:cNvSpPr/>
            <p:nvPr/>
          </p:nvSpPr>
          <p:spPr>
            <a:xfrm>
              <a:off x="2701863" y="2270375"/>
              <a:ext cx="21025" cy="634500"/>
            </a:xfrm>
            <a:custGeom>
              <a:avLst/>
              <a:gdLst/>
              <a:ahLst/>
              <a:cxnLst/>
              <a:rect l="l" t="t" r="r" b="b"/>
              <a:pathLst>
                <a:path w="841" h="25380"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3"/>
            <p:cNvSpPr/>
            <p:nvPr/>
          </p:nvSpPr>
          <p:spPr>
            <a:xfrm>
              <a:off x="2466013" y="2838300"/>
              <a:ext cx="256875" cy="201875"/>
            </a:xfrm>
            <a:custGeom>
              <a:avLst/>
              <a:gdLst/>
              <a:ahLst/>
              <a:cxnLst/>
              <a:rect l="l" t="t" r="r" b="b"/>
              <a:pathLst>
                <a:path w="10275" h="8075" extrusionOk="0">
                  <a:moveTo>
                    <a:pt x="7004" y="0"/>
                  </a:moveTo>
                  <a:lnTo>
                    <a:pt x="6049" y="58"/>
                  </a:lnTo>
                  <a:lnTo>
                    <a:pt x="5065" y="261"/>
                  </a:lnTo>
                  <a:lnTo>
                    <a:pt x="4052" y="608"/>
                  </a:lnTo>
                  <a:lnTo>
                    <a:pt x="3531" y="840"/>
                  </a:lnTo>
                  <a:lnTo>
                    <a:pt x="3039" y="1100"/>
                  </a:lnTo>
                  <a:lnTo>
                    <a:pt x="2142" y="1708"/>
                  </a:lnTo>
                  <a:lnTo>
                    <a:pt x="1390" y="2402"/>
                  </a:lnTo>
                  <a:lnTo>
                    <a:pt x="811" y="3126"/>
                  </a:lnTo>
                  <a:lnTo>
                    <a:pt x="348" y="3878"/>
                  </a:lnTo>
                  <a:lnTo>
                    <a:pt x="87" y="4660"/>
                  </a:lnTo>
                  <a:lnTo>
                    <a:pt x="1" y="5412"/>
                  </a:lnTo>
                  <a:lnTo>
                    <a:pt x="116" y="6135"/>
                  </a:lnTo>
                  <a:lnTo>
                    <a:pt x="261" y="6483"/>
                  </a:lnTo>
                  <a:lnTo>
                    <a:pt x="464" y="6801"/>
                  </a:lnTo>
                  <a:lnTo>
                    <a:pt x="956" y="7322"/>
                  </a:lnTo>
                  <a:lnTo>
                    <a:pt x="1621" y="7727"/>
                  </a:lnTo>
                  <a:lnTo>
                    <a:pt x="2403" y="7988"/>
                  </a:lnTo>
                  <a:lnTo>
                    <a:pt x="3271" y="8074"/>
                  </a:lnTo>
                  <a:lnTo>
                    <a:pt x="4226" y="8045"/>
                  </a:lnTo>
                  <a:lnTo>
                    <a:pt x="5239" y="7843"/>
                  </a:lnTo>
                  <a:lnTo>
                    <a:pt x="6252" y="7496"/>
                  </a:lnTo>
                  <a:lnTo>
                    <a:pt x="6743" y="7235"/>
                  </a:lnTo>
                  <a:lnTo>
                    <a:pt x="7235" y="6975"/>
                  </a:lnTo>
                  <a:lnTo>
                    <a:pt x="8133" y="6396"/>
                  </a:lnTo>
                  <a:lnTo>
                    <a:pt x="8885" y="5701"/>
                  </a:lnTo>
                  <a:lnTo>
                    <a:pt x="9493" y="4978"/>
                  </a:lnTo>
                  <a:lnTo>
                    <a:pt x="9927" y="4197"/>
                  </a:lnTo>
                  <a:lnTo>
                    <a:pt x="10187" y="3415"/>
                  </a:lnTo>
                  <a:lnTo>
                    <a:pt x="10274" y="2663"/>
                  </a:lnTo>
                  <a:lnTo>
                    <a:pt x="10158" y="1939"/>
                  </a:lnTo>
                  <a:lnTo>
                    <a:pt x="10014" y="1592"/>
                  </a:lnTo>
                  <a:lnTo>
                    <a:pt x="9840" y="1274"/>
                  </a:lnTo>
                  <a:lnTo>
                    <a:pt x="9319" y="753"/>
                  </a:lnTo>
                  <a:lnTo>
                    <a:pt x="8654" y="377"/>
                  </a:lnTo>
                  <a:lnTo>
                    <a:pt x="7872" y="116"/>
                  </a:lnTo>
                  <a:lnTo>
                    <a:pt x="70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3"/>
            <p:cNvSpPr/>
            <p:nvPr/>
          </p:nvSpPr>
          <p:spPr>
            <a:xfrm>
              <a:off x="2395838" y="2930175"/>
              <a:ext cx="397950" cy="27525"/>
            </a:xfrm>
            <a:custGeom>
              <a:avLst/>
              <a:gdLst/>
              <a:ahLst/>
              <a:cxnLst/>
              <a:rect l="l" t="t" r="r" b="b"/>
              <a:pathLst>
                <a:path w="15918" h="1101" extrusionOk="0">
                  <a:moveTo>
                    <a:pt x="0" y="1"/>
                  </a:moveTo>
                  <a:lnTo>
                    <a:pt x="0" y="1100"/>
                  </a:lnTo>
                  <a:lnTo>
                    <a:pt x="15917" y="1100"/>
                  </a:lnTo>
                  <a:lnTo>
                    <a:pt x="15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3"/>
            <p:cNvSpPr/>
            <p:nvPr/>
          </p:nvSpPr>
          <p:spPr>
            <a:xfrm>
              <a:off x="3388463" y="2150275"/>
              <a:ext cx="21000" cy="634500"/>
            </a:xfrm>
            <a:custGeom>
              <a:avLst/>
              <a:gdLst/>
              <a:ahLst/>
              <a:cxnLst/>
              <a:rect l="l" t="t" r="r" b="b"/>
              <a:pathLst>
                <a:path w="840" h="25380"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3"/>
            <p:cNvSpPr/>
            <p:nvPr/>
          </p:nvSpPr>
          <p:spPr>
            <a:xfrm>
              <a:off x="3153338" y="2718200"/>
              <a:ext cx="256850" cy="201875"/>
            </a:xfrm>
            <a:custGeom>
              <a:avLst/>
              <a:gdLst/>
              <a:ahLst/>
              <a:cxnLst/>
              <a:rect l="l" t="t" r="r" b="b"/>
              <a:pathLst>
                <a:path w="10274" h="8075" extrusionOk="0">
                  <a:moveTo>
                    <a:pt x="6975" y="0"/>
                  </a:moveTo>
                  <a:lnTo>
                    <a:pt x="6049" y="58"/>
                  </a:lnTo>
                  <a:lnTo>
                    <a:pt x="5036" y="261"/>
                  </a:lnTo>
                  <a:lnTo>
                    <a:pt x="4023" y="608"/>
                  </a:lnTo>
                  <a:lnTo>
                    <a:pt x="3531" y="840"/>
                  </a:lnTo>
                  <a:lnTo>
                    <a:pt x="3039" y="1100"/>
                  </a:lnTo>
                  <a:lnTo>
                    <a:pt x="2142" y="1708"/>
                  </a:lnTo>
                  <a:lnTo>
                    <a:pt x="1389" y="2402"/>
                  </a:lnTo>
                  <a:lnTo>
                    <a:pt x="782" y="3126"/>
                  </a:lnTo>
                  <a:lnTo>
                    <a:pt x="347" y="3878"/>
                  </a:lnTo>
                  <a:lnTo>
                    <a:pt x="58" y="4660"/>
                  </a:lnTo>
                  <a:lnTo>
                    <a:pt x="0" y="5412"/>
                  </a:lnTo>
                  <a:lnTo>
                    <a:pt x="116" y="6136"/>
                  </a:lnTo>
                  <a:lnTo>
                    <a:pt x="261" y="6483"/>
                  </a:lnTo>
                  <a:lnTo>
                    <a:pt x="434" y="6801"/>
                  </a:lnTo>
                  <a:lnTo>
                    <a:pt x="955" y="7322"/>
                  </a:lnTo>
                  <a:lnTo>
                    <a:pt x="1621" y="7727"/>
                  </a:lnTo>
                  <a:lnTo>
                    <a:pt x="2402" y="7988"/>
                  </a:lnTo>
                  <a:lnTo>
                    <a:pt x="3270" y="8075"/>
                  </a:lnTo>
                  <a:lnTo>
                    <a:pt x="4225" y="8046"/>
                  </a:lnTo>
                  <a:lnTo>
                    <a:pt x="5209" y="7843"/>
                  </a:lnTo>
                  <a:lnTo>
                    <a:pt x="6222" y="7496"/>
                  </a:lnTo>
                  <a:lnTo>
                    <a:pt x="6743" y="7235"/>
                  </a:lnTo>
                  <a:lnTo>
                    <a:pt x="7235" y="6975"/>
                  </a:lnTo>
                  <a:lnTo>
                    <a:pt x="8103" y="6396"/>
                  </a:lnTo>
                  <a:lnTo>
                    <a:pt x="8856" y="5701"/>
                  </a:lnTo>
                  <a:lnTo>
                    <a:pt x="9463" y="4978"/>
                  </a:lnTo>
                  <a:lnTo>
                    <a:pt x="9927" y="4197"/>
                  </a:lnTo>
                  <a:lnTo>
                    <a:pt x="10187" y="3415"/>
                  </a:lnTo>
                  <a:lnTo>
                    <a:pt x="10274" y="2663"/>
                  </a:lnTo>
                  <a:lnTo>
                    <a:pt x="10158" y="1939"/>
                  </a:lnTo>
                  <a:lnTo>
                    <a:pt x="9984" y="1592"/>
                  </a:lnTo>
                  <a:lnTo>
                    <a:pt x="9811" y="1274"/>
                  </a:lnTo>
                  <a:lnTo>
                    <a:pt x="9319" y="753"/>
                  </a:lnTo>
                  <a:lnTo>
                    <a:pt x="8653" y="377"/>
                  </a:lnTo>
                  <a:lnTo>
                    <a:pt x="7872" y="116"/>
                  </a:lnTo>
                  <a:lnTo>
                    <a:pt x="6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3"/>
            <p:cNvSpPr/>
            <p:nvPr/>
          </p:nvSpPr>
          <p:spPr>
            <a:xfrm>
              <a:off x="4075063" y="2030175"/>
              <a:ext cx="21000" cy="634500"/>
            </a:xfrm>
            <a:custGeom>
              <a:avLst/>
              <a:gdLst/>
              <a:ahLst/>
              <a:cxnLst/>
              <a:rect l="l" t="t" r="r" b="b"/>
              <a:pathLst>
                <a:path w="840" h="25380" extrusionOk="0">
                  <a:moveTo>
                    <a:pt x="0" y="0"/>
                  </a:moveTo>
                  <a:lnTo>
                    <a:pt x="0"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3"/>
            <p:cNvSpPr/>
            <p:nvPr/>
          </p:nvSpPr>
          <p:spPr>
            <a:xfrm>
              <a:off x="3839913" y="2598100"/>
              <a:ext cx="256875" cy="201875"/>
            </a:xfrm>
            <a:custGeom>
              <a:avLst/>
              <a:gdLst/>
              <a:ahLst/>
              <a:cxnLst/>
              <a:rect l="l" t="t" r="r" b="b"/>
              <a:pathLst>
                <a:path w="10275" h="8075" extrusionOk="0">
                  <a:moveTo>
                    <a:pt x="6975" y="1"/>
                  </a:moveTo>
                  <a:lnTo>
                    <a:pt x="6049" y="58"/>
                  </a:lnTo>
                  <a:lnTo>
                    <a:pt x="5036" y="261"/>
                  </a:lnTo>
                  <a:lnTo>
                    <a:pt x="4024" y="608"/>
                  </a:lnTo>
                  <a:lnTo>
                    <a:pt x="3532" y="840"/>
                  </a:lnTo>
                  <a:lnTo>
                    <a:pt x="3040" y="1100"/>
                  </a:lnTo>
                  <a:lnTo>
                    <a:pt x="2142" y="1708"/>
                  </a:lnTo>
                  <a:lnTo>
                    <a:pt x="1390" y="2374"/>
                  </a:lnTo>
                  <a:lnTo>
                    <a:pt x="782" y="3126"/>
                  </a:lnTo>
                  <a:lnTo>
                    <a:pt x="348" y="3878"/>
                  </a:lnTo>
                  <a:lnTo>
                    <a:pt x="88" y="4660"/>
                  </a:lnTo>
                  <a:lnTo>
                    <a:pt x="1" y="5412"/>
                  </a:lnTo>
                  <a:lnTo>
                    <a:pt x="117" y="6136"/>
                  </a:lnTo>
                  <a:lnTo>
                    <a:pt x="261" y="6483"/>
                  </a:lnTo>
                  <a:lnTo>
                    <a:pt x="435" y="6801"/>
                  </a:lnTo>
                  <a:lnTo>
                    <a:pt x="956" y="7322"/>
                  </a:lnTo>
                  <a:lnTo>
                    <a:pt x="1622" y="7727"/>
                  </a:lnTo>
                  <a:lnTo>
                    <a:pt x="2403" y="7959"/>
                  </a:lnTo>
                  <a:lnTo>
                    <a:pt x="3271" y="8075"/>
                  </a:lnTo>
                  <a:lnTo>
                    <a:pt x="4226" y="8017"/>
                  </a:lnTo>
                  <a:lnTo>
                    <a:pt x="5210" y="7843"/>
                  </a:lnTo>
                  <a:lnTo>
                    <a:pt x="6223" y="7496"/>
                  </a:lnTo>
                  <a:lnTo>
                    <a:pt x="6744" y="7235"/>
                  </a:lnTo>
                  <a:lnTo>
                    <a:pt x="7236" y="6975"/>
                  </a:lnTo>
                  <a:lnTo>
                    <a:pt x="8104" y="6367"/>
                  </a:lnTo>
                  <a:lnTo>
                    <a:pt x="8856" y="5702"/>
                  </a:lnTo>
                  <a:lnTo>
                    <a:pt x="9464" y="4949"/>
                  </a:lnTo>
                  <a:lnTo>
                    <a:pt x="9927" y="4197"/>
                  </a:lnTo>
                  <a:lnTo>
                    <a:pt x="10188" y="3415"/>
                  </a:lnTo>
                  <a:lnTo>
                    <a:pt x="10275" y="2663"/>
                  </a:lnTo>
                  <a:lnTo>
                    <a:pt x="10159" y="1939"/>
                  </a:lnTo>
                  <a:lnTo>
                    <a:pt x="9985" y="1592"/>
                  </a:lnTo>
                  <a:lnTo>
                    <a:pt x="9811" y="1274"/>
                  </a:lnTo>
                  <a:lnTo>
                    <a:pt x="9319" y="753"/>
                  </a:lnTo>
                  <a:lnTo>
                    <a:pt x="8654" y="348"/>
                  </a:lnTo>
                  <a:lnTo>
                    <a:pt x="7873" y="116"/>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3"/>
            <p:cNvSpPr/>
            <p:nvPr/>
          </p:nvSpPr>
          <p:spPr>
            <a:xfrm>
              <a:off x="4761663" y="1789975"/>
              <a:ext cx="21000" cy="634525"/>
            </a:xfrm>
            <a:custGeom>
              <a:avLst/>
              <a:gdLst/>
              <a:ahLst/>
              <a:cxnLst/>
              <a:rect l="l" t="t" r="r" b="b"/>
              <a:pathLst>
                <a:path w="840" h="25381" extrusionOk="0">
                  <a:moveTo>
                    <a:pt x="0" y="0"/>
                  </a:moveTo>
                  <a:lnTo>
                    <a:pt x="0" y="25380"/>
                  </a:lnTo>
                  <a:lnTo>
                    <a:pt x="839" y="25380"/>
                  </a:lnTo>
                  <a:lnTo>
                    <a:pt x="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3"/>
            <p:cNvSpPr/>
            <p:nvPr/>
          </p:nvSpPr>
          <p:spPr>
            <a:xfrm>
              <a:off x="4526513" y="2357900"/>
              <a:ext cx="256875" cy="201875"/>
            </a:xfrm>
            <a:custGeom>
              <a:avLst/>
              <a:gdLst/>
              <a:ahLst/>
              <a:cxnLst/>
              <a:rect l="l" t="t" r="r" b="b"/>
              <a:pathLst>
                <a:path w="10275" h="8075" extrusionOk="0">
                  <a:moveTo>
                    <a:pt x="6975" y="1"/>
                  </a:moveTo>
                  <a:lnTo>
                    <a:pt x="6049" y="59"/>
                  </a:lnTo>
                  <a:lnTo>
                    <a:pt x="5036" y="261"/>
                  </a:lnTo>
                  <a:lnTo>
                    <a:pt x="4023" y="608"/>
                  </a:lnTo>
                  <a:lnTo>
                    <a:pt x="3531" y="840"/>
                  </a:lnTo>
                  <a:lnTo>
                    <a:pt x="3010" y="1100"/>
                  </a:lnTo>
                  <a:lnTo>
                    <a:pt x="2142" y="1708"/>
                  </a:lnTo>
                  <a:lnTo>
                    <a:pt x="1390" y="2374"/>
                  </a:lnTo>
                  <a:lnTo>
                    <a:pt x="782" y="3126"/>
                  </a:lnTo>
                  <a:lnTo>
                    <a:pt x="348" y="3879"/>
                  </a:lnTo>
                  <a:lnTo>
                    <a:pt x="59" y="4660"/>
                  </a:lnTo>
                  <a:lnTo>
                    <a:pt x="1" y="5412"/>
                  </a:lnTo>
                  <a:lnTo>
                    <a:pt x="116" y="6136"/>
                  </a:lnTo>
                  <a:lnTo>
                    <a:pt x="261" y="6483"/>
                  </a:lnTo>
                  <a:lnTo>
                    <a:pt x="435" y="6801"/>
                  </a:lnTo>
                  <a:lnTo>
                    <a:pt x="956" y="7322"/>
                  </a:lnTo>
                  <a:lnTo>
                    <a:pt x="1592" y="7727"/>
                  </a:lnTo>
                  <a:lnTo>
                    <a:pt x="2374" y="7959"/>
                  </a:lnTo>
                  <a:lnTo>
                    <a:pt x="3271" y="8075"/>
                  </a:lnTo>
                  <a:lnTo>
                    <a:pt x="4226" y="8017"/>
                  </a:lnTo>
                  <a:lnTo>
                    <a:pt x="5210" y="7843"/>
                  </a:lnTo>
                  <a:lnTo>
                    <a:pt x="6223" y="7496"/>
                  </a:lnTo>
                  <a:lnTo>
                    <a:pt x="6744" y="7236"/>
                  </a:lnTo>
                  <a:lnTo>
                    <a:pt x="7236" y="6975"/>
                  </a:lnTo>
                  <a:lnTo>
                    <a:pt x="8104" y="6367"/>
                  </a:lnTo>
                  <a:lnTo>
                    <a:pt x="8856" y="5702"/>
                  </a:lnTo>
                  <a:lnTo>
                    <a:pt x="9464" y="4949"/>
                  </a:lnTo>
                  <a:lnTo>
                    <a:pt x="9927" y="4197"/>
                  </a:lnTo>
                  <a:lnTo>
                    <a:pt x="10187" y="3416"/>
                  </a:lnTo>
                  <a:lnTo>
                    <a:pt x="10274" y="2663"/>
                  </a:lnTo>
                  <a:lnTo>
                    <a:pt x="10158" y="1940"/>
                  </a:lnTo>
                  <a:lnTo>
                    <a:pt x="9985" y="1592"/>
                  </a:lnTo>
                  <a:lnTo>
                    <a:pt x="9811" y="1274"/>
                  </a:lnTo>
                  <a:lnTo>
                    <a:pt x="9319" y="753"/>
                  </a:lnTo>
                  <a:lnTo>
                    <a:pt x="8654" y="348"/>
                  </a:lnTo>
                  <a:lnTo>
                    <a:pt x="7872" y="116"/>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3"/>
            <p:cNvSpPr/>
            <p:nvPr/>
          </p:nvSpPr>
          <p:spPr>
            <a:xfrm>
              <a:off x="5448238" y="1669875"/>
              <a:ext cx="21000" cy="634525"/>
            </a:xfrm>
            <a:custGeom>
              <a:avLst/>
              <a:gdLst/>
              <a:ahLst/>
              <a:cxnLst/>
              <a:rect l="l" t="t" r="r" b="b"/>
              <a:pathLst>
                <a:path w="840" h="25381" extrusionOk="0">
                  <a:moveTo>
                    <a:pt x="1" y="0"/>
                  </a:moveTo>
                  <a:lnTo>
                    <a:pt x="1" y="25380"/>
                  </a:lnTo>
                  <a:lnTo>
                    <a:pt x="840" y="25380"/>
                  </a:lnTo>
                  <a:lnTo>
                    <a:pt x="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3"/>
            <p:cNvSpPr/>
            <p:nvPr/>
          </p:nvSpPr>
          <p:spPr>
            <a:xfrm>
              <a:off x="5213113" y="2237800"/>
              <a:ext cx="256850" cy="201875"/>
            </a:xfrm>
            <a:custGeom>
              <a:avLst/>
              <a:gdLst/>
              <a:ahLst/>
              <a:cxnLst/>
              <a:rect l="l" t="t" r="r" b="b"/>
              <a:pathLst>
                <a:path w="10274" h="8075" extrusionOk="0">
                  <a:moveTo>
                    <a:pt x="6975" y="1"/>
                  </a:moveTo>
                  <a:lnTo>
                    <a:pt x="6049" y="59"/>
                  </a:lnTo>
                  <a:lnTo>
                    <a:pt x="5036" y="232"/>
                  </a:lnTo>
                  <a:lnTo>
                    <a:pt x="4023" y="609"/>
                  </a:lnTo>
                  <a:lnTo>
                    <a:pt x="3531" y="840"/>
                  </a:lnTo>
                  <a:lnTo>
                    <a:pt x="3039" y="1100"/>
                  </a:lnTo>
                  <a:lnTo>
                    <a:pt x="2142" y="1708"/>
                  </a:lnTo>
                  <a:lnTo>
                    <a:pt x="1389" y="2374"/>
                  </a:lnTo>
                  <a:lnTo>
                    <a:pt x="782" y="3126"/>
                  </a:lnTo>
                  <a:lnTo>
                    <a:pt x="348" y="3879"/>
                  </a:lnTo>
                  <a:lnTo>
                    <a:pt x="58" y="4660"/>
                  </a:lnTo>
                  <a:lnTo>
                    <a:pt x="0" y="5412"/>
                  </a:lnTo>
                  <a:lnTo>
                    <a:pt x="116" y="6136"/>
                  </a:lnTo>
                  <a:lnTo>
                    <a:pt x="261" y="6483"/>
                  </a:lnTo>
                  <a:lnTo>
                    <a:pt x="434" y="6802"/>
                  </a:lnTo>
                  <a:lnTo>
                    <a:pt x="955" y="7322"/>
                  </a:lnTo>
                  <a:lnTo>
                    <a:pt x="1592" y="7728"/>
                  </a:lnTo>
                  <a:lnTo>
                    <a:pt x="2373" y="7959"/>
                  </a:lnTo>
                  <a:lnTo>
                    <a:pt x="3271" y="8075"/>
                  </a:lnTo>
                  <a:lnTo>
                    <a:pt x="4226" y="8017"/>
                  </a:lnTo>
                  <a:lnTo>
                    <a:pt x="5210" y="7843"/>
                  </a:lnTo>
                  <a:lnTo>
                    <a:pt x="6222" y="7496"/>
                  </a:lnTo>
                  <a:lnTo>
                    <a:pt x="6743" y="7236"/>
                  </a:lnTo>
                  <a:lnTo>
                    <a:pt x="7235" y="6975"/>
                  </a:lnTo>
                  <a:lnTo>
                    <a:pt x="8103" y="6367"/>
                  </a:lnTo>
                  <a:lnTo>
                    <a:pt x="8856" y="5702"/>
                  </a:lnTo>
                  <a:lnTo>
                    <a:pt x="9464" y="4949"/>
                  </a:lnTo>
                  <a:lnTo>
                    <a:pt x="9927" y="4197"/>
                  </a:lnTo>
                  <a:lnTo>
                    <a:pt x="10187" y="3416"/>
                  </a:lnTo>
                  <a:lnTo>
                    <a:pt x="10274" y="2663"/>
                  </a:lnTo>
                  <a:lnTo>
                    <a:pt x="10158" y="1940"/>
                  </a:lnTo>
                  <a:lnTo>
                    <a:pt x="9985" y="1592"/>
                  </a:lnTo>
                  <a:lnTo>
                    <a:pt x="9811" y="1274"/>
                  </a:lnTo>
                  <a:lnTo>
                    <a:pt x="9319" y="753"/>
                  </a:lnTo>
                  <a:lnTo>
                    <a:pt x="8653" y="348"/>
                  </a:lnTo>
                  <a:lnTo>
                    <a:pt x="7872" y="117"/>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3"/>
            <p:cNvSpPr/>
            <p:nvPr/>
          </p:nvSpPr>
          <p:spPr>
            <a:xfrm>
              <a:off x="6134838" y="1549775"/>
              <a:ext cx="21000" cy="634525"/>
            </a:xfrm>
            <a:custGeom>
              <a:avLst/>
              <a:gdLst/>
              <a:ahLst/>
              <a:cxnLst/>
              <a:rect l="l" t="t" r="r" b="b"/>
              <a:pathLst>
                <a:path w="840" h="25381" extrusionOk="0">
                  <a:moveTo>
                    <a:pt x="0" y="1"/>
                  </a:moveTo>
                  <a:lnTo>
                    <a:pt x="0" y="25380"/>
                  </a:lnTo>
                  <a:lnTo>
                    <a:pt x="840" y="25380"/>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3"/>
            <p:cNvSpPr/>
            <p:nvPr/>
          </p:nvSpPr>
          <p:spPr>
            <a:xfrm>
              <a:off x="5899713" y="2117700"/>
              <a:ext cx="256850" cy="201875"/>
            </a:xfrm>
            <a:custGeom>
              <a:avLst/>
              <a:gdLst/>
              <a:ahLst/>
              <a:cxnLst/>
              <a:rect l="l" t="t" r="r" b="b"/>
              <a:pathLst>
                <a:path w="10274" h="8075" extrusionOk="0">
                  <a:moveTo>
                    <a:pt x="6975" y="1"/>
                  </a:moveTo>
                  <a:lnTo>
                    <a:pt x="6048" y="59"/>
                  </a:lnTo>
                  <a:lnTo>
                    <a:pt x="5036" y="232"/>
                  </a:lnTo>
                  <a:lnTo>
                    <a:pt x="4023" y="609"/>
                  </a:lnTo>
                  <a:lnTo>
                    <a:pt x="3531" y="840"/>
                  </a:lnTo>
                  <a:lnTo>
                    <a:pt x="3039" y="1101"/>
                  </a:lnTo>
                  <a:lnTo>
                    <a:pt x="2142" y="1708"/>
                  </a:lnTo>
                  <a:lnTo>
                    <a:pt x="1389" y="2374"/>
                  </a:lnTo>
                  <a:lnTo>
                    <a:pt x="781" y="3126"/>
                  </a:lnTo>
                  <a:lnTo>
                    <a:pt x="347" y="3879"/>
                  </a:lnTo>
                  <a:lnTo>
                    <a:pt x="87" y="4660"/>
                  </a:lnTo>
                  <a:lnTo>
                    <a:pt x="0" y="5413"/>
                  </a:lnTo>
                  <a:lnTo>
                    <a:pt x="116" y="6136"/>
                  </a:lnTo>
                  <a:lnTo>
                    <a:pt x="261" y="6483"/>
                  </a:lnTo>
                  <a:lnTo>
                    <a:pt x="434" y="6802"/>
                  </a:lnTo>
                  <a:lnTo>
                    <a:pt x="955" y="7323"/>
                  </a:lnTo>
                  <a:lnTo>
                    <a:pt x="1621" y="7728"/>
                  </a:lnTo>
                  <a:lnTo>
                    <a:pt x="2402" y="7959"/>
                  </a:lnTo>
                  <a:lnTo>
                    <a:pt x="3270" y="8075"/>
                  </a:lnTo>
                  <a:lnTo>
                    <a:pt x="4225" y="8017"/>
                  </a:lnTo>
                  <a:lnTo>
                    <a:pt x="5209" y="7843"/>
                  </a:lnTo>
                  <a:lnTo>
                    <a:pt x="6222" y="7496"/>
                  </a:lnTo>
                  <a:lnTo>
                    <a:pt x="6743" y="7236"/>
                  </a:lnTo>
                  <a:lnTo>
                    <a:pt x="7235" y="6975"/>
                  </a:lnTo>
                  <a:lnTo>
                    <a:pt x="8103" y="6368"/>
                  </a:lnTo>
                  <a:lnTo>
                    <a:pt x="8856" y="5702"/>
                  </a:lnTo>
                  <a:lnTo>
                    <a:pt x="9463" y="4949"/>
                  </a:lnTo>
                  <a:lnTo>
                    <a:pt x="9926" y="4197"/>
                  </a:lnTo>
                  <a:lnTo>
                    <a:pt x="10187" y="3416"/>
                  </a:lnTo>
                  <a:lnTo>
                    <a:pt x="10274" y="2663"/>
                  </a:lnTo>
                  <a:lnTo>
                    <a:pt x="10158" y="1940"/>
                  </a:lnTo>
                  <a:lnTo>
                    <a:pt x="9984" y="1593"/>
                  </a:lnTo>
                  <a:lnTo>
                    <a:pt x="9811" y="1274"/>
                  </a:lnTo>
                  <a:lnTo>
                    <a:pt x="9319" y="753"/>
                  </a:lnTo>
                  <a:lnTo>
                    <a:pt x="8653" y="348"/>
                  </a:lnTo>
                  <a:lnTo>
                    <a:pt x="7872" y="117"/>
                  </a:lnTo>
                  <a:lnTo>
                    <a:pt x="6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3"/>
            <p:cNvSpPr/>
            <p:nvPr/>
          </p:nvSpPr>
          <p:spPr>
            <a:xfrm>
              <a:off x="6586288" y="2045350"/>
              <a:ext cx="21025" cy="634525"/>
            </a:xfrm>
            <a:custGeom>
              <a:avLst/>
              <a:gdLst/>
              <a:ahLst/>
              <a:cxnLst/>
              <a:rect l="l" t="t" r="r" b="b"/>
              <a:pathLst>
                <a:path w="841" h="25381" extrusionOk="0">
                  <a:moveTo>
                    <a:pt x="1" y="1"/>
                  </a:moveTo>
                  <a:lnTo>
                    <a:pt x="1" y="25381"/>
                  </a:lnTo>
                  <a:lnTo>
                    <a:pt x="840" y="25381"/>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3"/>
            <p:cNvSpPr/>
            <p:nvPr/>
          </p:nvSpPr>
          <p:spPr>
            <a:xfrm>
              <a:off x="6586288" y="1910075"/>
              <a:ext cx="256875" cy="201875"/>
            </a:xfrm>
            <a:custGeom>
              <a:avLst/>
              <a:gdLst/>
              <a:ahLst/>
              <a:cxnLst/>
              <a:rect l="l" t="t" r="r" b="b"/>
              <a:pathLst>
                <a:path w="10275" h="8075" extrusionOk="0">
                  <a:moveTo>
                    <a:pt x="6975" y="0"/>
                  </a:moveTo>
                  <a:lnTo>
                    <a:pt x="6049" y="58"/>
                  </a:lnTo>
                  <a:lnTo>
                    <a:pt x="5036" y="232"/>
                  </a:lnTo>
                  <a:lnTo>
                    <a:pt x="4023" y="608"/>
                  </a:lnTo>
                  <a:lnTo>
                    <a:pt x="3531" y="840"/>
                  </a:lnTo>
                  <a:lnTo>
                    <a:pt x="3011" y="1100"/>
                  </a:lnTo>
                  <a:lnTo>
                    <a:pt x="2142" y="1708"/>
                  </a:lnTo>
                  <a:lnTo>
                    <a:pt x="1390" y="2373"/>
                  </a:lnTo>
                  <a:lnTo>
                    <a:pt x="782" y="3126"/>
                  </a:lnTo>
                  <a:lnTo>
                    <a:pt x="348" y="3878"/>
                  </a:lnTo>
                  <a:lnTo>
                    <a:pt x="59" y="4660"/>
                  </a:lnTo>
                  <a:lnTo>
                    <a:pt x="1" y="5412"/>
                  </a:lnTo>
                  <a:lnTo>
                    <a:pt x="117" y="6135"/>
                  </a:lnTo>
                  <a:lnTo>
                    <a:pt x="261" y="6483"/>
                  </a:lnTo>
                  <a:lnTo>
                    <a:pt x="435" y="6801"/>
                  </a:lnTo>
                  <a:lnTo>
                    <a:pt x="956" y="7322"/>
                  </a:lnTo>
                  <a:lnTo>
                    <a:pt x="1592" y="7727"/>
                  </a:lnTo>
                  <a:lnTo>
                    <a:pt x="2374" y="7959"/>
                  </a:lnTo>
                  <a:lnTo>
                    <a:pt x="3271" y="8074"/>
                  </a:lnTo>
                  <a:lnTo>
                    <a:pt x="4226" y="8016"/>
                  </a:lnTo>
                  <a:lnTo>
                    <a:pt x="5210" y="7843"/>
                  </a:lnTo>
                  <a:lnTo>
                    <a:pt x="6223" y="7496"/>
                  </a:lnTo>
                  <a:lnTo>
                    <a:pt x="6744" y="7235"/>
                  </a:lnTo>
                  <a:lnTo>
                    <a:pt x="7236" y="6975"/>
                  </a:lnTo>
                  <a:lnTo>
                    <a:pt x="8104" y="6367"/>
                  </a:lnTo>
                  <a:lnTo>
                    <a:pt x="8856" y="5701"/>
                  </a:lnTo>
                  <a:lnTo>
                    <a:pt x="9464" y="4949"/>
                  </a:lnTo>
                  <a:lnTo>
                    <a:pt x="9927" y="4197"/>
                  </a:lnTo>
                  <a:lnTo>
                    <a:pt x="10188" y="3415"/>
                  </a:lnTo>
                  <a:lnTo>
                    <a:pt x="10274" y="2663"/>
                  </a:lnTo>
                  <a:lnTo>
                    <a:pt x="10159" y="1939"/>
                  </a:lnTo>
                  <a:lnTo>
                    <a:pt x="9985" y="1592"/>
                  </a:lnTo>
                  <a:lnTo>
                    <a:pt x="9811" y="1274"/>
                  </a:lnTo>
                  <a:lnTo>
                    <a:pt x="9319" y="753"/>
                  </a:lnTo>
                  <a:lnTo>
                    <a:pt x="8654" y="348"/>
                  </a:lnTo>
                  <a:lnTo>
                    <a:pt x="7872" y="116"/>
                  </a:lnTo>
                  <a:lnTo>
                    <a:pt x="6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3"/>
            <p:cNvSpPr/>
            <p:nvPr/>
          </p:nvSpPr>
          <p:spPr>
            <a:xfrm>
              <a:off x="7974663" y="1876075"/>
              <a:ext cx="14500" cy="904375"/>
            </a:xfrm>
            <a:custGeom>
              <a:avLst/>
              <a:gdLst/>
              <a:ahLst/>
              <a:cxnLst/>
              <a:rect l="l" t="t" r="r" b="b"/>
              <a:pathLst>
                <a:path w="580" h="36175" extrusionOk="0">
                  <a:moveTo>
                    <a:pt x="1" y="0"/>
                  </a:moveTo>
                  <a:lnTo>
                    <a:pt x="1" y="36174"/>
                  </a:lnTo>
                  <a:lnTo>
                    <a:pt x="580" y="36174"/>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3"/>
            <p:cNvSpPr/>
            <p:nvPr/>
          </p:nvSpPr>
          <p:spPr>
            <a:xfrm>
              <a:off x="927863" y="1871725"/>
              <a:ext cx="15225" cy="913775"/>
            </a:xfrm>
            <a:custGeom>
              <a:avLst/>
              <a:gdLst/>
              <a:ahLst/>
              <a:cxnLst/>
              <a:rect l="l" t="t" r="r" b="b"/>
              <a:pathLst>
                <a:path w="609" h="36551" extrusionOk="0">
                  <a:moveTo>
                    <a:pt x="1" y="1"/>
                  </a:moveTo>
                  <a:lnTo>
                    <a:pt x="1" y="36551"/>
                  </a:lnTo>
                  <a:lnTo>
                    <a:pt x="609" y="36551"/>
                  </a:ln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3"/>
            <p:cNvSpPr/>
            <p:nvPr/>
          </p:nvSpPr>
          <p:spPr>
            <a:xfrm>
              <a:off x="8019538" y="1876075"/>
              <a:ext cx="51375" cy="904375"/>
            </a:xfrm>
            <a:custGeom>
              <a:avLst/>
              <a:gdLst/>
              <a:ahLst/>
              <a:cxnLst/>
              <a:rect l="l" t="t" r="r" b="b"/>
              <a:pathLst>
                <a:path w="2055" h="36175" extrusionOk="0">
                  <a:moveTo>
                    <a:pt x="0" y="0"/>
                  </a:moveTo>
                  <a:lnTo>
                    <a:pt x="0" y="36174"/>
                  </a:lnTo>
                  <a:lnTo>
                    <a:pt x="2055" y="36174"/>
                  </a:lnTo>
                  <a:lnTo>
                    <a:pt x="2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3"/>
            <p:cNvSpPr/>
            <p:nvPr/>
          </p:nvSpPr>
          <p:spPr>
            <a:xfrm>
              <a:off x="926438" y="187607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3"/>
            <p:cNvSpPr/>
            <p:nvPr/>
          </p:nvSpPr>
          <p:spPr>
            <a:xfrm>
              <a:off x="926438" y="210252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3"/>
            <p:cNvSpPr/>
            <p:nvPr/>
          </p:nvSpPr>
          <p:spPr>
            <a:xfrm>
              <a:off x="926438" y="2328250"/>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3"/>
            <p:cNvSpPr/>
            <p:nvPr/>
          </p:nvSpPr>
          <p:spPr>
            <a:xfrm>
              <a:off x="926438" y="2554700"/>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3"/>
            <p:cNvSpPr/>
            <p:nvPr/>
          </p:nvSpPr>
          <p:spPr>
            <a:xfrm>
              <a:off x="926438" y="2780425"/>
              <a:ext cx="7144475" cy="25"/>
            </a:xfrm>
            <a:custGeom>
              <a:avLst/>
              <a:gdLst/>
              <a:ahLst/>
              <a:cxnLst/>
              <a:rect l="l" t="t" r="r" b="b"/>
              <a:pathLst>
                <a:path w="285779" h="1" fill="none" extrusionOk="0">
                  <a:moveTo>
                    <a:pt x="0" y="0"/>
                  </a:moveTo>
                  <a:lnTo>
                    <a:pt x="285779" y="0"/>
                  </a:lnTo>
                </a:path>
              </a:pathLst>
            </a:custGeom>
            <a:solidFill>
              <a:schemeClr val="dk1"/>
            </a:solidFill>
            <a:ln w="9400" cap="flat" cmpd="sng">
              <a:solidFill>
                <a:srgbClr val="434343"/>
              </a:solidFill>
              <a:prstDash val="solid"/>
              <a:miter lim="2893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1" name="Google Shape;1311;p53"/>
          <p:cNvSpPr txBox="1">
            <a:spLocks noGrp="1"/>
          </p:cNvSpPr>
          <p:nvPr>
            <p:ph type="ctrTitle"/>
          </p:nvPr>
        </p:nvSpPr>
        <p:spPr>
          <a:xfrm>
            <a:off x="1908150" y="323425"/>
            <a:ext cx="5327700" cy="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Primavera y Benito Juárez</a:t>
            </a:r>
            <a:endParaRPr dirty="0"/>
          </a:p>
        </p:txBody>
      </p:sp>
      <p:sp>
        <p:nvSpPr>
          <p:cNvPr id="1313" name="Google Shape;1313;p53"/>
          <p:cNvSpPr txBox="1"/>
          <p:nvPr/>
        </p:nvSpPr>
        <p:spPr>
          <a:xfrm>
            <a:off x="1216929" y="1013428"/>
            <a:ext cx="7928949" cy="36205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S" sz="1600" dirty="0">
                <a:solidFill>
                  <a:srgbClr val="434343"/>
                </a:solidFill>
                <a:latin typeface="Helvetica Neue"/>
                <a:ea typeface="Helvetica Neue"/>
                <a:cs typeface="Helvetica Neue"/>
                <a:sym typeface="Helvetica Neue"/>
              </a:rPr>
              <a:t>Es una estación del año, una de las mas hermosas que existe debido al cambio natural que vemos frente las flores y arboles frutales. Una renovación, luego del otoño y la caída de las hojas, las plantas cambian su follaje y reverdecen. Benito Juárez, fue un Político mexicano nacido en San Pablo Guelatao, Oaxaca, el 21 de Marzo de 1806. ... Juárez se graduó como abogado en 1834 en el Instituto de Ciencias y Artes de Oaxaca, en donde fue profesor y rector. Empezó a trabajar defendiendo a los indígenas que sufrían abusos de los curas y autoridades.</a:t>
            </a:r>
          </a:p>
          <a:p>
            <a:pPr marL="0" lvl="0" indent="0" algn="l" rtl="0">
              <a:spcBef>
                <a:spcPts val="0"/>
              </a:spcBef>
              <a:spcAft>
                <a:spcPts val="1600"/>
              </a:spcAft>
              <a:buNone/>
            </a:pPr>
            <a:r>
              <a:rPr lang="es-MX" sz="1600" dirty="0">
                <a:solidFill>
                  <a:srgbClr val="434343"/>
                </a:solidFill>
                <a:latin typeface="Helvetica Neue"/>
                <a:ea typeface="Helvetica Neue"/>
                <a:cs typeface="Helvetica Neue"/>
                <a:sym typeface="Helvetica Neue"/>
                <a:hlinkClick r:id="rId3"/>
              </a:rPr>
              <a:t>https://www.youtube.com/watch?v=w88PyzeS9CA</a:t>
            </a:r>
            <a:endParaRPr lang="es-ES" sz="1600" dirty="0">
              <a:solidFill>
                <a:srgbClr val="434343"/>
              </a:solidFill>
              <a:latin typeface="Helvetica Neue"/>
              <a:ea typeface="Helvetica Neue"/>
              <a:cs typeface="Helvetica Neue"/>
              <a:sym typeface="Helvetica Neue"/>
            </a:endParaRPr>
          </a:p>
          <a:p>
            <a:pPr marL="0" lvl="0" indent="0" algn="l" rtl="0">
              <a:spcBef>
                <a:spcPts val="0"/>
              </a:spcBef>
              <a:spcAft>
                <a:spcPts val="1600"/>
              </a:spcAft>
              <a:buNone/>
            </a:pPr>
            <a:r>
              <a:rPr lang="es-MX" sz="1600" dirty="0">
                <a:solidFill>
                  <a:srgbClr val="434343"/>
                </a:solidFill>
                <a:latin typeface="Helvetica Neue"/>
                <a:ea typeface="Helvetica Neue"/>
                <a:cs typeface="Helvetica Neue"/>
                <a:sym typeface="Helvetica Neue"/>
                <a:hlinkClick r:id="rId4"/>
              </a:rPr>
              <a:t>https://www.youtube.com/watch?v=RFXv30Lo-N0</a:t>
            </a:r>
            <a:endParaRPr lang="es-MX" sz="1600" dirty="0">
              <a:solidFill>
                <a:srgbClr val="434343"/>
              </a:solidFill>
              <a:latin typeface="Helvetica Neue"/>
              <a:ea typeface="Helvetica Neue"/>
              <a:cs typeface="Helvetica Neue"/>
              <a:sym typeface="Helvetica Neue"/>
            </a:endParaRPr>
          </a:p>
          <a:p>
            <a:pPr marL="0" lvl="0" indent="0" algn="l" rtl="0">
              <a:spcBef>
                <a:spcPts val="0"/>
              </a:spcBef>
              <a:spcAft>
                <a:spcPts val="1600"/>
              </a:spcAft>
              <a:buNone/>
            </a:pPr>
            <a:r>
              <a:rPr lang="es-MX" sz="1600" dirty="0">
                <a:solidFill>
                  <a:srgbClr val="434343"/>
                </a:solidFill>
                <a:latin typeface="Helvetica Neue"/>
                <a:ea typeface="Helvetica Neue"/>
                <a:cs typeface="Helvetica Neue"/>
                <a:sym typeface="Helvetica Neue"/>
                <a:hlinkClick r:id="rId5"/>
              </a:rPr>
              <a:t>https://www.youtube.com/watch?v=2O0L6X4Dy6w</a:t>
            </a:r>
            <a:endParaRPr lang="es-MX" sz="1600" dirty="0">
              <a:solidFill>
                <a:srgbClr val="434343"/>
              </a:solidFill>
              <a:latin typeface="Helvetica Neue"/>
              <a:ea typeface="Helvetica Neue"/>
              <a:cs typeface="Helvetica Neue"/>
              <a:sym typeface="Helvetica Neue"/>
            </a:endParaRPr>
          </a:p>
          <a:p>
            <a:pPr marL="0" lvl="0" indent="0" algn="l" rtl="0">
              <a:spcBef>
                <a:spcPts val="0"/>
              </a:spcBef>
              <a:spcAft>
                <a:spcPts val="1600"/>
              </a:spcAft>
              <a:buNone/>
            </a:pPr>
            <a:r>
              <a:rPr lang="es-MX" sz="1600" dirty="0">
                <a:solidFill>
                  <a:srgbClr val="434343"/>
                </a:solidFill>
                <a:latin typeface="Helvetica Neue"/>
                <a:ea typeface="Helvetica Neue"/>
                <a:cs typeface="Helvetica Neue"/>
                <a:sym typeface="Helvetica Neue"/>
              </a:rPr>
              <a:t>https://www.youtube.com/watch?v=d7ZtYpKJg-4</a:t>
            </a:r>
            <a:endParaRPr sz="1600" dirty="0">
              <a:solidFill>
                <a:srgbClr val="434343"/>
              </a:solidFill>
              <a:latin typeface="Helvetica Neue"/>
              <a:ea typeface="Helvetica Neue"/>
              <a:cs typeface="Helvetica Neue"/>
              <a:sym typeface="Helvetica Neue"/>
            </a:endParaRPr>
          </a:p>
        </p:txBody>
      </p:sp>
      <p:grpSp>
        <p:nvGrpSpPr>
          <p:cNvPr id="1314" name="Google Shape;1314;p53"/>
          <p:cNvGrpSpPr/>
          <p:nvPr/>
        </p:nvGrpSpPr>
        <p:grpSpPr>
          <a:xfrm>
            <a:off x="290960" y="130234"/>
            <a:ext cx="1244379" cy="2342917"/>
            <a:chOff x="5899190" y="378317"/>
            <a:chExt cx="2377393" cy="4424046"/>
          </a:xfrm>
        </p:grpSpPr>
        <p:sp>
          <p:nvSpPr>
            <p:cNvPr id="1315" name="Google Shape;1315;p53"/>
            <p:cNvSpPr/>
            <p:nvPr/>
          </p:nvSpPr>
          <p:spPr>
            <a:xfrm>
              <a:off x="7730597" y="1200225"/>
              <a:ext cx="285924"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53"/>
            <p:cNvSpPr/>
            <p:nvPr/>
          </p:nvSpPr>
          <p:spPr>
            <a:xfrm>
              <a:off x="7990333" y="1845700"/>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53"/>
            <p:cNvGrpSpPr/>
            <p:nvPr/>
          </p:nvGrpSpPr>
          <p:grpSpPr>
            <a:xfrm>
              <a:off x="5899190" y="378317"/>
              <a:ext cx="1929760" cy="4424046"/>
              <a:chOff x="2311600" y="1020750"/>
              <a:chExt cx="1129175" cy="2588675"/>
            </a:xfrm>
          </p:grpSpPr>
          <p:sp>
            <p:nvSpPr>
              <p:cNvPr id="1318" name="Google Shape;1318;p53"/>
              <p:cNvSpPr/>
              <p:nvPr/>
            </p:nvSpPr>
            <p:spPr>
              <a:xfrm>
                <a:off x="2370050" y="1764000"/>
                <a:ext cx="1070725" cy="1593600"/>
              </a:xfrm>
              <a:custGeom>
                <a:avLst/>
                <a:gdLst/>
                <a:ahLst/>
                <a:cxnLst/>
                <a:rect l="l" t="t" r="r" b="b"/>
                <a:pathLst>
                  <a:path w="42829" h="63744" extrusionOk="0">
                    <a:moveTo>
                      <a:pt x="28283" y="0"/>
                    </a:moveTo>
                    <a:lnTo>
                      <a:pt x="26492" y="36"/>
                    </a:lnTo>
                    <a:lnTo>
                      <a:pt x="24843" y="166"/>
                    </a:lnTo>
                    <a:lnTo>
                      <a:pt x="23644" y="333"/>
                    </a:lnTo>
                    <a:lnTo>
                      <a:pt x="22387" y="570"/>
                    </a:lnTo>
                    <a:lnTo>
                      <a:pt x="21082" y="902"/>
                    </a:lnTo>
                    <a:lnTo>
                      <a:pt x="19741" y="1317"/>
                    </a:lnTo>
                    <a:lnTo>
                      <a:pt x="18413" y="1851"/>
                    </a:lnTo>
                    <a:lnTo>
                      <a:pt x="17084" y="2504"/>
                    </a:lnTo>
                    <a:lnTo>
                      <a:pt x="15779" y="3287"/>
                    </a:lnTo>
                    <a:lnTo>
                      <a:pt x="14533" y="4212"/>
                    </a:lnTo>
                    <a:lnTo>
                      <a:pt x="13347" y="5292"/>
                    </a:lnTo>
                    <a:lnTo>
                      <a:pt x="12801" y="5908"/>
                    </a:lnTo>
                    <a:lnTo>
                      <a:pt x="12326" y="6430"/>
                    </a:lnTo>
                    <a:lnTo>
                      <a:pt x="11508" y="7463"/>
                    </a:lnTo>
                    <a:lnTo>
                      <a:pt x="10950" y="8269"/>
                    </a:lnTo>
                    <a:lnTo>
                      <a:pt x="10416" y="9183"/>
                    </a:lnTo>
                    <a:lnTo>
                      <a:pt x="9954" y="10191"/>
                    </a:lnTo>
                    <a:lnTo>
                      <a:pt x="9574" y="11306"/>
                    </a:lnTo>
                    <a:lnTo>
                      <a:pt x="9325" y="12517"/>
                    </a:lnTo>
                    <a:lnTo>
                      <a:pt x="9266" y="13157"/>
                    </a:lnTo>
                    <a:lnTo>
                      <a:pt x="9242" y="13596"/>
                    </a:lnTo>
                    <a:lnTo>
                      <a:pt x="9266" y="14403"/>
                    </a:lnTo>
                    <a:lnTo>
                      <a:pt x="9361" y="15150"/>
                    </a:lnTo>
                    <a:lnTo>
                      <a:pt x="9527" y="15862"/>
                    </a:lnTo>
                    <a:lnTo>
                      <a:pt x="9847" y="16871"/>
                    </a:lnTo>
                    <a:lnTo>
                      <a:pt x="10405" y="18164"/>
                    </a:lnTo>
                    <a:lnTo>
                      <a:pt x="11010" y="19469"/>
                    </a:lnTo>
                    <a:lnTo>
                      <a:pt x="11591" y="20869"/>
                    </a:lnTo>
                    <a:lnTo>
                      <a:pt x="11959" y="22043"/>
                    </a:lnTo>
                    <a:lnTo>
                      <a:pt x="12160" y="22897"/>
                    </a:lnTo>
                    <a:lnTo>
                      <a:pt x="12291" y="23835"/>
                    </a:lnTo>
                    <a:lnTo>
                      <a:pt x="12374" y="24843"/>
                    </a:lnTo>
                    <a:lnTo>
                      <a:pt x="12386" y="25389"/>
                    </a:lnTo>
                    <a:lnTo>
                      <a:pt x="12386" y="26148"/>
                    </a:lnTo>
                    <a:lnTo>
                      <a:pt x="12315" y="27477"/>
                    </a:lnTo>
                    <a:lnTo>
                      <a:pt x="12196" y="28390"/>
                    </a:lnTo>
                    <a:lnTo>
                      <a:pt x="11982" y="29304"/>
                    </a:lnTo>
                    <a:lnTo>
                      <a:pt x="11650" y="30170"/>
                    </a:lnTo>
                    <a:lnTo>
                      <a:pt x="11176" y="30965"/>
                    </a:lnTo>
                    <a:lnTo>
                      <a:pt x="10701" y="31487"/>
                    </a:lnTo>
                    <a:lnTo>
                      <a:pt x="10321" y="31783"/>
                    </a:lnTo>
                    <a:lnTo>
                      <a:pt x="10108" y="31914"/>
                    </a:lnTo>
                    <a:lnTo>
                      <a:pt x="9871" y="32056"/>
                    </a:lnTo>
                    <a:lnTo>
                      <a:pt x="9361" y="32281"/>
                    </a:lnTo>
                    <a:lnTo>
                      <a:pt x="8839" y="32436"/>
                    </a:lnTo>
                    <a:lnTo>
                      <a:pt x="8305" y="32519"/>
                    </a:lnTo>
                    <a:lnTo>
                      <a:pt x="7498" y="32566"/>
                    </a:lnTo>
                    <a:lnTo>
                      <a:pt x="6442" y="32459"/>
                    </a:lnTo>
                    <a:lnTo>
                      <a:pt x="5469" y="32246"/>
                    </a:lnTo>
                    <a:lnTo>
                      <a:pt x="4615" y="31973"/>
                    </a:lnTo>
                    <a:lnTo>
                      <a:pt x="3666" y="31581"/>
                    </a:lnTo>
                    <a:lnTo>
                      <a:pt x="3405" y="31439"/>
                    </a:lnTo>
                    <a:lnTo>
                      <a:pt x="1661" y="31724"/>
                    </a:lnTo>
                    <a:lnTo>
                      <a:pt x="1459" y="32293"/>
                    </a:lnTo>
                    <a:lnTo>
                      <a:pt x="1091" y="33563"/>
                    </a:lnTo>
                    <a:lnTo>
                      <a:pt x="771" y="34951"/>
                    </a:lnTo>
                    <a:lnTo>
                      <a:pt x="498" y="36434"/>
                    </a:lnTo>
                    <a:lnTo>
                      <a:pt x="285" y="37988"/>
                    </a:lnTo>
                    <a:lnTo>
                      <a:pt x="131" y="39601"/>
                    </a:lnTo>
                    <a:lnTo>
                      <a:pt x="36" y="41250"/>
                    </a:lnTo>
                    <a:lnTo>
                      <a:pt x="0" y="42923"/>
                    </a:lnTo>
                    <a:lnTo>
                      <a:pt x="36" y="44608"/>
                    </a:lnTo>
                    <a:lnTo>
                      <a:pt x="142" y="46257"/>
                    </a:lnTo>
                    <a:lnTo>
                      <a:pt x="332" y="47882"/>
                    </a:lnTo>
                    <a:lnTo>
                      <a:pt x="581" y="49436"/>
                    </a:lnTo>
                    <a:lnTo>
                      <a:pt x="925" y="50931"/>
                    </a:lnTo>
                    <a:lnTo>
                      <a:pt x="1352" y="52319"/>
                    </a:lnTo>
                    <a:lnTo>
                      <a:pt x="1863" y="53600"/>
                    </a:lnTo>
                    <a:lnTo>
                      <a:pt x="2456" y="54751"/>
                    </a:lnTo>
                    <a:lnTo>
                      <a:pt x="2800" y="55261"/>
                    </a:lnTo>
                    <a:lnTo>
                      <a:pt x="3156" y="55760"/>
                    </a:lnTo>
                    <a:lnTo>
                      <a:pt x="3891" y="56685"/>
                    </a:lnTo>
                    <a:lnTo>
                      <a:pt x="4674" y="57539"/>
                    </a:lnTo>
                    <a:lnTo>
                      <a:pt x="5469" y="58334"/>
                    </a:lnTo>
                    <a:lnTo>
                      <a:pt x="6703" y="59390"/>
                    </a:lnTo>
                    <a:lnTo>
                      <a:pt x="8364" y="60564"/>
                    </a:lnTo>
                    <a:lnTo>
                      <a:pt x="9977" y="61514"/>
                    </a:lnTo>
                    <a:lnTo>
                      <a:pt x="11496" y="62249"/>
                    </a:lnTo>
                    <a:lnTo>
                      <a:pt x="13454" y="63032"/>
                    </a:lnTo>
                    <a:lnTo>
                      <a:pt x="14391" y="63317"/>
                    </a:lnTo>
                    <a:lnTo>
                      <a:pt x="15340" y="63495"/>
                    </a:lnTo>
                    <a:lnTo>
                      <a:pt x="17452" y="63696"/>
                    </a:lnTo>
                    <a:lnTo>
                      <a:pt x="19124" y="63744"/>
                    </a:lnTo>
                    <a:lnTo>
                      <a:pt x="20999" y="63649"/>
                    </a:lnTo>
                    <a:lnTo>
                      <a:pt x="23016" y="63364"/>
                    </a:lnTo>
                    <a:lnTo>
                      <a:pt x="24594" y="62985"/>
                    </a:lnTo>
                    <a:lnTo>
                      <a:pt x="25673" y="62664"/>
                    </a:lnTo>
                    <a:lnTo>
                      <a:pt x="26753" y="62261"/>
                    </a:lnTo>
                    <a:lnTo>
                      <a:pt x="27844" y="61775"/>
                    </a:lnTo>
                    <a:lnTo>
                      <a:pt x="28390" y="61490"/>
                    </a:lnTo>
                    <a:lnTo>
                      <a:pt x="29066" y="61122"/>
                    </a:lnTo>
                    <a:lnTo>
                      <a:pt x="30359" y="60303"/>
                    </a:lnTo>
                    <a:lnTo>
                      <a:pt x="31581" y="59378"/>
                    </a:lnTo>
                    <a:lnTo>
                      <a:pt x="32708" y="58358"/>
                    </a:lnTo>
                    <a:lnTo>
                      <a:pt x="33752" y="57255"/>
                    </a:lnTo>
                    <a:lnTo>
                      <a:pt x="34713" y="56068"/>
                    </a:lnTo>
                    <a:lnTo>
                      <a:pt x="35579" y="54799"/>
                    </a:lnTo>
                    <a:lnTo>
                      <a:pt x="36362" y="53470"/>
                    </a:lnTo>
                    <a:lnTo>
                      <a:pt x="37039" y="52070"/>
                    </a:lnTo>
                    <a:lnTo>
                      <a:pt x="37620" y="50611"/>
                    </a:lnTo>
                    <a:lnTo>
                      <a:pt x="38106" y="49092"/>
                    </a:lnTo>
                    <a:lnTo>
                      <a:pt x="38474" y="47538"/>
                    </a:lnTo>
                    <a:lnTo>
                      <a:pt x="38747" y="45937"/>
                    </a:lnTo>
                    <a:lnTo>
                      <a:pt x="38901" y="44299"/>
                    </a:lnTo>
                    <a:lnTo>
                      <a:pt x="38949" y="42627"/>
                    </a:lnTo>
                    <a:lnTo>
                      <a:pt x="38889" y="40930"/>
                    </a:lnTo>
                    <a:lnTo>
                      <a:pt x="38806" y="40076"/>
                    </a:lnTo>
                    <a:lnTo>
                      <a:pt x="38510" y="40076"/>
                    </a:lnTo>
                    <a:lnTo>
                      <a:pt x="37489" y="39981"/>
                    </a:lnTo>
                    <a:lnTo>
                      <a:pt x="36612" y="39827"/>
                    </a:lnTo>
                    <a:lnTo>
                      <a:pt x="35639" y="39578"/>
                    </a:lnTo>
                    <a:lnTo>
                      <a:pt x="34654" y="39186"/>
                    </a:lnTo>
                    <a:lnTo>
                      <a:pt x="33966" y="38771"/>
                    </a:lnTo>
                    <a:lnTo>
                      <a:pt x="33527" y="38451"/>
                    </a:lnTo>
                    <a:lnTo>
                      <a:pt x="33135" y="38071"/>
                    </a:lnTo>
                    <a:lnTo>
                      <a:pt x="32780" y="37644"/>
                    </a:lnTo>
                    <a:lnTo>
                      <a:pt x="32637" y="37407"/>
                    </a:lnTo>
                    <a:lnTo>
                      <a:pt x="32507" y="37193"/>
                    </a:lnTo>
                    <a:lnTo>
                      <a:pt x="32317" y="36742"/>
                    </a:lnTo>
                    <a:lnTo>
                      <a:pt x="32127" y="36066"/>
                    </a:lnTo>
                    <a:lnTo>
                      <a:pt x="32056" y="35141"/>
                    </a:lnTo>
                    <a:lnTo>
                      <a:pt x="32163" y="34215"/>
                    </a:lnTo>
                    <a:lnTo>
                      <a:pt x="32400" y="33314"/>
                    </a:lnTo>
                    <a:lnTo>
                      <a:pt x="32720" y="32448"/>
                    </a:lnTo>
                    <a:lnTo>
                      <a:pt x="33266" y="31237"/>
                    </a:lnTo>
                    <a:lnTo>
                      <a:pt x="33622" y="30561"/>
                    </a:lnTo>
                    <a:lnTo>
                      <a:pt x="33883" y="30075"/>
                    </a:lnTo>
                    <a:lnTo>
                      <a:pt x="34417" y="29221"/>
                    </a:lnTo>
                    <a:lnTo>
                      <a:pt x="34962" y="28461"/>
                    </a:lnTo>
                    <a:lnTo>
                      <a:pt x="35532" y="27785"/>
                    </a:lnTo>
                    <a:lnTo>
                      <a:pt x="36398" y="26907"/>
                    </a:lnTo>
                    <a:lnTo>
                      <a:pt x="37561" y="25934"/>
                    </a:lnTo>
                    <a:lnTo>
                      <a:pt x="38711" y="25056"/>
                    </a:lnTo>
                    <a:lnTo>
                      <a:pt x="39791" y="24167"/>
                    </a:lnTo>
                    <a:lnTo>
                      <a:pt x="40550" y="23419"/>
                    </a:lnTo>
                    <a:lnTo>
                      <a:pt x="41013" y="22862"/>
                    </a:lnTo>
                    <a:lnTo>
                      <a:pt x="41440" y="22233"/>
                    </a:lnTo>
                    <a:lnTo>
                      <a:pt x="41843" y="21533"/>
                    </a:lnTo>
                    <a:lnTo>
                      <a:pt x="42021" y="21141"/>
                    </a:lnTo>
                    <a:lnTo>
                      <a:pt x="42259" y="20536"/>
                    </a:lnTo>
                    <a:lnTo>
                      <a:pt x="42603" y="19350"/>
                    </a:lnTo>
                    <a:lnTo>
                      <a:pt x="42781" y="18187"/>
                    </a:lnTo>
                    <a:lnTo>
                      <a:pt x="42828" y="17072"/>
                    </a:lnTo>
                    <a:lnTo>
                      <a:pt x="42769" y="16028"/>
                    </a:lnTo>
                    <a:lnTo>
                      <a:pt x="42638" y="15055"/>
                    </a:lnTo>
                    <a:lnTo>
                      <a:pt x="42389" y="13762"/>
                    </a:lnTo>
                    <a:lnTo>
                      <a:pt x="42223" y="13074"/>
                    </a:lnTo>
                    <a:lnTo>
                      <a:pt x="42010" y="12279"/>
                    </a:lnTo>
                    <a:lnTo>
                      <a:pt x="41452" y="10773"/>
                    </a:lnTo>
                    <a:lnTo>
                      <a:pt x="40776" y="9373"/>
                    </a:lnTo>
                    <a:lnTo>
                      <a:pt x="39981" y="8080"/>
                    </a:lnTo>
                    <a:lnTo>
                      <a:pt x="39103" y="6893"/>
                    </a:lnTo>
                    <a:lnTo>
                      <a:pt x="38154" y="5802"/>
                    </a:lnTo>
                    <a:lnTo>
                      <a:pt x="37169" y="4817"/>
                    </a:lnTo>
                    <a:lnTo>
                      <a:pt x="36161" y="3927"/>
                    </a:lnTo>
                    <a:lnTo>
                      <a:pt x="35152" y="3144"/>
                    </a:lnTo>
                    <a:lnTo>
                      <a:pt x="34168" y="2444"/>
                    </a:lnTo>
                    <a:lnTo>
                      <a:pt x="32756" y="1555"/>
                    </a:lnTo>
                    <a:lnTo>
                      <a:pt x="31178" y="712"/>
                    </a:lnTo>
                    <a:lnTo>
                      <a:pt x="30086" y="202"/>
                    </a:lnTo>
                    <a:lnTo>
                      <a:pt x="29802" y="83"/>
                    </a:lnTo>
                    <a:lnTo>
                      <a:pt x="29493" y="60"/>
                    </a:lnTo>
                    <a:lnTo>
                      <a:pt x="28283" y="0"/>
                    </a:lnTo>
                    <a:close/>
                  </a:path>
                </a:pathLst>
              </a:custGeom>
              <a:solidFill>
                <a:srgbClr val="E0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3"/>
              <p:cNvSpPr/>
              <p:nvPr/>
            </p:nvSpPr>
            <p:spPr>
              <a:xfrm>
                <a:off x="2311600" y="1770825"/>
                <a:ext cx="1085275" cy="1593600"/>
              </a:xfrm>
              <a:custGeom>
                <a:avLst/>
                <a:gdLst/>
                <a:ahLst/>
                <a:cxnLst/>
                <a:rect l="l" t="t" r="r" b="b"/>
                <a:pathLst>
                  <a:path w="43411" h="63744" extrusionOk="0">
                    <a:moveTo>
                      <a:pt x="28877" y="0"/>
                    </a:moveTo>
                    <a:lnTo>
                      <a:pt x="27086" y="36"/>
                    </a:lnTo>
                    <a:lnTo>
                      <a:pt x="25437" y="178"/>
                    </a:lnTo>
                    <a:lnTo>
                      <a:pt x="24238" y="332"/>
                    </a:lnTo>
                    <a:lnTo>
                      <a:pt x="22969" y="570"/>
                    </a:lnTo>
                    <a:lnTo>
                      <a:pt x="21664" y="902"/>
                    </a:lnTo>
                    <a:lnTo>
                      <a:pt x="20335" y="1317"/>
                    </a:lnTo>
                    <a:lnTo>
                      <a:pt x="18995" y="1851"/>
                    </a:lnTo>
                    <a:lnTo>
                      <a:pt x="17678" y="2503"/>
                    </a:lnTo>
                    <a:lnTo>
                      <a:pt x="16373" y="3286"/>
                    </a:lnTo>
                    <a:lnTo>
                      <a:pt x="15127" y="4212"/>
                    </a:lnTo>
                    <a:lnTo>
                      <a:pt x="13941" y="5291"/>
                    </a:lnTo>
                    <a:lnTo>
                      <a:pt x="13383" y="5908"/>
                    </a:lnTo>
                    <a:lnTo>
                      <a:pt x="12920" y="6430"/>
                    </a:lnTo>
                    <a:lnTo>
                      <a:pt x="12102" y="7463"/>
                    </a:lnTo>
                    <a:lnTo>
                      <a:pt x="11544" y="8269"/>
                    </a:lnTo>
                    <a:lnTo>
                      <a:pt x="11010" y="9183"/>
                    </a:lnTo>
                    <a:lnTo>
                      <a:pt x="10536" y="10191"/>
                    </a:lnTo>
                    <a:lnTo>
                      <a:pt x="10168" y="11306"/>
                    </a:lnTo>
                    <a:lnTo>
                      <a:pt x="9919" y="12516"/>
                    </a:lnTo>
                    <a:lnTo>
                      <a:pt x="9860" y="13157"/>
                    </a:lnTo>
                    <a:lnTo>
                      <a:pt x="9836" y="13596"/>
                    </a:lnTo>
                    <a:lnTo>
                      <a:pt x="9860" y="14403"/>
                    </a:lnTo>
                    <a:lnTo>
                      <a:pt x="9955" y="15150"/>
                    </a:lnTo>
                    <a:lnTo>
                      <a:pt x="10109" y="15862"/>
                    </a:lnTo>
                    <a:lnTo>
                      <a:pt x="10441" y="16870"/>
                    </a:lnTo>
                    <a:lnTo>
                      <a:pt x="10987" y="18164"/>
                    </a:lnTo>
                    <a:lnTo>
                      <a:pt x="11604" y="19469"/>
                    </a:lnTo>
                    <a:lnTo>
                      <a:pt x="12185" y="20868"/>
                    </a:lnTo>
                    <a:lnTo>
                      <a:pt x="12553" y="22043"/>
                    </a:lnTo>
                    <a:lnTo>
                      <a:pt x="12743" y="22909"/>
                    </a:lnTo>
                    <a:lnTo>
                      <a:pt x="12885" y="23834"/>
                    </a:lnTo>
                    <a:lnTo>
                      <a:pt x="12968" y="24843"/>
                    </a:lnTo>
                    <a:lnTo>
                      <a:pt x="12968" y="25389"/>
                    </a:lnTo>
                    <a:lnTo>
                      <a:pt x="12968" y="26148"/>
                    </a:lnTo>
                    <a:lnTo>
                      <a:pt x="12909" y="27477"/>
                    </a:lnTo>
                    <a:lnTo>
                      <a:pt x="12790" y="28390"/>
                    </a:lnTo>
                    <a:lnTo>
                      <a:pt x="12576" y="29304"/>
                    </a:lnTo>
                    <a:lnTo>
                      <a:pt x="12244" y="30181"/>
                    </a:lnTo>
                    <a:lnTo>
                      <a:pt x="11770" y="30964"/>
                    </a:lnTo>
                    <a:lnTo>
                      <a:pt x="11283" y="31486"/>
                    </a:lnTo>
                    <a:lnTo>
                      <a:pt x="10916" y="31783"/>
                    </a:lnTo>
                    <a:lnTo>
                      <a:pt x="10702" y="31925"/>
                    </a:lnTo>
                    <a:lnTo>
                      <a:pt x="10453" y="32056"/>
                    </a:lnTo>
                    <a:lnTo>
                      <a:pt x="9955" y="32281"/>
                    </a:lnTo>
                    <a:lnTo>
                      <a:pt x="9421" y="32436"/>
                    </a:lnTo>
                    <a:lnTo>
                      <a:pt x="8887" y="32519"/>
                    </a:lnTo>
                    <a:lnTo>
                      <a:pt x="8080" y="32566"/>
                    </a:lnTo>
                    <a:lnTo>
                      <a:pt x="7036" y="32459"/>
                    </a:lnTo>
                    <a:lnTo>
                      <a:pt x="6051" y="32246"/>
                    </a:lnTo>
                    <a:lnTo>
                      <a:pt x="5209" y="31973"/>
                    </a:lnTo>
                    <a:lnTo>
                      <a:pt x="4260" y="31581"/>
                    </a:lnTo>
                    <a:lnTo>
                      <a:pt x="3999" y="31451"/>
                    </a:lnTo>
                    <a:lnTo>
                      <a:pt x="3524" y="32163"/>
                    </a:lnTo>
                    <a:lnTo>
                      <a:pt x="2694" y="33646"/>
                    </a:lnTo>
                    <a:lnTo>
                      <a:pt x="1958" y="35152"/>
                    </a:lnTo>
                    <a:lnTo>
                      <a:pt x="1353" y="36671"/>
                    </a:lnTo>
                    <a:lnTo>
                      <a:pt x="855" y="38225"/>
                    </a:lnTo>
                    <a:lnTo>
                      <a:pt x="464" y="39779"/>
                    </a:lnTo>
                    <a:lnTo>
                      <a:pt x="191" y="41345"/>
                    </a:lnTo>
                    <a:lnTo>
                      <a:pt x="36" y="42899"/>
                    </a:lnTo>
                    <a:lnTo>
                      <a:pt x="1" y="44453"/>
                    </a:lnTo>
                    <a:lnTo>
                      <a:pt x="72" y="45996"/>
                    </a:lnTo>
                    <a:lnTo>
                      <a:pt x="262" y="47526"/>
                    </a:lnTo>
                    <a:lnTo>
                      <a:pt x="570" y="49021"/>
                    </a:lnTo>
                    <a:lnTo>
                      <a:pt x="997" y="50480"/>
                    </a:lnTo>
                    <a:lnTo>
                      <a:pt x="1531" y="51904"/>
                    </a:lnTo>
                    <a:lnTo>
                      <a:pt x="2184" y="53292"/>
                    </a:lnTo>
                    <a:lnTo>
                      <a:pt x="2955" y="54621"/>
                    </a:lnTo>
                    <a:lnTo>
                      <a:pt x="3394" y="55261"/>
                    </a:lnTo>
                    <a:lnTo>
                      <a:pt x="3738" y="55760"/>
                    </a:lnTo>
                    <a:lnTo>
                      <a:pt x="4485" y="56685"/>
                    </a:lnTo>
                    <a:lnTo>
                      <a:pt x="5257" y="57551"/>
                    </a:lnTo>
                    <a:lnTo>
                      <a:pt x="6063" y="58334"/>
                    </a:lnTo>
                    <a:lnTo>
                      <a:pt x="7297" y="59390"/>
                    </a:lnTo>
                    <a:lnTo>
                      <a:pt x="8958" y="60564"/>
                    </a:lnTo>
                    <a:lnTo>
                      <a:pt x="10571" y="61513"/>
                    </a:lnTo>
                    <a:lnTo>
                      <a:pt x="12078" y="62249"/>
                    </a:lnTo>
                    <a:lnTo>
                      <a:pt x="14048" y="63032"/>
                    </a:lnTo>
                    <a:lnTo>
                      <a:pt x="14973" y="63329"/>
                    </a:lnTo>
                    <a:lnTo>
                      <a:pt x="15934" y="63495"/>
                    </a:lnTo>
                    <a:lnTo>
                      <a:pt x="18034" y="63708"/>
                    </a:lnTo>
                    <a:lnTo>
                      <a:pt x="19718" y="63744"/>
                    </a:lnTo>
                    <a:lnTo>
                      <a:pt x="21593" y="63649"/>
                    </a:lnTo>
                    <a:lnTo>
                      <a:pt x="23610" y="63364"/>
                    </a:lnTo>
                    <a:lnTo>
                      <a:pt x="25188" y="62996"/>
                    </a:lnTo>
                    <a:lnTo>
                      <a:pt x="26255" y="62664"/>
                    </a:lnTo>
                    <a:lnTo>
                      <a:pt x="27347" y="62261"/>
                    </a:lnTo>
                    <a:lnTo>
                      <a:pt x="28426" y="61774"/>
                    </a:lnTo>
                    <a:lnTo>
                      <a:pt x="28972" y="61490"/>
                    </a:lnTo>
                    <a:lnTo>
                      <a:pt x="29660" y="61122"/>
                    </a:lnTo>
                    <a:lnTo>
                      <a:pt x="30953" y="60303"/>
                    </a:lnTo>
                    <a:lnTo>
                      <a:pt x="32163" y="59378"/>
                    </a:lnTo>
                    <a:lnTo>
                      <a:pt x="33302" y="58358"/>
                    </a:lnTo>
                    <a:lnTo>
                      <a:pt x="34346" y="57254"/>
                    </a:lnTo>
                    <a:lnTo>
                      <a:pt x="35307" y="56068"/>
                    </a:lnTo>
                    <a:lnTo>
                      <a:pt x="36173" y="54799"/>
                    </a:lnTo>
                    <a:lnTo>
                      <a:pt x="36956" y="53470"/>
                    </a:lnTo>
                    <a:lnTo>
                      <a:pt x="37633" y="52070"/>
                    </a:lnTo>
                    <a:lnTo>
                      <a:pt x="38214" y="50611"/>
                    </a:lnTo>
                    <a:lnTo>
                      <a:pt x="38689" y="49104"/>
                    </a:lnTo>
                    <a:lnTo>
                      <a:pt x="39068" y="47538"/>
                    </a:lnTo>
                    <a:lnTo>
                      <a:pt x="39341" y="45936"/>
                    </a:lnTo>
                    <a:lnTo>
                      <a:pt x="39495" y="44299"/>
                    </a:lnTo>
                    <a:lnTo>
                      <a:pt x="39543" y="42626"/>
                    </a:lnTo>
                    <a:lnTo>
                      <a:pt x="39472" y="40930"/>
                    </a:lnTo>
                    <a:lnTo>
                      <a:pt x="39400" y="40076"/>
                    </a:lnTo>
                    <a:lnTo>
                      <a:pt x="39104" y="40076"/>
                    </a:lnTo>
                    <a:lnTo>
                      <a:pt x="38072" y="39981"/>
                    </a:lnTo>
                    <a:lnTo>
                      <a:pt x="37194" y="39838"/>
                    </a:lnTo>
                    <a:lnTo>
                      <a:pt x="36233" y="39577"/>
                    </a:lnTo>
                    <a:lnTo>
                      <a:pt x="35248" y="39186"/>
                    </a:lnTo>
                    <a:lnTo>
                      <a:pt x="34548" y="38783"/>
                    </a:lnTo>
                    <a:lnTo>
                      <a:pt x="34121" y="38450"/>
                    </a:lnTo>
                    <a:lnTo>
                      <a:pt x="33718" y="38071"/>
                    </a:lnTo>
                    <a:lnTo>
                      <a:pt x="33374" y="37644"/>
                    </a:lnTo>
                    <a:lnTo>
                      <a:pt x="33219" y="37406"/>
                    </a:lnTo>
                    <a:lnTo>
                      <a:pt x="33101" y="37193"/>
                    </a:lnTo>
                    <a:lnTo>
                      <a:pt x="32899" y="36754"/>
                    </a:lnTo>
                    <a:lnTo>
                      <a:pt x="32709" y="36066"/>
                    </a:lnTo>
                    <a:lnTo>
                      <a:pt x="32650" y="35152"/>
                    </a:lnTo>
                    <a:lnTo>
                      <a:pt x="32757" y="34227"/>
                    </a:lnTo>
                    <a:lnTo>
                      <a:pt x="32982" y="33313"/>
                    </a:lnTo>
                    <a:lnTo>
                      <a:pt x="33302" y="32447"/>
                    </a:lnTo>
                    <a:lnTo>
                      <a:pt x="33860" y="31237"/>
                    </a:lnTo>
                    <a:lnTo>
                      <a:pt x="34216" y="30561"/>
                    </a:lnTo>
                    <a:lnTo>
                      <a:pt x="34465" y="30087"/>
                    </a:lnTo>
                    <a:lnTo>
                      <a:pt x="34999" y="29220"/>
                    </a:lnTo>
                    <a:lnTo>
                      <a:pt x="35557" y="28461"/>
                    </a:lnTo>
                    <a:lnTo>
                      <a:pt x="36126" y="27797"/>
                    </a:lnTo>
                    <a:lnTo>
                      <a:pt x="36992" y="26919"/>
                    </a:lnTo>
                    <a:lnTo>
                      <a:pt x="38155" y="25934"/>
                    </a:lnTo>
                    <a:lnTo>
                      <a:pt x="39294" y="25056"/>
                    </a:lnTo>
                    <a:lnTo>
                      <a:pt x="40385" y="24178"/>
                    </a:lnTo>
                    <a:lnTo>
                      <a:pt x="41132" y="23431"/>
                    </a:lnTo>
                    <a:lnTo>
                      <a:pt x="41607" y="22862"/>
                    </a:lnTo>
                    <a:lnTo>
                      <a:pt x="42034" y="22245"/>
                    </a:lnTo>
                    <a:lnTo>
                      <a:pt x="42426" y="21533"/>
                    </a:lnTo>
                    <a:lnTo>
                      <a:pt x="42604" y="21141"/>
                    </a:lnTo>
                    <a:lnTo>
                      <a:pt x="42853" y="20536"/>
                    </a:lnTo>
                    <a:lnTo>
                      <a:pt x="43185" y="19350"/>
                    </a:lnTo>
                    <a:lnTo>
                      <a:pt x="43363" y="18187"/>
                    </a:lnTo>
                    <a:lnTo>
                      <a:pt x="43410" y="17072"/>
                    </a:lnTo>
                    <a:lnTo>
                      <a:pt x="43363" y="16028"/>
                    </a:lnTo>
                    <a:lnTo>
                      <a:pt x="43232" y="15055"/>
                    </a:lnTo>
                    <a:lnTo>
                      <a:pt x="42983" y="13762"/>
                    </a:lnTo>
                    <a:lnTo>
                      <a:pt x="42817" y="13074"/>
                    </a:lnTo>
                    <a:lnTo>
                      <a:pt x="42604" y="12279"/>
                    </a:lnTo>
                    <a:lnTo>
                      <a:pt x="42046" y="10772"/>
                    </a:lnTo>
                    <a:lnTo>
                      <a:pt x="41370" y="9373"/>
                    </a:lnTo>
                    <a:lnTo>
                      <a:pt x="40575" y="8079"/>
                    </a:lnTo>
                    <a:lnTo>
                      <a:pt x="39697" y="6893"/>
                    </a:lnTo>
                    <a:lnTo>
                      <a:pt x="38748" y="5802"/>
                    </a:lnTo>
                    <a:lnTo>
                      <a:pt x="37763" y="4817"/>
                    </a:lnTo>
                    <a:lnTo>
                      <a:pt x="36755" y="3927"/>
                    </a:lnTo>
                    <a:lnTo>
                      <a:pt x="35746" y="3144"/>
                    </a:lnTo>
                    <a:lnTo>
                      <a:pt x="34750" y="2444"/>
                    </a:lnTo>
                    <a:lnTo>
                      <a:pt x="33350" y="1566"/>
                    </a:lnTo>
                    <a:lnTo>
                      <a:pt x="31772" y="712"/>
                    </a:lnTo>
                    <a:lnTo>
                      <a:pt x="30669" y="202"/>
                    </a:lnTo>
                    <a:lnTo>
                      <a:pt x="30396" y="83"/>
                    </a:lnTo>
                    <a:lnTo>
                      <a:pt x="30087" y="60"/>
                    </a:lnTo>
                    <a:lnTo>
                      <a:pt x="288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2831825" y="1231325"/>
                <a:ext cx="418825" cy="1278025"/>
              </a:xfrm>
              <a:custGeom>
                <a:avLst/>
                <a:gdLst/>
                <a:ahLst/>
                <a:cxnLst/>
                <a:rect l="l" t="t" r="r" b="b"/>
                <a:pathLst>
                  <a:path w="16753" h="51121" extrusionOk="0">
                    <a:moveTo>
                      <a:pt x="12766" y="0"/>
                    </a:moveTo>
                    <a:lnTo>
                      <a:pt x="1" y="49875"/>
                    </a:lnTo>
                    <a:lnTo>
                      <a:pt x="5114" y="51121"/>
                    </a:lnTo>
                    <a:lnTo>
                      <a:pt x="16752" y="973"/>
                    </a:lnTo>
                    <a:lnTo>
                      <a:pt x="127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3"/>
              <p:cNvSpPr/>
              <p:nvPr/>
            </p:nvSpPr>
            <p:spPr>
              <a:xfrm>
                <a:off x="3095800" y="1020750"/>
                <a:ext cx="198150" cy="311725"/>
              </a:xfrm>
              <a:custGeom>
                <a:avLst/>
                <a:gdLst/>
                <a:ahLst/>
                <a:cxnLst/>
                <a:rect l="l" t="t" r="r" b="b"/>
                <a:pathLst>
                  <a:path w="7926" h="12469" extrusionOk="0">
                    <a:moveTo>
                      <a:pt x="5007" y="0"/>
                    </a:moveTo>
                    <a:lnTo>
                      <a:pt x="4746" y="854"/>
                    </a:lnTo>
                    <a:lnTo>
                      <a:pt x="4034" y="2598"/>
                    </a:lnTo>
                    <a:lnTo>
                      <a:pt x="2717" y="5362"/>
                    </a:lnTo>
                    <a:lnTo>
                      <a:pt x="1745" y="7320"/>
                    </a:lnTo>
                    <a:lnTo>
                      <a:pt x="1317" y="8174"/>
                    </a:lnTo>
                    <a:lnTo>
                      <a:pt x="451" y="9788"/>
                    </a:lnTo>
                    <a:lnTo>
                      <a:pt x="1" y="10547"/>
                    </a:lnTo>
                    <a:lnTo>
                      <a:pt x="380" y="10843"/>
                    </a:lnTo>
                    <a:lnTo>
                      <a:pt x="1187" y="11365"/>
                    </a:lnTo>
                    <a:lnTo>
                      <a:pt x="2029" y="11781"/>
                    </a:lnTo>
                    <a:lnTo>
                      <a:pt x="2919" y="12113"/>
                    </a:lnTo>
                    <a:lnTo>
                      <a:pt x="3833" y="12326"/>
                    </a:lnTo>
                    <a:lnTo>
                      <a:pt x="4770" y="12457"/>
                    </a:lnTo>
                    <a:lnTo>
                      <a:pt x="5719" y="12469"/>
                    </a:lnTo>
                    <a:lnTo>
                      <a:pt x="6668" y="12374"/>
                    </a:lnTo>
                    <a:lnTo>
                      <a:pt x="7143" y="12291"/>
                    </a:lnTo>
                    <a:lnTo>
                      <a:pt x="7119" y="11448"/>
                    </a:lnTo>
                    <a:lnTo>
                      <a:pt x="7119" y="9681"/>
                    </a:lnTo>
                    <a:lnTo>
                      <a:pt x="7154" y="8767"/>
                    </a:lnTo>
                    <a:lnTo>
                      <a:pt x="7249" y="6561"/>
                    </a:lnTo>
                    <a:lnTo>
                      <a:pt x="7487" y="3500"/>
                    </a:lnTo>
                    <a:lnTo>
                      <a:pt x="7748" y="1602"/>
                    </a:lnTo>
                    <a:lnTo>
                      <a:pt x="7926" y="712"/>
                    </a:lnTo>
                    <a:lnTo>
                      <a:pt x="5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3"/>
              <p:cNvSpPr/>
              <p:nvPr/>
            </p:nvSpPr>
            <p:spPr>
              <a:xfrm>
                <a:off x="2623925" y="3128925"/>
                <a:ext cx="177375" cy="480500"/>
              </a:xfrm>
              <a:custGeom>
                <a:avLst/>
                <a:gdLst/>
                <a:ahLst/>
                <a:cxnLst/>
                <a:rect l="l" t="t" r="r" b="b"/>
                <a:pathLst>
                  <a:path w="7095" h="19220" extrusionOk="0">
                    <a:moveTo>
                      <a:pt x="1982" y="0"/>
                    </a:moveTo>
                    <a:lnTo>
                      <a:pt x="1946" y="1613"/>
                    </a:lnTo>
                    <a:lnTo>
                      <a:pt x="1804" y="4852"/>
                    </a:lnTo>
                    <a:lnTo>
                      <a:pt x="1566" y="8079"/>
                    </a:lnTo>
                    <a:lnTo>
                      <a:pt x="1234" y="11294"/>
                    </a:lnTo>
                    <a:lnTo>
                      <a:pt x="1033" y="12908"/>
                    </a:lnTo>
                    <a:lnTo>
                      <a:pt x="807" y="14545"/>
                    </a:lnTo>
                    <a:lnTo>
                      <a:pt x="285" y="17701"/>
                    </a:lnTo>
                    <a:lnTo>
                      <a:pt x="0" y="19219"/>
                    </a:lnTo>
                    <a:lnTo>
                      <a:pt x="439" y="17748"/>
                    </a:lnTo>
                    <a:lnTo>
                      <a:pt x="1412" y="14699"/>
                    </a:lnTo>
                    <a:lnTo>
                      <a:pt x="1970" y="13133"/>
                    </a:lnTo>
                    <a:lnTo>
                      <a:pt x="2516" y="11615"/>
                    </a:lnTo>
                    <a:lnTo>
                      <a:pt x="3702" y="8589"/>
                    </a:lnTo>
                    <a:lnTo>
                      <a:pt x="4983" y="5623"/>
                    </a:lnTo>
                    <a:lnTo>
                      <a:pt x="6359" y="2693"/>
                    </a:lnTo>
                    <a:lnTo>
                      <a:pt x="7095" y="1246"/>
                    </a:lnTo>
                    <a:lnTo>
                      <a:pt x="19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3"/>
              <p:cNvSpPr/>
              <p:nvPr/>
            </p:nvSpPr>
            <p:spPr>
              <a:xfrm>
                <a:off x="2564900" y="2485300"/>
                <a:ext cx="225725" cy="274675"/>
              </a:xfrm>
              <a:custGeom>
                <a:avLst/>
                <a:gdLst/>
                <a:ahLst/>
                <a:cxnLst/>
                <a:rect l="l" t="t" r="r" b="b"/>
                <a:pathLst>
                  <a:path w="9029" h="10987" fill="none" extrusionOk="0">
                    <a:moveTo>
                      <a:pt x="9017" y="1365"/>
                    </a:moveTo>
                    <a:lnTo>
                      <a:pt x="9029" y="1199"/>
                    </a:lnTo>
                    <a:lnTo>
                      <a:pt x="8981" y="902"/>
                    </a:lnTo>
                    <a:lnTo>
                      <a:pt x="8839" y="618"/>
                    </a:lnTo>
                    <a:lnTo>
                      <a:pt x="8625" y="380"/>
                    </a:lnTo>
                    <a:lnTo>
                      <a:pt x="8353" y="191"/>
                    </a:lnTo>
                    <a:lnTo>
                      <a:pt x="8044" y="60"/>
                    </a:lnTo>
                    <a:lnTo>
                      <a:pt x="7712" y="1"/>
                    </a:lnTo>
                    <a:lnTo>
                      <a:pt x="7380" y="25"/>
                    </a:lnTo>
                    <a:lnTo>
                      <a:pt x="7214" y="60"/>
                    </a:lnTo>
                    <a:lnTo>
                      <a:pt x="7059" y="119"/>
                    </a:lnTo>
                    <a:lnTo>
                      <a:pt x="6775" y="274"/>
                    </a:lnTo>
                    <a:lnTo>
                      <a:pt x="6407" y="606"/>
                    </a:lnTo>
                    <a:lnTo>
                      <a:pt x="6051" y="1163"/>
                    </a:lnTo>
                    <a:lnTo>
                      <a:pt x="5837" y="1804"/>
                    </a:lnTo>
                    <a:lnTo>
                      <a:pt x="5778" y="2136"/>
                    </a:lnTo>
                    <a:lnTo>
                      <a:pt x="5754" y="2468"/>
                    </a:lnTo>
                    <a:lnTo>
                      <a:pt x="5778" y="3133"/>
                    </a:lnTo>
                    <a:lnTo>
                      <a:pt x="5909" y="4129"/>
                    </a:lnTo>
                    <a:lnTo>
                      <a:pt x="6004" y="4794"/>
                    </a:lnTo>
                    <a:lnTo>
                      <a:pt x="6075" y="5363"/>
                    </a:lnTo>
                    <a:lnTo>
                      <a:pt x="6075" y="6526"/>
                    </a:lnTo>
                    <a:lnTo>
                      <a:pt x="5909" y="7665"/>
                    </a:lnTo>
                    <a:lnTo>
                      <a:pt x="5648" y="8483"/>
                    </a:lnTo>
                    <a:lnTo>
                      <a:pt x="5399" y="8994"/>
                    </a:lnTo>
                    <a:lnTo>
                      <a:pt x="5244" y="9243"/>
                    </a:lnTo>
                    <a:lnTo>
                      <a:pt x="5090" y="9480"/>
                    </a:lnTo>
                    <a:lnTo>
                      <a:pt x="4699" y="9919"/>
                    </a:lnTo>
                    <a:lnTo>
                      <a:pt x="4248" y="10287"/>
                    </a:lnTo>
                    <a:lnTo>
                      <a:pt x="3761" y="10595"/>
                    </a:lnTo>
                    <a:lnTo>
                      <a:pt x="3227" y="10821"/>
                    </a:lnTo>
                    <a:lnTo>
                      <a:pt x="2682" y="10951"/>
                    </a:lnTo>
                    <a:lnTo>
                      <a:pt x="2112" y="10987"/>
                    </a:lnTo>
                    <a:lnTo>
                      <a:pt x="1567" y="10915"/>
                    </a:lnTo>
                    <a:lnTo>
                      <a:pt x="1294" y="10821"/>
                    </a:lnTo>
                    <a:lnTo>
                      <a:pt x="1080" y="10737"/>
                    </a:lnTo>
                    <a:lnTo>
                      <a:pt x="689" y="10512"/>
                    </a:lnTo>
                    <a:lnTo>
                      <a:pt x="356" y="10204"/>
                    </a:lnTo>
                    <a:lnTo>
                      <a:pt x="119" y="9836"/>
                    </a:lnTo>
                    <a:lnTo>
                      <a:pt x="48" y="9622"/>
                    </a:lnTo>
                    <a:lnTo>
                      <a:pt x="1" y="9409"/>
                    </a:lnTo>
                    <a:lnTo>
                      <a:pt x="24" y="8958"/>
                    </a:lnTo>
                    <a:lnTo>
                      <a:pt x="202" y="8543"/>
                    </a:lnTo>
                    <a:lnTo>
                      <a:pt x="499" y="8222"/>
                    </a:lnTo>
                    <a:lnTo>
                      <a:pt x="700" y="8139"/>
                    </a:lnTo>
                    <a:lnTo>
                      <a:pt x="807" y="8104"/>
                    </a:lnTo>
                    <a:lnTo>
                      <a:pt x="1033" y="8080"/>
                    </a:lnTo>
                    <a:lnTo>
                      <a:pt x="1353" y="8163"/>
                    </a:lnTo>
                    <a:lnTo>
                      <a:pt x="1721" y="8424"/>
                    </a:lnTo>
                    <a:lnTo>
                      <a:pt x="1875" y="8697"/>
                    </a:lnTo>
                    <a:lnTo>
                      <a:pt x="1911" y="8910"/>
                    </a:lnTo>
                    <a:lnTo>
                      <a:pt x="1899" y="9017"/>
                    </a:lnTo>
                  </a:path>
                </a:pathLst>
              </a:custGeom>
              <a:noFill/>
              <a:ln w="222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3"/>
              <p:cNvSpPr/>
              <p:nvPr/>
            </p:nvSpPr>
            <p:spPr>
              <a:xfrm>
                <a:off x="2966200" y="2545825"/>
                <a:ext cx="120725" cy="317675"/>
              </a:xfrm>
              <a:custGeom>
                <a:avLst/>
                <a:gdLst/>
                <a:ahLst/>
                <a:cxnLst/>
                <a:rect l="l" t="t" r="r" b="b"/>
                <a:pathLst>
                  <a:path w="4829" h="12707" fill="none" extrusionOk="0">
                    <a:moveTo>
                      <a:pt x="297" y="736"/>
                    </a:moveTo>
                    <a:lnTo>
                      <a:pt x="356" y="581"/>
                    </a:lnTo>
                    <a:lnTo>
                      <a:pt x="534" y="332"/>
                    </a:lnTo>
                    <a:lnTo>
                      <a:pt x="795" y="154"/>
                    </a:lnTo>
                    <a:lnTo>
                      <a:pt x="1092" y="36"/>
                    </a:lnTo>
                    <a:lnTo>
                      <a:pt x="1424" y="0"/>
                    </a:lnTo>
                    <a:lnTo>
                      <a:pt x="1756" y="24"/>
                    </a:lnTo>
                    <a:lnTo>
                      <a:pt x="2076" y="119"/>
                    </a:lnTo>
                    <a:lnTo>
                      <a:pt x="2361" y="285"/>
                    </a:lnTo>
                    <a:lnTo>
                      <a:pt x="2492" y="403"/>
                    </a:lnTo>
                    <a:lnTo>
                      <a:pt x="2598" y="522"/>
                    </a:lnTo>
                    <a:lnTo>
                      <a:pt x="2776" y="795"/>
                    </a:lnTo>
                    <a:lnTo>
                      <a:pt x="2954" y="1246"/>
                    </a:lnTo>
                    <a:lnTo>
                      <a:pt x="3014" y="1910"/>
                    </a:lnTo>
                    <a:lnTo>
                      <a:pt x="2919" y="2586"/>
                    </a:lnTo>
                    <a:lnTo>
                      <a:pt x="2812" y="2907"/>
                    </a:lnTo>
                    <a:lnTo>
                      <a:pt x="2681" y="3215"/>
                    </a:lnTo>
                    <a:lnTo>
                      <a:pt x="2349" y="3785"/>
                    </a:lnTo>
                    <a:lnTo>
                      <a:pt x="1780" y="4615"/>
                    </a:lnTo>
                    <a:lnTo>
                      <a:pt x="1388" y="5161"/>
                    </a:lnTo>
                    <a:lnTo>
                      <a:pt x="1068" y="5635"/>
                    </a:lnTo>
                    <a:lnTo>
                      <a:pt x="522" y="6667"/>
                    </a:lnTo>
                    <a:lnTo>
                      <a:pt x="154" y="7759"/>
                    </a:lnTo>
                    <a:lnTo>
                      <a:pt x="12" y="8601"/>
                    </a:lnTo>
                    <a:lnTo>
                      <a:pt x="0" y="9171"/>
                    </a:lnTo>
                    <a:lnTo>
                      <a:pt x="24" y="9455"/>
                    </a:lnTo>
                    <a:lnTo>
                      <a:pt x="48" y="9740"/>
                    </a:lnTo>
                    <a:lnTo>
                      <a:pt x="190" y="10310"/>
                    </a:lnTo>
                    <a:lnTo>
                      <a:pt x="415" y="10843"/>
                    </a:lnTo>
                    <a:lnTo>
                      <a:pt x="712" y="11342"/>
                    </a:lnTo>
                    <a:lnTo>
                      <a:pt x="1080" y="11781"/>
                    </a:lnTo>
                    <a:lnTo>
                      <a:pt x="1507" y="12160"/>
                    </a:lnTo>
                    <a:lnTo>
                      <a:pt x="1993" y="12445"/>
                    </a:lnTo>
                    <a:lnTo>
                      <a:pt x="2515" y="12635"/>
                    </a:lnTo>
                    <a:lnTo>
                      <a:pt x="2800" y="12682"/>
                    </a:lnTo>
                    <a:lnTo>
                      <a:pt x="3025" y="12706"/>
                    </a:lnTo>
                    <a:lnTo>
                      <a:pt x="3476" y="12682"/>
                    </a:lnTo>
                    <a:lnTo>
                      <a:pt x="3915" y="12564"/>
                    </a:lnTo>
                    <a:lnTo>
                      <a:pt x="4295" y="12338"/>
                    </a:lnTo>
                    <a:lnTo>
                      <a:pt x="4461" y="12196"/>
                    </a:lnTo>
                    <a:lnTo>
                      <a:pt x="4603" y="12018"/>
                    </a:lnTo>
                    <a:lnTo>
                      <a:pt x="4793" y="11603"/>
                    </a:lnTo>
                    <a:lnTo>
                      <a:pt x="4829" y="11152"/>
                    </a:lnTo>
                    <a:lnTo>
                      <a:pt x="4698" y="10737"/>
                    </a:lnTo>
                    <a:lnTo>
                      <a:pt x="4568" y="10559"/>
                    </a:lnTo>
                    <a:lnTo>
                      <a:pt x="4485" y="10476"/>
                    </a:lnTo>
                    <a:lnTo>
                      <a:pt x="4295" y="10369"/>
                    </a:lnTo>
                    <a:lnTo>
                      <a:pt x="3974" y="10286"/>
                    </a:lnTo>
                    <a:lnTo>
                      <a:pt x="3536" y="10345"/>
                    </a:lnTo>
                    <a:lnTo>
                      <a:pt x="3263" y="10523"/>
                    </a:lnTo>
                    <a:lnTo>
                      <a:pt x="3132" y="10689"/>
                    </a:lnTo>
                    <a:lnTo>
                      <a:pt x="3097" y="10796"/>
                    </a:lnTo>
                  </a:path>
                </a:pathLst>
              </a:custGeom>
              <a:noFill/>
              <a:ln w="222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3"/>
              <p:cNvSpPr/>
              <p:nvPr/>
            </p:nvSpPr>
            <p:spPr>
              <a:xfrm>
                <a:off x="3188350" y="2009875"/>
                <a:ext cx="50150" cy="56675"/>
              </a:xfrm>
              <a:custGeom>
                <a:avLst/>
                <a:gdLst/>
                <a:ahLst/>
                <a:cxnLst/>
                <a:rect l="l" t="t" r="r" b="b"/>
                <a:pathLst>
                  <a:path w="2006" h="2267" extrusionOk="0">
                    <a:moveTo>
                      <a:pt x="487" y="0"/>
                    </a:moveTo>
                    <a:lnTo>
                      <a:pt x="261" y="83"/>
                    </a:lnTo>
                    <a:lnTo>
                      <a:pt x="178" y="166"/>
                    </a:lnTo>
                    <a:lnTo>
                      <a:pt x="95" y="250"/>
                    </a:lnTo>
                    <a:lnTo>
                      <a:pt x="0" y="475"/>
                    </a:lnTo>
                    <a:lnTo>
                      <a:pt x="0" y="700"/>
                    </a:lnTo>
                    <a:lnTo>
                      <a:pt x="95" y="914"/>
                    </a:lnTo>
                    <a:lnTo>
                      <a:pt x="178" y="1009"/>
                    </a:lnTo>
                    <a:lnTo>
                      <a:pt x="392" y="1210"/>
                    </a:lnTo>
                    <a:lnTo>
                      <a:pt x="759" y="1697"/>
                    </a:lnTo>
                    <a:lnTo>
                      <a:pt x="902" y="1970"/>
                    </a:lnTo>
                    <a:lnTo>
                      <a:pt x="961" y="2077"/>
                    </a:lnTo>
                    <a:lnTo>
                      <a:pt x="1139" y="2219"/>
                    </a:lnTo>
                    <a:lnTo>
                      <a:pt x="1376" y="2266"/>
                    </a:lnTo>
                    <a:lnTo>
                      <a:pt x="1614" y="2243"/>
                    </a:lnTo>
                    <a:lnTo>
                      <a:pt x="1720" y="2195"/>
                    </a:lnTo>
                    <a:lnTo>
                      <a:pt x="1815" y="2124"/>
                    </a:lnTo>
                    <a:lnTo>
                      <a:pt x="1946" y="1934"/>
                    </a:lnTo>
                    <a:lnTo>
                      <a:pt x="2005" y="1709"/>
                    </a:lnTo>
                    <a:lnTo>
                      <a:pt x="1981" y="1483"/>
                    </a:lnTo>
                    <a:lnTo>
                      <a:pt x="1934" y="1377"/>
                    </a:lnTo>
                    <a:lnTo>
                      <a:pt x="1756" y="1033"/>
                    </a:lnTo>
                    <a:lnTo>
                      <a:pt x="1293" y="427"/>
                    </a:lnTo>
                    <a:lnTo>
                      <a:pt x="1020" y="166"/>
                    </a:lnTo>
                    <a:lnTo>
                      <a:pt x="925" y="83"/>
                    </a:lnTo>
                    <a:lnTo>
                      <a:pt x="712"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3"/>
              <p:cNvSpPr/>
              <p:nvPr/>
            </p:nvSpPr>
            <p:spPr>
              <a:xfrm>
                <a:off x="3213850" y="2075425"/>
                <a:ext cx="45400" cy="72375"/>
              </a:xfrm>
              <a:custGeom>
                <a:avLst/>
                <a:gdLst/>
                <a:ahLst/>
                <a:cxnLst/>
                <a:rect l="l" t="t" r="r" b="b"/>
                <a:pathLst>
                  <a:path w="1816" h="2895" extrusionOk="0">
                    <a:moveTo>
                      <a:pt x="534" y="0"/>
                    </a:moveTo>
                    <a:lnTo>
                      <a:pt x="321" y="48"/>
                    </a:lnTo>
                    <a:lnTo>
                      <a:pt x="143" y="178"/>
                    </a:lnTo>
                    <a:lnTo>
                      <a:pt x="24" y="356"/>
                    </a:lnTo>
                    <a:lnTo>
                      <a:pt x="0" y="593"/>
                    </a:lnTo>
                    <a:lnTo>
                      <a:pt x="36" y="724"/>
                    </a:lnTo>
                    <a:lnTo>
                      <a:pt x="629" y="2492"/>
                    </a:lnTo>
                    <a:lnTo>
                      <a:pt x="677" y="2610"/>
                    </a:lnTo>
                    <a:lnTo>
                      <a:pt x="843" y="2788"/>
                    </a:lnTo>
                    <a:lnTo>
                      <a:pt x="1056" y="2883"/>
                    </a:lnTo>
                    <a:lnTo>
                      <a:pt x="1282" y="2895"/>
                    </a:lnTo>
                    <a:lnTo>
                      <a:pt x="1495" y="2836"/>
                    </a:lnTo>
                    <a:lnTo>
                      <a:pt x="1673" y="2717"/>
                    </a:lnTo>
                    <a:lnTo>
                      <a:pt x="1792" y="2539"/>
                    </a:lnTo>
                    <a:lnTo>
                      <a:pt x="1816" y="2302"/>
                    </a:lnTo>
                    <a:lnTo>
                      <a:pt x="1780" y="2171"/>
                    </a:lnTo>
                    <a:lnTo>
                      <a:pt x="1187" y="404"/>
                    </a:lnTo>
                    <a:lnTo>
                      <a:pt x="1139" y="273"/>
                    </a:lnTo>
                    <a:lnTo>
                      <a:pt x="973" y="95"/>
                    </a:lnTo>
                    <a:lnTo>
                      <a:pt x="760" y="12"/>
                    </a:lnTo>
                    <a:lnTo>
                      <a:pt x="534"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3"/>
              <p:cNvSpPr/>
              <p:nvPr/>
            </p:nvSpPr>
            <p:spPr>
              <a:xfrm>
                <a:off x="3162525" y="2095000"/>
                <a:ext cx="38300" cy="57850"/>
              </a:xfrm>
              <a:custGeom>
                <a:avLst/>
                <a:gdLst/>
                <a:ahLst/>
                <a:cxnLst/>
                <a:rect l="l" t="t" r="r" b="b"/>
                <a:pathLst>
                  <a:path w="1532" h="2314" extrusionOk="0">
                    <a:moveTo>
                      <a:pt x="665" y="0"/>
                    </a:moveTo>
                    <a:lnTo>
                      <a:pt x="428" y="36"/>
                    </a:lnTo>
                    <a:lnTo>
                      <a:pt x="214" y="143"/>
                    </a:lnTo>
                    <a:lnTo>
                      <a:pt x="60" y="332"/>
                    </a:lnTo>
                    <a:lnTo>
                      <a:pt x="37" y="439"/>
                    </a:lnTo>
                    <a:lnTo>
                      <a:pt x="37" y="451"/>
                    </a:lnTo>
                    <a:lnTo>
                      <a:pt x="1" y="676"/>
                    </a:lnTo>
                    <a:lnTo>
                      <a:pt x="25" y="1127"/>
                    </a:lnTo>
                    <a:lnTo>
                      <a:pt x="143" y="1554"/>
                    </a:lnTo>
                    <a:lnTo>
                      <a:pt x="357" y="1946"/>
                    </a:lnTo>
                    <a:lnTo>
                      <a:pt x="499" y="2124"/>
                    </a:lnTo>
                    <a:lnTo>
                      <a:pt x="606" y="2219"/>
                    </a:lnTo>
                    <a:lnTo>
                      <a:pt x="843" y="2314"/>
                    </a:lnTo>
                    <a:lnTo>
                      <a:pt x="1069" y="2302"/>
                    </a:lnTo>
                    <a:lnTo>
                      <a:pt x="1270" y="2195"/>
                    </a:lnTo>
                    <a:lnTo>
                      <a:pt x="1425" y="2041"/>
                    </a:lnTo>
                    <a:lnTo>
                      <a:pt x="1520" y="1839"/>
                    </a:lnTo>
                    <a:lnTo>
                      <a:pt x="1531" y="1614"/>
                    </a:lnTo>
                    <a:lnTo>
                      <a:pt x="1448" y="1388"/>
                    </a:lnTo>
                    <a:lnTo>
                      <a:pt x="1353" y="1282"/>
                    </a:lnTo>
                    <a:lnTo>
                      <a:pt x="1270" y="1163"/>
                    </a:lnTo>
                    <a:lnTo>
                      <a:pt x="1223" y="1032"/>
                    </a:lnTo>
                    <a:lnTo>
                      <a:pt x="1199" y="937"/>
                    </a:lnTo>
                    <a:lnTo>
                      <a:pt x="1187" y="937"/>
                    </a:lnTo>
                    <a:lnTo>
                      <a:pt x="1199" y="795"/>
                    </a:lnTo>
                    <a:lnTo>
                      <a:pt x="1187" y="760"/>
                    </a:lnTo>
                    <a:lnTo>
                      <a:pt x="1211" y="641"/>
                    </a:lnTo>
                    <a:lnTo>
                      <a:pt x="1175" y="415"/>
                    </a:lnTo>
                    <a:lnTo>
                      <a:pt x="1069" y="214"/>
                    </a:lnTo>
                    <a:lnTo>
                      <a:pt x="891" y="71"/>
                    </a:lnTo>
                    <a:lnTo>
                      <a:pt x="772" y="24"/>
                    </a:lnTo>
                    <a:lnTo>
                      <a:pt x="665"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3"/>
              <p:cNvSpPr/>
              <p:nvPr/>
            </p:nvSpPr>
            <p:spPr>
              <a:xfrm>
                <a:off x="3231050" y="2236775"/>
                <a:ext cx="31475" cy="42725"/>
              </a:xfrm>
              <a:custGeom>
                <a:avLst/>
                <a:gdLst/>
                <a:ahLst/>
                <a:cxnLst/>
                <a:rect l="l" t="t" r="r" b="b"/>
                <a:pathLst>
                  <a:path w="1259" h="1709" extrusionOk="0">
                    <a:moveTo>
                      <a:pt x="617" y="0"/>
                    </a:moveTo>
                    <a:lnTo>
                      <a:pt x="392" y="48"/>
                    </a:lnTo>
                    <a:lnTo>
                      <a:pt x="202" y="178"/>
                    </a:lnTo>
                    <a:lnTo>
                      <a:pt x="143" y="285"/>
                    </a:lnTo>
                    <a:lnTo>
                      <a:pt x="131" y="285"/>
                    </a:lnTo>
                    <a:lnTo>
                      <a:pt x="36" y="522"/>
                    </a:lnTo>
                    <a:lnTo>
                      <a:pt x="0" y="1020"/>
                    </a:lnTo>
                    <a:lnTo>
                      <a:pt x="60" y="1270"/>
                    </a:lnTo>
                    <a:lnTo>
                      <a:pt x="107" y="1376"/>
                    </a:lnTo>
                    <a:lnTo>
                      <a:pt x="250" y="1554"/>
                    </a:lnTo>
                    <a:lnTo>
                      <a:pt x="333" y="1625"/>
                    </a:lnTo>
                    <a:lnTo>
                      <a:pt x="451" y="1685"/>
                    </a:lnTo>
                    <a:lnTo>
                      <a:pt x="677" y="1708"/>
                    </a:lnTo>
                    <a:lnTo>
                      <a:pt x="902" y="1649"/>
                    </a:lnTo>
                    <a:lnTo>
                      <a:pt x="1092" y="1507"/>
                    </a:lnTo>
                    <a:lnTo>
                      <a:pt x="1151" y="1412"/>
                    </a:lnTo>
                    <a:lnTo>
                      <a:pt x="1211" y="1305"/>
                    </a:lnTo>
                    <a:lnTo>
                      <a:pt x="1246" y="1068"/>
                    </a:lnTo>
                    <a:lnTo>
                      <a:pt x="1222" y="949"/>
                    </a:lnTo>
                    <a:lnTo>
                      <a:pt x="1189" y="871"/>
                    </a:lnTo>
                    <a:lnTo>
                      <a:pt x="1207" y="819"/>
                    </a:lnTo>
                    <a:lnTo>
                      <a:pt x="1222" y="783"/>
                    </a:lnTo>
                    <a:lnTo>
                      <a:pt x="1258" y="546"/>
                    </a:lnTo>
                    <a:lnTo>
                      <a:pt x="1234" y="427"/>
                    </a:lnTo>
                    <a:lnTo>
                      <a:pt x="1199" y="320"/>
                    </a:lnTo>
                    <a:lnTo>
                      <a:pt x="1056" y="142"/>
                    </a:lnTo>
                    <a:lnTo>
                      <a:pt x="961" y="71"/>
                    </a:lnTo>
                    <a:lnTo>
                      <a:pt x="855" y="24"/>
                    </a:lnTo>
                    <a:lnTo>
                      <a:pt x="617"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3"/>
              <p:cNvSpPr/>
              <p:nvPr/>
            </p:nvSpPr>
            <p:spPr>
              <a:xfrm>
                <a:off x="2389325" y="2950650"/>
                <a:ext cx="45100" cy="86350"/>
              </a:xfrm>
              <a:custGeom>
                <a:avLst/>
                <a:gdLst/>
                <a:ahLst/>
                <a:cxnLst/>
                <a:rect l="l" t="t" r="r" b="b"/>
                <a:pathLst>
                  <a:path w="1804" h="3454" extrusionOk="0">
                    <a:moveTo>
                      <a:pt x="498" y="1"/>
                    </a:moveTo>
                    <a:lnTo>
                      <a:pt x="285" y="72"/>
                    </a:lnTo>
                    <a:lnTo>
                      <a:pt x="119" y="215"/>
                    </a:lnTo>
                    <a:lnTo>
                      <a:pt x="12" y="428"/>
                    </a:lnTo>
                    <a:lnTo>
                      <a:pt x="0" y="570"/>
                    </a:lnTo>
                    <a:lnTo>
                      <a:pt x="0" y="914"/>
                    </a:lnTo>
                    <a:lnTo>
                      <a:pt x="83" y="1591"/>
                    </a:lnTo>
                    <a:lnTo>
                      <a:pt x="249" y="2243"/>
                    </a:lnTo>
                    <a:lnTo>
                      <a:pt x="510" y="2872"/>
                    </a:lnTo>
                    <a:lnTo>
                      <a:pt x="676" y="3169"/>
                    </a:lnTo>
                    <a:lnTo>
                      <a:pt x="759" y="3275"/>
                    </a:lnTo>
                    <a:lnTo>
                      <a:pt x="949" y="3418"/>
                    </a:lnTo>
                    <a:lnTo>
                      <a:pt x="1163" y="3453"/>
                    </a:lnTo>
                    <a:lnTo>
                      <a:pt x="1388" y="3418"/>
                    </a:lnTo>
                    <a:lnTo>
                      <a:pt x="1578" y="3299"/>
                    </a:lnTo>
                    <a:lnTo>
                      <a:pt x="1720" y="3133"/>
                    </a:lnTo>
                    <a:lnTo>
                      <a:pt x="1803" y="2919"/>
                    </a:lnTo>
                    <a:lnTo>
                      <a:pt x="1780" y="2682"/>
                    </a:lnTo>
                    <a:lnTo>
                      <a:pt x="1720" y="2564"/>
                    </a:lnTo>
                    <a:lnTo>
                      <a:pt x="1709" y="2564"/>
                    </a:lnTo>
                    <a:lnTo>
                      <a:pt x="1590" y="2326"/>
                    </a:lnTo>
                    <a:lnTo>
                      <a:pt x="1388" y="1852"/>
                    </a:lnTo>
                    <a:lnTo>
                      <a:pt x="1258" y="1353"/>
                    </a:lnTo>
                    <a:lnTo>
                      <a:pt x="1198" y="831"/>
                    </a:lnTo>
                    <a:lnTo>
                      <a:pt x="1198" y="570"/>
                    </a:lnTo>
                    <a:lnTo>
                      <a:pt x="1187" y="428"/>
                    </a:lnTo>
                    <a:lnTo>
                      <a:pt x="1092" y="215"/>
                    </a:lnTo>
                    <a:lnTo>
                      <a:pt x="926" y="72"/>
                    </a:lnTo>
                    <a:lnTo>
                      <a:pt x="724"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3"/>
              <p:cNvSpPr/>
              <p:nvPr/>
            </p:nvSpPr>
            <p:spPr>
              <a:xfrm>
                <a:off x="2381000" y="2853075"/>
                <a:ext cx="31175" cy="35325"/>
              </a:xfrm>
              <a:custGeom>
                <a:avLst/>
                <a:gdLst/>
                <a:ahLst/>
                <a:cxnLst/>
                <a:rect l="l" t="t" r="r" b="b"/>
                <a:pathLst>
                  <a:path w="1247" h="1413" extrusionOk="0">
                    <a:moveTo>
                      <a:pt x="570" y="1"/>
                    </a:moveTo>
                    <a:lnTo>
                      <a:pt x="345" y="60"/>
                    </a:lnTo>
                    <a:lnTo>
                      <a:pt x="155" y="202"/>
                    </a:lnTo>
                    <a:lnTo>
                      <a:pt x="96" y="297"/>
                    </a:lnTo>
                    <a:lnTo>
                      <a:pt x="25" y="452"/>
                    </a:lnTo>
                    <a:lnTo>
                      <a:pt x="1" y="606"/>
                    </a:lnTo>
                    <a:lnTo>
                      <a:pt x="25" y="760"/>
                    </a:lnTo>
                    <a:lnTo>
                      <a:pt x="60" y="962"/>
                    </a:lnTo>
                    <a:lnTo>
                      <a:pt x="96" y="1080"/>
                    </a:lnTo>
                    <a:lnTo>
                      <a:pt x="238" y="1258"/>
                    </a:lnTo>
                    <a:lnTo>
                      <a:pt x="333" y="1330"/>
                    </a:lnTo>
                    <a:lnTo>
                      <a:pt x="440" y="1377"/>
                    </a:lnTo>
                    <a:lnTo>
                      <a:pt x="677" y="1413"/>
                    </a:lnTo>
                    <a:lnTo>
                      <a:pt x="903" y="1353"/>
                    </a:lnTo>
                    <a:lnTo>
                      <a:pt x="1081" y="1211"/>
                    </a:lnTo>
                    <a:lnTo>
                      <a:pt x="1152" y="1116"/>
                    </a:lnTo>
                    <a:lnTo>
                      <a:pt x="1211" y="962"/>
                    </a:lnTo>
                    <a:lnTo>
                      <a:pt x="1247" y="808"/>
                    </a:lnTo>
                    <a:lnTo>
                      <a:pt x="1211" y="641"/>
                    </a:lnTo>
                    <a:lnTo>
                      <a:pt x="1187" y="440"/>
                    </a:lnTo>
                    <a:lnTo>
                      <a:pt x="1140" y="333"/>
                    </a:lnTo>
                    <a:lnTo>
                      <a:pt x="1009" y="143"/>
                    </a:lnTo>
                    <a:lnTo>
                      <a:pt x="914" y="84"/>
                    </a:lnTo>
                    <a:lnTo>
                      <a:pt x="796" y="25"/>
                    </a:lnTo>
                    <a:lnTo>
                      <a:pt x="570"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3"/>
              <p:cNvSpPr/>
              <p:nvPr/>
            </p:nvSpPr>
            <p:spPr>
              <a:xfrm>
                <a:off x="2471175" y="2907350"/>
                <a:ext cx="35325" cy="51950"/>
              </a:xfrm>
              <a:custGeom>
                <a:avLst/>
                <a:gdLst/>
                <a:ahLst/>
                <a:cxnLst/>
                <a:rect l="l" t="t" r="r" b="b"/>
                <a:pathLst>
                  <a:path w="1413" h="2078" extrusionOk="0">
                    <a:moveTo>
                      <a:pt x="784" y="1"/>
                    </a:moveTo>
                    <a:lnTo>
                      <a:pt x="546" y="48"/>
                    </a:lnTo>
                    <a:lnTo>
                      <a:pt x="368" y="191"/>
                    </a:lnTo>
                    <a:lnTo>
                      <a:pt x="297" y="297"/>
                    </a:lnTo>
                    <a:lnTo>
                      <a:pt x="179" y="582"/>
                    </a:lnTo>
                    <a:lnTo>
                      <a:pt x="24" y="1175"/>
                    </a:lnTo>
                    <a:lnTo>
                      <a:pt x="1" y="1484"/>
                    </a:lnTo>
                    <a:lnTo>
                      <a:pt x="1" y="1602"/>
                    </a:lnTo>
                    <a:lnTo>
                      <a:pt x="95" y="1816"/>
                    </a:lnTo>
                    <a:lnTo>
                      <a:pt x="262" y="1970"/>
                    </a:lnTo>
                    <a:lnTo>
                      <a:pt x="463" y="2065"/>
                    </a:lnTo>
                    <a:lnTo>
                      <a:pt x="594" y="2077"/>
                    </a:lnTo>
                    <a:lnTo>
                      <a:pt x="712" y="2065"/>
                    </a:lnTo>
                    <a:lnTo>
                      <a:pt x="914" y="1970"/>
                    </a:lnTo>
                    <a:lnTo>
                      <a:pt x="1080" y="1804"/>
                    </a:lnTo>
                    <a:lnTo>
                      <a:pt x="1175" y="1602"/>
                    </a:lnTo>
                    <a:lnTo>
                      <a:pt x="1187" y="1484"/>
                    </a:lnTo>
                    <a:lnTo>
                      <a:pt x="1199" y="1472"/>
                    </a:lnTo>
                    <a:lnTo>
                      <a:pt x="1211" y="1377"/>
                    </a:lnTo>
                    <a:lnTo>
                      <a:pt x="1211" y="1377"/>
                    </a:lnTo>
                    <a:lnTo>
                      <a:pt x="1199" y="1389"/>
                    </a:lnTo>
                    <a:lnTo>
                      <a:pt x="1211" y="1282"/>
                    </a:lnTo>
                    <a:lnTo>
                      <a:pt x="1234" y="1187"/>
                    </a:lnTo>
                    <a:lnTo>
                      <a:pt x="1258" y="1092"/>
                    </a:lnTo>
                    <a:lnTo>
                      <a:pt x="1294" y="1009"/>
                    </a:lnTo>
                    <a:lnTo>
                      <a:pt x="1306" y="962"/>
                    </a:lnTo>
                    <a:lnTo>
                      <a:pt x="1329" y="903"/>
                    </a:lnTo>
                    <a:lnTo>
                      <a:pt x="1377" y="784"/>
                    </a:lnTo>
                    <a:lnTo>
                      <a:pt x="1412" y="558"/>
                    </a:lnTo>
                    <a:lnTo>
                      <a:pt x="1365" y="333"/>
                    </a:lnTo>
                    <a:lnTo>
                      <a:pt x="1223" y="143"/>
                    </a:lnTo>
                    <a:lnTo>
                      <a:pt x="1116" y="84"/>
                    </a:lnTo>
                    <a:lnTo>
                      <a:pt x="1021" y="36"/>
                    </a:lnTo>
                    <a:lnTo>
                      <a:pt x="784"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3"/>
              <p:cNvSpPr/>
              <p:nvPr/>
            </p:nvSpPr>
            <p:spPr>
              <a:xfrm>
                <a:off x="3139100" y="3064550"/>
                <a:ext cx="52225" cy="75650"/>
              </a:xfrm>
              <a:custGeom>
                <a:avLst/>
                <a:gdLst/>
                <a:ahLst/>
                <a:cxnLst/>
                <a:rect l="l" t="t" r="r" b="b"/>
                <a:pathLst>
                  <a:path w="2089" h="3026" extrusionOk="0">
                    <a:moveTo>
                      <a:pt x="1448" y="1"/>
                    </a:moveTo>
                    <a:lnTo>
                      <a:pt x="1246" y="36"/>
                    </a:lnTo>
                    <a:lnTo>
                      <a:pt x="1057" y="190"/>
                    </a:lnTo>
                    <a:lnTo>
                      <a:pt x="985" y="309"/>
                    </a:lnTo>
                    <a:lnTo>
                      <a:pt x="72" y="2124"/>
                    </a:lnTo>
                    <a:lnTo>
                      <a:pt x="13" y="2255"/>
                    </a:lnTo>
                    <a:lnTo>
                      <a:pt x="1" y="2492"/>
                    </a:lnTo>
                    <a:lnTo>
                      <a:pt x="84" y="2706"/>
                    </a:lnTo>
                    <a:lnTo>
                      <a:pt x="226" y="2872"/>
                    </a:lnTo>
                    <a:lnTo>
                      <a:pt x="428" y="2990"/>
                    </a:lnTo>
                    <a:lnTo>
                      <a:pt x="641" y="3026"/>
                    </a:lnTo>
                    <a:lnTo>
                      <a:pt x="843" y="2990"/>
                    </a:lnTo>
                    <a:lnTo>
                      <a:pt x="1033" y="2848"/>
                    </a:lnTo>
                    <a:lnTo>
                      <a:pt x="1104" y="2729"/>
                    </a:lnTo>
                    <a:lnTo>
                      <a:pt x="2029" y="914"/>
                    </a:lnTo>
                    <a:lnTo>
                      <a:pt x="2077" y="784"/>
                    </a:lnTo>
                    <a:lnTo>
                      <a:pt x="2089" y="534"/>
                    </a:lnTo>
                    <a:lnTo>
                      <a:pt x="2018" y="321"/>
                    </a:lnTo>
                    <a:lnTo>
                      <a:pt x="1863" y="155"/>
                    </a:lnTo>
                    <a:lnTo>
                      <a:pt x="1673" y="36"/>
                    </a:lnTo>
                    <a:lnTo>
                      <a:pt x="1448"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3"/>
              <p:cNvSpPr/>
              <p:nvPr/>
            </p:nvSpPr>
            <p:spPr>
              <a:xfrm>
                <a:off x="3180625" y="2942050"/>
                <a:ext cx="35325" cy="41550"/>
              </a:xfrm>
              <a:custGeom>
                <a:avLst/>
                <a:gdLst/>
                <a:ahLst/>
                <a:cxnLst/>
                <a:rect l="l" t="t" r="r" b="b"/>
                <a:pathLst>
                  <a:path w="1413" h="1662" extrusionOk="0">
                    <a:moveTo>
                      <a:pt x="784" y="1"/>
                    </a:moveTo>
                    <a:lnTo>
                      <a:pt x="546" y="60"/>
                    </a:lnTo>
                    <a:lnTo>
                      <a:pt x="368" y="191"/>
                    </a:lnTo>
                    <a:lnTo>
                      <a:pt x="297" y="298"/>
                    </a:lnTo>
                    <a:lnTo>
                      <a:pt x="84" y="760"/>
                    </a:lnTo>
                    <a:lnTo>
                      <a:pt x="24" y="867"/>
                    </a:lnTo>
                    <a:lnTo>
                      <a:pt x="1" y="1104"/>
                    </a:lnTo>
                    <a:lnTo>
                      <a:pt x="12" y="1223"/>
                    </a:lnTo>
                    <a:lnTo>
                      <a:pt x="60" y="1330"/>
                    </a:lnTo>
                    <a:lnTo>
                      <a:pt x="190" y="1508"/>
                    </a:lnTo>
                    <a:lnTo>
                      <a:pt x="297" y="1579"/>
                    </a:lnTo>
                    <a:lnTo>
                      <a:pt x="392" y="1626"/>
                    </a:lnTo>
                    <a:lnTo>
                      <a:pt x="629" y="1662"/>
                    </a:lnTo>
                    <a:lnTo>
                      <a:pt x="855" y="1603"/>
                    </a:lnTo>
                    <a:lnTo>
                      <a:pt x="1045" y="1472"/>
                    </a:lnTo>
                    <a:lnTo>
                      <a:pt x="1116" y="1365"/>
                    </a:lnTo>
                    <a:lnTo>
                      <a:pt x="1329" y="903"/>
                    </a:lnTo>
                    <a:lnTo>
                      <a:pt x="1389" y="796"/>
                    </a:lnTo>
                    <a:lnTo>
                      <a:pt x="1412" y="559"/>
                    </a:lnTo>
                    <a:lnTo>
                      <a:pt x="1389" y="440"/>
                    </a:lnTo>
                    <a:lnTo>
                      <a:pt x="1353" y="333"/>
                    </a:lnTo>
                    <a:lnTo>
                      <a:pt x="1211" y="155"/>
                    </a:lnTo>
                    <a:lnTo>
                      <a:pt x="1116" y="84"/>
                    </a:lnTo>
                    <a:lnTo>
                      <a:pt x="1009" y="37"/>
                    </a:lnTo>
                    <a:lnTo>
                      <a:pt x="784"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3"/>
              <p:cNvSpPr/>
              <p:nvPr/>
            </p:nvSpPr>
            <p:spPr>
              <a:xfrm>
                <a:off x="3041525" y="3006725"/>
                <a:ext cx="30275" cy="47475"/>
              </a:xfrm>
              <a:custGeom>
                <a:avLst/>
                <a:gdLst/>
                <a:ahLst/>
                <a:cxnLst/>
                <a:rect l="l" t="t" r="r" b="b"/>
                <a:pathLst>
                  <a:path w="1211" h="1899" extrusionOk="0">
                    <a:moveTo>
                      <a:pt x="487" y="0"/>
                    </a:moveTo>
                    <a:lnTo>
                      <a:pt x="273" y="71"/>
                    </a:lnTo>
                    <a:lnTo>
                      <a:pt x="107" y="226"/>
                    </a:lnTo>
                    <a:lnTo>
                      <a:pt x="12" y="451"/>
                    </a:lnTo>
                    <a:lnTo>
                      <a:pt x="1" y="593"/>
                    </a:lnTo>
                    <a:lnTo>
                      <a:pt x="1" y="949"/>
                    </a:lnTo>
                    <a:lnTo>
                      <a:pt x="12" y="1317"/>
                    </a:lnTo>
                    <a:lnTo>
                      <a:pt x="24" y="1459"/>
                    </a:lnTo>
                    <a:lnTo>
                      <a:pt x="119" y="1673"/>
                    </a:lnTo>
                    <a:lnTo>
                      <a:pt x="285" y="1827"/>
                    </a:lnTo>
                    <a:lnTo>
                      <a:pt x="499" y="1898"/>
                    </a:lnTo>
                    <a:lnTo>
                      <a:pt x="724" y="1898"/>
                    </a:lnTo>
                    <a:lnTo>
                      <a:pt x="938" y="1827"/>
                    </a:lnTo>
                    <a:lnTo>
                      <a:pt x="1104" y="1673"/>
                    </a:lnTo>
                    <a:lnTo>
                      <a:pt x="1199" y="1459"/>
                    </a:lnTo>
                    <a:lnTo>
                      <a:pt x="1211" y="1317"/>
                    </a:lnTo>
                    <a:lnTo>
                      <a:pt x="1211" y="949"/>
                    </a:lnTo>
                    <a:lnTo>
                      <a:pt x="1199" y="593"/>
                    </a:lnTo>
                    <a:lnTo>
                      <a:pt x="1187" y="451"/>
                    </a:lnTo>
                    <a:lnTo>
                      <a:pt x="1092" y="226"/>
                    </a:lnTo>
                    <a:lnTo>
                      <a:pt x="926" y="71"/>
                    </a:lnTo>
                    <a:lnTo>
                      <a:pt x="712"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3"/>
              <p:cNvSpPr/>
              <p:nvPr/>
            </p:nvSpPr>
            <p:spPr>
              <a:xfrm>
                <a:off x="2619775" y="2080450"/>
                <a:ext cx="31750" cy="37700"/>
              </a:xfrm>
              <a:custGeom>
                <a:avLst/>
                <a:gdLst/>
                <a:ahLst/>
                <a:cxnLst/>
                <a:rect l="l" t="t" r="r" b="b"/>
                <a:pathLst>
                  <a:path w="1270" h="1508" extrusionOk="0">
                    <a:moveTo>
                      <a:pt x="570" y="1"/>
                    </a:moveTo>
                    <a:lnTo>
                      <a:pt x="344" y="60"/>
                    </a:lnTo>
                    <a:lnTo>
                      <a:pt x="166" y="203"/>
                    </a:lnTo>
                    <a:lnTo>
                      <a:pt x="95" y="309"/>
                    </a:lnTo>
                    <a:lnTo>
                      <a:pt x="36" y="452"/>
                    </a:lnTo>
                    <a:lnTo>
                      <a:pt x="0" y="618"/>
                    </a:lnTo>
                    <a:lnTo>
                      <a:pt x="36" y="772"/>
                    </a:lnTo>
                    <a:lnTo>
                      <a:pt x="83" y="1069"/>
                    </a:lnTo>
                    <a:lnTo>
                      <a:pt x="119" y="1175"/>
                    </a:lnTo>
                    <a:lnTo>
                      <a:pt x="261" y="1353"/>
                    </a:lnTo>
                    <a:lnTo>
                      <a:pt x="356" y="1425"/>
                    </a:lnTo>
                    <a:lnTo>
                      <a:pt x="463" y="1472"/>
                    </a:lnTo>
                    <a:lnTo>
                      <a:pt x="700" y="1508"/>
                    </a:lnTo>
                    <a:lnTo>
                      <a:pt x="914" y="1448"/>
                    </a:lnTo>
                    <a:lnTo>
                      <a:pt x="1104" y="1318"/>
                    </a:lnTo>
                    <a:lnTo>
                      <a:pt x="1175" y="1211"/>
                    </a:lnTo>
                    <a:lnTo>
                      <a:pt x="1234" y="1069"/>
                    </a:lnTo>
                    <a:lnTo>
                      <a:pt x="1270" y="903"/>
                    </a:lnTo>
                    <a:lnTo>
                      <a:pt x="1234" y="748"/>
                    </a:lnTo>
                    <a:lnTo>
                      <a:pt x="1187" y="452"/>
                    </a:lnTo>
                    <a:lnTo>
                      <a:pt x="1151" y="333"/>
                    </a:lnTo>
                    <a:lnTo>
                      <a:pt x="1009" y="155"/>
                    </a:lnTo>
                    <a:lnTo>
                      <a:pt x="914" y="96"/>
                    </a:lnTo>
                    <a:lnTo>
                      <a:pt x="807" y="37"/>
                    </a:lnTo>
                    <a:lnTo>
                      <a:pt x="570" y="1"/>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3"/>
              <p:cNvSpPr/>
              <p:nvPr/>
            </p:nvSpPr>
            <p:spPr>
              <a:xfrm>
                <a:off x="2653000" y="1977550"/>
                <a:ext cx="31750" cy="42725"/>
              </a:xfrm>
              <a:custGeom>
                <a:avLst/>
                <a:gdLst/>
                <a:ahLst/>
                <a:cxnLst/>
                <a:rect l="l" t="t" r="r" b="b"/>
                <a:pathLst>
                  <a:path w="1270" h="1709" extrusionOk="0">
                    <a:moveTo>
                      <a:pt x="546" y="0"/>
                    </a:moveTo>
                    <a:lnTo>
                      <a:pt x="332" y="60"/>
                    </a:lnTo>
                    <a:lnTo>
                      <a:pt x="142" y="190"/>
                    </a:lnTo>
                    <a:lnTo>
                      <a:pt x="71" y="297"/>
                    </a:lnTo>
                    <a:lnTo>
                      <a:pt x="24" y="404"/>
                    </a:lnTo>
                    <a:lnTo>
                      <a:pt x="0" y="641"/>
                    </a:lnTo>
                    <a:lnTo>
                      <a:pt x="12" y="760"/>
                    </a:lnTo>
                    <a:lnTo>
                      <a:pt x="95" y="1258"/>
                    </a:lnTo>
                    <a:lnTo>
                      <a:pt x="131" y="1376"/>
                    </a:lnTo>
                    <a:lnTo>
                      <a:pt x="273" y="1554"/>
                    </a:lnTo>
                    <a:lnTo>
                      <a:pt x="368" y="1614"/>
                    </a:lnTo>
                    <a:lnTo>
                      <a:pt x="475" y="1673"/>
                    </a:lnTo>
                    <a:lnTo>
                      <a:pt x="712" y="1709"/>
                    </a:lnTo>
                    <a:lnTo>
                      <a:pt x="937" y="1649"/>
                    </a:lnTo>
                    <a:lnTo>
                      <a:pt x="1115" y="1507"/>
                    </a:lnTo>
                    <a:lnTo>
                      <a:pt x="1186" y="1400"/>
                    </a:lnTo>
                    <a:lnTo>
                      <a:pt x="1234" y="1293"/>
                    </a:lnTo>
                    <a:lnTo>
                      <a:pt x="1269" y="1056"/>
                    </a:lnTo>
                    <a:lnTo>
                      <a:pt x="1246" y="937"/>
                    </a:lnTo>
                    <a:lnTo>
                      <a:pt x="1163" y="439"/>
                    </a:lnTo>
                    <a:lnTo>
                      <a:pt x="1127" y="332"/>
                    </a:lnTo>
                    <a:lnTo>
                      <a:pt x="985" y="143"/>
                    </a:lnTo>
                    <a:lnTo>
                      <a:pt x="890" y="83"/>
                    </a:lnTo>
                    <a:lnTo>
                      <a:pt x="783" y="24"/>
                    </a:lnTo>
                    <a:lnTo>
                      <a:pt x="546" y="0"/>
                    </a:lnTo>
                    <a:close/>
                  </a:path>
                </a:pathLst>
              </a:custGeom>
              <a:solidFill>
                <a:srgbClr val="F2D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3"/>
              <p:cNvSpPr/>
              <p:nvPr/>
            </p:nvSpPr>
            <p:spPr>
              <a:xfrm>
                <a:off x="2920525" y="2371725"/>
                <a:ext cx="44200" cy="75650"/>
              </a:xfrm>
              <a:custGeom>
                <a:avLst/>
                <a:gdLst/>
                <a:ahLst/>
                <a:cxnLst/>
                <a:rect l="l" t="t" r="r" b="b"/>
                <a:pathLst>
                  <a:path w="1768" h="3026" extrusionOk="0">
                    <a:moveTo>
                      <a:pt x="1139" y="0"/>
                    </a:moveTo>
                    <a:lnTo>
                      <a:pt x="902" y="59"/>
                    </a:lnTo>
                    <a:lnTo>
                      <a:pt x="712" y="190"/>
                    </a:lnTo>
                    <a:lnTo>
                      <a:pt x="653" y="297"/>
                    </a:lnTo>
                    <a:lnTo>
                      <a:pt x="439" y="771"/>
                    </a:lnTo>
                    <a:lnTo>
                      <a:pt x="131" y="1756"/>
                    </a:lnTo>
                    <a:lnTo>
                      <a:pt x="24" y="2266"/>
                    </a:lnTo>
                    <a:lnTo>
                      <a:pt x="0" y="2385"/>
                    </a:lnTo>
                    <a:lnTo>
                      <a:pt x="36" y="2610"/>
                    </a:lnTo>
                    <a:lnTo>
                      <a:pt x="142" y="2812"/>
                    </a:lnTo>
                    <a:lnTo>
                      <a:pt x="332" y="2966"/>
                    </a:lnTo>
                    <a:lnTo>
                      <a:pt x="439" y="3002"/>
                    </a:lnTo>
                    <a:lnTo>
                      <a:pt x="558" y="3025"/>
                    </a:lnTo>
                    <a:lnTo>
                      <a:pt x="795" y="2990"/>
                    </a:lnTo>
                    <a:lnTo>
                      <a:pt x="997" y="2883"/>
                    </a:lnTo>
                    <a:lnTo>
                      <a:pt x="1151" y="2705"/>
                    </a:lnTo>
                    <a:lnTo>
                      <a:pt x="1187" y="2586"/>
                    </a:lnTo>
                    <a:lnTo>
                      <a:pt x="1175" y="2586"/>
                    </a:lnTo>
                    <a:lnTo>
                      <a:pt x="1258" y="2147"/>
                    </a:lnTo>
                    <a:lnTo>
                      <a:pt x="1519" y="1305"/>
                    </a:lnTo>
                    <a:lnTo>
                      <a:pt x="1685" y="902"/>
                    </a:lnTo>
                    <a:lnTo>
                      <a:pt x="1744" y="795"/>
                    </a:lnTo>
                    <a:lnTo>
                      <a:pt x="1768" y="558"/>
                    </a:lnTo>
                    <a:lnTo>
                      <a:pt x="1709" y="344"/>
                    </a:lnTo>
                    <a:lnTo>
                      <a:pt x="1566" y="154"/>
                    </a:lnTo>
                    <a:lnTo>
                      <a:pt x="1471" y="83"/>
                    </a:lnTo>
                    <a:lnTo>
                      <a:pt x="1364" y="36"/>
                    </a:lnTo>
                    <a:lnTo>
                      <a:pt x="1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3"/>
              <p:cNvSpPr/>
              <p:nvPr/>
            </p:nvSpPr>
            <p:spPr>
              <a:xfrm>
                <a:off x="2989625" y="2103900"/>
                <a:ext cx="35325" cy="48650"/>
              </a:xfrm>
              <a:custGeom>
                <a:avLst/>
                <a:gdLst/>
                <a:ahLst/>
                <a:cxnLst/>
                <a:rect l="l" t="t" r="r" b="b"/>
                <a:pathLst>
                  <a:path w="1413" h="1946" extrusionOk="0">
                    <a:moveTo>
                      <a:pt x="855" y="0"/>
                    </a:moveTo>
                    <a:lnTo>
                      <a:pt x="629" y="12"/>
                    </a:lnTo>
                    <a:lnTo>
                      <a:pt x="427" y="119"/>
                    </a:lnTo>
                    <a:lnTo>
                      <a:pt x="273" y="309"/>
                    </a:lnTo>
                    <a:lnTo>
                      <a:pt x="226" y="439"/>
                    </a:lnTo>
                    <a:lnTo>
                      <a:pt x="24" y="1187"/>
                    </a:lnTo>
                    <a:lnTo>
                      <a:pt x="0" y="1329"/>
                    </a:lnTo>
                    <a:lnTo>
                      <a:pt x="24" y="1578"/>
                    </a:lnTo>
                    <a:lnTo>
                      <a:pt x="155" y="1756"/>
                    </a:lnTo>
                    <a:lnTo>
                      <a:pt x="333" y="1886"/>
                    </a:lnTo>
                    <a:lnTo>
                      <a:pt x="546" y="1946"/>
                    </a:lnTo>
                    <a:lnTo>
                      <a:pt x="772" y="1934"/>
                    </a:lnTo>
                    <a:lnTo>
                      <a:pt x="973" y="1839"/>
                    </a:lnTo>
                    <a:lnTo>
                      <a:pt x="1127" y="1649"/>
                    </a:lnTo>
                    <a:lnTo>
                      <a:pt x="1175" y="1507"/>
                    </a:lnTo>
                    <a:lnTo>
                      <a:pt x="1377" y="759"/>
                    </a:lnTo>
                    <a:lnTo>
                      <a:pt x="1412" y="617"/>
                    </a:lnTo>
                    <a:lnTo>
                      <a:pt x="1377" y="380"/>
                    </a:lnTo>
                    <a:lnTo>
                      <a:pt x="1246" y="190"/>
                    </a:lnTo>
                    <a:lnTo>
                      <a:pt x="1068" y="59"/>
                    </a:lnTo>
                    <a:lnTo>
                      <a:pt x="8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3"/>
              <p:cNvSpPr/>
              <p:nvPr/>
            </p:nvSpPr>
            <p:spPr>
              <a:xfrm>
                <a:off x="3088675" y="1665225"/>
                <a:ext cx="37700" cy="54000"/>
              </a:xfrm>
              <a:custGeom>
                <a:avLst/>
                <a:gdLst/>
                <a:ahLst/>
                <a:cxnLst/>
                <a:rect l="l" t="t" r="r" b="b"/>
                <a:pathLst>
                  <a:path w="1508" h="2160" extrusionOk="0">
                    <a:moveTo>
                      <a:pt x="879" y="1"/>
                    </a:moveTo>
                    <a:lnTo>
                      <a:pt x="653" y="48"/>
                    </a:lnTo>
                    <a:lnTo>
                      <a:pt x="464" y="191"/>
                    </a:lnTo>
                    <a:lnTo>
                      <a:pt x="381" y="309"/>
                    </a:lnTo>
                    <a:lnTo>
                      <a:pt x="238" y="606"/>
                    </a:lnTo>
                    <a:lnTo>
                      <a:pt x="48" y="1235"/>
                    </a:lnTo>
                    <a:lnTo>
                      <a:pt x="13" y="1567"/>
                    </a:lnTo>
                    <a:lnTo>
                      <a:pt x="1" y="1685"/>
                    </a:lnTo>
                    <a:lnTo>
                      <a:pt x="96" y="1899"/>
                    </a:lnTo>
                    <a:lnTo>
                      <a:pt x="274" y="2065"/>
                    </a:lnTo>
                    <a:lnTo>
                      <a:pt x="487" y="2160"/>
                    </a:lnTo>
                    <a:lnTo>
                      <a:pt x="606" y="2160"/>
                    </a:lnTo>
                    <a:lnTo>
                      <a:pt x="725" y="2148"/>
                    </a:lnTo>
                    <a:lnTo>
                      <a:pt x="926" y="2053"/>
                    </a:lnTo>
                    <a:lnTo>
                      <a:pt x="1092" y="1899"/>
                    </a:lnTo>
                    <a:lnTo>
                      <a:pt x="1175" y="1685"/>
                    </a:lnTo>
                    <a:lnTo>
                      <a:pt x="1199" y="1567"/>
                    </a:lnTo>
                    <a:lnTo>
                      <a:pt x="1211" y="1567"/>
                    </a:lnTo>
                    <a:lnTo>
                      <a:pt x="1223" y="1460"/>
                    </a:lnTo>
                    <a:lnTo>
                      <a:pt x="1258" y="1341"/>
                    </a:lnTo>
                    <a:lnTo>
                      <a:pt x="1282" y="1235"/>
                    </a:lnTo>
                    <a:lnTo>
                      <a:pt x="1341" y="1069"/>
                    </a:lnTo>
                    <a:lnTo>
                      <a:pt x="1425" y="914"/>
                    </a:lnTo>
                    <a:lnTo>
                      <a:pt x="1484" y="784"/>
                    </a:lnTo>
                    <a:lnTo>
                      <a:pt x="1508" y="535"/>
                    </a:lnTo>
                    <a:lnTo>
                      <a:pt x="1436" y="321"/>
                    </a:lnTo>
                    <a:lnTo>
                      <a:pt x="1294" y="155"/>
                    </a:lnTo>
                    <a:lnTo>
                      <a:pt x="1104" y="36"/>
                    </a:lnTo>
                    <a:lnTo>
                      <a:pt x="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3"/>
              <p:cNvSpPr/>
              <p:nvPr/>
            </p:nvSpPr>
            <p:spPr>
              <a:xfrm>
                <a:off x="3183600" y="1338975"/>
                <a:ext cx="32050" cy="48375"/>
              </a:xfrm>
              <a:custGeom>
                <a:avLst/>
                <a:gdLst/>
                <a:ahLst/>
                <a:cxnLst/>
                <a:rect l="l" t="t" r="r" b="b"/>
                <a:pathLst>
                  <a:path w="1282" h="1935" extrusionOk="0">
                    <a:moveTo>
                      <a:pt x="688" y="1"/>
                    </a:moveTo>
                    <a:lnTo>
                      <a:pt x="558" y="13"/>
                    </a:lnTo>
                    <a:lnTo>
                      <a:pt x="356" y="108"/>
                    </a:lnTo>
                    <a:lnTo>
                      <a:pt x="190" y="274"/>
                    </a:lnTo>
                    <a:lnTo>
                      <a:pt x="107" y="475"/>
                    </a:lnTo>
                    <a:lnTo>
                      <a:pt x="95" y="594"/>
                    </a:lnTo>
                    <a:lnTo>
                      <a:pt x="0" y="1341"/>
                    </a:lnTo>
                    <a:lnTo>
                      <a:pt x="0" y="1460"/>
                    </a:lnTo>
                    <a:lnTo>
                      <a:pt x="95" y="1674"/>
                    </a:lnTo>
                    <a:lnTo>
                      <a:pt x="261" y="1840"/>
                    </a:lnTo>
                    <a:lnTo>
                      <a:pt x="487" y="1923"/>
                    </a:lnTo>
                    <a:lnTo>
                      <a:pt x="593" y="1935"/>
                    </a:lnTo>
                    <a:lnTo>
                      <a:pt x="712" y="1923"/>
                    </a:lnTo>
                    <a:lnTo>
                      <a:pt x="926" y="1828"/>
                    </a:lnTo>
                    <a:lnTo>
                      <a:pt x="1080" y="1662"/>
                    </a:lnTo>
                    <a:lnTo>
                      <a:pt x="1175" y="1460"/>
                    </a:lnTo>
                    <a:lnTo>
                      <a:pt x="1187" y="1341"/>
                    </a:lnTo>
                    <a:lnTo>
                      <a:pt x="1282" y="594"/>
                    </a:lnTo>
                    <a:lnTo>
                      <a:pt x="1282" y="475"/>
                    </a:lnTo>
                    <a:lnTo>
                      <a:pt x="1187" y="262"/>
                    </a:lnTo>
                    <a:lnTo>
                      <a:pt x="1009" y="96"/>
                    </a:lnTo>
                    <a:lnTo>
                      <a:pt x="795" y="13"/>
                    </a:lnTo>
                    <a:lnTo>
                      <a:pt x="6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3"/>
              <p:cNvSpPr/>
              <p:nvPr/>
            </p:nvSpPr>
            <p:spPr>
              <a:xfrm>
                <a:off x="2717050" y="3179325"/>
                <a:ext cx="44525" cy="68250"/>
              </a:xfrm>
              <a:custGeom>
                <a:avLst/>
                <a:gdLst/>
                <a:ahLst/>
                <a:cxnLst/>
                <a:rect l="l" t="t" r="r" b="b"/>
                <a:pathLst>
                  <a:path w="1781" h="2730" extrusionOk="0">
                    <a:moveTo>
                      <a:pt x="1140" y="1"/>
                    </a:moveTo>
                    <a:lnTo>
                      <a:pt x="914" y="60"/>
                    </a:lnTo>
                    <a:lnTo>
                      <a:pt x="736" y="191"/>
                    </a:lnTo>
                    <a:lnTo>
                      <a:pt x="665" y="297"/>
                    </a:lnTo>
                    <a:lnTo>
                      <a:pt x="523" y="499"/>
                    </a:lnTo>
                    <a:lnTo>
                      <a:pt x="297" y="938"/>
                    </a:lnTo>
                    <a:lnTo>
                      <a:pt x="131" y="1401"/>
                    </a:lnTo>
                    <a:lnTo>
                      <a:pt x="24" y="1887"/>
                    </a:lnTo>
                    <a:lnTo>
                      <a:pt x="1" y="2136"/>
                    </a:lnTo>
                    <a:lnTo>
                      <a:pt x="1" y="2255"/>
                    </a:lnTo>
                    <a:lnTo>
                      <a:pt x="96" y="2469"/>
                    </a:lnTo>
                    <a:lnTo>
                      <a:pt x="262" y="2623"/>
                    </a:lnTo>
                    <a:lnTo>
                      <a:pt x="487" y="2718"/>
                    </a:lnTo>
                    <a:lnTo>
                      <a:pt x="594" y="2730"/>
                    </a:lnTo>
                    <a:lnTo>
                      <a:pt x="712" y="2718"/>
                    </a:lnTo>
                    <a:lnTo>
                      <a:pt x="926" y="2623"/>
                    </a:lnTo>
                    <a:lnTo>
                      <a:pt x="1080" y="2469"/>
                    </a:lnTo>
                    <a:lnTo>
                      <a:pt x="1175" y="2255"/>
                    </a:lnTo>
                    <a:lnTo>
                      <a:pt x="1187" y="2136"/>
                    </a:lnTo>
                    <a:lnTo>
                      <a:pt x="1199" y="2136"/>
                    </a:lnTo>
                    <a:lnTo>
                      <a:pt x="1258" y="1804"/>
                    </a:lnTo>
                    <a:lnTo>
                      <a:pt x="1507" y="1175"/>
                    </a:lnTo>
                    <a:lnTo>
                      <a:pt x="1697" y="903"/>
                    </a:lnTo>
                    <a:lnTo>
                      <a:pt x="1756" y="796"/>
                    </a:lnTo>
                    <a:lnTo>
                      <a:pt x="1780" y="558"/>
                    </a:lnTo>
                    <a:lnTo>
                      <a:pt x="1721" y="333"/>
                    </a:lnTo>
                    <a:lnTo>
                      <a:pt x="1578" y="143"/>
                    </a:lnTo>
                    <a:lnTo>
                      <a:pt x="1484" y="84"/>
                    </a:lnTo>
                    <a:lnTo>
                      <a:pt x="1377" y="25"/>
                    </a:lnTo>
                    <a:lnTo>
                      <a:pt x="1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p:nvPr/>
        </p:nvSpPr>
        <p:spPr>
          <a:xfrm rot="3579903" flipH="1">
            <a:off x="603286" y="287287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txBox="1">
            <a:spLocks noGrp="1"/>
          </p:cNvSpPr>
          <p:nvPr>
            <p:ph type="ctrTitle" idx="5"/>
          </p:nvPr>
        </p:nvSpPr>
        <p:spPr>
          <a:xfrm>
            <a:off x="3798277" y="1251725"/>
            <a:ext cx="5029200" cy="362947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rgbClr val="002060"/>
                </a:solidFill>
                <a:latin typeface="Times New Roman" panose="02020603050405020304" pitchFamily="18" charset="0"/>
                <a:cs typeface="Times New Roman" panose="02020603050405020304" pitchFamily="18" charset="0"/>
              </a:rPr>
              <a:t>El Día del Niño está marcado en calendario el 30 de abril como un día para festejar a la infancia, y en esa fecha se acostumbra dar regalos a los niños o llevarlos de paseo y aunque se celebre con mucha alegría.</a:t>
            </a:r>
            <a:br>
              <a:rPr lang="es-ES" sz="1200" dirty="0">
                <a:solidFill>
                  <a:srgbClr val="002060"/>
                </a:solidFill>
                <a:latin typeface="Times New Roman" panose="02020603050405020304" pitchFamily="18" charset="0"/>
                <a:cs typeface="Times New Roman" panose="02020603050405020304" pitchFamily="18" charset="0"/>
              </a:rPr>
            </a:br>
            <a:br>
              <a:rPr lang="es-ES" sz="1200" dirty="0">
                <a:solidFill>
                  <a:srgbClr val="002060"/>
                </a:solidFill>
                <a:latin typeface="Times New Roman" panose="02020603050405020304" pitchFamily="18" charset="0"/>
                <a:cs typeface="Times New Roman" panose="02020603050405020304" pitchFamily="18" charset="0"/>
              </a:rPr>
            </a:br>
            <a:r>
              <a:rPr lang="es-ES" sz="1200" dirty="0">
                <a:solidFill>
                  <a:srgbClr val="002060"/>
                </a:solidFill>
                <a:latin typeface="Times New Roman" panose="02020603050405020304" pitchFamily="18" charset="0"/>
                <a:cs typeface="Times New Roman" panose="02020603050405020304" pitchFamily="18" charset="0"/>
                <a:hlinkClick r:id="rId3"/>
              </a:rPr>
              <a:t>https://www.youtube.com/watch?v=_FpaevTJLlc</a:t>
            </a:r>
            <a:br>
              <a:rPr lang="es-ES" sz="1200" dirty="0">
                <a:solidFill>
                  <a:srgbClr val="002060"/>
                </a:solidFill>
                <a:latin typeface="Times New Roman" panose="02020603050405020304" pitchFamily="18" charset="0"/>
                <a:cs typeface="Times New Roman" panose="02020603050405020304" pitchFamily="18" charset="0"/>
              </a:rPr>
            </a:br>
            <a:br>
              <a:rPr lang="es-ES" sz="1200" dirty="0">
                <a:solidFill>
                  <a:srgbClr val="002060"/>
                </a:solidFill>
                <a:latin typeface="Times New Roman" panose="02020603050405020304" pitchFamily="18" charset="0"/>
                <a:cs typeface="Times New Roman" panose="02020603050405020304" pitchFamily="18" charset="0"/>
              </a:rPr>
            </a:br>
            <a:r>
              <a:rPr lang="es-ES" sz="1200" dirty="0">
                <a:solidFill>
                  <a:srgbClr val="002060"/>
                </a:solidFill>
                <a:latin typeface="Times New Roman" panose="02020603050405020304" pitchFamily="18" charset="0"/>
                <a:cs typeface="Times New Roman" panose="02020603050405020304" pitchFamily="18" charset="0"/>
                <a:hlinkClick r:id="rId4"/>
              </a:rPr>
              <a:t>https://www.youtube.com/watch?v=M5a_IKxwCzQ</a:t>
            </a:r>
            <a:br>
              <a:rPr lang="es-ES" sz="1200" dirty="0">
                <a:solidFill>
                  <a:srgbClr val="002060"/>
                </a:solidFill>
                <a:latin typeface="Times New Roman" panose="02020603050405020304" pitchFamily="18" charset="0"/>
                <a:cs typeface="Times New Roman" panose="02020603050405020304" pitchFamily="18" charset="0"/>
              </a:rPr>
            </a:br>
            <a:br>
              <a:rPr lang="es-ES" sz="1200" dirty="0">
                <a:solidFill>
                  <a:srgbClr val="002060"/>
                </a:solidFill>
                <a:latin typeface="Times New Roman" panose="02020603050405020304" pitchFamily="18" charset="0"/>
                <a:cs typeface="Times New Roman" panose="02020603050405020304" pitchFamily="18" charset="0"/>
              </a:rPr>
            </a:br>
            <a:r>
              <a:rPr lang="es-ES" sz="1200" dirty="0">
                <a:solidFill>
                  <a:srgbClr val="002060"/>
                </a:solidFill>
                <a:latin typeface="Times New Roman" panose="02020603050405020304" pitchFamily="18" charset="0"/>
                <a:cs typeface="Times New Roman" panose="02020603050405020304" pitchFamily="18" charset="0"/>
                <a:hlinkClick r:id="rId5"/>
              </a:rPr>
              <a:t>https://www.youtube.com/watch?v=Ha3maaqn0kw</a:t>
            </a:r>
            <a:br>
              <a:rPr lang="es-ES" sz="1200" dirty="0">
                <a:solidFill>
                  <a:srgbClr val="002060"/>
                </a:solidFill>
                <a:latin typeface="Times New Roman" panose="02020603050405020304" pitchFamily="18" charset="0"/>
                <a:cs typeface="Times New Roman" panose="02020603050405020304" pitchFamily="18" charset="0"/>
              </a:rPr>
            </a:br>
            <a:br>
              <a:rPr lang="es-ES" sz="1200" dirty="0">
                <a:solidFill>
                  <a:srgbClr val="002060"/>
                </a:solidFill>
                <a:latin typeface="Times New Roman" panose="02020603050405020304" pitchFamily="18" charset="0"/>
                <a:cs typeface="Times New Roman" panose="02020603050405020304" pitchFamily="18" charset="0"/>
              </a:rPr>
            </a:br>
            <a:r>
              <a:rPr lang="es-ES" sz="1200" dirty="0">
                <a:solidFill>
                  <a:srgbClr val="002060"/>
                </a:solidFill>
                <a:latin typeface="Times New Roman" panose="02020603050405020304" pitchFamily="18" charset="0"/>
                <a:cs typeface="Times New Roman" panose="02020603050405020304" pitchFamily="18" charset="0"/>
                <a:hlinkClick r:id="rId6"/>
              </a:rPr>
              <a:t>https://www.youtube.com/watch?v=vL5GY4Cg_Z4</a:t>
            </a:r>
            <a:br>
              <a:rPr lang="es-ES" sz="1200" dirty="0">
                <a:solidFill>
                  <a:srgbClr val="002060"/>
                </a:solidFill>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endParaRPr sz="1200" dirty="0">
              <a:latin typeface="Times New Roman" panose="02020603050405020304" pitchFamily="18" charset="0"/>
              <a:cs typeface="Times New Roman" panose="02020603050405020304" pitchFamily="18" charset="0"/>
            </a:endParaRPr>
          </a:p>
        </p:txBody>
      </p:sp>
      <p:sp>
        <p:nvSpPr>
          <p:cNvPr id="375" name="Google Shape;375;p30"/>
          <p:cNvSpPr txBox="1">
            <a:spLocks noGrp="1"/>
          </p:cNvSpPr>
          <p:nvPr>
            <p:ph type="ctrTitle" idx="9"/>
          </p:nvPr>
        </p:nvSpPr>
        <p:spPr>
          <a:xfrm>
            <a:off x="539500" y="713225"/>
            <a:ext cx="53277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Día del niño</a:t>
            </a:r>
            <a:endParaRPr dirty="0"/>
          </a:p>
        </p:txBody>
      </p:sp>
      <p:sp>
        <p:nvSpPr>
          <p:cNvPr id="376" name="Google Shape;376;p30"/>
          <p:cNvSpPr/>
          <p:nvPr/>
        </p:nvSpPr>
        <p:spPr>
          <a:xfrm rot="3579903" flipH="1">
            <a:off x="1737862" y="2776295"/>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rot="3579903" flipH="1">
            <a:off x="1618359" y="2014500"/>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rot="3579903" flipH="1">
            <a:off x="972582" y="166492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rot="3579903" flipH="1">
            <a:off x="1501575" y="1929673"/>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rot="3579903" flipH="1">
            <a:off x="2073292" y="263676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rot="3579903" flipH="1">
            <a:off x="1836855" y="3295808"/>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rot="3579903" flipH="1">
            <a:off x="229092" y="1579176"/>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rot="3579903" flipH="1">
            <a:off x="483782" y="1221379"/>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80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1078550" y="293125"/>
            <a:ext cx="7111500"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Día de la madre</a:t>
            </a:r>
            <a:endParaRPr dirty="0"/>
          </a:p>
        </p:txBody>
      </p:sp>
      <p:sp>
        <p:nvSpPr>
          <p:cNvPr id="530" name="Google Shape;530;p35"/>
          <p:cNvSpPr txBox="1">
            <a:spLocks noGrp="1"/>
          </p:cNvSpPr>
          <p:nvPr>
            <p:ph type="subTitle" idx="1"/>
          </p:nvPr>
        </p:nvSpPr>
        <p:spPr>
          <a:xfrm>
            <a:off x="1700464" y="1578336"/>
            <a:ext cx="5714686" cy="68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dirty="0"/>
              <a:t>El Día de las Madres surgió en Estados Unidos, cuando Anna Jarvis despertó todo un movimiento para celebrar a quienes siempre ven por uno, las mamás. ... La fiesta se llevó a cabo el 10 de mayo de 1908 en una iglesia metodista y a ella acudieron alrededor de 407 mamás junto con sus familias.</a:t>
            </a:r>
          </a:p>
          <a:p>
            <a:pPr marL="0" lvl="0" indent="0" algn="ctr" rtl="0">
              <a:spcBef>
                <a:spcPts val="0"/>
              </a:spcBef>
              <a:spcAft>
                <a:spcPts val="1600"/>
              </a:spcAft>
              <a:buNone/>
            </a:pPr>
            <a:r>
              <a:rPr lang="en-US" dirty="0"/>
              <a:t>https://www.youtube.com/watch?v=IqU12tSXNQk</a:t>
            </a:r>
          </a:p>
        </p:txBody>
      </p:sp>
      <p:sp>
        <p:nvSpPr>
          <p:cNvPr id="531" name="Google Shape;531;p35"/>
          <p:cNvSpPr/>
          <p:nvPr/>
        </p:nvSpPr>
        <p:spPr>
          <a:xfrm>
            <a:off x="867738" y="3876800"/>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539500" y="34089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rot="10800000">
            <a:off x="7990325" y="713225"/>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rot="10800000">
            <a:off x="8318238" y="13706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35"/>
          <p:cNvGrpSpPr/>
          <p:nvPr/>
        </p:nvGrpSpPr>
        <p:grpSpPr>
          <a:xfrm>
            <a:off x="701125" y="569175"/>
            <a:ext cx="865000" cy="841550"/>
            <a:chOff x="1429900" y="2676000"/>
            <a:chExt cx="865000" cy="841550"/>
          </a:xfrm>
        </p:grpSpPr>
        <p:sp>
          <p:nvSpPr>
            <p:cNvPr id="536" name="Google Shape;536;p35"/>
            <p:cNvSpPr/>
            <p:nvPr/>
          </p:nvSpPr>
          <p:spPr>
            <a:xfrm>
              <a:off x="1549075" y="2883675"/>
              <a:ext cx="635675" cy="334100"/>
            </a:xfrm>
            <a:custGeom>
              <a:avLst/>
              <a:gdLst/>
              <a:ahLst/>
              <a:cxnLst/>
              <a:rect l="l" t="t" r="r" b="b"/>
              <a:pathLst>
                <a:path w="25427" h="13364" extrusionOk="0">
                  <a:moveTo>
                    <a:pt x="9102" y="0"/>
                  </a:move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549075" y="2883675"/>
              <a:ext cx="635675" cy="334100"/>
            </a:xfrm>
            <a:custGeom>
              <a:avLst/>
              <a:gdLst/>
              <a:ahLst/>
              <a:cxnLst/>
              <a:rect l="l" t="t" r="r" b="b"/>
              <a:pathLst>
                <a:path w="25427" h="13364" fill="none" extrusionOk="0">
                  <a:moveTo>
                    <a:pt x="10619" y="0"/>
                  </a:moveTo>
                  <a:lnTo>
                    <a:pt x="9896" y="0"/>
                  </a:lnTo>
                  <a:lnTo>
                    <a:pt x="9102" y="0"/>
                  </a:lnTo>
                  <a:lnTo>
                    <a:pt x="8380" y="145"/>
                  </a:lnTo>
                  <a:lnTo>
                    <a:pt x="7657" y="145"/>
                  </a:lnTo>
                  <a:lnTo>
                    <a:pt x="6935" y="289"/>
                  </a:lnTo>
                  <a:lnTo>
                    <a:pt x="6213" y="434"/>
                  </a:lnTo>
                  <a:lnTo>
                    <a:pt x="5490" y="578"/>
                  </a:lnTo>
                  <a:lnTo>
                    <a:pt x="4768" y="795"/>
                  </a:lnTo>
                  <a:lnTo>
                    <a:pt x="4046" y="1084"/>
                  </a:lnTo>
                  <a:lnTo>
                    <a:pt x="3395" y="1301"/>
                  </a:lnTo>
                  <a:lnTo>
                    <a:pt x="2745" y="1662"/>
                  </a:lnTo>
                  <a:lnTo>
                    <a:pt x="2095" y="2023"/>
                  </a:lnTo>
                  <a:lnTo>
                    <a:pt x="1517" y="2456"/>
                  </a:lnTo>
                  <a:lnTo>
                    <a:pt x="939" y="3034"/>
                  </a:lnTo>
                  <a:lnTo>
                    <a:pt x="506" y="3612"/>
                  </a:lnTo>
                  <a:lnTo>
                    <a:pt x="217" y="4262"/>
                  </a:lnTo>
                  <a:lnTo>
                    <a:pt x="0" y="4985"/>
                  </a:lnTo>
                  <a:lnTo>
                    <a:pt x="0" y="5779"/>
                  </a:lnTo>
                  <a:lnTo>
                    <a:pt x="145" y="6501"/>
                  </a:lnTo>
                  <a:lnTo>
                    <a:pt x="434" y="7152"/>
                  </a:lnTo>
                  <a:lnTo>
                    <a:pt x="795" y="7802"/>
                  </a:lnTo>
                  <a:lnTo>
                    <a:pt x="1228" y="8380"/>
                  </a:lnTo>
                  <a:lnTo>
                    <a:pt x="1734" y="8957"/>
                  </a:lnTo>
                  <a:lnTo>
                    <a:pt x="2312" y="9391"/>
                  </a:lnTo>
                  <a:lnTo>
                    <a:pt x="2962" y="9824"/>
                  </a:lnTo>
                  <a:lnTo>
                    <a:pt x="3540" y="10330"/>
                  </a:lnTo>
                  <a:lnTo>
                    <a:pt x="4190" y="10619"/>
                  </a:lnTo>
                  <a:lnTo>
                    <a:pt x="4768" y="11052"/>
                  </a:lnTo>
                  <a:lnTo>
                    <a:pt x="5490" y="11341"/>
                  </a:lnTo>
                  <a:lnTo>
                    <a:pt x="6140" y="11630"/>
                  </a:lnTo>
                  <a:lnTo>
                    <a:pt x="6863" y="11919"/>
                  </a:lnTo>
                  <a:lnTo>
                    <a:pt x="7585" y="12063"/>
                  </a:lnTo>
                  <a:lnTo>
                    <a:pt x="8307" y="12352"/>
                  </a:lnTo>
                  <a:lnTo>
                    <a:pt x="8957" y="12569"/>
                  </a:lnTo>
                  <a:lnTo>
                    <a:pt x="9680" y="12714"/>
                  </a:lnTo>
                  <a:lnTo>
                    <a:pt x="10402" y="12858"/>
                  </a:lnTo>
                  <a:lnTo>
                    <a:pt x="11124" y="13002"/>
                  </a:lnTo>
                  <a:lnTo>
                    <a:pt x="11919" y="13075"/>
                  </a:lnTo>
                  <a:lnTo>
                    <a:pt x="12641" y="13147"/>
                  </a:lnTo>
                  <a:lnTo>
                    <a:pt x="13364" y="13219"/>
                  </a:lnTo>
                  <a:lnTo>
                    <a:pt x="14086" y="13219"/>
                  </a:lnTo>
                  <a:lnTo>
                    <a:pt x="14881" y="13364"/>
                  </a:lnTo>
                  <a:lnTo>
                    <a:pt x="15603" y="13291"/>
                  </a:lnTo>
                  <a:lnTo>
                    <a:pt x="16325" y="13291"/>
                  </a:lnTo>
                  <a:lnTo>
                    <a:pt x="17048" y="13219"/>
                  </a:lnTo>
                  <a:lnTo>
                    <a:pt x="17842" y="13147"/>
                  </a:lnTo>
                  <a:lnTo>
                    <a:pt x="18564" y="13002"/>
                  </a:lnTo>
                  <a:lnTo>
                    <a:pt x="19287" y="12930"/>
                  </a:lnTo>
                  <a:lnTo>
                    <a:pt x="20009" y="12714"/>
                  </a:lnTo>
                  <a:lnTo>
                    <a:pt x="20731" y="12497"/>
                  </a:lnTo>
                  <a:lnTo>
                    <a:pt x="21382" y="12280"/>
                  </a:lnTo>
                  <a:lnTo>
                    <a:pt x="22104" y="11991"/>
                  </a:lnTo>
                  <a:lnTo>
                    <a:pt x="22754" y="11630"/>
                  </a:lnTo>
                  <a:lnTo>
                    <a:pt x="23404" y="11269"/>
                  </a:lnTo>
                  <a:lnTo>
                    <a:pt x="23982" y="10835"/>
                  </a:lnTo>
                  <a:lnTo>
                    <a:pt x="24488" y="10258"/>
                  </a:lnTo>
                  <a:lnTo>
                    <a:pt x="24921" y="9680"/>
                  </a:lnTo>
                  <a:lnTo>
                    <a:pt x="25282" y="9030"/>
                  </a:lnTo>
                  <a:lnTo>
                    <a:pt x="25427" y="8307"/>
                  </a:lnTo>
                  <a:lnTo>
                    <a:pt x="25427" y="7585"/>
                  </a:lnTo>
                  <a:lnTo>
                    <a:pt x="25354" y="6863"/>
                  </a:lnTo>
                  <a:lnTo>
                    <a:pt x="25066" y="6140"/>
                  </a:lnTo>
                  <a:lnTo>
                    <a:pt x="24632" y="5490"/>
                  </a:lnTo>
                  <a:lnTo>
                    <a:pt x="24199" y="4912"/>
                  </a:lnTo>
                  <a:lnTo>
                    <a:pt x="23693" y="4407"/>
                  </a:lnTo>
                  <a:lnTo>
                    <a:pt x="23115" y="3901"/>
                  </a:lnTo>
                  <a:lnTo>
                    <a:pt x="22537" y="3468"/>
                  </a:lnTo>
                  <a:lnTo>
                    <a:pt x="21959" y="3034"/>
                  </a:lnTo>
                  <a:lnTo>
                    <a:pt x="21309" y="2673"/>
                  </a:lnTo>
                  <a:lnTo>
                    <a:pt x="20659" y="2312"/>
                  </a:lnTo>
                  <a:lnTo>
                    <a:pt x="20009" y="1951"/>
                  </a:lnTo>
                  <a:lnTo>
                    <a:pt x="19287" y="1734"/>
                  </a:lnTo>
                  <a:lnTo>
                    <a:pt x="18637" y="1445"/>
                  </a:lnTo>
                  <a:lnTo>
                    <a:pt x="17914" y="1228"/>
                  </a:lnTo>
                  <a:lnTo>
                    <a:pt x="17192" y="1012"/>
                  </a:lnTo>
                  <a:lnTo>
                    <a:pt x="16470" y="795"/>
                  </a:lnTo>
                  <a:lnTo>
                    <a:pt x="15747" y="578"/>
                  </a:lnTo>
                  <a:lnTo>
                    <a:pt x="15025" y="434"/>
                  </a:lnTo>
                  <a:lnTo>
                    <a:pt x="14303" y="362"/>
                  </a:lnTo>
                  <a:lnTo>
                    <a:pt x="13580" y="217"/>
                  </a:lnTo>
                  <a:lnTo>
                    <a:pt x="12858" y="145"/>
                  </a:lnTo>
                  <a:lnTo>
                    <a:pt x="12063" y="73"/>
                  </a:lnTo>
                  <a:lnTo>
                    <a:pt x="11341" y="0"/>
                  </a:lnTo>
                  <a:lnTo>
                    <a:pt x="10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511150" y="3053425"/>
              <a:ext cx="668175" cy="447875"/>
            </a:xfrm>
            <a:custGeom>
              <a:avLst/>
              <a:gdLst/>
              <a:ahLst/>
              <a:cxnLst/>
              <a:rect l="l" t="t" r="r" b="b"/>
              <a:pathLst>
                <a:path w="26727" h="17915"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511150" y="3053425"/>
              <a:ext cx="668175" cy="447875"/>
            </a:xfrm>
            <a:custGeom>
              <a:avLst/>
              <a:gdLst/>
              <a:ahLst/>
              <a:cxnLst/>
              <a:rect l="l" t="t" r="r" b="b"/>
              <a:pathLst>
                <a:path w="26727" h="17915" fill="none" extrusionOk="0">
                  <a:moveTo>
                    <a:pt x="1301" y="0"/>
                  </a:moveTo>
                  <a:lnTo>
                    <a:pt x="1228" y="723"/>
                  </a:lnTo>
                  <a:lnTo>
                    <a:pt x="1084" y="1445"/>
                  </a:lnTo>
                  <a:lnTo>
                    <a:pt x="1012" y="2095"/>
                  </a:lnTo>
                  <a:lnTo>
                    <a:pt x="940" y="2817"/>
                  </a:lnTo>
                  <a:lnTo>
                    <a:pt x="867" y="3540"/>
                  </a:lnTo>
                  <a:lnTo>
                    <a:pt x="723" y="4262"/>
                  </a:lnTo>
                  <a:lnTo>
                    <a:pt x="578" y="4912"/>
                  </a:lnTo>
                  <a:lnTo>
                    <a:pt x="578" y="5635"/>
                  </a:lnTo>
                  <a:lnTo>
                    <a:pt x="362" y="6357"/>
                  </a:lnTo>
                  <a:lnTo>
                    <a:pt x="362" y="7079"/>
                  </a:lnTo>
                  <a:lnTo>
                    <a:pt x="217" y="7729"/>
                  </a:lnTo>
                  <a:lnTo>
                    <a:pt x="145" y="8452"/>
                  </a:lnTo>
                  <a:lnTo>
                    <a:pt x="73" y="9174"/>
                  </a:lnTo>
                  <a:lnTo>
                    <a:pt x="1" y="9896"/>
                  </a:lnTo>
                  <a:lnTo>
                    <a:pt x="1" y="10619"/>
                  </a:lnTo>
                  <a:lnTo>
                    <a:pt x="145" y="11341"/>
                  </a:lnTo>
                  <a:lnTo>
                    <a:pt x="506" y="11991"/>
                  </a:lnTo>
                  <a:lnTo>
                    <a:pt x="867" y="12641"/>
                  </a:lnTo>
                  <a:lnTo>
                    <a:pt x="940" y="12641"/>
                  </a:lnTo>
                  <a:lnTo>
                    <a:pt x="1373" y="12352"/>
                  </a:lnTo>
                  <a:lnTo>
                    <a:pt x="1445" y="11702"/>
                  </a:lnTo>
                  <a:lnTo>
                    <a:pt x="1590" y="11052"/>
                  </a:lnTo>
                  <a:lnTo>
                    <a:pt x="1301" y="10619"/>
                  </a:lnTo>
                  <a:lnTo>
                    <a:pt x="2023" y="10258"/>
                  </a:lnTo>
                  <a:lnTo>
                    <a:pt x="2601" y="10763"/>
                  </a:lnTo>
                  <a:lnTo>
                    <a:pt x="2168" y="11124"/>
                  </a:lnTo>
                  <a:lnTo>
                    <a:pt x="2023" y="11774"/>
                  </a:lnTo>
                  <a:lnTo>
                    <a:pt x="1951" y="12497"/>
                  </a:lnTo>
                  <a:lnTo>
                    <a:pt x="2456" y="13147"/>
                  </a:lnTo>
                  <a:lnTo>
                    <a:pt x="2095" y="13508"/>
                  </a:lnTo>
                  <a:lnTo>
                    <a:pt x="1734" y="13508"/>
                  </a:lnTo>
                  <a:lnTo>
                    <a:pt x="1879" y="13653"/>
                  </a:lnTo>
                  <a:lnTo>
                    <a:pt x="2456" y="14158"/>
                  </a:lnTo>
                  <a:lnTo>
                    <a:pt x="3034" y="14592"/>
                  </a:lnTo>
                  <a:lnTo>
                    <a:pt x="3684" y="14953"/>
                  </a:lnTo>
                  <a:lnTo>
                    <a:pt x="4262" y="15386"/>
                  </a:lnTo>
                  <a:lnTo>
                    <a:pt x="4407" y="15458"/>
                  </a:lnTo>
                  <a:lnTo>
                    <a:pt x="4912" y="15169"/>
                  </a:lnTo>
                  <a:lnTo>
                    <a:pt x="5057" y="14447"/>
                  </a:lnTo>
                  <a:lnTo>
                    <a:pt x="5129" y="13797"/>
                  </a:lnTo>
                  <a:lnTo>
                    <a:pt x="4840" y="13364"/>
                  </a:lnTo>
                  <a:lnTo>
                    <a:pt x="5563" y="13002"/>
                  </a:lnTo>
                  <a:lnTo>
                    <a:pt x="6140" y="13580"/>
                  </a:lnTo>
                  <a:lnTo>
                    <a:pt x="5707" y="13869"/>
                  </a:lnTo>
                  <a:lnTo>
                    <a:pt x="5635" y="14592"/>
                  </a:lnTo>
                  <a:lnTo>
                    <a:pt x="5490" y="15242"/>
                  </a:lnTo>
                  <a:lnTo>
                    <a:pt x="6068" y="15892"/>
                  </a:lnTo>
                  <a:lnTo>
                    <a:pt x="5851" y="16036"/>
                  </a:lnTo>
                  <a:lnTo>
                    <a:pt x="6285" y="16253"/>
                  </a:lnTo>
                  <a:lnTo>
                    <a:pt x="6935" y="16542"/>
                  </a:lnTo>
                  <a:lnTo>
                    <a:pt x="7657" y="16759"/>
                  </a:lnTo>
                  <a:lnTo>
                    <a:pt x="8380" y="16975"/>
                  </a:lnTo>
                  <a:lnTo>
                    <a:pt x="8813" y="17120"/>
                  </a:lnTo>
                  <a:lnTo>
                    <a:pt x="8813" y="17120"/>
                  </a:lnTo>
                  <a:lnTo>
                    <a:pt x="9535" y="16686"/>
                  </a:lnTo>
                  <a:lnTo>
                    <a:pt x="9608" y="15964"/>
                  </a:lnTo>
                  <a:lnTo>
                    <a:pt x="9752" y="15314"/>
                  </a:lnTo>
                  <a:lnTo>
                    <a:pt x="9463" y="14881"/>
                  </a:lnTo>
                  <a:lnTo>
                    <a:pt x="10113" y="14519"/>
                  </a:lnTo>
                  <a:lnTo>
                    <a:pt x="10763" y="15097"/>
                  </a:lnTo>
                  <a:lnTo>
                    <a:pt x="10330" y="15386"/>
                  </a:lnTo>
                  <a:lnTo>
                    <a:pt x="10185" y="16108"/>
                  </a:lnTo>
                  <a:lnTo>
                    <a:pt x="10113" y="16759"/>
                  </a:lnTo>
                  <a:lnTo>
                    <a:pt x="10619" y="17409"/>
                  </a:lnTo>
                  <a:lnTo>
                    <a:pt x="10547" y="17553"/>
                  </a:lnTo>
                  <a:lnTo>
                    <a:pt x="11197" y="17698"/>
                  </a:lnTo>
                  <a:lnTo>
                    <a:pt x="11919" y="17698"/>
                  </a:lnTo>
                  <a:lnTo>
                    <a:pt x="12641" y="17842"/>
                  </a:lnTo>
                  <a:lnTo>
                    <a:pt x="13436" y="17842"/>
                  </a:lnTo>
                  <a:lnTo>
                    <a:pt x="13797" y="17842"/>
                  </a:lnTo>
                  <a:lnTo>
                    <a:pt x="13797" y="17842"/>
                  </a:lnTo>
                  <a:lnTo>
                    <a:pt x="14519" y="17409"/>
                  </a:lnTo>
                  <a:lnTo>
                    <a:pt x="14592" y="16759"/>
                  </a:lnTo>
                  <a:lnTo>
                    <a:pt x="14736" y="16036"/>
                  </a:lnTo>
                  <a:lnTo>
                    <a:pt x="14375" y="15603"/>
                  </a:lnTo>
                  <a:lnTo>
                    <a:pt x="15097" y="15314"/>
                  </a:lnTo>
                  <a:lnTo>
                    <a:pt x="15747" y="15820"/>
                  </a:lnTo>
                  <a:lnTo>
                    <a:pt x="15314" y="16181"/>
                  </a:lnTo>
                  <a:lnTo>
                    <a:pt x="15170" y="16831"/>
                  </a:lnTo>
                  <a:lnTo>
                    <a:pt x="15097" y="17481"/>
                  </a:lnTo>
                  <a:lnTo>
                    <a:pt x="15459" y="17914"/>
                  </a:lnTo>
                  <a:lnTo>
                    <a:pt x="15675" y="17914"/>
                  </a:lnTo>
                  <a:lnTo>
                    <a:pt x="16398" y="17914"/>
                  </a:lnTo>
                  <a:lnTo>
                    <a:pt x="17120" y="17842"/>
                  </a:lnTo>
                  <a:lnTo>
                    <a:pt x="17842" y="17698"/>
                  </a:lnTo>
                  <a:lnTo>
                    <a:pt x="18420" y="17625"/>
                  </a:lnTo>
                  <a:lnTo>
                    <a:pt x="18420" y="17553"/>
                  </a:lnTo>
                  <a:lnTo>
                    <a:pt x="19142" y="17120"/>
                  </a:lnTo>
                  <a:lnTo>
                    <a:pt x="19215" y="16397"/>
                  </a:lnTo>
                  <a:lnTo>
                    <a:pt x="19287" y="15747"/>
                  </a:lnTo>
                  <a:lnTo>
                    <a:pt x="18998" y="15314"/>
                  </a:lnTo>
                  <a:lnTo>
                    <a:pt x="19720" y="14953"/>
                  </a:lnTo>
                  <a:lnTo>
                    <a:pt x="20298" y="15531"/>
                  </a:lnTo>
                  <a:lnTo>
                    <a:pt x="19937" y="15820"/>
                  </a:lnTo>
                  <a:lnTo>
                    <a:pt x="19793" y="16470"/>
                  </a:lnTo>
                  <a:lnTo>
                    <a:pt x="19720" y="17192"/>
                  </a:lnTo>
                  <a:lnTo>
                    <a:pt x="19865" y="17336"/>
                  </a:lnTo>
                  <a:lnTo>
                    <a:pt x="20081" y="17336"/>
                  </a:lnTo>
                  <a:lnTo>
                    <a:pt x="20732" y="17048"/>
                  </a:lnTo>
                  <a:lnTo>
                    <a:pt x="21454" y="16831"/>
                  </a:lnTo>
                  <a:lnTo>
                    <a:pt x="22104" y="16542"/>
                  </a:lnTo>
                  <a:lnTo>
                    <a:pt x="22754" y="16181"/>
                  </a:lnTo>
                  <a:lnTo>
                    <a:pt x="22899" y="16108"/>
                  </a:lnTo>
                  <a:lnTo>
                    <a:pt x="22826" y="16108"/>
                  </a:lnTo>
                  <a:lnTo>
                    <a:pt x="22610" y="15603"/>
                  </a:lnTo>
                  <a:lnTo>
                    <a:pt x="23260" y="15169"/>
                  </a:lnTo>
                  <a:lnTo>
                    <a:pt x="23404" y="14447"/>
                  </a:lnTo>
                  <a:lnTo>
                    <a:pt x="23476" y="13797"/>
                  </a:lnTo>
                  <a:lnTo>
                    <a:pt x="23188" y="13364"/>
                  </a:lnTo>
                  <a:lnTo>
                    <a:pt x="23910" y="13002"/>
                  </a:lnTo>
                  <a:lnTo>
                    <a:pt x="24488" y="13580"/>
                  </a:lnTo>
                  <a:lnTo>
                    <a:pt x="24054" y="13869"/>
                  </a:lnTo>
                  <a:lnTo>
                    <a:pt x="23982" y="14519"/>
                  </a:lnTo>
                  <a:lnTo>
                    <a:pt x="23838" y="15242"/>
                  </a:lnTo>
                  <a:lnTo>
                    <a:pt x="23982" y="15386"/>
                  </a:lnTo>
                  <a:lnTo>
                    <a:pt x="23982" y="15386"/>
                  </a:lnTo>
                  <a:lnTo>
                    <a:pt x="24488" y="14808"/>
                  </a:lnTo>
                  <a:lnTo>
                    <a:pt x="24993" y="14230"/>
                  </a:lnTo>
                  <a:lnTo>
                    <a:pt x="25355" y="13580"/>
                  </a:lnTo>
                  <a:lnTo>
                    <a:pt x="25427" y="12858"/>
                  </a:lnTo>
                  <a:lnTo>
                    <a:pt x="25643" y="12136"/>
                  </a:lnTo>
                  <a:lnTo>
                    <a:pt x="25643" y="11341"/>
                  </a:lnTo>
                  <a:lnTo>
                    <a:pt x="25788" y="10619"/>
                  </a:lnTo>
                  <a:lnTo>
                    <a:pt x="25860" y="9896"/>
                  </a:lnTo>
                  <a:lnTo>
                    <a:pt x="26005" y="9102"/>
                  </a:lnTo>
                  <a:lnTo>
                    <a:pt x="26077" y="8379"/>
                  </a:lnTo>
                  <a:lnTo>
                    <a:pt x="26149" y="7585"/>
                  </a:lnTo>
                  <a:lnTo>
                    <a:pt x="26221" y="6863"/>
                  </a:lnTo>
                  <a:lnTo>
                    <a:pt x="26366" y="6140"/>
                  </a:lnTo>
                  <a:lnTo>
                    <a:pt x="26438" y="5346"/>
                  </a:lnTo>
                  <a:lnTo>
                    <a:pt x="26510" y="4623"/>
                  </a:lnTo>
                  <a:lnTo>
                    <a:pt x="26655" y="3901"/>
                  </a:lnTo>
                  <a:lnTo>
                    <a:pt x="26727" y="3106"/>
                  </a:lnTo>
                  <a:lnTo>
                    <a:pt x="26438" y="3829"/>
                  </a:lnTo>
                  <a:lnTo>
                    <a:pt x="26077" y="4407"/>
                  </a:lnTo>
                  <a:lnTo>
                    <a:pt x="25499" y="4912"/>
                  </a:lnTo>
                  <a:lnTo>
                    <a:pt x="24921" y="5346"/>
                  </a:lnTo>
                  <a:lnTo>
                    <a:pt x="24632" y="5490"/>
                  </a:lnTo>
                  <a:lnTo>
                    <a:pt x="25138" y="5707"/>
                  </a:lnTo>
                  <a:lnTo>
                    <a:pt x="25427" y="6212"/>
                  </a:lnTo>
                  <a:lnTo>
                    <a:pt x="24704" y="6646"/>
                  </a:lnTo>
                  <a:lnTo>
                    <a:pt x="24632" y="7368"/>
                  </a:lnTo>
                  <a:lnTo>
                    <a:pt x="24560" y="8018"/>
                  </a:lnTo>
                  <a:lnTo>
                    <a:pt x="24849" y="8452"/>
                  </a:lnTo>
                  <a:lnTo>
                    <a:pt x="24127" y="8813"/>
                  </a:lnTo>
                  <a:lnTo>
                    <a:pt x="23549" y="8307"/>
                  </a:lnTo>
                  <a:lnTo>
                    <a:pt x="23982" y="7946"/>
                  </a:lnTo>
                  <a:lnTo>
                    <a:pt x="24054" y="7296"/>
                  </a:lnTo>
                  <a:lnTo>
                    <a:pt x="24127" y="6574"/>
                  </a:lnTo>
                  <a:lnTo>
                    <a:pt x="23621" y="6068"/>
                  </a:lnTo>
                  <a:lnTo>
                    <a:pt x="23549" y="6068"/>
                  </a:lnTo>
                  <a:lnTo>
                    <a:pt x="22899" y="6285"/>
                  </a:lnTo>
                  <a:lnTo>
                    <a:pt x="22176" y="6574"/>
                  </a:lnTo>
                  <a:lnTo>
                    <a:pt x="21454" y="6790"/>
                  </a:lnTo>
                  <a:lnTo>
                    <a:pt x="21309" y="6790"/>
                  </a:lnTo>
                  <a:lnTo>
                    <a:pt x="21526" y="7296"/>
                  </a:lnTo>
                  <a:lnTo>
                    <a:pt x="20876" y="7729"/>
                  </a:lnTo>
                  <a:lnTo>
                    <a:pt x="20732" y="8452"/>
                  </a:lnTo>
                  <a:lnTo>
                    <a:pt x="20659" y="9102"/>
                  </a:lnTo>
                  <a:lnTo>
                    <a:pt x="20948" y="9535"/>
                  </a:lnTo>
                  <a:lnTo>
                    <a:pt x="20298" y="9896"/>
                  </a:lnTo>
                  <a:lnTo>
                    <a:pt x="19648" y="9391"/>
                  </a:lnTo>
                  <a:lnTo>
                    <a:pt x="20081" y="9030"/>
                  </a:lnTo>
                  <a:lnTo>
                    <a:pt x="20154" y="8379"/>
                  </a:lnTo>
                  <a:lnTo>
                    <a:pt x="20226" y="7657"/>
                  </a:lnTo>
                  <a:lnTo>
                    <a:pt x="19793" y="7151"/>
                  </a:lnTo>
                  <a:lnTo>
                    <a:pt x="19287" y="7151"/>
                  </a:lnTo>
                  <a:lnTo>
                    <a:pt x="18492" y="7296"/>
                  </a:lnTo>
                  <a:lnTo>
                    <a:pt x="17770" y="7368"/>
                  </a:lnTo>
                  <a:lnTo>
                    <a:pt x="17048" y="7368"/>
                  </a:lnTo>
                  <a:lnTo>
                    <a:pt x="16687" y="7368"/>
                  </a:lnTo>
                  <a:lnTo>
                    <a:pt x="16759" y="7513"/>
                  </a:lnTo>
                  <a:lnTo>
                    <a:pt x="16036" y="7946"/>
                  </a:lnTo>
                  <a:lnTo>
                    <a:pt x="15964" y="8596"/>
                  </a:lnTo>
                  <a:lnTo>
                    <a:pt x="15892" y="9319"/>
                  </a:lnTo>
                  <a:lnTo>
                    <a:pt x="16181" y="9752"/>
                  </a:lnTo>
                  <a:lnTo>
                    <a:pt x="15459" y="10113"/>
                  </a:lnTo>
                  <a:lnTo>
                    <a:pt x="14881" y="9535"/>
                  </a:lnTo>
                  <a:lnTo>
                    <a:pt x="15314" y="9246"/>
                  </a:lnTo>
                  <a:lnTo>
                    <a:pt x="15386" y="8524"/>
                  </a:lnTo>
                  <a:lnTo>
                    <a:pt x="15459" y="7874"/>
                  </a:lnTo>
                  <a:lnTo>
                    <a:pt x="15025" y="7368"/>
                  </a:lnTo>
                  <a:lnTo>
                    <a:pt x="14808" y="7368"/>
                  </a:lnTo>
                  <a:lnTo>
                    <a:pt x="14014" y="7296"/>
                  </a:lnTo>
                  <a:lnTo>
                    <a:pt x="13292" y="7151"/>
                  </a:lnTo>
                  <a:lnTo>
                    <a:pt x="12569" y="7079"/>
                  </a:lnTo>
                  <a:lnTo>
                    <a:pt x="11847" y="6935"/>
                  </a:lnTo>
                  <a:lnTo>
                    <a:pt x="11413" y="7296"/>
                  </a:lnTo>
                  <a:lnTo>
                    <a:pt x="11269" y="7946"/>
                  </a:lnTo>
                  <a:lnTo>
                    <a:pt x="11197" y="8668"/>
                  </a:lnTo>
                  <a:lnTo>
                    <a:pt x="11558" y="9102"/>
                  </a:lnTo>
                  <a:lnTo>
                    <a:pt x="10836" y="9463"/>
                  </a:lnTo>
                  <a:lnTo>
                    <a:pt x="10185" y="8885"/>
                  </a:lnTo>
                  <a:lnTo>
                    <a:pt x="10619" y="8596"/>
                  </a:lnTo>
                  <a:lnTo>
                    <a:pt x="10691" y="7874"/>
                  </a:lnTo>
                  <a:lnTo>
                    <a:pt x="10836" y="7224"/>
                  </a:lnTo>
                  <a:lnTo>
                    <a:pt x="10258" y="6574"/>
                  </a:lnTo>
                  <a:lnTo>
                    <a:pt x="10330" y="6574"/>
                  </a:lnTo>
                  <a:lnTo>
                    <a:pt x="9680" y="6429"/>
                  </a:lnTo>
                  <a:lnTo>
                    <a:pt x="8957" y="6140"/>
                  </a:lnTo>
                  <a:lnTo>
                    <a:pt x="8235" y="5996"/>
                  </a:lnTo>
                  <a:lnTo>
                    <a:pt x="7585" y="5707"/>
                  </a:lnTo>
                  <a:lnTo>
                    <a:pt x="7224" y="5562"/>
                  </a:lnTo>
                  <a:lnTo>
                    <a:pt x="6790" y="5851"/>
                  </a:lnTo>
                  <a:lnTo>
                    <a:pt x="6718" y="6574"/>
                  </a:lnTo>
                  <a:lnTo>
                    <a:pt x="6574" y="7224"/>
                  </a:lnTo>
                  <a:lnTo>
                    <a:pt x="6935" y="7657"/>
                  </a:lnTo>
                  <a:lnTo>
                    <a:pt x="6213" y="8018"/>
                  </a:lnTo>
                  <a:lnTo>
                    <a:pt x="5563" y="7513"/>
                  </a:lnTo>
                  <a:lnTo>
                    <a:pt x="5996" y="7151"/>
                  </a:lnTo>
                  <a:lnTo>
                    <a:pt x="6068" y="6501"/>
                  </a:lnTo>
                  <a:lnTo>
                    <a:pt x="6213" y="5779"/>
                  </a:lnTo>
                  <a:lnTo>
                    <a:pt x="5635" y="5129"/>
                  </a:lnTo>
                  <a:lnTo>
                    <a:pt x="5851" y="4912"/>
                  </a:lnTo>
                  <a:lnTo>
                    <a:pt x="5563" y="4696"/>
                  </a:lnTo>
                  <a:lnTo>
                    <a:pt x="4985" y="4407"/>
                  </a:lnTo>
                  <a:lnTo>
                    <a:pt x="4335" y="3973"/>
                  </a:lnTo>
                  <a:lnTo>
                    <a:pt x="3757" y="3540"/>
                  </a:lnTo>
                  <a:lnTo>
                    <a:pt x="3251" y="3106"/>
                  </a:lnTo>
                  <a:lnTo>
                    <a:pt x="2890" y="3323"/>
                  </a:lnTo>
                  <a:lnTo>
                    <a:pt x="2818" y="3973"/>
                  </a:lnTo>
                  <a:lnTo>
                    <a:pt x="2745" y="4696"/>
                  </a:lnTo>
                  <a:lnTo>
                    <a:pt x="3034" y="5129"/>
                  </a:lnTo>
                  <a:lnTo>
                    <a:pt x="2312" y="5418"/>
                  </a:lnTo>
                  <a:lnTo>
                    <a:pt x="1734" y="4912"/>
                  </a:lnTo>
                  <a:lnTo>
                    <a:pt x="2168" y="4623"/>
                  </a:lnTo>
                  <a:lnTo>
                    <a:pt x="2240" y="3901"/>
                  </a:lnTo>
                  <a:lnTo>
                    <a:pt x="2312" y="3251"/>
                  </a:lnTo>
                  <a:lnTo>
                    <a:pt x="1806" y="2601"/>
                  </a:lnTo>
                  <a:lnTo>
                    <a:pt x="2168" y="2167"/>
                  </a:lnTo>
                  <a:lnTo>
                    <a:pt x="2240" y="2167"/>
                  </a:lnTo>
                  <a:lnTo>
                    <a:pt x="2095" y="2023"/>
                  </a:lnTo>
                  <a:lnTo>
                    <a:pt x="1734" y="1373"/>
                  </a:lnTo>
                  <a:lnTo>
                    <a:pt x="1445" y="723"/>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657425" y="3170800"/>
              <a:ext cx="39750" cy="21700"/>
            </a:xfrm>
            <a:custGeom>
              <a:avLst/>
              <a:gdLst/>
              <a:ahLst/>
              <a:cxnLst/>
              <a:rect l="l" t="t" r="r" b="b"/>
              <a:pathLst>
                <a:path w="1590" h="868" extrusionOk="0">
                  <a:moveTo>
                    <a:pt x="795" y="1"/>
                  </a:moveTo>
                  <a:lnTo>
                    <a:pt x="217" y="73"/>
                  </a:lnTo>
                  <a:lnTo>
                    <a:pt x="0" y="217"/>
                  </a:lnTo>
                  <a:lnTo>
                    <a:pt x="362" y="434"/>
                  </a:lnTo>
                  <a:lnTo>
                    <a:pt x="1084" y="723"/>
                  </a:lnTo>
                  <a:lnTo>
                    <a:pt x="1373" y="867"/>
                  </a:lnTo>
                  <a:lnTo>
                    <a:pt x="1590" y="723"/>
                  </a:lnTo>
                  <a:lnTo>
                    <a:pt x="1301" y="217"/>
                  </a:lnTo>
                  <a:lnTo>
                    <a:pt x="79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657425" y="3170800"/>
              <a:ext cx="39750" cy="21700"/>
            </a:xfrm>
            <a:custGeom>
              <a:avLst/>
              <a:gdLst/>
              <a:ahLst/>
              <a:cxnLst/>
              <a:rect l="l" t="t" r="r" b="b"/>
              <a:pathLst>
                <a:path w="1590" h="868" fill="none" extrusionOk="0">
                  <a:moveTo>
                    <a:pt x="795" y="1"/>
                  </a:moveTo>
                  <a:lnTo>
                    <a:pt x="217" y="73"/>
                  </a:lnTo>
                  <a:lnTo>
                    <a:pt x="0" y="217"/>
                  </a:lnTo>
                  <a:lnTo>
                    <a:pt x="362" y="434"/>
                  </a:lnTo>
                  <a:lnTo>
                    <a:pt x="1084" y="723"/>
                  </a:lnTo>
                  <a:lnTo>
                    <a:pt x="1373" y="867"/>
                  </a:lnTo>
                  <a:lnTo>
                    <a:pt x="1590" y="723"/>
                  </a:lnTo>
                  <a:lnTo>
                    <a:pt x="1301" y="217"/>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650200" y="3176225"/>
              <a:ext cx="41550" cy="77675"/>
            </a:xfrm>
            <a:custGeom>
              <a:avLst/>
              <a:gdLst/>
              <a:ahLst/>
              <a:cxnLst/>
              <a:rect l="l" t="t" r="r" b="b"/>
              <a:pathLst>
                <a:path w="1662" h="3107"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650200" y="3176225"/>
              <a:ext cx="41550" cy="77675"/>
            </a:xfrm>
            <a:custGeom>
              <a:avLst/>
              <a:gdLst/>
              <a:ahLst/>
              <a:cxnLst/>
              <a:rect l="l" t="t" r="r" b="b"/>
              <a:pathLst>
                <a:path w="1662" h="3107" fill="none" extrusionOk="0">
                  <a:moveTo>
                    <a:pt x="289" y="0"/>
                  </a:moveTo>
                  <a:lnTo>
                    <a:pt x="73" y="217"/>
                  </a:lnTo>
                  <a:lnTo>
                    <a:pt x="651" y="867"/>
                  </a:lnTo>
                  <a:lnTo>
                    <a:pt x="506" y="1589"/>
                  </a:lnTo>
                  <a:lnTo>
                    <a:pt x="434" y="2239"/>
                  </a:lnTo>
                  <a:lnTo>
                    <a:pt x="1" y="2601"/>
                  </a:lnTo>
                  <a:lnTo>
                    <a:pt x="651" y="3106"/>
                  </a:lnTo>
                  <a:lnTo>
                    <a:pt x="1373" y="2745"/>
                  </a:lnTo>
                  <a:lnTo>
                    <a:pt x="1012" y="2312"/>
                  </a:lnTo>
                  <a:lnTo>
                    <a:pt x="1156" y="1662"/>
                  </a:lnTo>
                  <a:lnTo>
                    <a:pt x="1228" y="939"/>
                  </a:lnTo>
                  <a:lnTo>
                    <a:pt x="1662" y="650"/>
                  </a:lnTo>
                  <a:lnTo>
                    <a:pt x="1373" y="506"/>
                  </a:lnTo>
                  <a:lnTo>
                    <a:pt x="651" y="217"/>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567125" y="3105800"/>
              <a:ext cx="34350" cy="25300"/>
            </a:xfrm>
            <a:custGeom>
              <a:avLst/>
              <a:gdLst/>
              <a:ahLst/>
              <a:cxnLst/>
              <a:rect l="l" t="t" r="r" b="b"/>
              <a:pathLst>
                <a:path w="1374" h="1012" extrusionOk="0">
                  <a:moveTo>
                    <a:pt x="506" y="0"/>
                  </a:moveTo>
                  <a:lnTo>
                    <a:pt x="1" y="72"/>
                  </a:lnTo>
                  <a:lnTo>
                    <a:pt x="362" y="506"/>
                  </a:lnTo>
                  <a:lnTo>
                    <a:pt x="940" y="1011"/>
                  </a:lnTo>
                  <a:lnTo>
                    <a:pt x="1012" y="1011"/>
                  </a:lnTo>
                  <a:lnTo>
                    <a:pt x="1373" y="722"/>
                  </a:lnTo>
                  <a:lnTo>
                    <a:pt x="1084" y="217"/>
                  </a:lnTo>
                  <a:lnTo>
                    <a:pt x="5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567125" y="3105800"/>
              <a:ext cx="34350" cy="25300"/>
            </a:xfrm>
            <a:custGeom>
              <a:avLst/>
              <a:gdLst/>
              <a:ahLst/>
              <a:cxnLst/>
              <a:rect l="l" t="t" r="r" b="b"/>
              <a:pathLst>
                <a:path w="1374" h="1012" fill="none" extrusionOk="0">
                  <a:moveTo>
                    <a:pt x="506" y="0"/>
                  </a:moveTo>
                  <a:lnTo>
                    <a:pt x="1" y="72"/>
                  </a:lnTo>
                  <a:lnTo>
                    <a:pt x="362" y="506"/>
                  </a:lnTo>
                  <a:lnTo>
                    <a:pt x="940" y="1011"/>
                  </a:lnTo>
                  <a:lnTo>
                    <a:pt x="1012" y="1011"/>
                  </a:lnTo>
                  <a:lnTo>
                    <a:pt x="1373" y="722"/>
                  </a:lnTo>
                  <a:lnTo>
                    <a:pt x="1084" y="217"/>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554500" y="3107600"/>
              <a:ext cx="37950" cy="81275"/>
            </a:xfrm>
            <a:custGeom>
              <a:avLst/>
              <a:gdLst/>
              <a:ahLst/>
              <a:cxnLst/>
              <a:rect l="l" t="t" r="r" b="b"/>
              <a:pathLst>
                <a:path w="1518" h="3251" extrusionOk="0">
                  <a:moveTo>
                    <a:pt x="434" y="0"/>
                  </a:move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554500" y="3107600"/>
              <a:ext cx="37950" cy="81275"/>
            </a:xfrm>
            <a:custGeom>
              <a:avLst/>
              <a:gdLst/>
              <a:ahLst/>
              <a:cxnLst/>
              <a:rect l="l" t="t" r="r" b="b"/>
              <a:pathLst>
                <a:path w="1518" h="3251" fill="none" extrusionOk="0">
                  <a:moveTo>
                    <a:pt x="506" y="0"/>
                  </a:moveTo>
                  <a:lnTo>
                    <a:pt x="434" y="0"/>
                  </a:lnTo>
                  <a:lnTo>
                    <a:pt x="72" y="434"/>
                  </a:lnTo>
                  <a:lnTo>
                    <a:pt x="578" y="1084"/>
                  </a:lnTo>
                  <a:lnTo>
                    <a:pt x="506" y="1734"/>
                  </a:lnTo>
                  <a:lnTo>
                    <a:pt x="434" y="2456"/>
                  </a:lnTo>
                  <a:lnTo>
                    <a:pt x="0" y="2745"/>
                  </a:lnTo>
                  <a:lnTo>
                    <a:pt x="578" y="3251"/>
                  </a:lnTo>
                  <a:lnTo>
                    <a:pt x="1300" y="2962"/>
                  </a:lnTo>
                  <a:lnTo>
                    <a:pt x="1011" y="2529"/>
                  </a:lnTo>
                  <a:lnTo>
                    <a:pt x="1084" y="1806"/>
                  </a:lnTo>
                  <a:lnTo>
                    <a:pt x="1156" y="1156"/>
                  </a:lnTo>
                  <a:lnTo>
                    <a:pt x="1517" y="939"/>
                  </a:lnTo>
                  <a:lnTo>
                    <a:pt x="1445" y="939"/>
                  </a:lnTo>
                  <a:lnTo>
                    <a:pt x="867" y="434"/>
                  </a:lnTo>
                  <a:lnTo>
                    <a:pt x="5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527400" y="3369450"/>
              <a:ext cx="27125" cy="23500"/>
            </a:xfrm>
            <a:custGeom>
              <a:avLst/>
              <a:gdLst/>
              <a:ahLst/>
              <a:cxnLst/>
              <a:rect l="l" t="t" r="r" b="b"/>
              <a:pathLst>
                <a:path w="1085" h="940" extrusionOk="0">
                  <a:moveTo>
                    <a:pt x="290" y="0"/>
                  </a:moveTo>
                  <a:lnTo>
                    <a:pt x="1" y="217"/>
                  </a:lnTo>
                  <a:lnTo>
                    <a:pt x="290" y="723"/>
                  </a:lnTo>
                  <a:lnTo>
                    <a:pt x="795" y="939"/>
                  </a:lnTo>
                  <a:lnTo>
                    <a:pt x="1084" y="867"/>
                  </a:lnTo>
                  <a:lnTo>
                    <a:pt x="723" y="506"/>
                  </a:lnTo>
                  <a:lnTo>
                    <a:pt x="29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527400" y="3369450"/>
              <a:ext cx="27125" cy="23500"/>
            </a:xfrm>
            <a:custGeom>
              <a:avLst/>
              <a:gdLst/>
              <a:ahLst/>
              <a:cxnLst/>
              <a:rect l="l" t="t" r="r" b="b"/>
              <a:pathLst>
                <a:path w="1085" h="940" fill="none" extrusionOk="0">
                  <a:moveTo>
                    <a:pt x="290" y="0"/>
                  </a:moveTo>
                  <a:lnTo>
                    <a:pt x="1" y="217"/>
                  </a:lnTo>
                  <a:lnTo>
                    <a:pt x="290" y="723"/>
                  </a:lnTo>
                  <a:lnTo>
                    <a:pt x="795" y="939"/>
                  </a:lnTo>
                  <a:lnTo>
                    <a:pt x="1084" y="867"/>
                  </a:lnTo>
                  <a:lnTo>
                    <a:pt x="723" y="506"/>
                  </a:lnTo>
                  <a:lnTo>
                    <a:pt x="2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534625" y="3309850"/>
              <a:ext cx="41550" cy="81300"/>
            </a:xfrm>
            <a:custGeom>
              <a:avLst/>
              <a:gdLst/>
              <a:ahLst/>
              <a:cxnLst/>
              <a:rect l="l" t="t" r="r" b="b"/>
              <a:pathLst>
                <a:path w="1662" h="3252"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534625" y="3309850"/>
              <a:ext cx="41550" cy="81300"/>
            </a:xfrm>
            <a:custGeom>
              <a:avLst/>
              <a:gdLst/>
              <a:ahLst/>
              <a:cxnLst/>
              <a:rect l="l" t="t" r="r" b="b"/>
              <a:pathLst>
                <a:path w="1662" h="3252" fill="none" extrusionOk="0">
                  <a:moveTo>
                    <a:pt x="1084" y="1"/>
                  </a:moveTo>
                  <a:lnTo>
                    <a:pt x="362" y="362"/>
                  </a:lnTo>
                  <a:lnTo>
                    <a:pt x="651" y="795"/>
                  </a:lnTo>
                  <a:lnTo>
                    <a:pt x="506" y="1445"/>
                  </a:lnTo>
                  <a:lnTo>
                    <a:pt x="434" y="2095"/>
                  </a:lnTo>
                  <a:lnTo>
                    <a:pt x="1" y="2384"/>
                  </a:lnTo>
                  <a:lnTo>
                    <a:pt x="434" y="2890"/>
                  </a:lnTo>
                  <a:lnTo>
                    <a:pt x="795" y="3251"/>
                  </a:lnTo>
                  <a:lnTo>
                    <a:pt x="1156" y="3251"/>
                  </a:lnTo>
                  <a:lnTo>
                    <a:pt x="1517" y="2890"/>
                  </a:lnTo>
                  <a:lnTo>
                    <a:pt x="1012" y="2240"/>
                  </a:lnTo>
                  <a:lnTo>
                    <a:pt x="1084" y="1517"/>
                  </a:lnTo>
                  <a:lnTo>
                    <a:pt x="1229" y="867"/>
                  </a:lnTo>
                  <a:lnTo>
                    <a:pt x="1662" y="506"/>
                  </a:lnTo>
                  <a:lnTo>
                    <a:pt x="10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617700" y="3439875"/>
              <a:ext cx="39750" cy="21700"/>
            </a:xfrm>
            <a:custGeom>
              <a:avLst/>
              <a:gdLst/>
              <a:ahLst/>
              <a:cxnLst/>
              <a:rect l="l" t="t" r="r" b="b"/>
              <a:pathLst>
                <a:path w="1590" h="868" extrusionOk="0">
                  <a:moveTo>
                    <a:pt x="145" y="0"/>
                  </a:moveTo>
                  <a:lnTo>
                    <a:pt x="0" y="145"/>
                  </a:lnTo>
                  <a:lnTo>
                    <a:pt x="217" y="650"/>
                  </a:lnTo>
                  <a:lnTo>
                    <a:pt x="795" y="867"/>
                  </a:lnTo>
                  <a:lnTo>
                    <a:pt x="1373" y="795"/>
                  </a:lnTo>
                  <a:lnTo>
                    <a:pt x="1589" y="578"/>
                  </a:lnTo>
                  <a:lnTo>
                    <a:pt x="1373" y="506"/>
                  </a:lnTo>
                  <a:lnTo>
                    <a:pt x="650" y="289"/>
                  </a:lnTo>
                  <a:lnTo>
                    <a:pt x="1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617700" y="3439875"/>
              <a:ext cx="39750" cy="21700"/>
            </a:xfrm>
            <a:custGeom>
              <a:avLst/>
              <a:gdLst/>
              <a:ahLst/>
              <a:cxnLst/>
              <a:rect l="l" t="t" r="r" b="b"/>
              <a:pathLst>
                <a:path w="1590" h="868" fill="none" extrusionOk="0">
                  <a:moveTo>
                    <a:pt x="145" y="0"/>
                  </a:moveTo>
                  <a:lnTo>
                    <a:pt x="0" y="145"/>
                  </a:lnTo>
                  <a:lnTo>
                    <a:pt x="217" y="650"/>
                  </a:lnTo>
                  <a:lnTo>
                    <a:pt x="795" y="867"/>
                  </a:lnTo>
                  <a:lnTo>
                    <a:pt x="1373" y="795"/>
                  </a:lnTo>
                  <a:lnTo>
                    <a:pt x="1589" y="578"/>
                  </a:lnTo>
                  <a:lnTo>
                    <a:pt x="1373" y="506"/>
                  </a:lnTo>
                  <a:lnTo>
                    <a:pt x="650" y="289"/>
                  </a:lnTo>
                  <a:lnTo>
                    <a:pt x="1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621300" y="3378475"/>
              <a:ext cx="43375" cy="75875"/>
            </a:xfrm>
            <a:custGeom>
              <a:avLst/>
              <a:gdLst/>
              <a:ahLst/>
              <a:cxnLst/>
              <a:rect l="l" t="t" r="r" b="b"/>
              <a:pathLst>
                <a:path w="1735" h="3035"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621300" y="3378475"/>
              <a:ext cx="43375" cy="75875"/>
            </a:xfrm>
            <a:custGeom>
              <a:avLst/>
              <a:gdLst/>
              <a:ahLst/>
              <a:cxnLst/>
              <a:rect l="l" t="t" r="r" b="b"/>
              <a:pathLst>
                <a:path w="1735" h="3035" fill="none" extrusionOk="0">
                  <a:moveTo>
                    <a:pt x="1157" y="0"/>
                  </a:moveTo>
                  <a:lnTo>
                    <a:pt x="434" y="362"/>
                  </a:lnTo>
                  <a:lnTo>
                    <a:pt x="723" y="795"/>
                  </a:lnTo>
                  <a:lnTo>
                    <a:pt x="651" y="1445"/>
                  </a:lnTo>
                  <a:lnTo>
                    <a:pt x="506" y="2167"/>
                  </a:lnTo>
                  <a:lnTo>
                    <a:pt x="1" y="2456"/>
                  </a:lnTo>
                  <a:lnTo>
                    <a:pt x="506" y="2745"/>
                  </a:lnTo>
                  <a:lnTo>
                    <a:pt x="1229" y="2962"/>
                  </a:lnTo>
                  <a:lnTo>
                    <a:pt x="1445" y="3034"/>
                  </a:lnTo>
                  <a:lnTo>
                    <a:pt x="1662" y="2890"/>
                  </a:lnTo>
                  <a:lnTo>
                    <a:pt x="1084" y="2240"/>
                  </a:lnTo>
                  <a:lnTo>
                    <a:pt x="1229" y="1590"/>
                  </a:lnTo>
                  <a:lnTo>
                    <a:pt x="1301" y="867"/>
                  </a:lnTo>
                  <a:lnTo>
                    <a:pt x="1734" y="578"/>
                  </a:lnTo>
                  <a:lnTo>
                    <a:pt x="11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731475" y="3481400"/>
              <a:ext cx="43350" cy="18100"/>
            </a:xfrm>
            <a:custGeom>
              <a:avLst/>
              <a:gdLst/>
              <a:ahLst/>
              <a:cxnLst/>
              <a:rect l="l" t="t" r="r" b="b"/>
              <a:pathLst>
                <a:path w="1734" h="724" extrusionOk="0">
                  <a:moveTo>
                    <a:pt x="0" y="1"/>
                  </a:moveTo>
                  <a:lnTo>
                    <a:pt x="289" y="506"/>
                  </a:lnTo>
                  <a:lnTo>
                    <a:pt x="795" y="723"/>
                  </a:lnTo>
                  <a:lnTo>
                    <a:pt x="1445" y="723"/>
                  </a:lnTo>
                  <a:lnTo>
                    <a:pt x="1734" y="434"/>
                  </a:lnTo>
                  <a:lnTo>
                    <a:pt x="1661" y="362"/>
                  </a:lnTo>
                  <a:lnTo>
                    <a:pt x="939" y="217"/>
                  </a:lnTo>
                  <a:lnTo>
                    <a:pt x="217" y="145"/>
                  </a:lnTo>
                  <a:lnTo>
                    <a:pt x="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731475" y="3481400"/>
              <a:ext cx="43350" cy="18100"/>
            </a:xfrm>
            <a:custGeom>
              <a:avLst/>
              <a:gdLst/>
              <a:ahLst/>
              <a:cxnLst/>
              <a:rect l="l" t="t" r="r" b="b"/>
              <a:pathLst>
                <a:path w="1734" h="724" fill="none" extrusionOk="0">
                  <a:moveTo>
                    <a:pt x="0" y="1"/>
                  </a:moveTo>
                  <a:lnTo>
                    <a:pt x="289" y="506"/>
                  </a:lnTo>
                  <a:lnTo>
                    <a:pt x="795" y="723"/>
                  </a:lnTo>
                  <a:lnTo>
                    <a:pt x="1445" y="723"/>
                  </a:lnTo>
                  <a:lnTo>
                    <a:pt x="1734" y="434"/>
                  </a:lnTo>
                  <a:lnTo>
                    <a:pt x="1661" y="362"/>
                  </a:lnTo>
                  <a:lnTo>
                    <a:pt x="939" y="217"/>
                  </a:lnTo>
                  <a:lnTo>
                    <a:pt x="217"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731475" y="3416400"/>
              <a:ext cx="48775" cy="75875"/>
            </a:xfrm>
            <a:custGeom>
              <a:avLst/>
              <a:gdLst/>
              <a:ahLst/>
              <a:cxnLst/>
              <a:rect l="l" t="t" r="r" b="b"/>
              <a:pathLst>
                <a:path w="1951" h="3035" extrusionOk="0">
                  <a:moveTo>
                    <a:pt x="1300" y="0"/>
                  </a:moveTo>
                  <a:lnTo>
                    <a:pt x="650" y="362"/>
                  </a:lnTo>
                  <a:lnTo>
                    <a:pt x="939" y="795"/>
                  </a:lnTo>
                  <a:lnTo>
                    <a:pt x="795" y="1445"/>
                  </a:lnTo>
                  <a:lnTo>
                    <a:pt x="722" y="2167"/>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731475" y="3416400"/>
              <a:ext cx="48775" cy="75875"/>
            </a:xfrm>
            <a:custGeom>
              <a:avLst/>
              <a:gdLst/>
              <a:ahLst/>
              <a:cxnLst/>
              <a:rect l="l" t="t" r="r" b="b"/>
              <a:pathLst>
                <a:path w="1951" h="3035" fill="none" extrusionOk="0">
                  <a:moveTo>
                    <a:pt x="1300" y="0"/>
                  </a:moveTo>
                  <a:lnTo>
                    <a:pt x="650" y="362"/>
                  </a:lnTo>
                  <a:lnTo>
                    <a:pt x="939" y="795"/>
                  </a:lnTo>
                  <a:lnTo>
                    <a:pt x="795" y="1445"/>
                  </a:lnTo>
                  <a:lnTo>
                    <a:pt x="722" y="2167"/>
                  </a:lnTo>
                  <a:lnTo>
                    <a:pt x="0" y="2601"/>
                  </a:lnTo>
                  <a:lnTo>
                    <a:pt x="0" y="2601"/>
                  </a:lnTo>
                  <a:lnTo>
                    <a:pt x="217" y="2745"/>
                  </a:lnTo>
                  <a:lnTo>
                    <a:pt x="939" y="2817"/>
                  </a:lnTo>
                  <a:lnTo>
                    <a:pt x="1661" y="2962"/>
                  </a:lnTo>
                  <a:lnTo>
                    <a:pt x="1734" y="3034"/>
                  </a:lnTo>
                  <a:lnTo>
                    <a:pt x="1806" y="2890"/>
                  </a:lnTo>
                  <a:lnTo>
                    <a:pt x="1300" y="2240"/>
                  </a:lnTo>
                  <a:lnTo>
                    <a:pt x="1372" y="1589"/>
                  </a:lnTo>
                  <a:lnTo>
                    <a:pt x="1517" y="867"/>
                  </a:lnTo>
                  <a:lnTo>
                    <a:pt x="1950" y="578"/>
                  </a:lnTo>
                  <a:lnTo>
                    <a:pt x="13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856075" y="3499475"/>
              <a:ext cx="45150" cy="18075"/>
            </a:xfrm>
            <a:custGeom>
              <a:avLst/>
              <a:gdLst/>
              <a:ahLst/>
              <a:cxnLst/>
              <a:rect l="l" t="t" r="r" b="b"/>
              <a:pathLst>
                <a:path w="1806" h="723" extrusionOk="0">
                  <a:moveTo>
                    <a:pt x="0" y="0"/>
                  </a:moveTo>
                  <a:lnTo>
                    <a:pt x="289" y="506"/>
                  </a:lnTo>
                  <a:lnTo>
                    <a:pt x="795" y="722"/>
                  </a:lnTo>
                  <a:lnTo>
                    <a:pt x="1445" y="722"/>
                  </a:lnTo>
                  <a:lnTo>
                    <a:pt x="1806" y="289"/>
                  </a:lnTo>
                  <a:lnTo>
                    <a:pt x="1662" y="72"/>
                  </a:lnTo>
                  <a:lnTo>
                    <a:pt x="1084" y="72"/>
                  </a:lnTo>
                  <a:lnTo>
                    <a:pt x="36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856075" y="3499475"/>
              <a:ext cx="45150" cy="18075"/>
            </a:xfrm>
            <a:custGeom>
              <a:avLst/>
              <a:gdLst/>
              <a:ahLst/>
              <a:cxnLst/>
              <a:rect l="l" t="t" r="r" b="b"/>
              <a:pathLst>
                <a:path w="1806" h="723" fill="none" extrusionOk="0">
                  <a:moveTo>
                    <a:pt x="0" y="0"/>
                  </a:moveTo>
                  <a:lnTo>
                    <a:pt x="289" y="506"/>
                  </a:lnTo>
                  <a:lnTo>
                    <a:pt x="795" y="722"/>
                  </a:lnTo>
                  <a:lnTo>
                    <a:pt x="1445" y="722"/>
                  </a:lnTo>
                  <a:lnTo>
                    <a:pt x="1806" y="289"/>
                  </a:lnTo>
                  <a:lnTo>
                    <a:pt x="1662" y="72"/>
                  </a:lnTo>
                  <a:lnTo>
                    <a:pt x="1084" y="72"/>
                  </a:lnTo>
                  <a:lnTo>
                    <a:pt x="361"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856075" y="3436250"/>
              <a:ext cx="48775" cy="65050"/>
            </a:xfrm>
            <a:custGeom>
              <a:avLst/>
              <a:gdLst/>
              <a:ahLst/>
              <a:cxnLst/>
              <a:rect l="l" t="t" r="r" b="b"/>
              <a:pathLst>
                <a:path w="1951" h="2602" extrusionOk="0">
                  <a:moveTo>
                    <a:pt x="1300" y="1"/>
                  </a:moveTo>
                  <a:lnTo>
                    <a:pt x="578" y="290"/>
                  </a:lnTo>
                  <a:lnTo>
                    <a:pt x="939" y="723"/>
                  </a:lnTo>
                  <a:lnTo>
                    <a:pt x="795" y="1446"/>
                  </a:lnTo>
                  <a:lnTo>
                    <a:pt x="722" y="2096"/>
                  </a:lnTo>
                  <a:lnTo>
                    <a:pt x="0" y="2529"/>
                  </a:lnTo>
                  <a:lnTo>
                    <a:pt x="361" y="2529"/>
                  </a:lnTo>
                  <a:lnTo>
                    <a:pt x="1084" y="2601"/>
                  </a:lnTo>
                  <a:lnTo>
                    <a:pt x="1662" y="2601"/>
                  </a:lnTo>
                  <a:lnTo>
                    <a:pt x="1300" y="2168"/>
                  </a:lnTo>
                  <a:lnTo>
                    <a:pt x="1373" y="1518"/>
                  </a:lnTo>
                  <a:lnTo>
                    <a:pt x="1517" y="868"/>
                  </a:lnTo>
                  <a:lnTo>
                    <a:pt x="1950" y="507"/>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856075" y="3436250"/>
              <a:ext cx="48775" cy="65050"/>
            </a:xfrm>
            <a:custGeom>
              <a:avLst/>
              <a:gdLst/>
              <a:ahLst/>
              <a:cxnLst/>
              <a:rect l="l" t="t" r="r" b="b"/>
              <a:pathLst>
                <a:path w="1951" h="2602" fill="none" extrusionOk="0">
                  <a:moveTo>
                    <a:pt x="1300" y="1"/>
                  </a:moveTo>
                  <a:lnTo>
                    <a:pt x="578" y="290"/>
                  </a:lnTo>
                  <a:lnTo>
                    <a:pt x="939" y="723"/>
                  </a:lnTo>
                  <a:lnTo>
                    <a:pt x="795" y="1446"/>
                  </a:lnTo>
                  <a:lnTo>
                    <a:pt x="722" y="2096"/>
                  </a:lnTo>
                  <a:lnTo>
                    <a:pt x="0" y="2529"/>
                  </a:lnTo>
                  <a:lnTo>
                    <a:pt x="0" y="2529"/>
                  </a:lnTo>
                  <a:lnTo>
                    <a:pt x="361" y="2529"/>
                  </a:lnTo>
                  <a:lnTo>
                    <a:pt x="1084" y="2601"/>
                  </a:lnTo>
                  <a:lnTo>
                    <a:pt x="1662" y="2601"/>
                  </a:lnTo>
                  <a:lnTo>
                    <a:pt x="1300" y="2168"/>
                  </a:lnTo>
                  <a:lnTo>
                    <a:pt x="1373" y="1518"/>
                  </a:lnTo>
                  <a:lnTo>
                    <a:pt x="1517" y="868"/>
                  </a:lnTo>
                  <a:lnTo>
                    <a:pt x="1950" y="507"/>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971650" y="3486825"/>
              <a:ext cx="45150" cy="23500"/>
            </a:xfrm>
            <a:custGeom>
              <a:avLst/>
              <a:gdLst/>
              <a:ahLst/>
              <a:cxnLst/>
              <a:rect l="l" t="t" r="r" b="b"/>
              <a:pathLst>
                <a:path w="1806" h="940" extrusionOk="0">
                  <a:moveTo>
                    <a:pt x="1445" y="0"/>
                  </a:moveTo>
                  <a:lnTo>
                    <a:pt x="939" y="145"/>
                  </a:lnTo>
                  <a:lnTo>
                    <a:pt x="145" y="289"/>
                  </a:lnTo>
                  <a:lnTo>
                    <a:pt x="0" y="289"/>
                  </a:lnTo>
                  <a:lnTo>
                    <a:pt x="217" y="723"/>
                  </a:lnTo>
                  <a:lnTo>
                    <a:pt x="795" y="939"/>
                  </a:lnTo>
                  <a:lnTo>
                    <a:pt x="1373" y="867"/>
                  </a:lnTo>
                  <a:lnTo>
                    <a:pt x="1806" y="506"/>
                  </a:lnTo>
                  <a:lnTo>
                    <a:pt x="144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971650" y="3486825"/>
              <a:ext cx="45150" cy="23500"/>
            </a:xfrm>
            <a:custGeom>
              <a:avLst/>
              <a:gdLst/>
              <a:ahLst/>
              <a:cxnLst/>
              <a:rect l="l" t="t" r="r" b="b"/>
              <a:pathLst>
                <a:path w="1806" h="940" fill="none" extrusionOk="0">
                  <a:moveTo>
                    <a:pt x="1445" y="0"/>
                  </a:moveTo>
                  <a:lnTo>
                    <a:pt x="939" y="145"/>
                  </a:lnTo>
                  <a:lnTo>
                    <a:pt x="145" y="289"/>
                  </a:lnTo>
                  <a:lnTo>
                    <a:pt x="0" y="289"/>
                  </a:lnTo>
                  <a:lnTo>
                    <a:pt x="217" y="723"/>
                  </a:lnTo>
                  <a:lnTo>
                    <a:pt x="795" y="939"/>
                  </a:lnTo>
                  <a:lnTo>
                    <a:pt x="1373" y="867"/>
                  </a:lnTo>
                  <a:lnTo>
                    <a:pt x="1806" y="506"/>
                  </a:lnTo>
                  <a:lnTo>
                    <a:pt x="14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971650" y="3427225"/>
              <a:ext cx="46975" cy="66850"/>
            </a:xfrm>
            <a:custGeom>
              <a:avLst/>
              <a:gdLst/>
              <a:ahLst/>
              <a:cxnLst/>
              <a:rect l="l" t="t" r="r" b="b"/>
              <a:pathLst>
                <a:path w="1879" h="2674"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971650" y="3427225"/>
              <a:ext cx="46975" cy="66850"/>
            </a:xfrm>
            <a:custGeom>
              <a:avLst/>
              <a:gdLst/>
              <a:ahLst/>
              <a:cxnLst/>
              <a:rect l="l" t="t" r="r" b="b"/>
              <a:pathLst>
                <a:path w="1879" h="2674" fill="none" extrusionOk="0">
                  <a:moveTo>
                    <a:pt x="1300" y="1"/>
                  </a:moveTo>
                  <a:lnTo>
                    <a:pt x="578" y="362"/>
                  </a:lnTo>
                  <a:lnTo>
                    <a:pt x="867" y="795"/>
                  </a:lnTo>
                  <a:lnTo>
                    <a:pt x="795" y="1445"/>
                  </a:lnTo>
                  <a:lnTo>
                    <a:pt x="722" y="2168"/>
                  </a:lnTo>
                  <a:lnTo>
                    <a:pt x="0" y="2601"/>
                  </a:lnTo>
                  <a:lnTo>
                    <a:pt x="0" y="2673"/>
                  </a:lnTo>
                  <a:lnTo>
                    <a:pt x="145" y="2673"/>
                  </a:lnTo>
                  <a:lnTo>
                    <a:pt x="939" y="2529"/>
                  </a:lnTo>
                  <a:lnTo>
                    <a:pt x="1445" y="2384"/>
                  </a:lnTo>
                  <a:lnTo>
                    <a:pt x="1300" y="2240"/>
                  </a:lnTo>
                  <a:lnTo>
                    <a:pt x="1373" y="1518"/>
                  </a:lnTo>
                  <a:lnTo>
                    <a:pt x="1517" y="868"/>
                  </a:lnTo>
                  <a:lnTo>
                    <a:pt x="1878" y="579"/>
                  </a:lnTo>
                  <a:lnTo>
                    <a:pt x="13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083600" y="3438075"/>
              <a:ext cx="37950" cy="23500"/>
            </a:xfrm>
            <a:custGeom>
              <a:avLst/>
              <a:gdLst/>
              <a:ahLst/>
              <a:cxnLst/>
              <a:rect l="l" t="t" r="r" b="b"/>
              <a:pathLst>
                <a:path w="1518" h="940" extrusionOk="0">
                  <a:moveTo>
                    <a:pt x="1084" y="0"/>
                  </a:moveTo>
                  <a:lnTo>
                    <a:pt x="506" y="434"/>
                  </a:lnTo>
                  <a:lnTo>
                    <a:pt x="1" y="722"/>
                  </a:lnTo>
                  <a:lnTo>
                    <a:pt x="506" y="939"/>
                  </a:lnTo>
                  <a:lnTo>
                    <a:pt x="1084" y="867"/>
                  </a:lnTo>
                  <a:lnTo>
                    <a:pt x="1518" y="506"/>
                  </a:lnTo>
                  <a:lnTo>
                    <a:pt x="108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083600" y="3438075"/>
              <a:ext cx="37950" cy="23500"/>
            </a:xfrm>
            <a:custGeom>
              <a:avLst/>
              <a:gdLst/>
              <a:ahLst/>
              <a:cxnLst/>
              <a:rect l="l" t="t" r="r" b="b"/>
              <a:pathLst>
                <a:path w="1518" h="940" fill="none" extrusionOk="0">
                  <a:moveTo>
                    <a:pt x="1084" y="0"/>
                  </a:moveTo>
                  <a:lnTo>
                    <a:pt x="506" y="434"/>
                  </a:lnTo>
                  <a:lnTo>
                    <a:pt x="1" y="722"/>
                  </a:lnTo>
                  <a:lnTo>
                    <a:pt x="506" y="939"/>
                  </a:lnTo>
                  <a:lnTo>
                    <a:pt x="1084" y="867"/>
                  </a:lnTo>
                  <a:lnTo>
                    <a:pt x="1518" y="506"/>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076375" y="3378475"/>
              <a:ext cx="46975" cy="77675"/>
            </a:xfrm>
            <a:custGeom>
              <a:avLst/>
              <a:gdLst/>
              <a:ahLst/>
              <a:cxnLst/>
              <a:rect l="l" t="t" r="r" b="b"/>
              <a:pathLst>
                <a:path w="1879" h="3107"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076375" y="3378475"/>
              <a:ext cx="46975" cy="77675"/>
            </a:xfrm>
            <a:custGeom>
              <a:avLst/>
              <a:gdLst/>
              <a:ahLst/>
              <a:cxnLst/>
              <a:rect l="l" t="t" r="r" b="b"/>
              <a:pathLst>
                <a:path w="1879" h="3107" fill="none" extrusionOk="0">
                  <a:moveTo>
                    <a:pt x="1301" y="0"/>
                  </a:moveTo>
                  <a:lnTo>
                    <a:pt x="579" y="362"/>
                  </a:lnTo>
                  <a:lnTo>
                    <a:pt x="867" y="795"/>
                  </a:lnTo>
                  <a:lnTo>
                    <a:pt x="795" y="1445"/>
                  </a:lnTo>
                  <a:lnTo>
                    <a:pt x="651" y="2167"/>
                  </a:lnTo>
                  <a:lnTo>
                    <a:pt x="1" y="2601"/>
                  </a:lnTo>
                  <a:lnTo>
                    <a:pt x="217" y="3106"/>
                  </a:lnTo>
                  <a:lnTo>
                    <a:pt x="290" y="3106"/>
                  </a:lnTo>
                  <a:lnTo>
                    <a:pt x="795" y="2818"/>
                  </a:lnTo>
                  <a:lnTo>
                    <a:pt x="1373" y="2384"/>
                  </a:lnTo>
                  <a:lnTo>
                    <a:pt x="1229" y="2240"/>
                  </a:lnTo>
                  <a:lnTo>
                    <a:pt x="1373" y="1517"/>
                  </a:lnTo>
                  <a:lnTo>
                    <a:pt x="1445" y="867"/>
                  </a:lnTo>
                  <a:lnTo>
                    <a:pt x="1879" y="578"/>
                  </a:lnTo>
                  <a:lnTo>
                    <a:pt x="1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769375" y="3206925"/>
              <a:ext cx="43375" cy="19875"/>
            </a:xfrm>
            <a:custGeom>
              <a:avLst/>
              <a:gdLst/>
              <a:ahLst/>
              <a:cxnLst/>
              <a:rect l="l" t="t" r="r" b="b"/>
              <a:pathLst>
                <a:path w="1735" h="795" extrusionOk="0">
                  <a:moveTo>
                    <a:pt x="940" y="0"/>
                  </a:moveTo>
                  <a:lnTo>
                    <a:pt x="362" y="72"/>
                  </a:lnTo>
                  <a:lnTo>
                    <a:pt x="1" y="434"/>
                  </a:lnTo>
                  <a:lnTo>
                    <a:pt x="73" y="434"/>
                  </a:lnTo>
                  <a:lnTo>
                    <a:pt x="796" y="578"/>
                  </a:lnTo>
                  <a:lnTo>
                    <a:pt x="1518" y="795"/>
                  </a:lnTo>
                  <a:lnTo>
                    <a:pt x="1735" y="650"/>
                  </a:lnTo>
                  <a:lnTo>
                    <a:pt x="1446" y="145"/>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769375" y="3206925"/>
              <a:ext cx="43375" cy="19875"/>
            </a:xfrm>
            <a:custGeom>
              <a:avLst/>
              <a:gdLst/>
              <a:ahLst/>
              <a:cxnLst/>
              <a:rect l="l" t="t" r="r" b="b"/>
              <a:pathLst>
                <a:path w="1735" h="795" fill="none" extrusionOk="0">
                  <a:moveTo>
                    <a:pt x="940" y="0"/>
                  </a:moveTo>
                  <a:lnTo>
                    <a:pt x="362" y="72"/>
                  </a:lnTo>
                  <a:lnTo>
                    <a:pt x="1" y="434"/>
                  </a:lnTo>
                  <a:lnTo>
                    <a:pt x="73" y="434"/>
                  </a:lnTo>
                  <a:lnTo>
                    <a:pt x="796" y="578"/>
                  </a:lnTo>
                  <a:lnTo>
                    <a:pt x="1518" y="795"/>
                  </a:lnTo>
                  <a:lnTo>
                    <a:pt x="1518" y="795"/>
                  </a:lnTo>
                  <a:lnTo>
                    <a:pt x="1735" y="650"/>
                  </a:lnTo>
                  <a:lnTo>
                    <a:pt x="1446" y="145"/>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765775" y="3217750"/>
              <a:ext cx="41550" cy="72250"/>
            </a:xfrm>
            <a:custGeom>
              <a:avLst/>
              <a:gdLst/>
              <a:ahLst/>
              <a:cxnLst/>
              <a:rect l="l" t="t" r="r" b="b"/>
              <a:pathLst>
                <a:path w="1662" h="2890" extrusionOk="0">
                  <a:moveTo>
                    <a:pt x="73" y="1"/>
                  </a:move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940" y="145"/>
                  </a:lnTo>
                  <a:lnTo>
                    <a:pt x="217"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765775" y="3217750"/>
              <a:ext cx="41550" cy="72250"/>
            </a:xfrm>
            <a:custGeom>
              <a:avLst/>
              <a:gdLst/>
              <a:ahLst/>
              <a:cxnLst/>
              <a:rect l="l" t="t" r="r" b="b"/>
              <a:pathLst>
                <a:path w="1662" h="2890" fill="none" extrusionOk="0">
                  <a:moveTo>
                    <a:pt x="145" y="1"/>
                  </a:moveTo>
                  <a:lnTo>
                    <a:pt x="73" y="1"/>
                  </a:lnTo>
                  <a:lnTo>
                    <a:pt x="651" y="651"/>
                  </a:lnTo>
                  <a:lnTo>
                    <a:pt x="506" y="1301"/>
                  </a:lnTo>
                  <a:lnTo>
                    <a:pt x="434" y="2023"/>
                  </a:lnTo>
                  <a:lnTo>
                    <a:pt x="0" y="2312"/>
                  </a:lnTo>
                  <a:lnTo>
                    <a:pt x="651" y="2890"/>
                  </a:lnTo>
                  <a:lnTo>
                    <a:pt x="1373" y="2529"/>
                  </a:lnTo>
                  <a:lnTo>
                    <a:pt x="1012" y="2095"/>
                  </a:lnTo>
                  <a:lnTo>
                    <a:pt x="1084" y="1373"/>
                  </a:lnTo>
                  <a:lnTo>
                    <a:pt x="1228" y="723"/>
                  </a:lnTo>
                  <a:lnTo>
                    <a:pt x="1662" y="362"/>
                  </a:lnTo>
                  <a:lnTo>
                    <a:pt x="1662" y="362"/>
                  </a:lnTo>
                  <a:lnTo>
                    <a:pt x="940" y="145"/>
                  </a:lnTo>
                  <a:lnTo>
                    <a:pt x="217" y="1"/>
                  </a:lnTo>
                  <a:lnTo>
                    <a:pt x="1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884950" y="3223175"/>
              <a:ext cx="43375" cy="16275"/>
            </a:xfrm>
            <a:custGeom>
              <a:avLst/>
              <a:gdLst/>
              <a:ahLst/>
              <a:cxnLst/>
              <a:rect l="l" t="t" r="r" b="b"/>
              <a:pathLst>
                <a:path w="1735" h="651" extrusionOk="0">
                  <a:moveTo>
                    <a:pt x="362" y="0"/>
                  </a:moveTo>
                  <a:lnTo>
                    <a:pt x="1" y="434"/>
                  </a:lnTo>
                  <a:lnTo>
                    <a:pt x="73" y="578"/>
                  </a:lnTo>
                  <a:lnTo>
                    <a:pt x="579" y="506"/>
                  </a:lnTo>
                  <a:lnTo>
                    <a:pt x="1301" y="650"/>
                  </a:lnTo>
                  <a:lnTo>
                    <a:pt x="1735" y="578"/>
                  </a:lnTo>
                  <a:lnTo>
                    <a:pt x="1518" y="217"/>
                  </a:lnTo>
                  <a:lnTo>
                    <a:pt x="94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884950" y="3223175"/>
              <a:ext cx="43375" cy="16275"/>
            </a:xfrm>
            <a:custGeom>
              <a:avLst/>
              <a:gdLst/>
              <a:ahLst/>
              <a:cxnLst/>
              <a:rect l="l" t="t" r="r" b="b"/>
              <a:pathLst>
                <a:path w="1735" h="651" fill="none" extrusionOk="0">
                  <a:moveTo>
                    <a:pt x="940" y="0"/>
                  </a:moveTo>
                  <a:lnTo>
                    <a:pt x="362" y="0"/>
                  </a:lnTo>
                  <a:lnTo>
                    <a:pt x="1" y="434"/>
                  </a:lnTo>
                  <a:lnTo>
                    <a:pt x="73" y="578"/>
                  </a:lnTo>
                  <a:lnTo>
                    <a:pt x="579" y="506"/>
                  </a:lnTo>
                  <a:lnTo>
                    <a:pt x="1301" y="650"/>
                  </a:lnTo>
                  <a:lnTo>
                    <a:pt x="1735" y="578"/>
                  </a:lnTo>
                  <a:lnTo>
                    <a:pt x="1518" y="217"/>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883150" y="3235800"/>
              <a:ext cx="46975" cy="70475"/>
            </a:xfrm>
            <a:custGeom>
              <a:avLst/>
              <a:gdLst/>
              <a:ahLst/>
              <a:cxnLst/>
              <a:rect l="l" t="t" r="r" b="b"/>
              <a:pathLst>
                <a:path w="1879" h="2819"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883150" y="3235800"/>
              <a:ext cx="46975" cy="70475"/>
            </a:xfrm>
            <a:custGeom>
              <a:avLst/>
              <a:gdLst/>
              <a:ahLst/>
              <a:cxnLst/>
              <a:rect l="l" t="t" r="r" b="b"/>
              <a:pathLst>
                <a:path w="1879" h="2819" fill="none" extrusionOk="0">
                  <a:moveTo>
                    <a:pt x="651" y="1"/>
                  </a:moveTo>
                  <a:lnTo>
                    <a:pt x="145" y="73"/>
                  </a:lnTo>
                  <a:lnTo>
                    <a:pt x="579" y="579"/>
                  </a:lnTo>
                  <a:lnTo>
                    <a:pt x="506" y="1229"/>
                  </a:lnTo>
                  <a:lnTo>
                    <a:pt x="434" y="1951"/>
                  </a:lnTo>
                  <a:lnTo>
                    <a:pt x="1" y="2240"/>
                  </a:lnTo>
                  <a:lnTo>
                    <a:pt x="579" y="2818"/>
                  </a:lnTo>
                  <a:lnTo>
                    <a:pt x="1301" y="2457"/>
                  </a:lnTo>
                  <a:lnTo>
                    <a:pt x="1012" y="2024"/>
                  </a:lnTo>
                  <a:lnTo>
                    <a:pt x="1084" y="1301"/>
                  </a:lnTo>
                  <a:lnTo>
                    <a:pt x="1156" y="651"/>
                  </a:lnTo>
                  <a:lnTo>
                    <a:pt x="1879" y="218"/>
                  </a:lnTo>
                  <a:lnTo>
                    <a:pt x="1807" y="73"/>
                  </a:lnTo>
                  <a:lnTo>
                    <a:pt x="1373" y="145"/>
                  </a:lnTo>
                  <a:lnTo>
                    <a:pt x="6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004150" y="3217750"/>
              <a:ext cx="39750" cy="14475"/>
            </a:xfrm>
            <a:custGeom>
              <a:avLst/>
              <a:gdLst/>
              <a:ahLst/>
              <a:cxnLst/>
              <a:rect l="l" t="t" r="r" b="b"/>
              <a:pathLst>
                <a:path w="1590" h="579" extrusionOk="0">
                  <a:moveTo>
                    <a:pt x="939" y="1"/>
                  </a:moveTo>
                  <a:lnTo>
                    <a:pt x="361" y="73"/>
                  </a:lnTo>
                  <a:lnTo>
                    <a:pt x="0" y="434"/>
                  </a:lnTo>
                  <a:lnTo>
                    <a:pt x="73" y="578"/>
                  </a:lnTo>
                  <a:lnTo>
                    <a:pt x="289" y="506"/>
                  </a:lnTo>
                  <a:lnTo>
                    <a:pt x="1012" y="362"/>
                  </a:lnTo>
                  <a:lnTo>
                    <a:pt x="1589" y="217"/>
                  </a:lnTo>
                  <a:lnTo>
                    <a:pt x="1517" y="217"/>
                  </a:lnTo>
                  <a:lnTo>
                    <a:pt x="93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004150" y="3217750"/>
              <a:ext cx="39750" cy="14475"/>
            </a:xfrm>
            <a:custGeom>
              <a:avLst/>
              <a:gdLst/>
              <a:ahLst/>
              <a:cxnLst/>
              <a:rect l="l" t="t" r="r" b="b"/>
              <a:pathLst>
                <a:path w="1590" h="579" fill="none" extrusionOk="0">
                  <a:moveTo>
                    <a:pt x="939" y="1"/>
                  </a:moveTo>
                  <a:lnTo>
                    <a:pt x="361" y="73"/>
                  </a:lnTo>
                  <a:lnTo>
                    <a:pt x="0" y="434"/>
                  </a:lnTo>
                  <a:lnTo>
                    <a:pt x="73" y="578"/>
                  </a:lnTo>
                  <a:lnTo>
                    <a:pt x="289" y="506"/>
                  </a:lnTo>
                  <a:lnTo>
                    <a:pt x="1012" y="362"/>
                  </a:lnTo>
                  <a:lnTo>
                    <a:pt x="1589" y="217"/>
                  </a:lnTo>
                  <a:lnTo>
                    <a:pt x="1517" y="217"/>
                  </a:lnTo>
                  <a:lnTo>
                    <a:pt x="9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002350" y="3223175"/>
              <a:ext cx="46975" cy="77675"/>
            </a:xfrm>
            <a:custGeom>
              <a:avLst/>
              <a:gdLst/>
              <a:ahLst/>
              <a:cxnLst/>
              <a:rect l="l" t="t" r="r" b="b"/>
              <a:pathLst>
                <a:path w="1879" h="3107"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002350" y="3223175"/>
              <a:ext cx="46975" cy="77675"/>
            </a:xfrm>
            <a:custGeom>
              <a:avLst/>
              <a:gdLst/>
              <a:ahLst/>
              <a:cxnLst/>
              <a:rect l="l" t="t" r="r" b="b"/>
              <a:pathLst>
                <a:path w="1879" h="3107" fill="none" extrusionOk="0">
                  <a:moveTo>
                    <a:pt x="1661" y="0"/>
                  </a:moveTo>
                  <a:lnTo>
                    <a:pt x="1084" y="145"/>
                  </a:lnTo>
                  <a:lnTo>
                    <a:pt x="361" y="289"/>
                  </a:lnTo>
                  <a:lnTo>
                    <a:pt x="145" y="361"/>
                  </a:lnTo>
                  <a:lnTo>
                    <a:pt x="578" y="867"/>
                  </a:lnTo>
                  <a:lnTo>
                    <a:pt x="506" y="1589"/>
                  </a:lnTo>
                  <a:lnTo>
                    <a:pt x="433" y="2240"/>
                  </a:lnTo>
                  <a:lnTo>
                    <a:pt x="0" y="2601"/>
                  </a:lnTo>
                  <a:lnTo>
                    <a:pt x="650" y="3106"/>
                  </a:lnTo>
                  <a:lnTo>
                    <a:pt x="1300" y="2745"/>
                  </a:lnTo>
                  <a:lnTo>
                    <a:pt x="1011" y="2312"/>
                  </a:lnTo>
                  <a:lnTo>
                    <a:pt x="1084" y="1662"/>
                  </a:lnTo>
                  <a:lnTo>
                    <a:pt x="1228" y="939"/>
                  </a:lnTo>
                  <a:lnTo>
                    <a:pt x="1878" y="506"/>
                  </a:lnTo>
                  <a:lnTo>
                    <a:pt x="16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101650" y="3190675"/>
              <a:ext cx="25325" cy="14450"/>
            </a:xfrm>
            <a:custGeom>
              <a:avLst/>
              <a:gdLst/>
              <a:ahLst/>
              <a:cxnLst/>
              <a:rect l="l" t="t" r="r" b="b"/>
              <a:pathLst>
                <a:path w="1013" h="578" extrusionOk="0">
                  <a:moveTo>
                    <a:pt x="940" y="0"/>
                  </a:moveTo>
                  <a:lnTo>
                    <a:pt x="362" y="72"/>
                  </a:lnTo>
                  <a:lnTo>
                    <a:pt x="1" y="506"/>
                  </a:lnTo>
                  <a:lnTo>
                    <a:pt x="1" y="578"/>
                  </a:lnTo>
                  <a:lnTo>
                    <a:pt x="651" y="217"/>
                  </a:lnTo>
                  <a:lnTo>
                    <a:pt x="101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101650" y="3190675"/>
              <a:ext cx="25325" cy="14450"/>
            </a:xfrm>
            <a:custGeom>
              <a:avLst/>
              <a:gdLst/>
              <a:ahLst/>
              <a:cxnLst/>
              <a:rect l="l" t="t" r="r" b="b"/>
              <a:pathLst>
                <a:path w="1013" h="578" fill="none" extrusionOk="0">
                  <a:moveTo>
                    <a:pt x="940" y="0"/>
                  </a:moveTo>
                  <a:lnTo>
                    <a:pt x="362" y="72"/>
                  </a:lnTo>
                  <a:lnTo>
                    <a:pt x="1" y="506"/>
                  </a:lnTo>
                  <a:lnTo>
                    <a:pt x="1" y="578"/>
                  </a:lnTo>
                  <a:lnTo>
                    <a:pt x="651" y="217"/>
                  </a:lnTo>
                  <a:lnTo>
                    <a:pt x="1012" y="0"/>
                  </a:lnTo>
                  <a:lnTo>
                    <a:pt x="9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099850" y="3190675"/>
              <a:ext cx="46975" cy="83075"/>
            </a:xfrm>
            <a:custGeom>
              <a:avLst/>
              <a:gdLst/>
              <a:ahLst/>
              <a:cxnLst/>
              <a:rect l="l" t="t" r="r" b="b"/>
              <a:pathLst>
                <a:path w="1879" h="3323"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close/>
                </a:path>
              </a:pathLst>
            </a:custGeom>
            <a:solidFill>
              <a:srgbClr val="040C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2099850" y="3190675"/>
              <a:ext cx="46975" cy="83075"/>
            </a:xfrm>
            <a:custGeom>
              <a:avLst/>
              <a:gdLst/>
              <a:ahLst/>
              <a:cxnLst/>
              <a:rect l="l" t="t" r="r" b="b"/>
              <a:pathLst>
                <a:path w="1879" h="3323" fill="none" extrusionOk="0">
                  <a:moveTo>
                    <a:pt x="1084" y="0"/>
                  </a:moveTo>
                  <a:lnTo>
                    <a:pt x="723" y="217"/>
                  </a:lnTo>
                  <a:lnTo>
                    <a:pt x="73" y="578"/>
                  </a:lnTo>
                  <a:lnTo>
                    <a:pt x="579" y="1084"/>
                  </a:lnTo>
                  <a:lnTo>
                    <a:pt x="506" y="1806"/>
                  </a:lnTo>
                  <a:lnTo>
                    <a:pt x="434" y="2456"/>
                  </a:lnTo>
                  <a:lnTo>
                    <a:pt x="1" y="2817"/>
                  </a:lnTo>
                  <a:lnTo>
                    <a:pt x="579" y="3323"/>
                  </a:lnTo>
                  <a:lnTo>
                    <a:pt x="1301" y="2962"/>
                  </a:lnTo>
                  <a:lnTo>
                    <a:pt x="1012" y="2528"/>
                  </a:lnTo>
                  <a:lnTo>
                    <a:pt x="1084" y="1878"/>
                  </a:lnTo>
                  <a:lnTo>
                    <a:pt x="1156" y="1156"/>
                  </a:lnTo>
                  <a:lnTo>
                    <a:pt x="1879" y="722"/>
                  </a:lnTo>
                  <a:lnTo>
                    <a:pt x="1590" y="217"/>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429900" y="2676000"/>
              <a:ext cx="323250" cy="263675"/>
            </a:xfrm>
            <a:custGeom>
              <a:avLst/>
              <a:gdLst/>
              <a:ahLst/>
              <a:cxnLst/>
              <a:rect l="l" t="t" r="r" b="b"/>
              <a:pathLst>
                <a:path w="12930" h="10547"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429900" y="2676000"/>
              <a:ext cx="323250" cy="263675"/>
            </a:xfrm>
            <a:custGeom>
              <a:avLst/>
              <a:gdLst/>
              <a:ahLst/>
              <a:cxnLst/>
              <a:rect l="l" t="t" r="r" b="b"/>
              <a:pathLst>
                <a:path w="12930" h="10547" fill="none" extrusionOk="0">
                  <a:moveTo>
                    <a:pt x="12063" y="1"/>
                  </a:moveTo>
                  <a:lnTo>
                    <a:pt x="11413" y="289"/>
                  </a:lnTo>
                  <a:lnTo>
                    <a:pt x="10980" y="795"/>
                  </a:lnTo>
                  <a:lnTo>
                    <a:pt x="10618" y="1445"/>
                  </a:lnTo>
                  <a:lnTo>
                    <a:pt x="10402" y="2095"/>
                  </a:lnTo>
                  <a:lnTo>
                    <a:pt x="9824" y="2601"/>
                  </a:lnTo>
                  <a:lnTo>
                    <a:pt x="9246" y="3034"/>
                  </a:lnTo>
                  <a:lnTo>
                    <a:pt x="8668" y="3468"/>
                  </a:lnTo>
                  <a:lnTo>
                    <a:pt x="8162" y="3901"/>
                  </a:lnTo>
                  <a:lnTo>
                    <a:pt x="7512" y="4407"/>
                  </a:lnTo>
                  <a:lnTo>
                    <a:pt x="6934" y="4768"/>
                  </a:lnTo>
                  <a:lnTo>
                    <a:pt x="6357" y="5274"/>
                  </a:lnTo>
                  <a:lnTo>
                    <a:pt x="5779" y="5707"/>
                  </a:lnTo>
                  <a:lnTo>
                    <a:pt x="5201" y="6140"/>
                  </a:lnTo>
                  <a:lnTo>
                    <a:pt x="4623" y="6574"/>
                  </a:lnTo>
                  <a:lnTo>
                    <a:pt x="4045" y="7007"/>
                  </a:lnTo>
                  <a:lnTo>
                    <a:pt x="3467" y="7441"/>
                  </a:lnTo>
                  <a:lnTo>
                    <a:pt x="2889" y="7946"/>
                  </a:lnTo>
                  <a:lnTo>
                    <a:pt x="2311" y="8380"/>
                  </a:lnTo>
                  <a:lnTo>
                    <a:pt x="1734" y="8813"/>
                  </a:lnTo>
                  <a:lnTo>
                    <a:pt x="1156" y="9246"/>
                  </a:lnTo>
                  <a:lnTo>
                    <a:pt x="578" y="9752"/>
                  </a:lnTo>
                  <a:lnTo>
                    <a:pt x="0" y="10258"/>
                  </a:lnTo>
                  <a:lnTo>
                    <a:pt x="578" y="10547"/>
                  </a:lnTo>
                  <a:lnTo>
                    <a:pt x="1228" y="10185"/>
                  </a:lnTo>
                  <a:lnTo>
                    <a:pt x="1806" y="9680"/>
                  </a:lnTo>
                  <a:lnTo>
                    <a:pt x="2384" y="9319"/>
                  </a:lnTo>
                  <a:lnTo>
                    <a:pt x="2962" y="8885"/>
                  </a:lnTo>
                  <a:lnTo>
                    <a:pt x="3539" y="8452"/>
                  </a:lnTo>
                  <a:lnTo>
                    <a:pt x="4190" y="8018"/>
                  </a:lnTo>
                  <a:lnTo>
                    <a:pt x="4767" y="7513"/>
                  </a:lnTo>
                  <a:lnTo>
                    <a:pt x="5345" y="7079"/>
                  </a:lnTo>
                  <a:lnTo>
                    <a:pt x="5923" y="6646"/>
                  </a:lnTo>
                  <a:lnTo>
                    <a:pt x="6501" y="6140"/>
                  </a:lnTo>
                  <a:lnTo>
                    <a:pt x="7079" y="5779"/>
                  </a:lnTo>
                  <a:lnTo>
                    <a:pt x="7657" y="5274"/>
                  </a:lnTo>
                  <a:lnTo>
                    <a:pt x="8235" y="4840"/>
                  </a:lnTo>
                  <a:lnTo>
                    <a:pt x="8813" y="4335"/>
                  </a:lnTo>
                  <a:lnTo>
                    <a:pt x="9390" y="3901"/>
                  </a:lnTo>
                  <a:lnTo>
                    <a:pt x="9968" y="3468"/>
                  </a:lnTo>
                  <a:lnTo>
                    <a:pt x="10546" y="3034"/>
                  </a:lnTo>
                  <a:lnTo>
                    <a:pt x="11124" y="2601"/>
                  </a:lnTo>
                  <a:lnTo>
                    <a:pt x="11919" y="2240"/>
                  </a:lnTo>
                  <a:lnTo>
                    <a:pt x="12569" y="1662"/>
                  </a:lnTo>
                  <a:lnTo>
                    <a:pt x="12930" y="940"/>
                  </a:lnTo>
                  <a:lnTo>
                    <a:pt x="12496" y="73"/>
                  </a:lnTo>
                  <a:lnTo>
                    <a:pt x="12063"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930100" y="2778925"/>
              <a:ext cx="364800" cy="193250"/>
            </a:xfrm>
            <a:custGeom>
              <a:avLst/>
              <a:gdLst/>
              <a:ahLst/>
              <a:cxnLst/>
              <a:rect l="l" t="t" r="r" b="b"/>
              <a:pathLst>
                <a:path w="14592" h="7730"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930100" y="2778925"/>
              <a:ext cx="364800" cy="193250"/>
            </a:xfrm>
            <a:custGeom>
              <a:avLst/>
              <a:gdLst/>
              <a:ahLst/>
              <a:cxnLst/>
              <a:rect l="l" t="t" r="r" b="b"/>
              <a:pathLst>
                <a:path w="14592" h="7730" fill="none" extrusionOk="0">
                  <a:moveTo>
                    <a:pt x="651" y="1"/>
                  </a:moveTo>
                  <a:lnTo>
                    <a:pt x="290" y="218"/>
                  </a:lnTo>
                  <a:lnTo>
                    <a:pt x="1" y="1157"/>
                  </a:lnTo>
                  <a:lnTo>
                    <a:pt x="506" y="1807"/>
                  </a:lnTo>
                  <a:lnTo>
                    <a:pt x="1301" y="2168"/>
                  </a:lnTo>
                  <a:lnTo>
                    <a:pt x="2096" y="2385"/>
                  </a:lnTo>
                  <a:lnTo>
                    <a:pt x="2746" y="2673"/>
                  </a:lnTo>
                  <a:lnTo>
                    <a:pt x="3396" y="2962"/>
                  </a:lnTo>
                  <a:lnTo>
                    <a:pt x="4118" y="3324"/>
                  </a:lnTo>
                  <a:lnTo>
                    <a:pt x="4768" y="3613"/>
                  </a:lnTo>
                  <a:lnTo>
                    <a:pt x="5418" y="3901"/>
                  </a:lnTo>
                  <a:lnTo>
                    <a:pt x="6141" y="4190"/>
                  </a:lnTo>
                  <a:lnTo>
                    <a:pt x="6791" y="4552"/>
                  </a:lnTo>
                  <a:lnTo>
                    <a:pt x="7441" y="4840"/>
                  </a:lnTo>
                  <a:lnTo>
                    <a:pt x="8091" y="5129"/>
                  </a:lnTo>
                  <a:lnTo>
                    <a:pt x="8813" y="5418"/>
                  </a:lnTo>
                  <a:lnTo>
                    <a:pt x="9463" y="5707"/>
                  </a:lnTo>
                  <a:lnTo>
                    <a:pt x="10113" y="6068"/>
                  </a:lnTo>
                  <a:lnTo>
                    <a:pt x="10764" y="6357"/>
                  </a:lnTo>
                  <a:lnTo>
                    <a:pt x="11486" y="6646"/>
                  </a:lnTo>
                  <a:lnTo>
                    <a:pt x="12136" y="6935"/>
                  </a:lnTo>
                  <a:lnTo>
                    <a:pt x="12786" y="7224"/>
                  </a:lnTo>
                  <a:lnTo>
                    <a:pt x="13508" y="7513"/>
                  </a:lnTo>
                  <a:lnTo>
                    <a:pt x="14231" y="7730"/>
                  </a:lnTo>
                  <a:lnTo>
                    <a:pt x="14592" y="7296"/>
                  </a:lnTo>
                  <a:lnTo>
                    <a:pt x="14014" y="6935"/>
                  </a:lnTo>
                  <a:lnTo>
                    <a:pt x="13364" y="6646"/>
                  </a:lnTo>
                  <a:lnTo>
                    <a:pt x="12714" y="6357"/>
                  </a:lnTo>
                  <a:lnTo>
                    <a:pt x="11992" y="6068"/>
                  </a:lnTo>
                  <a:lnTo>
                    <a:pt x="11341" y="5707"/>
                  </a:lnTo>
                  <a:lnTo>
                    <a:pt x="10691" y="5418"/>
                  </a:lnTo>
                  <a:lnTo>
                    <a:pt x="10041" y="5129"/>
                  </a:lnTo>
                  <a:lnTo>
                    <a:pt x="9391" y="4768"/>
                  </a:lnTo>
                  <a:lnTo>
                    <a:pt x="8669" y="4479"/>
                  </a:lnTo>
                  <a:lnTo>
                    <a:pt x="8019" y="4190"/>
                  </a:lnTo>
                  <a:lnTo>
                    <a:pt x="7369" y="3901"/>
                  </a:lnTo>
                  <a:lnTo>
                    <a:pt x="6718" y="3613"/>
                  </a:lnTo>
                  <a:lnTo>
                    <a:pt x="5996" y="3324"/>
                  </a:lnTo>
                  <a:lnTo>
                    <a:pt x="5346" y="2962"/>
                  </a:lnTo>
                  <a:lnTo>
                    <a:pt x="4696" y="2673"/>
                  </a:lnTo>
                  <a:lnTo>
                    <a:pt x="4046" y="2385"/>
                  </a:lnTo>
                  <a:lnTo>
                    <a:pt x="3323" y="2023"/>
                  </a:lnTo>
                  <a:lnTo>
                    <a:pt x="2746" y="1662"/>
                  </a:lnTo>
                  <a:lnTo>
                    <a:pt x="2384" y="1084"/>
                  </a:lnTo>
                  <a:lnTo>
                    <a:pt x="1879" y="579"/>
                  </a:lnTo>
                  <a:lnTo>
                    <a:pt x="1301" y="145"/>
                  </a:lnTo>
                  <a:lnTo>
                    <a:pt x="651"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5"/>
          <p:cNvGrpSpPr/>
          <p:nvPr/>
        </p:nvGrpSpPr>
        <p:grpSpPr>
          <a:xfrm rot="1345557">
            <a:off x="1235883" y="3587066"/>
            <a:ext cx="1051055" cy="590542"/>
            <a:chOff x="1939125" y="4366275"/>
            <a:chExt cx="1051025" cy="590525"/>
          </a:xfrm>
        </p:grpSpPr>
        <p:sp>
          <p:nvSpPr>
            <p:cNvPr id="593" name="Google Shape;593;p35"/>
            <p:cNvSpPr/>
            <p:nvPr/>
          </p:nvSpPr>
          <p:spPr>
            <a:xfrm>
              <a:off x="1939125" y="4366275"/>
              <a:ext cx="1051025" cy="590525"/>
            </a:xfrm>
            <a:custGeom>
              <a:avLst/>
              <a:gdLst/>
              <a:ahLst/>
              <a:cxnLst/>
              <a:rect l="l" t="t" r="r" b="b"/>
              <a:pathLst>
                <a:path w="42041" h="23621" extrusionOk="0">
                  <a:moveTo>
                    <a:pt x="27666" y="2384"/>
                  </a:moveTo>
                  <a:lnTo>
                    <a:pt x="28389" y="2601"/>
                  </a:lnTo>
                  <a:lnTo>
                    <a:pt x="29183" y="2601"/>
                  </a:lnTo>
                  <a:lnTo>
                    <a:pt x="29833" y="2890"/>
                  </a:lnTo>
                  <a:lnTo>
                    <a:pt x="30556" y="3106"/>
                  </a:lnTo>
                  <a:lnTo>
                    <a:pt x="31206" y="3540"/>
                  </a:lnTo>
                  <a:lnTo>
                    <a:pt x="31856" y="3829"/>
                  </a:lnTo>
                  <a:lnTo>
                    <a:pt x="32506" y="4262"/>
                  </a:lnTo>
                  <a:lnTo>
                    <a:pt x="33084" y="4768"/>
                  </a:lnTo>
                  <a:lnTo>
                    <a:pt x="33662" y="5201"/>
                  </a:lnTo>
                  <a:lnTo>
                    <a:pt x="34167" y="5779"/>
                  </a:lnTo>
                  <a:lnTo>
                    <a:pt x="34601" y="6357"/>
                  </a:lnTo>
                  <a:lnTo>
                    <a:pt x="35034" y="6935"/>
                  </a:lnTo>
                  <a:lnTo>
                    <a:pt x="35395" y="7657"/>
                  </a:lnTo>
                  <a:lnTo>
                    <a:pt x="35612" y="8379"/>
                  </a:lnTo>
                  <a:lnTo>
                    <a:pt x="35829" y="9029"/>
                  </a:lnTo>
                  <a:lnTo>
                    <a:pt x="36190" y="9752"/>
                  </a:lnTo>
                  <a:lnTo>
                    <a:pt x="36262" y="10474"/>
                  </a:lnTo>
                  <a:lnTo>
                    <a:pt x="36407" y="11197"/>
                  </a:lnTo>
                  <a:lnTo>
                    <a:pt x="36262" y="11991"/>
                  </a:lnTo>
                  <a:lnTo>
                    <a:pt x="36334" y="12713"/>
                  </a:lnTo>
                  <a:lnTo>
                    <a:pt x="36334" y="13436"/>
                  </a:lnTo>
                  <a:lnTo>
                    <a:pt x="36118" y="14158"/>
                  </a:lnTo>
                  <a:lnTo>
                    <a:pt x="35829" y="14880"/>
                  </a:lnTo>
                  <a:lnTo>
                    <a:pt x="35612" y="15603"/>
                  </a:lnTo>
                  <a:lnTo>
                    <a:pt x="35251" y="16253"/>
                  </a:lnTo>
                  <a:lnTo>
                    <a:pt x="34962" y="16975"/>
                  </a:lnTo>
                  <a:lnTo>
                    <a:pt x="34456" y="17481"/>
                  </a:lnTo>
                  <a:lnTo>
                    <a:pt x="34095" y="18131"/>
                  </a:lnTo>
                  <a:lnTo>
                    <a:pt x="33590" y="18709"/>
                  </a:lnTo>
                  <a:lnTo>
                    <a:pt x="33012" y="19214"/>
                  </a:lnTo>
                  <a:lnTo>
                    <a:pt x="32362" y="19576"/>
                  </a:lnTo>
                  <a:lnTo>
                    <a:pt x="31784" y="20081"/>
                  </a:lnTo>
                  <a:lnTo>
                    <a:pt x="31061" y="20370"/>
                  </a:lnTo>
                  <a:lnTo>
                    <a:pt x="30411" y="20659"/>
                  </a:lnTo>
                  <a:lnTo>
                    <a:pt x="29761" y="21020"/>
                  </a:lnTo>
                  <a:lnTo>
                    <a:pt x="28967" y="21093"/>
                  </a:lnTo>
                  <a:lnTo>
                    <a:pt x="28244" y="21237"/>
                  </a:lnTo>
                  <a:lnTo>
                    <a:pt x="27522" y="21381"/>
                  </a:lnTo>
                  <a:lnTo>
                    <a:pt x="26800" y="21454"/>
                  </a:lnTo>
                  <a:lnTo>
                    <a:pt x="26005" y="21381"/>
                  </a:lnTo>
                  <a:lnTo>
                    <a:pt x="25283" y="21237"/>
                  </a:lnTo>
                  <a:lnTo>
                    <a:pt x="24560" y="21093"/>
                  </a:lnTo>
                  <a:lnTo>
                    <a:pt x="23838" y="20948"/>
                  </a:lnTo>
                  <a:lnTo>
                    <a:pt x="23188" y="20659"/>
                  </a:lnTo>
                  <a:lnTo>
                    <a:pt x="22466" y="20370"/>
                  </a:lnTo>
                  <a:lnTo>
                    <a:pt x="21815" y="20009"/>
                  </a:lnTo>
                  <a:lnTo>
                    <a:pt x="21165" y="19576"/>
                  </a:lnTo>
                  <a:lnTo>
                    <a:pt x="20660" y="19070"/>
                  </a:lnTo>
                  <a:lnTo>
                    <a:pt x="20154" y="18492"/>
                  </a:lnTo>
                  <a:lnTo>
                    <a:pt x="19504" y="18059"/>
                  </a:lnTo>
                  <a:lnTo>
                    <a:pt x="19143" y="17409"/>
                  </a:lnTo>
                  <a:lnTo>
                    <a:pt x="18782" y="16758"/>
                  </a:lnTo>
                  <a:lnTo>
                    <a:pt x="18420" y="16108"/>
                  </a:lnTo>
                  <a:lnTo>
                    <a:pt x="17987" y="15458"/>
                  </a:lnTo>
                  <a:lnTo>
                    <a:pt x="17843" y="14736"/>
                  </a:lnTo>
                  <a:lnTo>
                    <a:pt x="17698" y="14014"/>
                  </a:lnTo>
                  <a:lnTo>
                    <a:pt x="17481" y="13291"/>
                  </a:lnTo>
                  <a:lnTo>
                    <a:pt x="17409" y="12569"/>
                  </a:lnTo>
                  <a:lnTo>
                    <a:pt x="17337" y="11847"/>
                  </a:lnTo>
                  <a:lnTo>
                    <a:pt x="17337" y="11052"/>
                  </a:lnTo>
                  <a:lnTo>
                    <a:pt x="17409" y="10330"/>
                  </a:lnTo>
                  <a:lnTo>
                    <a:pt x="17554" y="9607"/>
                  </a:lnTo>
                  <a:lnTo>
                    <a:pt x="17843" y="8885"/>
                  </a:lnTo>
                  <a:lnTo>
                    <a:pt x="18059" y="8163"/>
                  </a:lnTo>
                  <a:lnTo>
                    <a:pt x="18420" y="7513"/>
                  </a:lnTo>
                  <a:lnTo>
                    <a:pt x="18782" y="6862"/>
                  </a:lnTo>
                  <a:lnTo>
                    <a:pt x="19215" y="6212"/>
                  </a:lnTo>
                  <a:lnTo>
                    <a:pt x="19721" y="5635"/>
                  </a:lnTo>
                  <a:lnTo>
                    <a:pt x="20226" y="5129"/>
                  </a:lnTo>
                  <a:lnTo>
                    <a:pt x="20732" y="4551"/>
                  </a:lnTo>
                  <a:lnTo>
                    <a:pt x="21310" y="4118"/>
                  </a:lnTo>
                  <a:lnTo>
                    <a:pt x="21960" y="3756"/>
                  </a:lnTo>
                  <a:lnTo>
                    <a:pt x="22610" y="3395"/>
                  </a:lnTo>
                  <a:lnTo>
                    <a:pt x="23260" y="3034"/>
                  </a:lnTo>
                  <a:lnTo>
                    <a:pt x="23982" y="2890"/>
                  </a:lnTo>
                  <a:lnTo>
                    <a:pt x="24705" y="2601"/>
                  </a:lnTo>
                  <a:lnTo>
                    <a:pt x="25427" y="2528"/>
                  </a:lnTo>
                  <a:lnTo>
                    <a:pt x="26222" y="2384"/>
                  </a:lnTo>
                  <a:close/>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372525" y="4425850"/>
              <a:ext cx="476775" cy="476775"/>
            </a:xfrm>
            <a:custGeom>
              <a:avLst/>
              <a:gdLst/>
              <a:ahLst/>
              <a:cxnLst/>
              <a:rect l="l" t="t" r="r" b="b"/>
              <a:pathLst>
                <a:path w="19071" h="19071" fill="none" extrusionOk="0">
                  <a:moveTo>
                    <a:pt x="9464" y="19071"/>
                  </a:moveTo>
                  <a:lnTo>
                    <a:pt x="8669" y="18998"/>
                  </a:lnTo>
                  <a:lnTo>
                    <a:pt x="7947" y="18854"/>
                  </a:lnTo>
                  <a:lnTo>
                    <a:pt x="7224" y="18710"/>
                  </a:lnTo>
                  <a:lnTo>
                    <a:pt x="6502" y="18565"/>
                  </a:lnTo>
                  <a:lnTo>
                    <a:pt x="5852" y="18276"/>
                  </a:lnTo>
                  <a:lnTo>
                    <a:pt x="5130" y="17987"/>
                  </a:lnTo>
                  <a:lnTo>
                    <a:pt x="4479" y="17626"/>
                  </a:lnTo>
                  <a:lnTo>
                    <a:pt x="3829" y="17193"/>
                  </a:lnTo>
                  <a:lnTo>
                    <a:pt x="3324" y="16687"/>
                  </a:lnTo>
                  <a:lnTo>
                    <a:pt x="2818" y="16109"/>
                  </a:lnTo>
                  <a:lnTo>
                    <a:pt x="2168" y="15676"/>
                  </a:lnTo>
                  <a:lnTo>
                    <a:pt x="1807" y="15026"/>
                  </a:lnTo>
                  <a:lnTo>
                    <a:pt x="1446" y="14375"/>
                  </a:lnTo>
                  <a:lnTo>
                    <a:pt x="1084" y="13725"/>
                  </a:lnTo>
                  <a:lnTo>
                    <a:pt x="651" y="13075"/>
                  </a:lnTo>
                  <a:lnTo>
                    <a:pt x="507" y="12353"/>
                  </a:lnTo>
                  <a:lnTo>
                    <a:pt x="362" y="11631"/>
                  </a:lnTo>
                  <a:lnTo>
                    <a:pt x="145" y="10908"/>
                  </a:lnTo>
                  <a:lnTo>
                    <a:pt x="73" y="10186"/>
                  </a:lnTo>
                  <a:lnTo>
                    <a:pt x="1" y="9464"/>
                  </a:lnTo>
                  <a:lnTo>
                    <a:pt x="1" y="8669"/>
                  </a:lnTo>
                  <a:lnTo>
                    <a:pt x="73" y="7947"/>
                  </a:lnTo>
                  <a:lnTo>
                    <a:pt x="218" y="7224"/>
                  </a:lnTo>
                  <a:lnTo>
                    <a:pt x="507" y="6502"/>
                  </a:lnTo>
                  <a:lnTo>
                    <a:pt x="723" y="5780"/>
                  </a:lnTo>
                  <a:lnTo>
                    <a:pt x="1084" y="5130"/>
                  </a:lnTo>
                  <a:lnTo>
                    <a:pt x="1446" y="4479"/>
                  </a:lnTo>
                  <a:lnTo>
                    <a:pt x="1879" y="3829"/>
                  </a:lnTo>
                  <a:lnTo>
                    <a:pt x="2385" y="3252"/>
                  </a:lnTo>
                  <a:lnTo>
                    <a:pt x="2890" y="2746"/>
                  </a:lnTo>
                  <a:lnTo>
                    <a:pt x="3396" y="2168"/>
                  </a:lnTo>
                  <a:lnTo>
                    <a:pt x="3974" y="1735"/>
                  </a:lnTo>
                  <a:lnTo>
                    <a:pt x="4624" y="1373"/>
                  </a:lnTo>
                  <a:lnTo>
                    <a:pt x="5274" y="1012"/>
                  </a:lnTo>
                  <a:lnTo>
                    <a:pt x="5924" y="651"/>
                  </a:lnTo>
                  <a:lnTo>
                    <a:pt x="6646" y="507"/>
                  </a:lnTo>
                  <a:lnTo>
                    <a:pt x="7369" y="218"/>
                  </a:lnTo>
                  <a:lnTo>
                    <a:pt x="8091" y="145"/>
                  </a:lnTo>
                  <a:lnTo>
                    <a:pt x="8886" y="1"/>
                  </a:lnTo>
                  <a:lnTo>
                    <a:pt x="9608" y="1"/>
                  </a:lnTo>
                  <a:lnTo>
                    <a:pt x="10330" y="1"/>
                  </a:lnTo>
                  <a:lnTo>
                    <a:pt x="11053" y="218"/>
                  </a:lnTo>
                  <a:lnTo>
                    <a:pt x="11847" y="218"/>
                  </a:lnTo>
                  <a:lnTo>
                    <a:pt x="12497" y="507"/>
                  </a:lnTo>
                  <a:lnTo>
                    <a:pt x="13220" y="723"/>
                  </a:lnTo>
                  <a:lnTo>
                    <a:pt x="13870" y="1157"/>
                  </a:lnTo>
                  <a:lnTo>
                    <a:pt x="14520" y="1446"/>
                  </a:lnTo>
                  <a:lnTo>
                    <a:pt x="15170" y="1879"/>
                  </a:lnTo>
                  <a:lnTo>
                    <a:pt x="15748" y="2385"/>
                  </a:lnTo>
                  <a:lnTo>
                    <a:pt x="16326" y="2818"/>
                  </a:lnTo>
                  <a:lnTo>
                    <a:pt x="16831" y="3396"/>
                  </a:lnTo>
                  <a:lnTo>
                    <a:pt x="17265" y="3974"/>
                  </a:lnTo>
                  <a:lnTo>
                    <a:pt x="17698" y="4552"/>
                  </a:lnTo>
                  <a:lnTo>
                    <a:pt x="18059" y="5274"/>
                  </a:lnTo>
                  <a:lnTo>
                    <a:pt x="18276" y="5996"/>
                  </a:lnTo>
                  <a:lnTo>
                    <a:pt x="18493" y="6646"/>
                  </a:lnTo>
                  <a:lnTo>
                    <a:pt x="18854" y="7369"/>
                  </a:lnTo>
                  <a:lnTo>
                    <a:pt x="18926" y="8091"/>
                  </a:lnTo>
                  <a:lnTo>
                    <a:pt x="19071" y="8814"/>
                  </a:lnTo>
                  <a:lnTo>
                    <a:pt x="18926" y="9608"/>
                  </a:lnTo>
                  <a:lnTo>
                    <a:pt x="18998" y="10330"/>
                  </a:lnTo>
                  <a:lnTo>
                    <a:pt x="18998" y="11053"/>
                  </a:lnTo>
                  <a:lnTo>
                    <a:pt x="18782" y="11775"/>
                  </a:lnTo>
                  <a:lnTo>
                    <a:pt x="18493" y="12497"/>
                  </a:lnTo>
                  <a:lnTo>
                    <a:pt x="18276" y="13220"/>
                  </a:lnTo>
                  <a:lnTo>
                    <a:pt x="17915" y="13870"/>
                  </a:lnTo>
                  <a:lnTo>
                    <a:pt x="17626" y="14592"/>
                  </a:lnTo>
                  <a:lnTo>
                    <a:pt x="17120" y="15098"/>
                  </a:lnTo>
                  <a:lnTo>
                    <a:pt x="16759" y="15748"/>
                  </a:lnTo>
                  <a:lnTo>
                    <a:pt x="16254" y="16326"/>
                  </a:lnTo>
                  <a:lnTo>
                    <a:pt x="15676" y="16831"/>
                  </a:lnTo>
                  <a:lnTo>
                    <a:pt x="15026" y="17193"/>
                  </a:lnTo>
                  <a:lnTo>
                    <a:pt x="14448" y="17698"/>
                  </a:lnTo>
                  <a:lnTo>
                    <a:pt x="13725" y="17987"/>
                  </a:lnTo>
                  <a:lnTo>
                    <a:pt x="13075" y="18276"/>
                  </a:lnTo>
                  <a:lnTo>
                    <a:pt x="12425" y="18637"/>
                  </a:lnTo>
                  <a:lnTo>
                    <a:pt x="11631" y="18710"/>
                  </a:lnTo>
                  <a:lnTo>
                    <a:pt x="10908" y="18854"/>
                  </a:lnTo>
                  <a:lnTo>
                    <a:pt x="10186" y="18998"/>
                  </a:lnTo>
                  <a:lnTo>
                    <a:pt x="9464" y="1907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939125" y="4366275"/>
              <a:ext cx="1051025" cy="590525"/>
            </a:xfrm>
            <a:custGeom>
              <a:avLst/>
              <a:gdLst/>
              <a:ahLst/>
              <a:cxnLst/>
              <a:rect l="l" t="t" r="r" b="b"/>
              <a:pathLst>
                <a:path w="42041" h="23621" fill="none" extrusionOk="0">
                  <a:moveTo>
                    <a:pt x="26872" y="0"/>
                  </a:moveTo>
                  <a:lnTo>
                    <a:pt x="26149" y="73"/>
                  </a:lnTo>
                  <a:lnTo>
                    <a:pt x="25427" y="145"/>
                  </a:lnTo>
                  <a:lnTo>
                    <a:pt x="24705" y="145"/>
                  </a:lnTo>
                  <a:lnTo>
                    <a:pt x="23982" y="289"/>
                  </a:lnTo>
                  <a:lnTo>
                    <a:pt x="23260" y="506"/>
                  </a:lnTo>
                  <a:lnTo>
                    <a:pt x="22538" y="650"/>
                  </a:lnTo>
                  <a:lnTo>
                    <a:pt x="21888" y="939"/>
                  </a:lnTo>
                  <a:lnTo>
                    <a:pt x="21238" y="1300"/>
                  </a:lnTo>
                  <a:lnTo>
                    <a:pt x="20588" y="1734"/>
                  </a:lnTo>
                  <a:lnTo>
                    <a:pt x="19937" y="2023"/>
                  </a:lnTo>
                  <a:lnTo>
                    <a:pt x="19360" y="2456"/>
                  </a:lnTo>
                  <a:lnTo>
                    <a:pt x="18854" y="2962"/>
                  </a:lnTo>
                  <a:lnTo>
                    <a:pt x="18204" y="3395"/>
                  </a:lnTo>
                  <a:lnTo>
                    <a:pt x="17843" y="4045"/>
                  </a:lnTo>
                  <a:lnTo>
                    <a:pt x="17265" y="4551"/>
                  </a:lnTo>
                  <a:lnTo>
                    <a:pt x="16976" y="5201"/>
                  </a:lnTo>
                  <a:lnTo>
                    <a:pt x="16542" y="5779"/>
                  </a:lnTo>
                  <a:lnTo>
                    <a:pt x="16253" y="6501"/>
                  </a:lnTo>
                  <a:lnTo>
                    <a:pt x="15965" y="7151"/>
                  </a:lnTo>
                  <a:lnTo>
                    <a:pt x="15748" y="7874"/>
                  </a:lnTo>
                  <a:lnTo>
                    <a:pt x="15459" y="8596"/>
                  </a:lnTo>
                  <a:lnTo>
                    <a:pt x="15242" y="9318"/>
                  </a:lnTo>
                  <a:lnTo>
                    <a:pt x="15242" y="10113"/>
                  </a:lnTo>
                  <a:lnTo>
                    <a:pt x="15026" y="10835"/>
                  </a:lnTo>
                  <a:lnTo>
                    <a:pt x="15026" y="11558"/>
                  </a:lnTo>
                  <a:lnTo>
                    <a:pt x="15098" y="12352"/>
                  </a:lnTo>
                  <a:lnTo>
                    <a:pt x="15170" y="13075"/>
                  </a:lnTo>
                  <a:lnTo>
                    <a:pt x="15242" y="13797"/>
                  </a:lnTo>
                  <a:lnTo>
                    <a:pt x="15387" y="14591"/>
                  </a:lnTo>
                  <a:lnTo>
                    <a:pt x="15531" y="15314"/>
                  </a:lnTo>
                  <a:lnTo>
                    <a:pt x="15026" y="14808"/>
                  </a:lnTo>
                  <a:lnTo>
                    <a:pt x="14520" y="14303"/>
                  </a:lnTo>
                  <a:lnTo>
                    <a:pt x="13942" y="13797"/>
                  </a:lnTo>
                  <a:lnTo>
                    <a:pt x="13436" y="13291"/>
                  </a:lnTo>
                  <a:lnTo>
                    <a:pt x="13003" y="12786"/>
                  </a:lnTo>
                  <a:lnTo>
                    <a:pt x="12497" y="12208"/>
                  </a:lnTo>
                  <a:lnTo>
                    <a:pt x="11992" y="11702"/>
                  </a:lnTo>
                  <a:lnTo>
                    <a:pt x="11703" y="11052"/>
                  </a:lnTo>
                  <a:lnTo>
                    <a:pt x="11197" y="10546"/>
                  </a:lnTo>
                  <a:lnTo>
                    <a:pt x="10764" y="9969"/>
                  </a:lnTo>
                  <a:lnTo>
                    <a:pt x="10330" y="9318"/>
                  </a:lnTo>
                  <a:lnTo>
                    <a:pt x="9897" y="8813"/>
                  </a:lnTo>
                  <a:lnTo>
                    <a:pt x="9536" y="8163"/>
                  </a:lnTo>
                  <a:lnTo>
                    <a:pt x="9102" y="7585"/>
                  </a:lnTo>
                  <a:lnTo>
                    <a:pt x="8813" y="6862"/>
                  </a:lnTo>
                  <a:lnTo>
                    <a:pt x="8452" y="6285"/>
                  </a:lnTo>
                  <a:lnTo>
                    <a:pt x="8236" y="5635"/>
                  </a:lnTo>
                  <a:lnTo>
                    <a:pt x="7730" y="4984"/>
                  </a:lnTo>
                  <a:lnTo>
                    <a:pt x="7585" y="4334"/>
                  </a:lnTo>
                  <a:lnTo>
                    <a:pt x="7224" y="3684"/>
                  </a:lnTo>
                  <a:lnTo>
                    <a:pt x="7080" y="2962"/>
                  </a:lnTo>
                  <a:lnTo>
                    <a:pt x="6863" y="2312"/>
                  </a:lnTo>
                  <a:lnTo>
                    <a:pt x="6646" y="1589"/>
                  </a:lnTo>
                  <a:lnTo>
                    <a:pt x="6574" y="867"/>
                  </a:lnTo>
                  <a:lnTo>
                    <a:pt x="6574" y="217"/>
                  </a:lnTo>
                  <a:lnTo>
                    <a:pt x="6285" y="795"/>
                  </a:lnTo>
                  <a:lnTo>
                    <a:pt x="5852" y="1373"/>
                  </a:lnTo>
                  <a:lnTo>
                    <a:pt x="5491" y="2023"/>
                  </a:lnTo>
                  <a:lnTo>
                    <a:pt x="5129" y="2601"/>
                  </a:lnTo>
                  <a:lnTo>
                    <a:pt x="4841" y="3323"/>
                  </a:lnTo>
                  <a:lnTo>
                    <a:pt x="4407" y="3901"/>
                  </a:lnTo>
                  <a:lnTo>
                    <a:pt x="4118" y="4551"/>
                  </a:lnTo>
                  <a:lnTo>
                    <a:pt x="3757" y="5201"/>
                  </a:lnTo>
                  <a:lnTo>
                    <a:pt x="3468" y="5851"/>
                  </a:lnTo>
                  <a:lnTo>
                    <a:pt x="3251" y="6501"/>
                  </a:lnTo>
                  <a:lnTo>
                    <a:pt x="2890" y="7151"/>
                  </a:lnTo>
                  <a:lnTo>
                    <a:pt x="2601" y="7802"/>
                  </a:lnTo>
                  <a:lnTo>
                    <a:pt x="2312" y="8452"/>
                  </a:lnTo>
                  <a:lnTo>
                    <a:pt x="1951" y="9102"/>
                  </a:lnTo>
                  <a:lnTo>
                    <a:pt x="1735" y="9824"/>
                  </a:lnTo>
                  <a:lnTo>
                    <a:pt x="1373" y="10474"/>
                  </a:lnTo>
                  <a:lnTo>
                    <a:pt x="1157" y="11124"/>
                  </a:lnTo>
                  <a:lnTo>
                    <a:pt x="940" y="11847"/>
                  </a:lnTo>
                  <a:lnTo>
                    <a:pt x="579" y="12497"/>
                  </a:lnTo>
                  <a:lnTo>
                    <a:pt x="434" y="13147"/>
                  </a:lnTo>
                  <a:lnTo>
                    <a:pt x="218" y="13869"/>
                  </a:lnTo>
                  <a:lnTo>
                    <a:pt x="1" y="14519"/>
                  </a:lnTo>
                  <a:lnTo>
                    <a:pt x="723" y="14519"/>
                  </a:lnTo>
                  <a:lnTo>
                    <a:pt x="1446" y="14591"/>
                  </a:lnTo>
                  <a:lnTo>
                    <a:pt x="2168" y="14736"/>
                  </a:lnTo>
                  <a:lnTo>
                    <a:pt x="2890" y="14880"/>
                  </a:lnTo>
                  <a:lnTo>
                    <a:pt x="3613" y="14953"/>
                  </a:lnTo>
                  <a:lnTo>
                    <a:pt x="4335" y="15097"/>
                  </a:lnTo>
                  <a:lnTo>
                    <a:pt x="4985" y="15314"/>
                  </a:lnTo>
                  <a:lnTo>
                    <a:pt x="5707" y="15531"/>
                  </a:lnTo>
                  <a:lnTo>
                    <a:pt x="6430" y="15675"/>
                  </a:lnTo>
                  <a:lnTo>
                    <a:pt x="7080" y="15964"/>
                  </a:lnTo>
                  <a:lnTo>
                    <a:pt x="7802" y="16036"/>
                  </a:lnTo>
                  <a:lnTo>
                    <a:pt x="8452" y="16397"/>
                  </a:lnTo>
                  <a:lnTo>
                    <a:pt x="9175" y="16614"/>
                  </a:lnTo>
                  <a:lnTo>
                    <a:pt x="9825" y="16831"/>
                  </a:lnTo>
                  <a:lnTo>
                    <a:pt x="10547" y="17047"/>
                  </a:lnTo>
                  <a:lnTo>
                    <a:pt x="11197" y="17481"/>
                  </a:lnTo>
                  <a:lnTo>
                    <a:pt x="11919" y="17625"/>
                  </a:lnTo>
                  <a:lnTo>
                    <a:pt x="12497" y="17986"/>
                  </a:lnTo>
                  <a:lnTo>
                    <a:pt x="13220" y="18203"/>
                  </a:lnTo>
                  <a:lnTo>
                    <a:pt x="13870" y="18564"/>
                  </a:lnTo>
                  <a:lnTo>
                    <a:pt x="14520" y="18853"/>
                  </a:lnTo>
                  <a:lnTo>
                    <a:pt x="15170" y="19142"/>
                  </a:lnTo>
                  <a:lnTo>
                    <a:pt x="15820" y="19503"/>
                  </a:lnTo>
                  <a:lnTo>
                    <a:pt x="16470" y="19792"/>
                  </a:lnTo>
                  <a:lnTo>
                    <a:pt x="17120" y="20081"/>
                  </a:lnTo>
                  <a:lnTo>
                    <a:pt x="17770" y="20370"/>
                  </a:lnTo>
                  <a:lnTo>
                    <a:pt x="18493" y="20731"/>
                  </a:lnTo>
                  <a:lnTo>
                    <a:pt x="19071" y="21020"/>
                  </a:lnTo>
                  <a:lnTo>
                    <a:pt x="19721" y="21526"/>
                  </a:lnTo>
                  <a:lnTo>
                    <a:pt x="20371" y="21815"/>
                  </a:lnTo>
                  <a:lnTo>
                    <a:pt x="21093" y="22032"/>
                  </a:lnTo>
                  <a:lnTo>
                    <a:pt x="21815" y="22320"/>
                  </a:lnTo>
                  <a:lnTo>
                    <a:pt x="22538" y="22537"/>
                  </a:lnTo>
                  <a:lnTo>
                    <a:pt x="23188" y="22898"/>
                  </a:lnTo>
                  <a:lnTo>
                    <a:pt x="23910" y="23043"/>
                  </a:lnTo>
                  <a:lnTo>
                    <a:pt x="24705" y="23187"/>
                  </a:lnTo>
                  <a:lnTo>
                    <a:pt x="25427" y="23332"/>
                  </a:lnTo>
                  <a:lnTo>
                    <a:pt x="26149" y="23548"/>
                  </a:lnTo>
                  <a:lnTo>
                    <a:pt x="26872" y="23548"/>
                  </a:lnTo>
                  <a:lnTo>
                    <a:pt x="27594" y="23621"/>
                  </a:lnTo>
                  <a:lnTo>
                    <a:pt x="28389" y="23476"/>
                  </a:lnTo>
                  <a:lnTo>
                    <a:pt x="29111" y="23476"/>
                  </a:lnTo>
                  <a:lnTo>
                    <a:pt x="29833" y="23260"/>
                  </a:lnTo>
                  <a:lnTo>
                    <a:pt x="30556" y="23043"/>
                  </a:lnTo>
                  <a:lnTo>
                    <a:pt x="31278" y="22826"/>
                  </a:lnTo>
                  <a:lnTo>
                    <a:pt x="32000" y="22609"/>
                  </a:lnTo>
                  <a:lnTo>
                    <a:pt x="32578" y="22176"/>
                  </a:lnTo>
                  <a:lnTo>
                    <a:pt x="33301" y="21887"/>
                  </a:lnTo>
                  <a:lnTo>
                    <a:pt x="33879" y="21454"/>
                  </a:lnTo>
                  <a:lnTo>
                    <a:pt x="34456" y="20876"/>
                  </a:lnTo>
                  <a:lnTo>
                    <a:pt x="35034" y="20515"/>
                  </a:lnTo>
                  <a:lnTo>
                    <a:pt x="35540" y="19937"/>
                  </a:lnTo>
                  <a:lnTo>
                    <a:pt x="35973" y="19287"/>
                  </a:lnTo>
                  <a:lnTo>
                    <a:pt x="36407" y="18637"/>
                  </a:lnTo>
                  <a:lnTo>
                    <a:pt x="36768" y="18059"/>
                  </a:lnTo>
                  <a:lnTo>
                    <a:pt x="37201" y="17409"/>
                  </a:lnTo>
                  <a:lnTo>
                    <a:pt x="37490" y="16758"/>
                  </a:lnTo>
                  <a:lnTo>
                    <a:pt x="37851" y="16036"/>
                  </a:lnTo>
                  <a:lnTo>
                    <a:pt x="38140" y="15386"/>
                  </a:lnTo>
                  <a:lnTo>
                    <a:pt x="38429" y="14664"/>
                  </a:lnTo>
                  <a:lnTo>
                    <a:pt x="38718" y="14014"/>
                  </a:lnTo>
                  <a:lnTo>
                    <a:pt x="39007" y="13364"/>
                  </a:lnTo>
                  <a:lnTo>
                    <a:pt x="39440" y="12713"/>
                  </a:lnTo>
                  <a:lnTo>
                    <a:pt x="39729" y="11991"/>
                  </a:lnTo>
                  <a:lnTo>
                    <a:pt x="39946" y="11269"/>
                  </a:lnTo>
                  <a:lnTo>
                    <a:pt x="40380" y="10691"/>
                  </a:lnTo>
                  <a:lnTo>
                    <a:pt x="40741" y="10041"/>
                  </a:lnTo>
                  <a:lnTo>
                    <a:pt x="41391" y="9607"/>
                  </a:lnTo>
                  <a:lnTo>
                    <a:pt x="42041" y="9174"/>
                  </a:lnTo>
                  <a:lnTo>
                    <a:pt x="41391" y="8741"/>
                  </a:lnTo>
                  <a:lnTo>
                    <a:pt x="40668" y="8307"/>
                  </a:lnTo>
                  <a:lnTo>
                    <a:pt x="39946" y="8018"/>
                  </a:lnTo>
                  <a:lnTo>
                    <a:pt x="39152" y="7585"/>
                  </a:lnTo>
                  <a:lnTo>
                    <a:pt x="39224" y="8524"/>
                  </a:lnTo>
                  <a:lnTo>
                    <a:pt x="39368" y="9391"/>
                  </a:lnTo>
                  <a:lnTo>
                    <a:pt x="39079" y="9969"/>
                  </a:lnTo>
                  <a:lnTo>
                    <a:pt x="38718" y="10546"/>
                  </a:lnTo>
                  <a:lnTo>
                    <a:pt x="38574" y="9752"/>
                  </a:lnTo>
                  <a:lnTo>
                    <a:pt x="38357" y="9029"/>
                  </a:lnTo>
                  <a:lnTo>
                    <a:pt x="38213" y="8307"/>
                  </a:lnTo>
                  <a:lnTo>
                    <a:pt x="37924" y="7657"/>
                  </a:lnTo>
                  <a:lnTo>
                    <a:pt x="37635" y="6935"/>
                  </a:lnTo>
                  <a:lnTo>
                    <a:pt x="37201" y="6285"/>
                  </a:lnTo>
                  <a:lnTo>
                    <a:pt x="36912" y="5635"/>
                  </a:lnTo>
                  <a:lnTo>
                    <a:pt x="36407" y="4984"/>
                  </a:lnTo>
                  <a:lnTo>
                    <a:pt x="35901" y="4479"/>
                  </a:lnTo>
                  <a:lnTo>
                    <a:pt x="35468" y="3901"/>
                  </a:lnTo>
                  <a:lnTo>
                    <a:pt x="34890" y="3323"/>
                  </a:lnTo>
                  <a:lnTo>
                    <a:pt x="34384" y="2817"/>
                  </a:lnTo>
                  <a:lnTo>
                    <a:pt x="33734" y="2384"/>
                  </a:lnTo>
                  <a:lnTo>
                    <a:pt x="33156" y="1951"/>
                  </a:lnTo>
                  <a:lnTo>
                    <a:pt x="32506" y="1589"/>
                  </a:lnTo>
                  <a:lnTo>
                    <a:pt x="31856" y="1228"/>
                  </a:lnTo>
                  <a:lnTo>
                    <a:pt x="31206" y="867"/>
                  </a:lnTo>
                  <a:lnTo>
                    <a:pt x="30484" y="650"/>
                  </a:lnTo>
                  <a:lnTo>
                    <a:pt x="29761" y="434"/>
                  </a:lnTo>
                  <a:lnTo>
                    <a:pt x="29039" y="361"/>
                  </a:lnTo>
                  <a:lnTo>
                    <a:pt x="28317" y="217"/>
                  </a:lnTo>
                  <a:lnTo>
                    <a:pt x="27594" y="145"/>
                  </a:lnTo>
                  <a:lnTo>
                    <a:pt x="26872"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35"/>
          <p:cNvGrpSpPr/>
          <p:nvPr/>
        </p:nvGrpSpPr>
        <p:grpSpPr>
          <a:xfrm>
            <a:off x="5954600" y="2145800"/>
            <a:ext cx="2609100" cy="3023975"/>
            <a:chOff x="5954600" y="2145800"/>
            <a:chExt cx="2609100" cy="3023975"/>
          </a:xfrm>
        </p:grpSpPr>
        <p:grpSp>
          <p:nvGrpSpPr>
            <p:cNvPr id="597" name="Google Shape;597;p35"/>
            <p:cNvGrpSpPr/>
            <p:nvPr/>
          </p:nvGrpSpPr>
          <p:grpSpPr>
            <a:xfrm>
              <a:off x="6201625" y="2145800"/>
              <a:ext cx="2362075" cy="2997700"/>
              <a:chOff x="6054913" y="2145800"/>
              <a:chExt cx="2362075" cy="2997700"/>
            </a:xfrm>
          </p:grpSpPr>
          <p:sp>
            <p:nvSpPr>
              <p:cNvPr id="598" name="Google Shape;598;p35"/>
              <p:cNvSpPr/>
              <p:nvPr/>
            </p:nvSpPr>
            <p:spPr>
              <a:xfrm>
                <a:off x="6316763" y="4303775"/>
                <a:ext cx="139075" cy="260050"/>
              </a:xfrm>
              <a:custGeom>
                <a:avLst/>
                <a:gdLst/>
                <a:ahLst/>
                <a:cxnLst/>
                <a:rect l="l" t="t" r="r" b="b"/>
                <a:pathLst>
                  <a:path w="5563" h="10402" extrusionOk="0">
                    <a:moveTo>
                      <a:pt x="3685" y="0"/>
                    </a:moveTo>
                    <a:lnTo>
                      <a:pt x="1" y="9680"/>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6316763" y="4303775"/>
                <a:ext cx="139075" cy="260050"/>
              </a:xfrm>
              <a:custGeom>
                <a:avLst/>
                <a:gdLst/>
                <a:ahLst/>
                <a:cxnLst/>
                <a:rect l="l" t="t" r="r" b="b"/>
                <a:pathLst>
                  <a:path w="5563" h="10402" fill="none" extrusionOk="0">
                    <a:moveTo>
                      <a:pt x="3685" y="0"/>
                    </a:moveTo>
                    <a:lnTo>
                      <a:pt x="1" y="9680"/>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372738" y="4325450"/>
                <a:ext cx="139075" cy="260050"/>
              </a:xfrm>
              <a:custGeom>
                <a:avLst/>
                <a:gdLst/>
                <a:ahLst/>
                <a:cxnLst/>
                <a:rect l="l" t="t" r="r" b="b"/>
                <a:pathLst>
                  <a:path w="5563" h="10402" extrusionOk="0">
                    <a:moveTo>
                      <a:pt x="3685" y="0"/>
                    </a:moveTo>
                    <a:lnTo>
                      <a:pt x="1" y="9679"/>
                    </a:lnTo>
                    <a:lnTo>
                      <a:pt x="1879" y="10402"/>
                    </a:lnTo>
                    <a:lnTo>
                      <a:pt x="5563" y="795"/>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6372738" y="4325450"/>
                <a:ext cx="139075" cy="260050"/>
              </a:xfrm>
              <a:custGeom>
                <a:avLst/>
                <a:gdLst/>
                <a:ahLst/>
                <a:cxnLst/>
                <a:rect l="l" t="t" r="r" b="b"/>
                <a:pathLst>
                  <a:path w="5563" h="10402" fill="none" extrusionOk="0">
                    <a:moveTo>
                      <a:pt x="3685" y="0"/>
                    </a:moveTo>
                    <a:lnTo>
                      <a:pt x="1" y="9679"/>
                    </a:lnTo>
                    <a:lnTo>
                      <a:pt x="1879" y="10402"/>
                    </a:lnTo>
                    <a:lnTo>
                      <a:pt x="5563" y="795"/>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428738" y="4347100"/>
                <a:ext cx="139075" cy="260075"/>
              </a:xfrm>
              <a:custGeom>
                <a:avLst/>
                <a:gdLst/>
                <a:ahLst/>
                <a:cxnLst/>
                <a:rect l="l" t="t" r="r" b="b"/>
                <a:pathLst>
                  <a:path w="5563" h="10403" extrusionOk="0">
                    <a:moveTo>
                      <a:pt x="3684" y="1"/>
                    </a:moveTo>
                    <a:lnTo>
                      <a:pt x="0" y="9680"/>
                    </a:lnTo>
                    <a:lnTo>
                      <a:pt x="1878" y="10403"/>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6428738" y="4347100"/>
                <a:ext cx="139075" cy="260075"/>
              </a:xfrm>
              <a:custGeom>
                <a:avLst/>
                <a:gdLst/>
                <a:ahLst/>
                <a:cxnLst/>
                <a:rect l="l" t="t" r="r" b="b"/>
                <a:pathLst>
                  <a:path w="5563" h="10403" fill="none" extrusionOk="0">
                    <a:moveTo>
                      <a:pt x="3684" y="1"/>
                    </a:moveTo>
                    <a:lnTo>
                      <a:pt x="0" y="9680"/>
                    </a:lnTo>
                    <a:lnTo>
                      <a:pt x="1878" y="10403"/>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6484713" y="4368775"/>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6484713" y="4368775"/>
                <a:ext cx="139075" cy="260075"/>
              </a:xfrm>
              <a:custGeom>
                <a:avLst/>
                <a:gdLst/>
                <a:ahLst/>
                <a:cxnLst/>
                <a:rect l="l" t="t" r="r" b="b"/>
                <a:pathLst>
                  <a:path w="5563" h="10403" fill="none" extrusionOk="0">
                    <a:moveTo>
                      <a:pt x="3684" y="1"/>
                    </a:moveTo>
                    <a:lnTo>
                      <a:pt x="0" y="9680"/>
                    </a:lnTo>
                    <a:lnTo>
                      <a:pt x="1878" y="10402"/>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6540688" y="4390450"/>
                <a:ext cx="139075" cy="260075"/>
              </a:xfrm>
              <a:custGeom>
                <a:avLst/>
                <a:gdLst/>
                <a:ahLst/>
                <a:cxnLst/>
                <a:rect l="l" t="t" r="r" b="b"/>
                <a:pathLst>
                  <a:path w="5563" h="10403" extrusionOk="0">
                    <a:moveTo>
                      <a:pt x="3685" y="1"/>
                    </a:moveTo>
                    <a:lnTo>
                      <a:pt x="1" y="9608"/>
                    </a:lnTo>
                    <a:lnTo>
                      <a:pt x="1879" y="10402"/>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6540688" y="4390450"/>
                <a:ext cx="139075" cy="260075"/>
              </a:xfrm>
              <a:custGeom>
                <a:avLst/>
                <a:gdLst/>
                <a:ahLst/>
                <a:cxnLst/>
                <a:rect l="l" t="t" r="r" b="b"/>
                <a:pathLst>
                  <a:path w="5563" h="10403" fill="none" extrusionOk="0">
                    <a:moveTo>
                      <a:pt x="3685" y="1"/>
                    </a:moveTo>
                    <a:lnTo>
                      <a:pt x="1" y="9608"/>
                    </a:lnTo>
                    <a:lnTo>
                      <a:pt x="1879" y="10402"/>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596663" y="4412125"/>
                <a:ext cx="139075" cy="260050"/>
              </a:xfrm>
              <a:custGeom>
                <a:avLst/>
                <a:gdLst/>
                <a:ahLst/>
                <a:cxnLst/>
                <a:rect l="l" t="t" r="r" b="b"/>
                <a:pathLst>
                  <a:path w="5563" h="10402" extrusionOk="0">
                    <a:moveTo>
                      <a:pt x="3685" y="0"/>
                    </a:moveTo>
                    <a:lnTo>
                      <a:pt x="1" y="9607"/>
                    </a:lnTo>
                    <a:lnTo>
                      <a:pt x="1879" y="10402"/>
                    </a:lnTo>
                    <a:lnTo>
                      <a:pt x="5563" y="723"/>
                    </a:lnTo>
                    <a:lnTo>
                      <a:pt x="3685"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596663" y="4412125"/>
                <a:ext cx="139075" cy="260050"/>
              </a:xfrm>
              <a:custGeom>
                <a:avLst/>
                <a:gdLst/>
                <a:ahLst/>
                <a:cxnLst/>
                <a:rect l="l" t="t" r="r" b="b"/>
                <a:pathLst>
                  <a:path w="5563" h="10402" fill="none" extrusionOk="0">
                    <a:moveTo>
                      <a:pt x="3685" y="0"/>
                    </a:moveTo>
                    <a:lnTo>
                      <a:pt x="1" y="9607"/>
                    </a:lnTo>
                    <a:lnTo>
                      <a:pt x="1879" y="10402"/>
                    </a:lnTo>
                    <a:lnTo>
                      <a:pt x="5563" y="723"/>
                    </a:lnTo>
                    <a:lnTo>
                      <a:pt x="36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6652663" y="4433800"/>
                <a:ext cx="139075" cy="258250"/>
              </a:xfrm>
              <a:custGeom>
                <a:avLst/>
                <a:gdLst/>
                <a:ahLst/>
                <a:cxnLst/>
                <a:rect l="l" t="t" r="r" b="b"/>
                <a:pathLst>
                  <a:path w="5563" h="10330" extrusionOk="0">
                    <a:moveTo>
                      <a:pt x="3684" y="0"/>
                    </a:moveTo>
                    <a:lnTo>
                      <a:pt x="0" y="9607"/>
                    </a:lnTo>
                    <a:lnTo>
                      <a:pt x="1878" y="10330"/>
                    </a:lnTo>
                    <a:lnTo>
                      <a:pt x="5562" y="722"/>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6652663" y="4433800"/>
                <a:ext cx="139075" cy="258250"/>
              </a:xfrm>
              <a:custGeom>
                <a:avLst/>
                <a:gdLst/>
                <a:ahLst/>
                <a:cxnLst/>
                <a:rect l="l" t="t" r="r" b="b"/>
                <a:pathLst>
                  <a:path w="5563" h="10330" fill="none" extrusionOk="0">
                    <a:moveTo>
                      <a:pt x="3684" y="0"/>
                    </a:moveTo>
                    <a:lnTo>
                      <a:pt x="0" y="9607"/>
                    </a:lnTo>
                    <a:lnTo>
                      <a:pt x="1878" y="10330"/>
                    </a:lnTo>
                    <a:lnTo>
                      <a:pt x="5562" y="722"/>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6708638" y="44554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6708638" y="4455450"/>
                <a:ext cx="139075" cy="258275"/>
              </a:xfrm>
              <a:custGeom>
                <a:avLst/>
                <a:gdLst/>
                <a:ahLst/>
                <a:cxnLst/>
                <a:rect l="l" t="t" r="r" b="b"/>
                <a:pathLst>
                  <a:path w="5563" h="10331" fill="none" extrusionOk="0">
                    <a:moveTo>
                      <a:pt x="3684" y="1"/>
                    </a:moveTo>
                    <a:lnTo>
                      <a:pt x="0" y="9608"/>
                    </a:lnTo>
                    <a:lnTo>
                      <a:pt x="1878" y="10330"/>
                    </a:lnTo>
                    <a:lnTo>
                      <a:pt x="5562"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6764613" y="4477125"/>
                <a:ext cx="139075" cy="258275"/>
              </a:xfrm>
              <a:custGeom>
                <a:avLst/>
                <a:gdLst/>
                <a:ahLst/>
                <a:cxnLst/>
                <a:rect l="l" t="t" r="r" b="b"/>
                <a:pathLst>
                  <a:path w="5563" h="10331"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6764613" y="4477125"/>
                <a:ext cx="139075" cy="258275"/>
              </a:xfrm>
              <a:custGeom>
                <a:avLst/>
                <a:gdLst/>
                <a:ahLst/>
                <a:cxnLst/>
                <a:rect l="l" t="t" r="r" b="b"/>
                <a:pathLst>
                  <a:path w="5563" h="10331"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820588" y="44988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6820588" y="4498800"/>
                <a:ext cx="139075" cy="258250"/>
              </a:xfrm>
              <a:custGeom>
                <a:avLst/>
                <a:gdLst/>
                <a:ahLst/>
                <a:cxnLst/>
                <a:rect l="l" t="t" r="r" b="b"/>
                <a:pathLst>
                  <a:path w="5563" h="10330" fill="none" extrusionOk="0">
                    <a:moveTo>
                      <a:pt x="3685" y="1"/>
                    </a:moveTo>
                    <a:lnTo>
                      <a:pt x="1" y="9608"/>
                    </a:lnTo>
                    <a:lnTo>
                      <a:pt x="1879" y="10330"/>
                    </a:lnTo>
                    <a:lnTo>
                      <a:pt x="5563"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6876588" y="4520475"/>
                <a:ext cx="139075" cy="258250"/>
              </a:xfrm>
              <a:custGeom>
                <a:avLst/>
                <a:gdLst/>
                <a:ahLst/>
                <a:cxnLst/>
                <a:rect l="l" t="t" r="r" b="b"/>
                <a:pathLst>
                  <a:path w="5563" h="10330" extrusionOk="0">
                    <a:moveTo>
                      <a:pt x="3684" y="0"/>
                    </a:moveTo>
                    <a:lnTo>
                      <a:pt x="0" y="9607"/>
                    </a:lnTo>
                    <a:lnTo>
                      <a:pt x="1878" y="10330"/>
                    </a:lnTo>
                    <a:lnTo>
                      <a:pt x="5562"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6876588" y="4520475"/>
                <a:ext cx="139075" cy="258250"/>
              </a:xfrm>
              <a:custGeom>
                <a:avLst/>
                <a:gdLst/>
                <a:ahLst/>
                <a:cxnLst/>
                <a:rect l="l" t="t" r="r" b="b"/>
                <a:pathLst>
                  <a:path w="5563" h="10330" fill="none" extrusionOk="0">
                    <a:moveTo>
                      <a:pt x="3684" y="0"/>
                    </a:moveTo>
                    <a:lnTo>
                      <a:pt x="0" y="9607"/>
                    </a:lnTo>
                    <a:lnTo>
                      <a:pt x="1878" y="10330"/>
                    </a:lnTo>
                    <a:lnTo>
                      <a:pt x="5562"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6932563" y="4542150"/>
                <a:ext cx="140875" cy="258250"/>
              </a:xfrm>
              <a:custGeom>
                <a:avLst/>
                <a:gdLst/>
                <a:ahLst/>
                <a:cxnLst/>
                <a:rect l="l" t="t" r="r" b="b"/>
                <a:pathLst>
                  <a:path w="5635" h="10330" extrusionOk="0">
                    <a:moveTo>
                      <a:pt x="3684" y="0"/>
                    </a:moveTo>
                    <a:lnTo>
                      <a:pt x="0" y="9607"/>
                    </a:lnTo>
                    <a:lnTo>
                      <a:pt x="1878" y="10330"/>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6932563" y="4542150"/>
                <a:ext cx="140875" cy="258250"/>
              </a:xfrm>
              <a:custGeom>
                <a:avLst/>
                <a:gdLst/>
                <a:ahLst/>
                <a:cxnLst/>
                <a:rect l="l" t="t" r="r" b="b"/>
                <a:pathLst>
                  <a:path w="5635" h="10330" fill="none" extrusionOk="0">
                    <a:moveTo>
                      <a:pt x="3684" y="0"/>
                    </a:moveTo>
                    <a:lnTo>
                      <a:pt x="0" y="9607"/>
                    </a:lnTo>
                    <a:lnTo>
                      <a:pt x="1878" y="10330"/>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6988538" y="4563800"/>
                <a:ext cx="140875" cy="258275"/>
              </a:xfrm>
              <a:custGeom>
                <a:avLst/>
                <a:gdLst/>
                <a:ahLst/>
                <a:cxnLst/>
                <a:rect l="l" t="t" r="r" b="b"/>
                <a:pathLst>
                  <a:path w="5635"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6988538" y="4563800"/>
                <a:ext cx="140875" cy="258275"/>
              </a:xfrm>
              <a:custGeom>
                <a:avLst/>
                <a:gdLst/>
                <a:ahLst/>
                <a:cxnLst/>
                <a:rect l="l" t="t" r="r" b="b"/>
                <a:pathLst>
                  <a:path w="5635"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7044513" y="4585475"/>
                <a:ext cx="140900" cy="258275"/>
              </a:xfrm>
              <a:custGeom>
                <a:avLst/>
                <a:gdLst/>
                <a:ahLst/>
                <a:cxnLst/>
                <a:rect l="l" t="t" r="r" b="b"/>
                <a:pathLst>
                  <a:path w="5636" h="10331" extrusionOk="0">
                    <a:moveTo>
                      <a:pt x="3685" y="1"/>
                    </a:moveTo>
                    <a:lnTo>
                      <a:pt x="1" y="9608"/>
                    </a:lnTo>
                    <a:lnTo>
                      <a:pt x="1879" y="10330"/>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7044513" y="4585475"/>
                <a:ext cx="140900" cy="258275"/>
              </a:xfrm>
              <a:custGeom>
                <a:avLst/>
                <a:gdLst/>
                <a:ahLst/>
                <a:cxnLst/>
                <a:rect l="l" t="t" r="r" b="b"/>
                <a:pathLst>
                  <a:path w="5636" h="10331" fill="none" extrusionOk="0">
                    <a:moveTo>
                      <a:pt x="3685" y="1"/>
                    </a:moveTo>
                    <a:lnTo>
                      <a:pt x="1" y="9608"/>
                    </a:lnTo>
                    <a:lnTo>
                      <a:pt x="1879" y="10330"/>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7100513" y="4605350"/>
                <a:ext cx="140875" cy="260075"/>
              </a:xfrm>
              <a:custGeom>
                <a:avLst/>
                <a:gdLst/>
                <a:ahLst/>
                <a:cxnLst/>
                <a:rect l="l" t="t" r="r" b="b"/>
                <a:pathLst>
                  <a:path w="5635" h="10403" extrusionOk="0">
                    <a:moveTo>
                      <a:pt x="3684" y="0"/>
                    </a:moveTo>
                    <a:lnTo>
                      <a:pt x="0" y="9680"/>
                    </a:lnTo>
                    <a:lnTo>
                      <a:pt x="1878" y="10402"/>
                    </a:lnTo>
                    <a:lnTo>
                      <a:pt x="5634"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7100513" y="4605350"/>
                <a:ext cx="140875" cy="260075"/>
              </a:xfrm>
              <a:custGeom>
                <a:avLst/>
                <a:gdLst/>
                <a:ahLst/>
                <a:cxnLst/>
                <a:rect l="l" t="t" r="r" b="b"/>
                <a:pathLst>
                  <a:path w="5635" h="10403" fill="none" extrusionOk="0">
                    <a:moveTo>
                      <a:pt x="3684" y="0"/>
                    </a:moveTo>
                    <a:lnTo>
                      <a:pt x="0" y="9680"/>
                    </a:lnTo>
                    <a:lnTo>
                      <a:pt x="1878" y="10402"/>
                    </a:lnTo>
                    <a:lnTo>
                      <a:pt x="5634"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7156488" y="4627025"/>
                <a:ext cx="140875" cy="260050"/>
              </a:xfrm>
              <a:custGeom>
                <a:avLst/>
                <a:gdLst/>
                <a:ahLst/>
                <a:cxnLst/>
                <a:rect l="l" t="t" r="r" b="b"/>
                <a:pathLst>
                  <a:path w="5635" h="10402" extrusionOk="0">
                    <a:moveTo>
                      <a:pt x="3684" y="0"/>
                    </a:moveTo>
                    <a:lnTo>
                      <a:pt x="0" y="9679"/>
                    </a:lnTo>
                    <a:lnTo>
                      <a:pt x="1878" y="10402"/>
                    </a:lnTo>
                    <a:lnTo>
                      <a:pt x="5635" y="795"/>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7156488" y="4627025"/>
                <a:ext cx="140875" cy="260050"/>
              </a:xfrm>
              <a:custGeom>
                <a:avLst/>
                <a:gdLst/>
                <a:ahLst/>
                <a:cxnLst/>
                <a:rect l="l" t="t" r="r" b="b"/>
                <a:pathLst>
                  <a:path w="5635" h="10402" fill="none" extrusionOk="0">
                    <a:moveTo>
                      <a:pt x="3684" y="0"/>
                    </a:moveTo>
                    <a:lnTo>
                      <a:pt x="0" y="9679"/>
                    </a:lnTo>
                    <a:lnTo>
                      <a:pt x="1878" y="10402"/>
                    </a:lnTo>
                    <a:lnTo>
                      <a:pt x="5635" y="795"/>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7212463" y="4648675"/>
                <a:ext cx="140875" cy="260075"/>
              </a:xfrm>
              <a:custGeom>
                <a:avLst/>
                <a:gdLst/>
                <a:ahLst/>
                <a:cxnLst/>
                <a:rect l="l" t="t" r="r" b="b"/>
                <a:pathLst>
                  <a:path w="5635" h="10403" extrusionOk="0">
                    <a:moveTo>
                      <a:pt x="3684" y="1"/>
                    </a:moveTo>
                    <a:lnTo>
                      <a:pt x="1" y="9680"/>
                    </a:lnTo>
                    <a:lnTo>
                      <a:pt x="1879" y="10403"/>
                    </a:lnTo>
                    <a:lnTo>
                      <a:pt x="5635" y="796"/>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7212463" y="4648675"/>
                <a:ext cx="140875" cy="260075"/>
              </a:xfrm>
              <a:custGeom>
                <a:avLst/>
                <a:gdLst/>
                <a:ahLst/>
                <a:cxnLst/>
                <a:rect l="l" t="t" r="r" b="b"/>
                <a:pathLst>
                  <a:path w="5635" h="10403" fill="none" extrusionOk="0">
                    <a:moveTo>
                      <a:pt x="3684" y="1"/>
                    </a:moveTo>
                    <a:lnTo>
                      <a:pt x="1" y="9680"/>
                    </a:lnTo>
                    <a:lnTo>
                      <a:pt x="1879" y="10403"/>
                    </a:lnTo>
                    <a:lnTo>
                      <a:pt x="5635" y="796"/>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7268438" y="4670350"/>
                <a:ext cx="140900" cy="260075"/>
              </a:xfrm>
              <a:custGeom>
                <a:avLst/>
                <a:gdLst/>
                <a:ahLst/>
                <a:cxnLst/>
                <a:rect l="l" t="t" r="r" b="b"/>
                <a:pathLst>
                  <a:path w="5636" h="10403" extrusionOk="0">
                    <a:moveTo>
                      <a:pt x="3685" y="1"/>
                    </a:moveTo>
                    <a:lnTo>
                      <a:pt x="1" y="9680"/>
                    </a:lnTo>
                    <a:lnTo>
                      <a:pt x="1879" y="10402"/>
                    </a:lnTo>
                    <a:lnTo>
                      <a:pt x="5635" y="723"/>
                    </a:lnTo>
                    <a:lnTo>
                      <a:pt x="3685"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7268438" y="4670350"/>
                <a:ext cx="140900" cy="260075"/>
              </a:xfrm>
              <a:custGeom>
                <a:avLst/>
                <a:gdLst/>
                <a:ahLst/>
                <a:cxnLst/>
                <a:rect l="l" t="t" r="r" b="b"/>
                <a:pathLst>
                  <a:path w="5636" h="10403" fill="none" extrusionOk="0">
                    <a:moveTo>
                      <a:pt x="3685" y="1"/>
                    </a:moveTo>
                    <a:lnTo>
                      <a:pt x="1" y="9680"/>
                    </a:lnTo>
                    <a:lnTo>
                      <a:pt x="1879" y="10402"/>
                    </a:lnTo>
                    <a:lnTo>
                      <a:pt x="5635" y="723"/>
                    </a:lnTo>
                    <a:lnTo>
                      <a:pt x="36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7324438" y="4692025"/>
                <a:ext cx="140875" cy="260075"/>
              </a:xfrm>
              <a:custGeom>
                <a:avLst/>
                <a:gdLst/>
                <a:ahLst/>
                <a:cxnLst/>
                <a:rect l="l" t="t" r="r" b="b"/>
                <a:pathLst>
                  <a:path w="5635" h="10403" extrusionOk="0">
                    <a:moveTo>
                      <a:pt x="3684" y="1"/>
                    </a:moveTo>
                    <a:lnTo>
                      <a:pt x="0" y="9680"/>
                    </a:lnTo>
                    <a:lnTo>
                      <a:pt x="1878" y="10402"/>
                    </a:lnTo>
                    <a:lnTo>
                      <a:pt x="5634" y="723"/>
                    </a:lnTo>
                    <a:lnTo>
                      <a:pt x="3684"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7324438" y="4692025"/>
                <a:ext cx="140875" cy="260075"/>
              </a:xfrm>
              <a:custGeom>
                <a:avLst/>
                <a:gdLst/>
                <a:ahLst/>
                <a:cxnLst/>
                <a:rect l="l" t="t" r="r" b="b"/>
                <a:pathLst>
                  <a:path w="5635" h="10403" fill="none" extrusionOk="0">
                    <a:moveTo>
                      <a:pt x="3684" y="1"/>
                    </a:moveTo>
                    <a:lnTo>
                      <a:pt x="0" y="9680"/>
                    </a:lnTo>
                    <a:lnTo>
                      <a:pt x="1878" y="10402"/>
                    </a:lnTo>
                    <a:lnTo>
                      <a:pt x="5634" y="723"/>
                    </a:lnTo>
                    <a:lnTo>
                      <a:pt x="3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7380413" y="4713700"/>
                <a:ext cx="140875" cy="260075"/>
              </a:xfrm>
              <a:custGeom>
                <a:avLst/>
                <a:gdLst/>
                <a:ahLst/>
                <a:cxnLst/>
                <a:rect l="l" t="t" r="r" b="b"/>
                <a:pathLst>
                  <a:path w="5635" h="10403" extrusionOk="0">
                    <a:moveTo>
                      <a:pt x="3684" y="0"/>
                    </a:moveTo>
                    <a:lnTo>
                      <a:pt x="0" y="9607"/>
                    </a:lnTo>
                    <a:lnTo>
                      <a:pt x="1878"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7380413" y="4713700"/>
                <a:ext cx="140875" cy="260075"/>
              </a:xfrm>
              <a:custGeom>
                <a:avLst/>
                <a:gdLst/>
                <a:ahLst/>
                <a:cxnLst/>
                <a:rect l="l" t="t" r="r" b="b"/>
                <a:pathLst>
                  <a:path w="5635" h="10403" fill="none" extrusionOk="0">
                    <a:moveTo>
                      <a:pt x="3684" y="0"/>
                    </a:moveTo>
                    <a:lnTo>
                      <a:pt x="0" y="9607"/>
                    </a:lnTo>
                    <a:lnTo>
                      <a:pt x="1878"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436388" y="4735375"/>
                <a:ext cx="140875" cy="260050"/>
              </a:xfrm>
              <a:custGeom>
                <a:avLst/>
                <a:gdLst/>
                <a:ahLst/>
                <a:cxnLst/>
                <a:rect l="l" t="t" r="r" b="b"/>
                <a:pathLst>
                  <a:path w="5635" h="10402" extrusionOk="0">
                    <a:moveTo>
                      <a:pt x="3684" y="0"/>
                    </a:moveTo>
                    <a:lnTo>
                      <a:pt x="1" y="9607"/>
                    </a:lnTo>
                    <a:lnTo>
                      <a:pt x="1879" y="10402"/>
                    </a:lnTo>
                    <a:lnTo>
                      <a:pt x="5635" y="723"/>
                    </a:lnTo>
                    <a:lnTo>
                      <a:pt x="368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7436388" y="4735375"/>
                <a:ext cx="140875" cy="260050"/>
              </a:xfrm>
              <a:custGeom>
                <a:avLst/>
                <a:gdLst/>
                <a:ahLst/>
                <a:cxnLst/>
                <a:rect l="l" t="t" r="r" b="b"/>
                <a:pathLst>
                  <a:path w="5635" h="10402" fill="none" extrusionOk="0">
                    <a:moveTo>
                      <a:pt x="3684" y="0"/>
                    </a:moveTo>
                    <a:lnTo>
                      <a:pt x="1" y="9607"/>
                    </a:lnTo>
                    <a:lnTo>
                      <a:pt x="1879" y="10402"/>
                    </a:lnTo>
                    <a:lnTo>
                      <a:pt x="5635" y="723"/>
                    </a:lnTo>
                    <a:lnTo>
                      <a:pt x="36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7337063" y="4672175"/>
                <a:ext cx="74075" cy="133650"/>
              </a:xfrm>
              <a:custGeom>
                <a:avLst/>
                <a:gdLst/>
                <a:ahLst/>
                <a:cxnLst/>
                <a:rect l="l" t="t" r="r" b="b"/>
                <a:pathLst>
                  <a:path w="2963" h="5346" extrusionOk="0">
                    <a:moveTo>
                      <a:pt x="1951" y="0"/>
                    </a:moveTo>
                    <a:lnTo>
                      <a:pt x="1" y="4984"/>
                    </a:lnTo>
                    <a:lnTo>
                      <a:pt x="1012" y="5345"/>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6304138" y="4291125"/>
                <a:ext cx="139075" cy="260075"/>
              </a:xfrm>
              <a:custGeom>
                <a:avLst/>
                <a:gdLst/>
                <a:ahLst/>
                <a:cxnLst/>
                <a:rect l="l" t="t" r="r" b="b"/>
                <a:pathLst>
                  <a:path w="5563" h="10403" extrusionOk="0">
                    <a:moveTo>
                      <a:pt x="3684" y="1"/>
                    </a:moveTo>
                    <a:lnTo>
                      <a:pt x="0" y="9680"/>
                    </a:lnTo>
                    <a:lnTo>
                      <a:pt x="1878" y="10402"/>
                    </a:lnTo>
                    <a:lnTo>
                      <a:pt x="5562"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6360113" y="4312800"/>
                <a:ext cx="139075" cy="260075"/>
              </a:xfrm>
              <a:custGeom>
                <a:avLst/>
                <a:gdLst/>
                <a:ahLst/>
                <a:cxnLst/>
                <a:rect l="l" t="t" r="r" b="b"/>
                <a:pathLst>
                  <a:path w="5563" h="10403" extrusionOk="0">
                    <a:moveTo>
                      <a:pt x="3684" y="1"/>
                    </a:moveTo>
                    <a:lnTo>
                      <a:pt x="0" y="9680"/>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6416088" y="4334475"/>
                <a:ext cx="139075" cy="260050"/>
              </a:xfrm>
              <a:custGeom>
                <a:avLst/>
                <a:gdLst/>
                <a:ahLst/>
                <a:cxnLst/>
                <a:rect l="l" t="t" r="r" b="b"/>
                <a:pathLst>
                  <a:path w="5563" h="10402" extrusionOk="0">
                    <a:moveTo>
                      <a:pt x="3684" y="0"/>
                    </a:moveTo>
                    <a:lnTo>
                      <a:pt x="1" y="9680"/>
                    </a:lnTo>
                    <a:lnTo>
                      <a:pt x="1879" y="10402"/>
                    </a:lnTo>
                    <a:lnTo>
                      <a:pt x="5563" y="723"/>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6472063" y="4356150"/>
                <a:ext cx="139075" cy="260050"/>
              </a:xfrm>
              <a:custGeom>
                <a:avLst/>
                <a:gdLst/>
                <a:ahLst/>
                <a:cxnLst/>
                <a:rect l="l" t="t" r="r" b="b"/>
                <a:pathLst>
                  <a:path w="5563" h="10402" extrusionOk="0">
                    <a:moveTo>
                      <a:pt x="3685" y="0"/>
                    </a:moveTo>
                    <a:lnTo>
                      <a:pt x="1" y="9607"/>
                    </a:lnTo>
                    <a:lnTo>
                      <a:pt x="1879" y="10402"/>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6528063" y="4377800"/>
                <a:ext cx="139050" cy="260075"/>
              </a:xfrm>
              <a:custGeom>
                <a:avLst/>
                <a:gdLst/>
                <a:ahLst/>
                <a:cxnLst/>
                <a:rect l="l" t="t" r="r" b="b"/>
                <a:pathLst>
                  <a:path w="5562" h="10403" extrusionOk="0">
                    <a:moveTo>
                      <a:pt x="3684" y="1"/>
                    </a:moveTo>
                    <a:lnTo>
                      <a:pt x="0" y="9608"/>
                    </a:lnTo>
                    <a:lnTo>
                      <a:pt x="1878" y="10403"/>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6584038" y="4399475"/>
                <a:ext cx="139075" cy="260075"/>
              </a:xfrm>
              <a:custGeom>
                <a:avLst/>
                <a:gdLst/>
                <a:ahLst/>
                <a:cxnLst/>
                <a:rect l="l" t="t" r="r" b="b"/>
                <a:pathLst>
                  <a:path w="5563" h="10403" extrusionOk="0">
                    <a:moveTo>
                      <a:pt x="3684" y="1"/>
                    </a:moveTo>
                    <a:lnTo>
                      <a:pt x="0" y="9608"/>
                    </a:lnTo>
                    <a:lnTo>
                      <a:pt x="1878" y="10402"/>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6640013" y="4421150"/>
                <a:ext cx="139075" cy="258250"/>
              </a:xfrm>
              <a:custGeom>
                <a:avLst/>
                <a:gdLst/>
                <a:ahLst/>
                <a:cxnLst/>
                <a:rect l="l" t="t" r="r" b="b"/>
                <a:pathLst>
                  <a:path w="5563" h="10330"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6695988" y="4442825"/>
                <a:ext cx="139075" cy="258250"/>
              </a:xfrm>
              <a:custGeom>
                <a:avLst/>
                <a:gdLst/>
                <a:ahLst/>
                <a:cxnLst/>
                <a:rect l="l" t="t" r="r" b="b"/>
                <a:pathLst>
                  <a:path w="5563" h="10330" extrusionOk="0">
                    <a:moveTo>
                      <a:pt x="3685" y="0"/>
                    </a:moveTo>
                    <a:lnTo>
                      <a:pt x="1" y="9607"/>
                    </a:lnTo>
                    <a:lnTo>
                      <a:pt x="1879" y="10330"/>
                    </a:lnTo>
                    <a:lnTo>
                      <a:pt x="5563"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6751963" y="4464500"/>
                <a:ext cx="139075" cy="258250"/>
              </a:xfrm>
              <a:custGeom>
                <a:avLst/>
                <a:gdLst/>
                <a:ahLst/>
                <a:cxnLst/>
                <a:rect l="l" t="t" r="r" b="b"/>
                <a:pathLst>
                  <a:path w="5563" h="10330" extrusionOk="0">
                    <a:moveTo>
                      <a:pt x="3685" y="0"/>
                    </a:moveTo>
                    <a:lnTo>
                      <a:pt x="1" y="9607"/>
                    </a:lnTo>
                    <a:lnTo>
                      <a:pt x="1879" y="10330"/>
                    </a:lnTo>
                    <a:lnTo>
                      <a:pt x="5563" y="722"/>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6807963" y="4486150"/>
                <a:ext cx="139075" cy="258275"/>
              </a:xfrm>
              <a:custGeom>
                <a:avLst/>
                <a:gdLst/>
                <a:ahLst/>
                <a:cxnLst/>
                <a:rect l="l" t="t" r="r" b="b"/>
                <a:pathLst>
                  <a:path w="5563" h="10331" extrusionOk="0">
                    <a:moveTo>
                      <a:pt x="3684" y="1"/>
                    </a:moveTo>
                    <a:lnTo>
                      <a:pt x="0" y="9608"/>
                    </a:lnTo>
                    <a:lnTo>
                      <a:pt x="1878"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6863938" y="4507825"/>
                <a:ext cx="139075" cy="258275"/>
              </a:xfrm>
              <a:custGeom>
                <a:avLst/>
                <a:gdLst/>
                <a:ahLst/>
                <a:cxnLst/>
                <a:rect l="l" t="t" r="r" b="b"/>
                <a:pathLst>
                  <a:path w="5563" h="10331" extrusionOk="0">
                    <a:moveTo>
                      <a:pt x="3684" y="1"/>
                    </a:moveTo>
                    <a:lnTo>
                      <a:pt x="0" y="9608"/>
                    </a:lnTo>
                    <a:lnTo>
                      <a:pt x="1879" y="10330"/>
                    </a:lnTo>
                    <a:lnTo>
                      <a:pt x="5562"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6919913" y="4529500"/>
                <a:ext cx="139075" cy="258250"/>
              </a:xfrm>
              <a:custGeom>
                <a:avLst/>
                <a:gdLst/>
                <a:ahLst/>
                <a:cxnLst/>
                <a:rect l="l" t="t" r="r" b="b"/>
                <a:pathLst>
                  <a:path w="5563" h="10330" extrusionOk="0">
                    <a:moveTo>
                      <a:pt x="3685" y="1"/>
                    </a:moveTo>
                    <a:lnTo>
                      <a:pt x="1" y="9608"/>
                    </a:lnTo>
                    <a:lnTo>
                      <a:pt x="1879" y="10330"/>
                    </a:lnTo>
                    <a:lnTo>
                      <a:pt x="5563"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6975888" y="4551175"/>
                <a:ext cx="140900" cy="258250"/>
              </a:xfrm>
              <a:custGeom>
                <a:avLst/>
                <a:gdLst/>
                <a:ahLst/>
                <a:cxnLst/>
                <a:rect l="l" t="t" r="r" b="b"/>
                <a:pathLst>
                  <a:path w="5636" h="10330" extrusionOk="0">
                    <a:moveTo>
                      <a:pt x="3685" y="0"/>
                    </a:moveTo>
                    <a:lnTo>
                      <a:pt x="1" y="9607"/>
                    </a:lnTo>
                    <a:lnTo>
                      <a:pt x="1879" y="10330"/>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031888" y="4572850"/>
                <a:ext cx="140875" cy="258250"/>
              </a:xfrm>
              <a:custGeom>
                <a:avLst/>
                <a:gdLst/>
                <a:ahLst/>
                <a:cxnLst/>
                <a:rect l="l" t="t" r="r" b="b"/>
                <a:pathLst>
                  <a:path w="5635" h="10330" extrusionOk="0">
                    <a:moveTo>
                      <a:pt x="3684" y="0"/>
                    </a:moveTo>
                    <a:lnTo>
                      <a:pt x="0" y="9607"/>
                    </a:lnTo>
                    <a:lnTo>
                      <a:pt x="1878" y="10330"/>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7087863" y="4592700"/>
                <a:ext cx="140875" cy="260075"/>
              </a:xfrm>
              <a:custGeom>
                <a:avLst/>
                <a:gdLst/>
                <a:ahLst/>
                <a:cxnLst/>
                <a:rect l="l" t="t" r="r" b="b"/>
                <a:pathLst>
                  <a:path w="5635" h="10403" extrusionOk="0">
                    <a:moveTo>
                      <a:pt x="3684" y="1"/>
                    </a:moveTo>
                    <a:lnTo>
                      <a:pt x="0" y="9680"/>
                    </a:lnTo>
                    <a:lnTo>
                      <a:pt x="1879" y="10402"/>
                    </a:lnTo>
                    <a:lnTo>
                      <a:pt x="5635" y="795"/>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7143838" y="4614375"/>
                <a:ext cx="140875" cy="260075"/>
              </a:xfrm>
              <a:custGeom>
                <a:avLst/>
                <a:gdLst/>
                <a:ahLst/>
                <a:cxnLst/>
                <a:rect l="l" t="t" r="r" b="b"/>
                <a:pathLst>
                  <a:path w="5635" h="10403" extrusionOk="0">
                    <a:moveTo>
                      <a:pt x="3685" y="1"/>
                    </a:moveTo>
                    <a:lnTo>
                      <a:pt x="1" y="9680"/>
                    </a:lnTo>
                    <a:lnTo>
                      <a:pt x="1879" y="10402"/>
                    </a:lnTo>
                    <a:lnTo>
                      <a:pt x="5635" y="795"/>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7199813" y="4636050"/>
                <a:ext cx="140900" cy="260050"/>
              </a:xfrm>
              <a:custGeom>
                <a:avLst/>
                <a:gdLst/>
                <a:ahLst/>
                <a:cxnLst/>
                <a:rect l="l" t="t" r="r" b="b"/>
                <a:pathLst>
                  <a:path w="5636" h="10402" extrusionOk="0">
                    <a:moveTo>
                      <a:pt x="3685" y="0"/>
                    </a:moveTo>
                    <a:lnTo>
                      <a:pt x="1" y="9680"/>
                    </a:lnTo>
                    <a:lnTo>
                      <a:pt x="1879" y="10402"/>
                    </a:lnTo>
                    <a:lnTo>
                      <a:pt x="5635" y="72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7255813" y="4657725"/>
                <a:ext cx="140875" cy="260050"/>
              </a:xfrm>
              <a:custGeom>
                <a:avLst/>
                <a:gdLst/>
                <a:ahLst/>
                <a:cxnLst/>
                <a:rect l="l" t="t" r="r" b="b"/>
                <a:pathLst>
                  <a:path w="5635" h="10402" extrusionOk="0">
                    <a:moveTo>
                      <a:pt x="3684" y="0"/>
                    </a:moveTo>
                    <a:lnTo>
                      <a:pt x="0" y="9679"/>
                    </a:lnTo>
                    <a:lnTo>
                      <a:pt x="1878" y="10402"/>
                    </a:lnTo>
                    <a:lnTo>
                      <a:pt x="5634" y="722"/>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311788" y="4679375"/>
                <a:ext cx="140875" cy="260075"/>
              </a:xfrm>
              <a:custGeom>
                <a:avLst/>
                <a:gdLst/>
                <a:ahLst/>
                <a:cxnLst/>
                <a:rect l="l" t="t" r="r" b="b"/>
                <a:pathLst>
                  <a:path w="5635" h="10403" extrusionOk="0">
                    <a:moveTo>
                      <a:pt x="3684" y="1"/>
                    </a:moveTo>
                    <a:lnTo>
                      <a:pt x="0" y="9608"/>
                    </a:lnTo>
                    <a:lnTo>
                      <a:pt x="1878" y="10403"/>
                    </a:lnTo>
                    <a:lnTo>
                      <a:pt x="5635" y="723"/>
                    </a:lnTo>
                    <a:lnTo>
                      <a:pt x="3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7367763" y="4701050"/>
                <a:ext cx="140875" cy="260075"/>
              </a:xfrm>
              <a:custGeom>
                <a:avLst/>
                <a:gdLst/>
                <a:ahLst/>
                <a:cxnLst/>
                <a:rect l="l" t="t" r="r" b="b"/>
                <a:pathLst>
                  <a:path w="5635" h="10403" extrusionOk="0">
                    <a:moveTo>
                      <a:pt x="3685" y="1"/>
                    </a:moveTo>
                    <a:lnTo>
                      <a:pt x="1" y="9608"/>
                    </a:lnTo>
                    <a:lnTo>
                      <a:pt x="1879" y="10402"/>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7423738" y="4722725"/>
                <a:ext cx="140900" cy="258250"/>
              </a:xfrm>
              <a:custGeom>
                <a:avLst/>
                <a:gdLst/>
                <a:ahLst/>
                <a:cxnLst/>
                <a:rect l="l" t="t" r="r" b="b"/>
                <a:pathLst>
                  <a:path w="5636" h="10330" extrusionOk="0">
                    <a:moveTo>
                      <a:pt x="3685" y="1"/>
                    </a:moveTo>
                    <a:lnTo>
                      <a:pt x="1" y="9608"/>
                    </a:lnTo>
                    <a:lnTo>
                      <a:pt x="1879" y="10330"/>
                    </a:lnTo>
                    <a:lnTo>
                      <a:pt x="5635" y="723"/>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6385388" y="4305575"/>
                <a:ext cx="72250" cy="135475"/>
              </a:xfrm>
              <a:custGeom>
                <a:avLst/>
                <a:gdLst/>
                <a:ahLst/>
                <a:cxnLst/>
                <a:rect l="l" t="t" r="r" b="b"/>
                <a:pathLst>
                  <a:path w="2890" h="5419" extrusionOk="0">
                    <a:moveTo>
                      <a:pt x="1951" y="1"/>
                    </a:moveTo>
                    <a:lnTo>
                      <a:pt x="1" y="4985"/>
                    </a:lnTo>
                    <a:lnTo>
                      <a:pt x="1012" y="5418"/>
                    </a:lnTo>
                    <a:lnTo>
                      <a:pt x="2890" y="434"/>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6439563" y="4327250"/>
                <a:ext cx="72250" cy="133650"/>
              </a:xfrm>
              <a:custGeom>
                <a:avLst/>
                <a:gdLst/>
                <a:ahLst/>
                <a:cxnLst/>
                <a:rect l="l" t="t" r="r" b="b"/>
                <a:pathLst>
                  <a:path w="2890" h="5346" extrusionOk="0">
                    <a:moveTo>
                      <a:pt x="1879" y="0"/>
                    </a:moveTo>
                    <a:lnTo>
                      <a:pt x="1" y="4984"/>
                    </a:lnTo>
                    <a:lnTo>
                      <a:pt x="1012" y="5346"/>
                    </a:lnTo>
                    <a:lnTo>
                      <a:pt x="2890" y="362"/>
                    </a:lnTo>
                    <a:lnTo>
                      <a:pt x="1879"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6553338" y="43705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6607513" y="4392250"/>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6723088" y="4435600"/>
                <a:ext cx="74050" cy="135450"/>
              </a:xfrm>
              <a:custGeom>
                <a:avLst/>
                <a:gdLst/>
                <a:ahLst/>
                <a:cxnLst/>
                <a:rect l="l" t="t" r="r" b="b"/>
                <a:pathLst>
                  <a:path w="2962" h="5418" extrusionOk="0">
                    <a:moveTo>
                      <a:pt x="1951" y="0"/>
                    </a:moveTo>
                    <a:lnTo>
                      <a:pt x="0" y="4985"/>
                    </a:lnTo>
                    <a:lnTo>
                      <a:pt x="1012"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6777263" y="4457275"/>
                <a:ext cx="72250" cy="133650"/>
              </a:xfrm>
              <a:custGeom>
                <a:avLst/>
                <a:gdLst/>
                <a:ahLst/>
                <a:cxnLst/>
                <a:rect l="l" t="t" r="r" b="b"/>
                <a:pathLst>
                  <a:path w="2890" h="5346" extrusionOk="0">
                    <a:moveTo>
                      <a:pt x="1951" y="0"/>
                    </a:moveTo>
                    <a:lnTo>
                      <a:pt x="0" y="4984"/>
                    </a:lnTo>
                    <a:lnTo>
                      <a:pt x="1012"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6835038" y="4478950"/>
                <a:ext cx="74075" cy="135450"/>
              </a:xfrm>
              <a:custGeom>
                <a:avLst/>
                <a:gdLst/>
                <a:ahLst/>
                <a:cxnLst/>
                <a:rect l="l" t="t" r="r" b="b"/>
                <a:pathLst>
                  <a:path w="2963" h="5418" extrusionOk="0">
                    <a:moveTo>
                      <a:pt x="1951" y="0"/>
                    </a:moveTo>
                    <a:lnTo>
                      <a:pt x="1" y="4984"/>
                    </a:lnTo>
                    <a:lnTo>
                      <a:pt x="1012" y="5418"/>
                    </a:lnTo>
                    <a:lnTo>
                      <a:pt x="2962" y="433"/>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6889213" y="4500600"/>
                <a:ext cx="72275" cy="133675"/>
              </a:xfrm>
              <a:custGeom>
                <a:avLst/>
                <a:gdLst/>
                <a:ahLst/>
                <a:cxnLst/>
                <a:rect l="l" t="t" r="r" b="b"/>
                <a:pathLst>
                  <a:path w="2891" h="5347" extrusionOk="0">
                    <a:moveTo>
                      <a:pt x="1951" y="1"/>
                    </a:moveTo>
                    <a:lnTo>
                      <a:pt x="1"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6943388" y="4520475"/>
                <a:ext cx="72275" cy="133650"/>
              </a:xfrm>
              <a:custGeom>
                <a:avLst/>
                <a:gdLst/>
                <a:ahLst/>
                <a:cxnLst/>
                <a:rect l="l" t="t" r="r" b="b"/>
                <a:pathLst>
                  <a:path w="2891" h="5346" extrusionOk="0">
                    <a:moveTo>
                      <a:pt x="1951" y="0"/>
                    </a:moveTo>
                    <a:lnTo>
                      <a:pt x="1" y="4985"/>
                    </a:lnTo>
                    <a:lnTo>
                      <a:pt x="1012" y="5346"/>
                    </a:lnTo>
                    <a:lnTo>
                      <a:pt x="2890"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7057163" y="4565625"/>
                <a:ext cx="74075" cy="133650"/>
              </a:xfrm>
              <a:custGeom>
                <a:avLst/>
                <a:gdLst/>
                <a:ahLst/>
                <a:cxnLst/>
                <a:rect l="l" t="t" r="r" b="b"/>
                <a:pathLst>
                  <a:path w="2963" h="5346" extrusionOk="0">
                    <a:moveTo>
                      <a:pt x="1951" y="0"/>
                    </a:moveTo>
                    <a:lnTo>
                      <a:pt x="0" y="4984"/>
                    </a:lnTo>
                    <a:lnTo>
                      <a:pt x="1012" y="5346"/>
                    </a:lnTo>
                    <a:lnTo>
                      <a:pt x="2962"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7111338" y="4585475"/>
                <a:ext cx="72250" cy="133675"/>
              </a:xfrm>
              <a:custGeom>
                <a:avLst/>
                <a:gdLst/>
                <a:ahLst/>
                <a:cxnLst/>
                <a:rect l="l" t="t" r="r" b="b"/>
                <a:pathLst>
                  <a:path w="2890" h="5347" extrusionOk="0">
                    <a:moveTo>
                      <a:pt x="1951" y="1"/>
                    </a:moveTo>
                    <a:lnTo>
                      <a:pt x="0" y="4985"/>
                    </a:lnTo>
                    <a:lnTo>
                      <a:pt x="1012" y="5346"/>
                    </a:lnTo>
                    <a:lnTo>
                      <a:pt x="2890"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7225113" y="4628825"/>
                <a:ext cx="74050" cy="135450"/>
              </a:xfrm>
              <a:custGeom>
                <a:avLst/>
                <a:gdLst/>
                <a:ahLst/>
                <a:cxnLst/>
                <a:rect l="l" t="t" r="r" b="b"/>
                <a:pathLst>
                  <a:path w="2962" h="5418" extrusionOk="0">
                    <a:moveTo>
                      <a:pt x="1951" y="0"/>
                    </a:moveTo>
                    <a:lnTo>
                      <a:pt x="0" y="4985"/>
                    </a:lnTo>
                    <a:lnTo>
                      <a:pt x="1011" y="5418"/>
                    </a:lnTo>
                    <a:lnTo>
                      <a:pt x="2962" y="434"/>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279288" y="4650500"/>
                <a:ext cx="72250" cy="133650"/>
              </a:xfrm>
              <a:custGeom>
                <a:avLst/>
                <a:gdLst/>
                <a:ahLst/>
                <a:cxnLst/>
                <a:rect l="l" t="t" r="r" b="b"/>
                <a:pathLst>
                  <a:path w="2890" h="5346" extrusionOk="0">
                    <a:moveTo>
                      <a:pt x="1951" y="0"/>
                    </a:moveTo>
                    <a:lnTo>
                      <a:pt x="0" y="4984"/>
                    </a:lnTo>
                    <a:lnTo>
                      <a:pt x="1011" y="5345"/>
                    </a:lnTo>
                    <a:lnTo>
                      <a:pt x="2890" y="361"/>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391238" y="4693825"/>
                <a:ext cx="74075" cy="133675"/>
              </a:xfrm>
              <a:custGeom>
                <a:avLst/>
                <a:gdLst/>
                <a:ahLst/>
                <a:cxnLst/>
                <a:rect l="l" t="t" r="r" b="b"/>
                <a:pathLst>
                  <a:path w="2963" h="5347" extrusionOk="0">
                    <a:moveTo>
                      <a:pt x="1951" y="1"/>
                    </a:moveTo>
                    <a:lnTo>
                      <a:pt x="1" y="4985"/>
                    </a:lnTo>
                    <a:lnTo>
                      <a:pt x="1012" y="5346"/>
                    </a:lnTo>
                    <a:lnTo>
                      <a:pt x="2962" y="362"/>
                    </a:lnTo>
                    <a:lnTo>
                      <a:pt x="1951"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7445413" y="4713700"/>
                <a:ext cx="72275" cy="133650"/>
              </a:xfrm>
              <a:custGeom>
                <a:avLst/>
                <a:gdLst/>
                <a:ahLst/>
                <a:cxnLst/>
                <a:rect l="l" t="t" r="r" b="b"/>
                <a:pathLst>
                  <a:path w="2891" h="5346" extrusionOk="0">
                    <a:moveTo>
                      <a:pt x="1951" y="0"/>
                    </a:moveTo>
                    <a:lnTo>
                      <a:pt x="1" y="4985"/>
                    </a:lnTo>
                    <a:lnTo>
                      <a:pt x="1012" y="5346"/>
                    </a:lnTo>
                    <a:lnTo>
                      <a:pt x="2890" y="362"/>
                    </a:lnTo>
                    <a:lnTo>
                      <a:pt x="1951" y="0"/>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6542488" y="2145800"/>
                <a:ext cx="1874500" cy="2242875"/>
              </a:xfrm>
              <a:custGeom>
                <a:avLst/>
                <a:gdLst/>
                <a:ahLst/>
                <a:cxnLst/>
                <a:rect l="l" t="t" r="r" b="b"/>
                <a:pathLst>
                  <a:path w="74980" h="89715" extrusionOk="0">
                    <a:moveTo>
                      <a:pt x="60172" y="0"/>
                    </a:moveTo>
                    <a:lnTo>
                      <a:pt x="58582" y="145"/>
                    </a:lnTo>
                    <a:lnTo>
                      <a:pt x="56921" y="433"/>
                    </a:lnTo>
                    <a:lnTo>
                      <a:pt x="55404" y="867"/>
                    </a:lnTo>
                    <a:lnTo>
                      <a:pt x="53815" y="1517"/>
                    </a:lnTo>
                    <a:lnTo>
                      <a:pt x="52298" y="2312"/>
                    </a:lnTo>
                    <a:lnTo>
                      <a:pt x="50781" y="3323"/>
                    </a:lnTo>
                    <a:lnTo>
                      <a:pt x="49336" y="4406"/>
                    </a:lnTo>
                    <a:lnTo>
                      <a:pt x="47820" y="5707"/>
                    </a:lnTo>
                    <a:lnTo>
                      <a:pt x="46375" y="7151"/>
                    </a:lnTo>
                    <a:lnTo>
                      <a:pt x="44930" y="8813"/>
                    </a:lnTo>
                    <a:lnTo>
                      <a:pt x="43558" y="10546"/>
                    </a:lnTo>
                    <a:lnTo>
                      <a:pt x="42185" y="12496"/>
                    </a:lnTo>
                    <a:lnTo>
                      <a:pt x="40741" y="14519"/>
                    </a:lnTo>
                    <a:lnTo>
                      <a:pt x="39368" y="16758"/>
                    </a:lnTo>
                    <a:lnTo>
                      <a:pt x="38068" y="19142"/>
                    </a:lnTo>
                    <a:lnTo>
                      <a:pt x="36696" y="21670"/>
                    </a:lnTo>
                    <a:lnTo>
                      <a:pt x="35323" y="24343"/>
                    </a:lnTo>
                    <a:lnTo>
                      <a:pt x="34023" y="27160"/>
                    </a:lnTo>
                    <a:lnTo>
                      <a:pt x="32723" y="30049"/>
                    </a:lnTo>
                    <a:lnTo>
                      <a:pt x="31423" y="33155"/>
                    </a:lnTo>
                    <a:lnTo>
                      <a:pt x="30050" y="36406"/>
                    </a:lnTo>
                    <a:lnTo>
                      <a:pt x="28822" y="39801"/>
                    </a:lnTo>
                    <a:lnTo>
                      <a:pt x="27522" y="43268"/>
                    </a:lnTo>
                    <a:lnTo>
                      <a:pt x="26222" y="46880"/>
                    </a:lnTo>
                    <a:lnTo>
                      <a:pt x="24921" y="50708"/>
                    </a:lnTo>
                    <a:lnTo>
                      <a:pt x="23621" y="54609"/>
                    </a:lnTo>
                    <a:lnTo>
                      <a:pt x="21454" y="55259"/>
                    </a:lnTo>
                    <a:lnTo>
                      <a:pt x="18998" y="56053"/>
                    </a:lnTo>
                    <a:lnTo>
                      <a:pt x="15820" y="57281"/>
                    </a:lnTo>
                    <a:lnTo>
                      <a:pt x="14014" y="58076"/>
                    </a:lnTo>
                    <a:lnTo>
                      <a:pt x="12136" y="58871"/>
                    </a:lnTo>
                    <a:lnTo>
                      <a:pt x="10186" y="59810"/>
                    </a:lnTo>
                    <a:lnTo>
                      <a:pt x="8163" y="60821"/>
                    </a:lnTo>
                    <a:lnTo>
                      <a:pt x="6141" y="61977"/>
                    </a:lnTo>
                    <a:lnTo>
                      <a:pt x="4046" y="63205"/>
                    </a:lnTo>
                    <a:lnTo>
                      <a:pt x="2023" y="64577"/>
                    </a:lnTo>
                    <a:lnTo>
                      <a:pt x="1" y="65949"/>
                    </a:lnTo>
                    <a:lnTo>
                      <a:pt x="48253" y="89714"/>
                    </a:lnTo>
                    <a:lnTo>
                      <a:pt x="50709" y="84658"/>
                    </a:lnTo>
                    <a:lnTo>
                      <a:pt x="53382" y="79024"/>
                    </a:lnTo>
                    <a:lnTo>
                      <a:pt x="56199" y="72956"/>
                    </a:lnTo>
                    <a:lnTo>
                      <a:pt x="59088" y="66600"/>
                    </a:lnTo>
                    <a:lnTo>
                      <a:pt x="61905" y="59954"/>
                    </a:lnTo>
                    <a:lnTo>
                      <a:pt x="64650" y="53236"/>
                    </a:lnTo>
                    <a:lnTo>
                      <a:pt x="65950" y="49841"/>
                    </a:lnTo>
                    <a:lnTo>
                      <a:pt x="67250" y="46519"/>
                    </a:lnTo>
                    <a:lnTo>
                      <a:pt x="68406" y="43124"/>
                    </a:lnTo>
                    <a:lnTo>
                      <a:pt x="69562" y="39801"/>
                    </a:lnTo>
                    <a:lnTo>
                      <a:pt x="70573" y="36550"/>
                    </a:lnTo>
                    <a:lnTo>
                      <a:pt x="71584" y="33372"/>
                    </a:lnTo>
                    <a:lnTo>
                      <a:pt x="72451" y="30266"/>
                    </a:lnTo>
                    <a:lnTo>
                      <a:pt x="73174" y="27232"/>
                    </a:lnTo>
                    <a:lnTo>
                      <a:pt x="73824" y="24343"/>
                    </a:lnTo>
                    <a:lnTo>
                      <a:pt x="74329" y="21526"/>
                    </a:lnTo>
                    <a:lnTo>
                      <a:pt x="74691" y="18853"/>
                    </a:lnTo>
                    <a:lnTo>
                      <a:pt x="74907" y="16325"/>
                    </a:lnTo>
                    <a:lnTo>
                      <a:pt x="74979" y="13941"/>
                    </a:lnTo>
                    <a:lnTo>
                      <a:pt x="74979" y="12858"/>
                    </a:lnTo>
                    <a:lnTo>
                      <a:pt x="74907" y="11774"/>
                    </a:lnTo>
                    <a:lnTo>
                      <a:pt x="74835" y="10691"/>
                    </a:lnTo>
                    <a:lnTo>
                      <a:pt x="74691" y="9752"/>
                    </a:lnTo>
                    <a:lnTo>
                      <a:pt x="74474" y="8813"/>
                    </a:lnTo>
                    <a:lnTo>
                      <a:pt x="74257" y="7874"/>
                    </a:lnTo>
                    <a:lnTo>
                      <a:pt x="73968" y="7079"/>
                    </a:lnTo>
                    <a:lnTo>
                      <a:pt x="73607" y="6284"/>
                    </a:lnTo>
                    <a:lnTo>
                      <a:pt x="73246" y="5562"/>
                    </a:lnTo>
                    <a:lnTo>
                      <a:pt x="72740" y="4912"/>
                    </a:lnTo>
                    <a:lnTo>
                      <a:pt x="72307" y="4334"/>
                    </a:lnTo>
                    <a:lnTo>
                      <a:pt x="71729" y="3756"/>
                    </a:lnTo>
                    <a:lnTo>
                      <a:pt x="71151" y="3251"/>
                    </a:lnTo>
                    <a:lnTo>
                      <a:pt x="70501" y="2889"/>
                    </a:lnTo>
                    <a:lnTo>
                      <a:pt x="68695" y="1950"/>
                    </a:lnTo>
                    <a:lnTo>
                      <a:pt x="66961" y="1156"/>
                    </a:lnTo>
                    <a:lnTo>
                      <a:pt x="65228" y="650"/>
                    </a:lnTo>
                    <a:lnTo>
                      <a:pt x="63494" y="217"/>
                    </a:lnTo>
                    <a:lnTo>
                      <a:pt x="6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6221063" y="3827025"/>
                <a:ext cx="1509700" cy="897525"/>
              </a:xfrm>
              <a:custGeom>
                <a:avLst/>
                <a:gdLst/>
                <a:ahLst/>
                <a:cxnLst/>
                <a:rect l="l" t="t" r="r" b="b"/>
                <a:pathLst>
                  <a:path w="60388" h="35901" extrusionOk="0">
                    <a:moveTo>
                      <a:pt x="11196" y="1"/>
                    </a:moveTo>
                    <a:lnTo>
                      <a:pt x="9318" y="1590"/>
                    </a:lnTo>
                    <a:lnTo>
                      <a:pt x="7585" y="3251"/>
                    </a:lnTo>
                    <a:lnTo>
                      <a:pt x="5923" y="5057"/>
                    </a:lnTo>
                    <a:lnTo>
                      <a:pt x="5201" y="5924"/>
                    </a:lnTo>
                    <a:lnTo>
                      <a:pt x="4407" y="6935"/>
                    </a:lnTo>
                    <a:lnTo>
                      <a:pt x="3756" y="7874"/>
                    </a:lnTo>
                    <a:lnTo>
                      <a:pt x="3034" y="8885"/>
                    </a:lnTo>
                    <a:lnTo>
                      <a:pt x="2456" y="9897"/>
                    </a:lnTo>
                    <a:lnTo>
                      <a:pt x="1878" y="10980"/>
                    </a:lnTo>
                    <a:lnTo>
                      <a:pt x="1300" y="12064"/>
                    </a:lnTo>
                    <a:lnTo>
                      <a:pt x="867" y="13147"/>
                    </a:lnTo>
                    <a:lnTo>
                      <a:pt x="434" y="14303"/>
                    </a:lnTo>
                    <a:lnTo>
                      <a:pt x="0" y="15459"/>
                    </a:lnTo>
                    <a:lnTo>
                      <a:pt x="54176" y="35901"/>
                    </a:lnTo>
                    <a:lnTo>
                      <a:pt x="55909" y="32650"/>
                    </a:lnTo>
                    <a:lnTo>
                      <a:pt x="57859" y="28894"/>
                    </a:lnTo>
                    <a:lnTo>
                      <a:pt x="60388" y="23910"/>
                    </a:lnTo>
                    <a:lnTo>
                      <a:pt x="11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6264388" y="4466300"/>
                <a:ext cx="511075" cy="595950"/>
              </a:xfrm>
              <a:custGeom>
                <a:avLst/>
                <a:gdLst/>
                <a:ahLst/>
                <a:cxnLst/>
                <a:rect l="l" t="t" r="r" b="b"/>
                <a:pathLst>
                  <a:path w="20443" h="23838" extrusionOk="0">
                    <a:moveTo>
                      <a:pt x="13798" y="2312"/>
                    </a:moveTo>
                    <a:lnTo>
                      <a:pt x="12497" y="3901"/>
                    </a:lnTo>
                    <a:lnTo>
                      <a:pt x="12497" y="3684"/>
                    </a:lnTo>
                    <a:lnTo>
                      <a:pt x="12497" y="3395"/>
                    </a:lnTo>
                    <a:lnTo>
                      <a:pt x="12570" y="3034"/>
                    </a:lnTo>
                    <a:lnTo>
                      <a:pt x="12714" y="2745"/>
                    </a:lnTo>
                    <a:lnTo>
                      <a:pt x="12931" y="2456"/>
                    </a:lnTo>
                    <a:lnTo>
                      <a:pt x="13292" y="2312"/>
                    </a:lnTo>
                    <a:close/>
                    <a:moveTo>
                      <a:pt x="17554" y="0"/>
                    </a:moveTo>
                    <a:lnTo>
                      <a:pt x="17337" y="145"/>
                    </a:lnTo>
                    <a:lnTo>
                      <a:pt x="17048" y="362"/>
                    </a:lnTo>
                    <a:lnTo>
                      <a:pt x="16759" y="723"/>
                    </a:lnTo>
                    <a:lnTo>
                      <a:pt x="16253" y="1590"/>
                    </a:lnTo>
                    <a:lnTo>
                      <a:pt x="15748" y="2601"/>
                    </a:lnTo>
                    <a:lnTo>
                      <a:pt x="15242" y="3540"/>
                    </a:lnTo>
                    <a:lnTo>
                      <a:pt x="14737" y="4407"/>
                    </a:lnTo>
                    <a:lnTo>
                      <a:pt x="14520" y="4696"/>
                    </a:lnTo>
                    <a:lnTo>
                      <a:pt x="14303" y="4912"/>
                    </a:lnTo>
                    <a:lnTo>
                      <a:pt x="14159" y="5057"/>
                    </a:lnTo>
                    <a:lnTo>
                      <a:pt x="13942" y="4984"/>
                    </a:lnTo>
                    <a:lnTo>
                      <a:pt x="13870" y="4840"/>
                    </a:lnTo>
                    <a:lnTo>
                      <a:pt x="13798" y="4623"/>
                    </a:lnTo>
                    <a:lnTo>
                      <a:pt x="13870" y="4407"/>
                    </a:lnTo>
                    <a:lnTo>
                      <a:pt x="14014" y="4190"/>
                    </a:lnTo>
                    <a:lnTo>
                      <a:pt x="14375" y="3540"/>
                    </a:lnTo>
                    <a:lnTo>
                      <a:pt x="14881" y="2890"/>
                    </a:lnTo>
                    <a:lnTo>
                      <a:pt x="15748" y="1662"/>
                    </a:lnTo>
                    <a:lnTo>
                      <a:pt x="15965" y="1228"/>
                    </a:lnTo>
                    <a:lnTo>
                      <a:pt x="16037" y="1084"/>
                    </a:lnTo>
                    <a:lnTo>
                      <a:pt x="15965" y="939"/>
                    </a:lnTo>
                    <a:lnTo>
                      <a:pt x="15676" y="867"/>
                    </a:lnTo>
                    <a:lnTo>
                      <a:pt x="15387" y="867"/>
                    </a:lnTo>
                    <a:lnTo>
                      <a:pt x="15170" y="939"/>
                    </a:lnTo>
                    <a:lnTo>
                      <a:pt x="14881" y="1084"/>
                    </a:lnTo>
                    <a:lnTo>
                      <a:pt x="14448" y="1373"/>
                    </a:lnTo>
                    <a:lnTo>
                      <a:pt x="14231" y="1445"/>
                    </a:lnTo>
                    <a:lnTo>
                      <a:pt x="13870" y="1373"/>
                    </a:lnTo>
                    <a:lnTo>
                      <a:pt x="13581" y="1301"/>
                    </a:lnTo>
                    <a:lnTo>
                      <a:pt x="13003" y="1301"/>
                    </a:lnTo>
                    <a:lnTo>
                      <a:pt x="12570" y="1445"/>
                    </a:lnTo>
                    <a:lnTo>
                      <a:pt x="12208" y="1734"/>
                    </a:lnTo>
                    <a:lnTo>
                      <a:pt x="11919" y="2023"/>
                    </a:lnTo>
                    <a:lnTo>
                      <a:pt x="11775" y="2312"/>
                    </a:lnTo>
                    <a:lnTo>
                      <a:pt x="11703" y="2601"/>
                    </a:lnTo>
                    <a:lnTo>
                      <a:pt x="11197" y="2673"/>
                    </a:lnTo>
                    <a:lnTo>
                      <a:pt x="10836" y="2673"/>
                    </a:lnTo>
                    <a:lnTo>
                      <a:pt x="10547" y="2890"/>
                    </a:lnTo>
                    <a:lnTo>
                      <a:pt x="10258" y="3179"/>
                    </a:lnTo>
                    <a:lnTo>
                      <a:pt x="10114" y="3540"/>
                    </a:lnTo>
                    <a:lnTo>
                      <a:pt x="9969" y="4045"/>
                    </a:lnTo>
                    <a:lnTo>
                      <a:pt x="9897" y="4623"/>
                    </a:lnTo>
                    <a:lnTo>
                      <a:pt x="9825" y="5851"/>
                    </a:lnTo>
                    <a:lnTo>
                      <a:pt x="9897" y="7079"/>
                    </a:lnTo>
                    <a:lnTo>
                      <a:pt x="9969" y="8163"/>
                    </a:lnTo>
                    <a:lnTo>
                      <a:pt x="10114" y="9174"/>
                    </a:lnTo>
                    <a:lnTo>
                      <a:pt x="1" y="17192"/>
                    </a:lnTo>
                    <a:lnTo>
                      <a:pt x="2818" y="23837"/>
                    </a:lnTo>
                    <a:lnTo>
                      <a:pt x="4263" y="21815"/>
                    </a:lnTo>
                    <a:lnTo>
                      <a:pt x="5780" y="19792"/>
                    </a:lnTo>
                    <a:lnTo>
                      <a:pt x="7658" y="17481"/>
                    </a:lnTo>
                    <a:lnTo>
                      <a:pt x="9536" y="15169"/>
                    </a:lnTo>
                    <a:lnTo>
                      <a:pt x="11342" y="13147"/>
                    </a:lnTo>
                    <a:lnTo>
                      <a:pt x="12136" y="12352"/>
                    </a:lnTo>
                    <a:lnTo>
                      <a:pt x="12858" y="11774"/>
                    </a:lnTo>
                    <a:lnTo>
                      <a:pt x="13436" y="11341"/>
                    </a:lnTo>
                    <a:lnTo>
                      <a:pt x="13653" y="11269"/>
                    </a:lnTo>
                    <a:lnTo>
                      <a:pt x="14231" y="11269"/>
                    </a:lnTo>
                    <a:lnTo>
                      <a:pt x="14592" y="11197"/>
                    </a:lnTo>
                    <a:lnTo>
                      <a:pt x="15387" y="10980"/>
                    </a:lnTo>
                    <a:lnTo>
                      <a:pt x="16109" y="10619"/>
                    </a:lnTo>
                    <a:lnTo>
                      <a:pt x="16759" y="10185"/>
                    </a:lnTo>
                    <a:lnTo>
                      <a:pt x="17337" y="9680"/>
                    </a:lnTo>
                    <a:lnTo>
                      <a:pt x="17770" y="9102"/>
                    </a:lnTo>
                    <a:lnTo>
                      <a:pt x="18059" y="8596"/>
                    </a:lnTo>
                    <a:lnTo>
                      <a:pt x="18132" y="8307"/>
                    </a:lnTo>
                    <a:lnTo>
                      <a:pt x="18204" y="8018"/>
                    </a:lnTo>
                    <a:lnTo>
                      <a:pt x="18204" y="7802"/>
                    </a:lnTo>
                    <a:lnTo>
                      <a:pt x="18276" y="7513"/>
                    </a:lnTo>
                    <a:lnTo>
                      <a:pt x="18637" y="6863"/>
                    </a:lnTo>
                    <a:lnTo>
                      <a:pt x="19071" y="6212"/>
                    </a:lnTo>
                    <a:lnTo>
                      <a:pt x="19576" y="5562"/>
                    </a:lnTo>
                    <a:lnTo>
                      <a:pt x="20010" y="4984"/>
                    </a:lnTo>
                    <a:lnTo>
                      <a:pt x="20299" y="4479"/>
                    </a:lnTo>
                    <a:lnTo>
                      <a:pt x="20443" y="4262"/>
                    </a:lnTo>
                    <a:lnTo>
                      <a:pt x="20443" y="4118"/>
                    </a:lnTo>
                    <a:lnTo>
                      <a:pt x="20371" y="3973"/>
                    </a:lnTo>
                    <a:lnTo>
                      <a:pt x="20226" y="3829"/>
                    </a:lnTo>
                    <a:lnTo>
                      <a:pt x="20082" y="3829"/>
                    </a:lnTo>
                    <a:lnTo>
                      <a:pt x="19865" y="3757"/>
                    </a:lnTo>
                    <a:lnTo>
                      <a:pt x="19504" y="3901"/>
                    </a:lnTo>
                    <a:lnTo>
                      <a:pt x="19143" y="4190"/>
                    </a:lnTo>
                    <a:lnTo>
                      <a:pt x="18782" y="4623"/>
                    </a:lnTo>
                    <a:lnTo>
                      <a:pt x="17987" y="5635"/>
                    </a:lnTo>
                    <a:lnTo>
                      <a:pt x="17265" y="6790"/>
                    </a:lnTo>
                    <a:lnTo>
                      <a:pt x="16976" y="7224"/>
                    </a:lnTo>
                    <a:lnTo>
                      <a:pt x="16687" y="7513"/>
                    </a:lnTo>
                    <a:lnTo>
                      <a:pt x="16470" y="7657"/>
                    </a:lnTo>
                    <a:lnTo>
                      <a:pt x="16326" y="7729"/>
                    </a:lnTo>
                    <a:lnTo>
                      <a:pt x="16109" y="7729"/>
                    </a:lnTo>
                    <a:lnTo>
                      <a:pt x="16037" y="7657"/>
                    </a:lnTo>
                    <a:lnTo>
                      <a:pt x="15892" y="7513"/>
                    </a:lnTo>
                    <a:lnTo>
                      <a:pt x="15820" y="7368"/>
                    </a:lnTo>
                    <a:lnTo>
                      <a:pt x="15676" y="6935"/>
                    </a:lnTo>
                    <a:lnTo>
                      <a:pt x="15676" y="6501"/>
                    </a:lnTo>
                    <a:lnTo>
                      <a:pt x="15820" y="5924"/>
                    </a:lnTo>
                    <a:lnTo>
                      <a:pt x="15965" y="5346"/>
                    </a:lnTo>
                    <a:lnTo>
                      <a:pt x="16181" y="4768"/>
                    </a:lnTo>
                    <a:lnTo>
                      <a:pt x="16759" y="3468"/>
                    </a:lnTo>
                    <a:lnTo>
                      <a:pt x="17337" y="2240"/>
                    </a:lnTo>
                    <a:lnTo>
                      <a:pt x="17843" y="1156"/>
                    </a:lnTo>
                    <a:lnTo>
                      <a:pt x="17987" y="723"/>
                    </a:lnTo>
                    <a:lnTo>
                      <a:pt x="17987" y="434"/>
                    </a:lnTo>
                    <a:lnTo>
                      <a:pt x="17987" y="145"/>
                    </a:lnTo>
                    <a:lnTo>
                      <a:pt x="17915" y="73"/>
                    </a:lnTo>
                    <a:lnTo>
                      <a:pt x="17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6806138" y="4668550"/>
                <a:ext cx="328700" cy="456900"/>
              </a:xfrm>
              <a:custGeom>
                <a:avLst/>
                <a:gdLst/>
                <a:ahLst/>
                <a:cxnLst/>
                <a:rect l="l" t="t" r="r" b="b"/>
                <a:pathLst>
                  <a:path w="13148" h="18276" extrusionOk="0">
                    <a:moveTo>
                      <a:pt x="8019" y="1"/>
                    </a:moveTo>
                    <a:lnTo>
                      <a:pt x="7874" y="145"/>
                    </a:lnTo>
                    <a:lnTo>
                      <a:pt x="7730" y="434"/>
                    </a:lnTo>
                    <a:lnTo>
                      <a:pt x="7586" y="723"/>
                    </a:lnTo>
                    <a:lnTo>
                      <a:pt x="7441" y="1590"/>
                    </a:lnTo>
                    <a:lnTo>
                      <a:pt x="7369" y="2456"/>
                    </a:lnTo>
                    <a:lnTo>
                      <a:pt x="7224" y="2962"/>
                    </a:lnTo>
                    <a:lnTo>
                      <a:pt x="7008" y="3612"/>
                    </a:lnTo>
                    <a:lnTo>
                      <a:pt x="6646" y="4335"/>
                    </a:lnTo>
                    <a:lnTo>
                      <a:pt x="6285" y="5057"/>
                    </a:lnTo>
                    <a:lnTo>
                      <a:pt x="5852" y="5707"/>
                    </a:lnTo>
                    <a:lnTo>
                      <a:pt x="5419" y="6213"/>
                    </a:lnTo>
                    <a:lnTo>
                      <a:pt x="4985" y="6574"/>
                    </a:lnTo>
                    <a:lnTo>
                      <a:pt x="4841" y="6646"/>
                    </a:lnTo>
                    <a:lnTo>
                      <a:pt x="4696" y="6646"/>
                    </a:lnTo>
                    <a:lnTo>
                      <a:pt x="4552" y="6502"/>
                    </a:lnTo>
                    <a:lnTo>
                      <a:pt x="4407" y="6357"/>
                    </a:lnTo>
                    <a:lnTo>
                      <a:pt x="4263" y="5707"/>
                    </a:lnTo>
                    <a:lnTo>
                      <a:pt x="4191" y="4768"/>
                    </a:lnTo>
                    <a:lnTo>
                      <a:pt x="4191" y="3757"/>
                    </a:lnTo>
                    <a:lnTo>
                      <a:pt x="4118" y="2673"/>
                    </a:lnTo>
                    <a:lnTo>
                      <a:pt x="4046" y="1806"/>
                    </a:lnTo>
                    <a:lnTo>
                      <a:pt x="3974" y="1445"/>
                    </a:lnTo>
                    <a:lnTo>
                      <a:pt x="3829" y="1156"/>
                    </a:lnTo>
                    <a:lnTo>
                      <a:pt x="3685" y="940"/>
                    </a:lnTo>
                    <a:lnTo>
                      <a:pt x="3540" y="867"/>
                    </a:lnTo>
                    <a:lnTo>
                      <a:pt x="3324" y="940"/>
                    </a:lnTo>
                    <a:lnTo>
                      <a:pt x="3179" y="1156"/>
                    </a:lnTo>
                    <a:lnTo>
                      <a:pt x="3107" y="1445"/>
                    </a:lnTo>
                    <a:lnTo>
                      <a:pt x="2963" y="1879"/>
                    </a:lnTo>
                    <a:lnTo>
                      <a:pt x="2818" y="2818"/>
                    </a:lnTo>
                    <a:lnTo>
                      <a:pt x="2818" y="4046"/>
                    </a:lnTo>
                    <a:lnTo>
                      <a:pt x="2818" y="6213"/>
                    </a:lnTo>
                    <a:lnTo>
                      <a:pt x="2818" y="7152"/>
                    </a:lnTo>
                    <a:lnTo>
                      <a:pt x="2529" y="7585"/>
                    </a:lnTo>
                    <a:lnTo>
                      <a:pt x="2240" y="8018"/>
                    </a:lnTo>
                    <a:lnTo>
                      <a:pt x="2096" y="8452"/>
                    </a:lnTo>
                    <a:lnTo>
                      <a:pt x="1879" y="8885"/>
                    </a:lnTo>
                    <a:lnTo>
                      <a:pt x="1735" y="9824"/>
                    </a:lnTo>
                    <a:lnTo>
                      <a:pt x="1662" y="10691"/>
                    </a:lnTo>
                    <a:lnTo>
                      <a:pt x="1662" y="11558"/>
                    </a:lnTo>
                    <a:lnTo>
                      <a:pt x="1735" y="12208"/>
                    </a:lnTo>
                    <a:lnTo>
                      <a:pt x="1879" y="12786"/>
                    </a:lnTo>
                    <a:lnTo>
                      <a:pt x="1" y="17987"/>
                    </a:lnTo>
                    <a:lnTo>
                      <a:pt x="4841" y="18276"/>
                    </a:lnTo>
                    <a:lnTo>
                      <a:pt x="4913" y="16325"/>
                    </a:lnTo>
                    <a:lnTo>
                      <a:pt x="5202" y="15747"/>
                    </a:lnTo>
                    <a:lnTo>
                      <a:pt x="5563" y="15025"/>
                    </a:lnTo>
                    <a:lnTo>
                      <a:pt x="5996" y="14158"/>
                    </a:lnTo>
                    <a:lnTo>
                      <a:pt x="6646" y="13219"/>
                    </a:lnTo>
                    <a:lnTo>
                      <a:pt x="7513" y="12280"/>
                    </a:lnTo>
                    <a:lnTo>
                      <a:pt x="7947" y="11775"/>
                    </a:lnTo>
                    <a:lnTo>
                      <a:pt x="8452" y="11341"/>
                    </a:lnTo>
                    <a:lnTo>
                      <a:pt x="9030" y="10980"/>
                    </a:lnTo>
                    <a:lnTo>
                      <a:pt x="9608" y="10619"/>
                    </a:lnTo>
                    <a:lnTo>
                      <a:pt x="10764" y="9897"/>
                    </a:lnTo>
                    <a:lnTo>
                      <a:pt x="11631" y="9174"/>
                    </a:lnTo>
                    <a:lnTo>
                      <a:pt x="12281" y="8452"/>
                    </a:lnTo>
                    <a:lnTo>
                      <a:pt x="12714" y="7802"/>
                    </a:lnTo>
                    <a:lnTo>
                      <a:pt x="13003" y="7224"/>
                    </a:lnTo>
                    <a:lnTo>
                      <a:pt x="13148" y="6791"/>
                    </a:lnTo>
                    <a:lnTo>
                      <a:pt x="13148" y="6429"/>
                    </a:lnTo>
                    <a:lnTo>
                      <a:pt x="13148" y="6357"/>
                    </a:lnTo>
                    <a:lnTo>
                      <a:pt x="13075" y="6285"/>
                    </a:lnTo>
                    <a:lnTo>
                      <a:pt x="12786" y="6285"/>
                    </a:lnTo>
                    <a:lnTo>
                      <a:pt x="12570" y="6574"/>
                    </a:lnTo>
                    <a:lnTo>
                      <a:pt x="12208" y="7079"/>
                    </a:lnTo>
                    <a:lnTo>
                      <a:pt x="11847" y="7802"/>
                    </a:lnTo>
                    <a:lnTo>
                      <a:pt x="11558" y="8163"/>
                    </a:lnTo>
                    <a:lnTo>
                      <a:pt x="11197" y="8452"/>
                    </a:lnTo>
                    <a:lnTo>
                      <a:pt x="10836" y="8669"/>
                    </a:lnTo>
                    <a:lnTo>
                      <a:pt x="10475" y="8885"/>
                    </a:lnTo>
                    <a:lnTo>
                      <a:pt x="9825" y="9030"/>
                    </a:lnTo>
                    <a:lnTo>
                      <a:pt x="9608" y="9030"/>
                    </a:lnTo>
                    <a:lnTo>
                      <a:pt x="9536" y="8596"/>
                    </a:lnTo>
                    <a:lnTo>
                      <a:pt x="9825" y="8524"/>
                    </a:lnTo>
                    <a:lnTo>
                      <a:pt x="10114" y="8307"/>
                    </a:lnTo>
                    <a:lnTo>
                      <a:pt x="10692" y="7946"/>
                    </a:lnTo>
                    <a:lnTo>
                      <a:pt x="11342" y="7441"/>
                    </a:lnTo>
                    <a:lnTo>
                      <a:pt x="11992" y="6646"/>
                    </a:lnTo>
                    <a:lnTo>
                      <a:pt x="12353" y="5924"/>
                    </a:lnTo>
                    <a:lnTo>
                      <a:pt x="12642" y="5346"/>
                    </a:lnTo>
                    <a:lnTo>
                      <a:pt x="12714" y="4840"/>
                    </a:lnTo>
                    <a:lnTo>
                      <a:pt x="12642" y="4479"/>
                    </a:lnTo>
                    <a:lnTo>
                      <a:pt x="12570" y="4190"/>
                    </a:lnTo>
                    <a:lnTo>
                      <a:pt x="12353" y="4046"/>
                    </a:lnTo>
                    <a:lnTo>
                      <a:pt x="11992" y="4046"/>
                    </a:lnTo>
                    <a:lnTo>
                      <a:pt x="11920" y="4190"/>
                    </a:lnTo>
                    <a:lnTo>
                      <a:pt x="11847" y="4479"/>
                    </a:lnTo>
                    <a:lnTo>
                      <a:pt x="11703" y="4985"/>
                    </a:lnTo>
                    <a:lnTo>
                      <a:pt x="11558" y="5346"/>
                    </a:lnTo>
                    <a:lnTo>
                      <a:pt x="11414" y="5779"/>
                    </a:lnTo>
                    <a:lnTo>
                      <a:pt x="11125" y="6213"/>
                    </a:lnTo>
                    <a:lnTo>
                      <a:pt x="10764" y="6502"/>
                    </a:lnTo>
                    <a:lnTo>
                      <a:pt x="10403" y="6791"/>
                    </a:lnTo>
                    <a:lnTo>
                      <a:pt x="9969" y="6935"/>
                    </a:lnTo>
                    <a:lnTo>
                      <a:pt x="9319" y="7152"/>
                    </a:lnTo>
                    <a:lnTo>
                      <a:pt x="9030" y="7152"/>
                    </a:lnTo>
                    <a:lnTo>
                      <a:pt x="9464" y="6718"/>
                    </a:lnTo>
                    <a:lnTo>
                      <a:pt x="9825" y="6213"/>
                    </a:lnTo>
                    <a:lnTo>
                      <a:pt x="10186" y="5707"/>
                    </a:lnTo>
                    <a:lnTo>
                      <a:pt x="10403" y="5201"/>
                    </a:lnTo>
                    <a:lnTo>
                      <a:pt x="10764" y="4190"/>
                    </a:lnTo>
                    <a:lnTo>
                      <a:pt x="10981" y="3251"/>
                    </a:lnTo>
                    <a:lnTo>
                      <a:pt x="10981" y="2456"/>
                    </a:lnTo>
                    <a:lnTo>
                      <a:pt x="10908" y="1806"/>
                    </a:lnTo>
                    <a:lnTo>
                      <a:pt x="10836" y="1590"/>
                    </a:lnTo>
                    <a:lnTo>
                      <a:pt x="10692" y="1445"/>
                    </a:lnTo>
                    <a:lnTo>
                      <a:pt x="10547" y="1301"/>
                    </a:lnTo>
                    <a:lnTo>
                      <a:pt x="10330" y="1301"/>
                    </a:lnTo>
                    <a:lnTo>
                      <a:pt x="10041" y="1373"/>
                    </a:lnTo>
                    <a:lnTo>
                      <a:pt x="9825" y="1590"/>
                    </a:lnTo>
                    <a:lnTo>
                      <a:pt x="9753" y="1879"/>
                    </a:lnTo>
                    <a:lnTo>
                      <a:pt x="9680" y="2240"/>
                    </a:lnTo>
                    <a:lnTo>
                      <a:pt x="9680" y="3179"/>
                    </a:lnTo>
                    <a:lnTo>
                      <a:pt x="9608" y="3684"/>
                    </a:lnTo>
                    <a:lnTo>
                      <a:pt x="9464" y="4262"/>
                    </a:lnTo>
                    <a:lnTo>
                      <a:pt x="9247" y="4768"/>
                    </a:lnTo>
                    <a:lnTo>
                      <a:pt x="9030" y="5129"/>
                    </a:lnTo>
                    <a:lnTo>
                      <a:pt x="8669" y="5418"/>
                    </a:lnTo>
                    <a:lnTo>
                      <a:pt x="8380" y="5563"/>
                    </a:lnTo>
                    <a:lnTo>
                      <a:pt x="8091" y="5635"/>
                    </a:lnTo>
                    <a:lnTo>
                      <a:pt x="7658" y="5635"/>
                    </a:lnTo>
                    <a:lnTo>
                      <a:pt x="8091" y="4479"/>
                    </a:lnTo>
                    <a:lnTo>
                      <a:pt x="8380" y="3468"/>
                    </a:lnTo>
                    <a:lnTo>
                      <a:pt x="8597" y="2529"/>
                    </a:lnTo>
                    <a:lnTo>
                      <a:pt x="8669" y="1662"/>
                    </a:lnTo>
                    <a:lnTo>
                      <a:pt x="8669" y="1012"/>
                    </a:lnTo>
                    <a:lnTo>
                      <a:pt x="8597" y="506"/>
                    </a:lnTo>
                    <a:lnTo>
                      <a:pt x="8452" y="145"/>
                    </a:lnTo>
                    <a:lnTo>
                      <a:pt x="8380" y="73"/>
                    </a:lnTo>
                    <a:lnTo>
                      <a:pt x="82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6363713" y="4740775"/>
                <a:ext cx="178800" cy="186025"/>
              </a:xfrm>
              <a:custGeom>
                <a:avLst/>
                <a:gdLst/>
                <a:ahLst/>
                <a:cxnLst/>
                <a:rect l="l" t="t" r="r" b="b"/>
                <a:pathLst>
                  <a:path w="7152" h="7441" extrusionOk="0">
                    <a:moveTo>
                      <a:pt x="3396" y="1"/>
                    </a:moveTo>
                    <a:lnTo>
                      <a:pt x="1" y="3035"/>
                    </a:lnTo>
                    <a:lnTo>
                      <a:pt x="4263" y="7441"/>
                    </a:lnTo>
                    <a:lnTo>
                      <a:pt x="7152" y="3757"/>
                    </a:lnTo>
                    <a:lnTo>
                      <a:pt x="3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6798938" y="5011650"/>
                <a:ext cx="158925" cy="113800"/>
              </a:xfrm>
              <a:custGeom>
                <a:avLst/>
                <a:gdLst/>
                <a:ahLst/>
                <a:cxnLst/>
                <a:rect l="l" t="t" r="r" b="b"/>
                <a:pathLst>
                  <a:path w="6357" h="4552" extrusionOk="0">
                    <a:moveTo>
                      <a:pt x="1300" y="1"/>
                    </a:moveTo>
                    <a:lnTo>
                      <a:pt x="0" y="4046"/>
                    </a:lnTo>
                    <a:lnTo>
                      <a:pt x="5707" y="4552"/>
                    </a:lnTo>
                    <a:lnTo>
                      <a:pt x="6357" y="1662"/>
                    </a:lnTo>
                    <a:lnTo>
                      <a:pt x="1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6054913" y="4778700"/>
                <a:ext cx="451500" cy="364800"/>
              </a:xfrm>
              <a:custGeom>
                <a:avLst/>
                <a:gdLst/>
                <a:ahLst/>
                <a:cxnLst/>
                <a:rect l="l" t="t" r="r" b="b"/>
                <a:pathLst>
                  <a:path w="18060" h="14592" extrusionOk="0">
                    <a:moveTo>
                      <a:pt x="13725" y="1"/>
                    </a:moveTo>
                    <a:lnTo>
                      <a:pt x="73" y="7730"/>
                    </a:lnTo>
                    <a:lnTo>
                      <a:pt x="1" y="14520"/>
                    </a:lnTo>
                    <a:lnTo>
                      <a:pt x="10113" y="14592"/>
                    </a:lnTo>
                    <a:lnTo>
                      <a:pt x="18059" y="4479"/>
                    </a:lnTo>
                    <a:lnTo>
                      <a:pt x="13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6757388" y="5067650"/>
                <a:ext cx="196875" cy="75850"/>
              </a:xfrm>
              <a:custGeom>
                <a:avLst/>
                <a:gdLst/>
                <a:ahLst/>
                <a:cxnLst/>
                <a:rect l="l" t="t" r="r" b="b"/>
                <a:pathLst>
                  <a:path w="7875" h="3034" extrusionOk="0">
                    <a:moveTo>
                      <a:pt x="1807" y="0"/>
                    </a:moveTo>
                    <a:lnTo>
                      <a:pt x="1" y="3034"/>
                    </a:lnTo>
                    <a:lnTo>
                      <a:pt x="7874" y="3034"/>
                    </a:lnTo>
                    <a:lnTo>
                      <a:pt x="7874" y="1589"/>
                    </a:lnTo>
                    <a:lnTo>
                      <a:pt x="1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6764613" y="2266775"/>
                <a:ext cx="1495275" cy="1935900"/>
              </a:xfrm>
              <a:custGeom>
                <a:avLst/>
                <a:gdLst/>
                <a:ahLst/>
                <a:cxnLst/>
                <a:rect l="l" t="t" r="r" b="b"/>
                <a:pathLst>
                  <a:path w="59811" h="77436" extrusionOk="0">
                    <a:moveTo>
                      <a:pt x="53309" y="1"/>
                    </a:moveTo>
                    <a:lnTo>
                      <a:pt x="52515" y="73"/>
                    </a:lnTo>
                    <a:lnTo>
                      <a:pt x="51720" y="217"/>
                    </a:lnTo>
                    <a:lnTo>
                      <a:pt x="50925" y="434"/>
                    </a:lnTo>
                    <a:lnTo>
                      <a:pt x="50131" y="723"/>
                    </a:lnTo>
                    <a:lnTo>
                      <a:pt x="49336" y="1012"/>
                    </a:lnTo>
                    <a:lnTo>
                      <a:pt x="48542" y="1445"/>
                    </a:lnTo>
                    <a:lnTo>
                      <a:pt x="47675" y="1951"/>
                    </a:lnTo>
                    <a:lnTo>
                      <a:pt x="46880" y="2457"/>
                    </a:lnTo>
                    <a:lnTo>
                      <a:pt x="46086" y="3107"/>
                    </a:lnTo>
                    <a:lnTo>
                      <a:pt x="45291" y="3757"/>
                    </a:lnTo>
                    <a:lnTo>
                      <a:pt x="43702" y="5202"/>
                    </a:lnTo>
                    <a:lnTo>
                      <a:pt x="42113" y="6863"/>
                    </a:lnTo>
                    <a:lnTo>
                      <a:pt x="40596" y="8741"/>
                    </a:lnTo>
                    <a:lnTo>
                      <a:pt x="39079" y="10764"/>
                    </a:lnTo>
                    <a:lnTo>
                      <a:pt x="37562" y="12858"/>
                    </a:lnTo>
                    <a:lnTo>
                      <a:pt x="36045" y="15098"/>
                    </a:lnTo>
                    <a:lnTo>
                      <a:pt x="34601" y="17481"/>
                    </a:lnTo>
                    <a:lnTo>
                      <a:pt x="33228" y="19865"/>
                    </a:lnTo>
                    <a:lnTo>
                      <a:pt x="31856" y="22321"/>
                    </a:lnTo>
                    <a:lnTo>
                      <a:pt x="30555" y="24777"/>
                    </a:lnTo>
                    <a:lnTo>
                      <a:pt x="29255" y="27305"/>
                    </a:lnTo>
                    <a:lnTo>
                      <a:pt x="28100" y="29833"/>
                    </a:lnTo>
                    <a:lnTo>
                      <a:pt x="25788" y="34673"/>
                    </a:lnTo>
                    <a:lnTo>
                      <a:pt x="23838" y="39224"/>
                    </a:lnTo>
                    <a:lnTo>
                      <a:pt x="22104" y="43341"/>
                    </a:lnTo>
                    <a:lnTo>
                      <a:pt x="20732" y="46808"/>
                    </a:lnTo>
                    <a:lnTo>
                      <a:pt x="19720" y="49481"/>
                    </a:lnTo>
                    <a:lnTo>
                      <a:pt x="18854" y="51865"/>
                    </a:lnTo>
                    <a:lnTo>
                      <a:pt x="1" y="58871"/>
                    </a:lnTo>
                    <a:lnTo>
                      <a:pt x="39368" y="77435"/>
                    </a:lnTo>
                    <a:lnTo>
                      <a:pt x="40740" y="74257"/>
                    </a:lnTo>
                    <a:lnTo>
                      <a:pt x="42257" y="70573"/>
                    </a:lnTo>
                    <a:lnTo>
                      <a:pt x="44208" y="65806"/>
                    </a:lnTo>
                    <a:lnTo>
                      <a:pt x="46375" y="60171"/>
                    </a:lnTo>
                    <a:lnTo>
                      <a:pt x="48758" y="53815"/>
                    </a:lnTo>
                    <a:lnTo>
                      <a:pt x="51142" y="47025"/>
                    </a:lnTo>
                    <a:lnTo>
                      <a:pt x="52298" y="43485"/>
                    </a:lnTo>
                    <a:lnTo>
                      <a:pt x="53454" y="39946"/>
                    </a:lnTo>
                    <a:lnTo>
                      <a:pt x="54537" y="36406"/>
                    </a:lnTo>
                    <a:lnTo>
                      <a:pt x="55621" y="32939"/>
                    </a:lnTo>
                    <a:lnTo>
                      <a:pt x="56560" y="29400"/>
                    </a:lnTo>
                    <a:lnTo>
                      <a:pt x="57426" y="26005"/>
                    </a:lnTo>
                    <a:lnTo>
                      <a:pt x="58149" y="22682"/>
                    </a:lnTo>
                    <a:lnTo>
                      <a:pt x="58799" y="19504"/>
                    </a:lnTo>
                    <a:lnTo>
                      <a:pt x="59304" y="16470"/>
                    </a:lnTo>
                    <a:lnTo>
                      <a:pt x="59593" y="13581"/>
                    </a:lnTo>
                    <a:lnTo>
                      <a:pt x="59738" y="10908"/>
                    </a:lnTo>
                    <a:lnTo>
                      <a:pt x="59810" y="9680"/>
                    </a:lnTo>
                    <a:lnTo>
                      <a:pt x="59738" y="8452"/>
                    </a:lnTo>
                    <a:lnTo>
                      <a:pt x="59666" y="7369"/>
                    </a:lnTo>
                    <a:lnTo>
                      <a:pt x="59521" y="6285"/>
                    </a:lnTo>
                    <a:lnTo>
                      <a:pt x="59304" y="5274"/>
                    </a:lnTo>
                    <a:lnTo>
                      <a:pt x="59088" y="4407"/>
                    </a:lnTo>
                    <a:lnTo>
                      <a:pt x="58799" y="3540"/>
                    </a:lnTo>
                    <a:lnTo>
                      <a:pt x="58438" y="2818"/>
                    </a:lnTo>
                    <a:lnTo>
                      <a:pt x="58004" y="2095"/>
                    </a:lnTo>
                    <a:lnTo>
                      <a:pt x="57499" y="1518"/>
                    </a:lnTo>
                    <a:lnTo>
                      <a:pt x="56993" y="1084"/>
                    </a:lnTo>
                    <a:lnTo>
                      <a:pt x="56343" y="651"/>
                    </a:lnTo>
                    <a:lnTo>
                      <a:pt x="55693" y="362"/>
                    </a:lnTo>
                    <a:lnTo>
                      <a:pt x="54898" y="145"/>
                    </a:lnTo>
                    <a:lnTo>
                      <a:pt x="54104" y="73"/>
                    </a:lnTo>
                    <a:lnTo>
                      <a:pt x="53309"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6" name="Google Shape;686;p35"/>
            <p:cNvSpPr/>
            <p:nvPr/>
          </p:nvSpPr>
          <p:spPr>
            <a:xfrm>
              <a:off x="5954600" y="4970050"/>
              <a:ext cx="276800" cy="199725"/>
            </a:xfrm>
            <a:custGeom>
              <a:avLst/>
              <a:gdLst/>
              <a:ahLst/>
              <a:cxnLst/>
              <a:rect l="l" t="t" r="r" b="b"/>
              <a:pathLst>
                <a:path w="11072" h="7989" extrusionOk="0">
                  <a:moveTo>
                    <a:pt x="10091" y="0"/>
                  </a:moveTo>
                  <a:lnTo>
                    <a:pt x="0" y="7989"/>
                  </a:lnTo>
                  <a:lnTo>
                    <a:pt x="11072" y="7849"/>
                  </a:lnTo>
                  <a:close/>
                </a:path>
              </a:pathLst>
            </a:custGeom>
            <a:solidFill>
              <a:schemeClr val="dk1"/>
            </a:solidFill>
            <a:ln>
              <a:noFill/>
            </a:ln>
          </p:spPr>
        </p:sp>
      </p:grpSp>
    </p:spTree>
    <p:extLst>
      <p:ext uri="{BB962C8B-B14F-4D97-AF65-F5344CB8AC3E}">
        <p14:creationId xmlns:p14="http://schemas.microsoft.com/office/powerpoint/2010/main" val="270160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Google Shape;306;p28"/>
          <p:cNvSpPr/>
          <p:nvPr/>
        </p:nvSpPr>
        <p:spPr>
          <a:xfrm flipH="1">
            <a:off x="2422961" y="955957"/>
            <a:ext cx="43008" cy="68506"/>
          </a:xfrm>
          <a:custGeom>
            <a:avLst/>
            <a:gdLst/>
            <a:ahLst/>
            <a:cxnLst/>
            <a:rect l="l" t="t" r="r" b="b"/>
            <a:pathLst>
              <a:path w="1874" h="2985" extrusionOk="0">
                <a:moveTo>
                  <a:pt x="1477" y="0"/>
                </a:moveTo>
                <a:lnTo>
                  <a:pt x="1143" y="96"/>
                </a:lnTo>
                <a:lnTo>
                  <a:pt x="778" y="413"/>
                </a:lnTo>
                <a:lnTo>
                  <a:pt x="429" y="889"/>
                </a:lnTo>
                <a:lnTo>
                  <a:pt x="286" y="1175"/>
                </a:lnTo>
                <a:lnTo>
                  <a:pt x="159" y="1477"/>
                </a:lnTo>
                <a:lnTo>
                  <a:pt x="16" y="2048"/>
                </a:lnTo>
                <a:lnTo>
                  <a:pt x="0" y="2525"/>
                </a:lnTo>
                <a:lnTo>
                  <a:pt x="143" y="2858"/>
                </a:lnTo>
                <a:lnTo>
                  <a:pt x="270" y="2937"/>
                </a:lnTo>
                <a:lnTo>
                  <a:pt x="413" y="2985"/>
                </a:lnTo>
                <a:lnTo>
                  <a:pt x="746" y="2874"/>
                </a:lnTo>
                <a:lnTo>
                  <a:pt x="1111" y="2556"/>
                </a:lnTo>
                <a:lnTo>
                  <a:pt x="1461" y="2080"/>
                </a:lnTo>
                <a:lnTo>
                  <a:pt x="1604" y="1794"/>
                </a:lnTo>
                <a:lnTo>
                  <a:pt x="1731" y="1493"/>
                </a:lnTo>
                <a:lnTo>
                  <a:pt x="1873" y="921"/>
                </a:lnTo>
                <a:lnTo>
                  <a:pt x="1873" y="445"/>
                </a:lnTo>
                <a:lnTo>
                  <a:pt x="1746" y="111"/>
                </a:lnTo>
                <a:lnTo>
                  <a:pt x="1619" y="32"/>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flipH="1">
            <a:off x="2386172" y="986550"/>
            <a:ext cx="68139" cy="39382"/>
          </a:xfrm>
          <a:custGeom>
            <a:avLst/>
            <a:gdLst/>
            <a:ahLst/>
            <a:cxnLst/>
            <a:rect l="l" t="t" r="r" b="b"/>
            <a:pathLst>
              <a:path w="2969" h="1716" fill="none" extrusionOk="0">
                <a:moveTo>
                  <a:pt x="0" y="1"/>
                </a:moveTo>
                <a:lnTo>
                  <a:pt x="2969"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flipH="1">
            <a:off x="2469597" y="1062701"/>
            <a:ext cx="43031" cy="68529"/>
          </a:xfrm>
          <a:custGeom>
            <a:avLst/>
            <a:gdLst/>
            <a:ahLst/>
            <a:cxnLst/>
            <a:rect l="l" t="t" r="r" b="b"/>
            <a:pathLst>
              <a:path w="1875" h="2986" extrusionOk="0">
                <a:moveTo>
                  <a:pt x="1462" y="1"/>
                </a:moveTo>
                <a:lnTo>
                  <a:pt x="1128" y="112"/>
                </a:lnTo>
                <a:lnTo>
                  <a:pt x="763" y="414"/>
                </a:lnTo>
                <a:lnTo>
                  <a:pt x="414" y="890"/>
                </a:lnTo>
                <a:lnTo>
                  <a:pt x="271" y="1192"/>
                </a:lnTo>
                <a:lnTo>
                  <a:pt x="144" y="1493"/>
                </a:lnTo>
                <a:lnTo>
                  <a:pt x="1" y="2049"/>
                </a:lnTo>
                <a:lnTo>
                  <a:pt x="1" y="2525"/>
                </a:lnTo>
                <a:lnTo>
                  <a:pt x="128" y="2859"/>
                </a:lnTo>
                <a:lnTo>
                  <a:pt x="255" y="2938"/>
                </a:lnTo>
                <a:lnTo>
                  <a:pt x="398" y="2986"/>
                </a:lnTo>
                <a:lnTo>
                  <a:pt x="731" y="2875"/>
                </a:lnTo>
                <a:lnTo>
                  <a:pt x="1096" y="2573"/>
                </a:lnTo>
                <a:lnTo>
                  <a:pt x="1446" y="2097"/>
                </a:lnTo>
                <a:lnTo>
                  <a:pt x="1589" y="1795"/>
                </a:lnTo>
                <a:lnTo>
                  <a:pt x="1716" y="1509"/>
                </a:lnTo>
                <a:lnTo>
                  <a:pt x="1858" y="938"/>
                </a:lnTo>
                <a:lnTo>
                  <a:pt x="1874" y="461"/>
                </a:lnTo>
                <a:lnTo>
                  <a:pt x="1731" y="128"/>
                </a:lnTo>
                <a:lnTo>
                  <a:pt x="1604" y="49"/>
                </a:lnTo>
                <a:lnTo>
                  <a:pt x="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flipH="1">
            <a:off x="2432808" y="1093684"/>
            <a:ext cx="68506" cy="39382"/>
          </a:xfrm>
          <a:custGeom>
            <a:avLst/>
            <a:gdLst/>
            <a:ahLst/>
            <a:cxnLst/>
            <a:rect l="l" t="t" r="r" b="b"/>
            <a:pathLst>
              <a:path w="2985" h="1716"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flipH="1">
            <a:off x="2529728" y="1169835"/>
            <a:ext cx="43008" cy="68529"/>
          </a:xfrm>
          <a:custGeom>
            <a:avLst/>
            <a:gdLst/>
            <a:ahLst/>
            <a:cxnLst/>
            <a:rect l="l" t="t" r="r" b="b"/>
            <a:pathLst>
              <a:path w="1874" h="2986" extrusionOk="0">
                <a:moveTo>
                  <a:pt x="1461" y="1"/>
                </a:moveTo>
                <a:lnTo>
                  <a:pt x="1128" y="112"/>
                </a:lnTo>
                <a:lnTo>
                  <a:pt x="762" y="413"/>
                </a:lnTo>
                <a:lnTo>
                  <a:pt x="413" y="890"/>
                </a:lnTo>
                <a:lnTo>
                  <a:pt x="270" y="1175"/>
                </a:lnTo>
                <a:lnTo>
                  <a:pt x="143" y="1477"/>
                </a:lnTo>
                <a:lnTo>
                  <a:pt x="0" y="2049"/>
                </a:lnTo>
                <a:lnTo>
                  <a:pt x="0" y="2525"/>
                </a:lnTo>
                <a:lnTo>
                  <a:pt x="127" y="2858"/>
                </a:lnTo>
                <a:lnTo>
                  <a:pt x="254" y="2938"/>
                </a:lnTo>
                <a:lnTo>
                  <a:pt x="397" y="2985"/>
                </a:lnTo>
                <a:lnTo>
                  <a:pt x="731" y="2874"/>
                </a:lnTo>
                <a:lnTo>
                  <a:pt x="1096" y="2557"/>
                </a:lnTo>
                <a:lnTo>
                  <a:pt x="1445" y="2096"/>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flipH="1">
            <a:off x="2492916" y="1200451"/>
            <a:ext cx="68529" cy="39359"/>
          </a:xfrm>
          <a:custGeom>
            <a:avLst/>
            <a:gdLst/>
            <a:ahLst/>
            <a:cxnLst/>
            <a:rect l="l" t="t" r="r" b="b"/>
            <a:pathLst>
              <a:path w="2986" h="1715" fill="none" extrusionOk="0">
                <a:moveTo>
                  <a:pt x="1"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flipH="1">
            <a:off x="2589836" y="1276601"/>
            <a:ext cx="43031" cy="68529"/>
          </a:xfrm>
          <a:custGeom>
            <a:avLst/>
            <a:gdLst/>
            <a:ahLst/>
            <a:cxnLst/>
            <a:rect l="l" t="t" r="r" b="b"/>
            <a:pathLst>
              <a:path w="1875" h="2986" extrusionOk="0">
                <a:moveTo>
                  <a:pt x="1461" y="0"/>
                </a:moveTo>
                <a:lnTo>
                  <a:pt x="1128" y="111"/>
                </a:lnTo>
                <a:lnTo>
                  <a:pt x="763" y="429"/>
                </a:lnTo>
                <a:lnTo>
                  <a:pt x="414" y="889"/>
                </a:lnTo>
                <a:lnTo>
                  <a:pt x="271" y="1191"/>
                </a:lnTo>
                <a:lnTo>
                  <a:pt x="144" y="1493"/>
                </a:lnTo>
                <a:lnTo>
                  <a:pt x="1" y="2048"/>
                </a:lnTo>
                <a:lnTo>
                  <a:pt x="1" y="2540"/>
                </a:lnTo>
                <a:lnTo>
                  <a:pt x="128" y="2858"/>
                </a:lnTo>
                <a:lnTo>
                  <a:pt x="255" y="2953"/>
                </a:lnTo>
                <a:lnTo>
                  <a:pt x="398" y="2985"/>
                </a:lnTo>
                <a:lnTo>
                  <a:pt x="731" y="2874"/>
                </a:lnTo>
                <a:lnTo>
                  <a:pt x="1096" y="2572"/>
                </a:lnTo>
                <a:lnTo>
                  <a:pt x="1446" y="2096"/>
                </a:lnTo>
                <a:lnTo>
                  <a:pt x="1588" y="1810"/>
                </a:lnTo>
                <a:lnTo>
                  <a:pt x="1715" y="1509"/>
                </a:lnTo>
                <a:lnTo>
                  <a:pt x="1858" y="937"/>
                </a:lnTo>
                <a:lnTo>
                  <a:pt x="1874" y="461"/>
                </a:lnTo>
                <a:lnTo>
                  <a:pt x="1731" y="127"/>
                </a:lnTo>
                <a:lnTo>
                  <a:pt x="1604" y="48"/>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flipH="1">
            <a:off x="2553047" y="1307562"/>
            <a:ext cx="68529" cy="39382"/>
          </a:xfrm>
          <a:custGeom>
            <a:avLst/>
            <a:gdLst/>
            <a:ahLst/>
            <a:cxnLst/>
            <a:rect l="l" t="t" r="r" b="b"/>
            <a:pathLst>
              <a:path w="2986" h="1716" fill="none" extrusionOk="0">
                <a:moveTo>
                  <a:pt x="1" y="1"/>
                </a:moveTo>
                <a:lnTo>
                  <a:pt x="2986"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flipH="1">
            <a:off x="2636839" y="1383712"/>
            <a:ext cx="43031" cy="68529"/>
          </a:xfrm>
          <a:custGeom>
            <a:avLst/>
            <a:gdLst/>
            <a:ahLst/>
            <a:cxnLst/>
            <a:rect l="l" t="t" r="r" b="b"/>
            <a:pathLst>
              <a:path w="1875" h="2986" extrusionOk="0">
                <a:moveTo>
                  <a:pt x="1477" y="1"/>
                </a:moveTo>
                <a:lnTo>
                  <a:pt x="1128" y="96"/>
                </a:lnTo>
                <a:lnTo>
                  <a:pt x="763" y="414"/>
                </a:lnTo>
                <a:lnTo>
                  <a:pt x="429" y="890"/>
                </a:lnTo>
                <a:lnTo>
                  <a:pt x="287" y="1176"/>
                </a:lnTo>
                <a:lnTo>
                  <a:pt x="144" y="1477"/>
                </a:lnTo>
                <a:lnTo>
                  <a:pt x="1" y="2049"/>
                </a:lnTo>
                <a:lnTo>
                  <a:pt x="1" y="2525"/>
                </a:lnTo>
                <a:lnTo>
                  <a:pt x="144" y="2859"/>
                </a:lnTo>
                <a:lnTo>
                  <a:pt x="255" y="2938"/>
                </a:lnTo>
                <a:lnTo>
                  <a:pt x="398" y="2986"/>
                </a:lnTo>
                <a:lnTo>
                  <a:pt x="747" y="2875"/>
                </a:lnTo>
                <a:lnTo>
                  <a:pt x="1112" y="2557"/>
                </a:lnTo>
                <a:lnTo>
                  <a:pt x="1446" y="2081"/>
                </a:lnTo>
                <a:lnTo>
                  <a:pt x="1604" y="1795"/>
                </a:lnTo>
                <a:lnTo>
                  <a:pt x="1731" y="1493"/>
                </a:lnTo>
                <a:lnTo>
                  <a:pt x="1874" y="922"/>
                </a:lnTo>
                <a:lnTo>
                  <a:pt x="1874" y="445"/>
                </a:lnTo>
                <a:lnTo>
                  <a:pt x="1747" y="112"/>
                </a:lnTo>
                <a:lnTo>
                  <a:pt x="1620" y="33"/>
                </a:lnTo>
                <a:lnTo>
                  <a:pt x="1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flipH="1">
            <a:off x="2600050" y="1414328"/>
            <a:ext cx="68162" cy="39382"/>
          </a:xfrm>
          <a:custGeom>
            <a:avLst/>
            <a:gdLst/>
            <a:ahLst/>
            <a:cxnLst/>
            <a:rect l="l" t="t" r="r" b="b"/>
            <a:pathLst>
              <a:path w="2970" h="1716" fill="none" extrusionOk="0">
                <a:moveTo>
                  <a:pt x="1" y="1"/>
                </a:moveTo>
                <a:lnTo>
                  <a:pt x="2970"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flipH="1">
            <a:off x="2743606" y="1571012"/>
            <a:ext cx="43008" cy="68506"/>
          </a:xfrm>
          <a:custGeom>
            <a:avLst/>
            <a:gdLst/>
            <a:ahLst/>
            <a:cxnLst/>
            <a:rect l="l" t="t" r="r" b="b"/>
            <a:pathLst>
              <a:path w="1874" h="2985" extrusionOk="0">
                <a:moveTo>
                  <a:pt x="1461" y="0"/>
                </a:moveTo>
                <a:lnTo>
                  <a:pt x="1127" y="96"/>
                </a:lnTo>
                <a:lnTo>
                  <a:pt x="762" y="413"/>
                </a:lnTo>
                <a:lnTo>
                  <a:pt x="429" y="889"/>
                </a:lnTo>
                <a:lnTo>
                  <a:pt x="270" y="1175"/>
                </a:lnTo>
                <a:lnTo>
                  <a:pt x="143" y="1477"/>
                </a:lnTo>
                <a:lnTo>
                  <a:pt x="0" y="2048"/>
                </a:lnTo>
                <a:lnTo>
                  <a:pt x="0" y="2525"/>
                </a:lnTo>
                <a:lnTo>
                  <a:pt x="127" y="2858"/>
                </a:lnTo>
                <a:lnTo>
                  <a:pt x="254" y="2937"/>
                </a:lnTo>
                <a:lnTo>
                  <a:pt x="397" y="2985"/>
                </a:lnTo>
                <a:lnTo>
                  <a:pt x="746" y="2874"/>
                </a:lnTo>
                <a:lnTo>
                  <a:pt x="1096" y="2556"/>
                </a:lnTo>
                <a:lnTo>
                  <a:pt x="1445" y="2080"/>
                </a:lnTo>
                <a:lnTo>
                  <a:pt x="1588" y="1794"/>
                </a:lnTo>
                <a:lnTo>
                  <a:pt x="1731" y="1493"/>
                </a:lnTo>
                <a:lnTo>
                  <a:pt x="1873" y="921"/>
                </a:lnTo>
                <a:lnTo>
                  <a:pt x="1873" y="445"/>
                </a:lnTo>
                <a:lnTo>
                  <a:pt x="1731" y="111"/>
                </a:lnTo>
                <a:lnTo>
                  <a:pt x="1619" y="32"/>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flipH="1">
            <a:off x="2706817" y="1601606"/>
            <a:ext cx="68506" cy="39382"/>
          </a:xfrm>
          <a:custGeom>
            <a:avLst/>
            <a:gdLst/>
            <a:ahLst/>
            <a:cxnLst/>
            <a:rect l="l" t="t" r="r" b="b"/>
            <a:pathLst>
              <a:path w="2985" h="1716" fill="none" extrusionOk="0">
                <a:moveTo>
                  <a:pt x="0" y="1"/>
                </a:moveTo>
                <a:lnTo>
                  <a:pt x="2985" y="1716"/>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flipH="1">
            <a:off x="2797174" y="1690884"/>
            <a:ext cx="43008" cy="68896"/>
          </a:xfrm>
          <a:custGeom>
            <a:avLst/>
            <a:gdLst/>
            <a:ahLst/>
            <a:cxnLst/>
            <a:rect l="l" t="t" r="r" b="b"/>
            <a:pathLst>
              <a:path w="1874" h="3002" extrusionOk="0">
                <a:moveTo>
                  <a:pt x="1461" y="1"/>
                </a:moveTo>
                <a:lnTo>
                  <a:pt x="1127" y="112"/>
                </a:lnTo>
                <a:lnTo>
                  <a:pt x="762" y="429"/>
                </a:lnTo>
                <a:lnTo>
                  <a:pt x="429" y="905"/>
                </a:lnTo>
                <a:lnTo>
                  <a:pt x="270" y="1191"/>
                </a:lnTo>
                <a:lnTo>
                  <a:pt x="143" y="1493"/>
                </a:lnTo>
                <a:lnTo>
                  <a:pt x="0" y="2064"/>
                </a:lnTo>
                <a:lnTo>
                  <a:pt x="0" y="2541"/>
                </a:lnTo>
                <a:lnTo>
                  <a:pt x="127" y="2874"/>
                </a:lnTo>
                <a:lnTo>
                  <a:pt x="254" y="2954"/>
                </a:lnTo>
                <a:lnTo>
                  <a:pt x="397" y="3001"/>
                </a:lnTo>
                <a:lnTo>
                  <a:pt x="746" y="2890"/>
                </a:lnTo>
                <a:lnTo>
                  <a:pt x="1096" y="2572"/>
                </a:lnTo>
                <a:lnTo>
                  <a:pt x="1445" y="2096"/>
                </a:lnTo>
                <a:lnTo>
                  <a:pt x="1588" y="1810"/>
                </a:lnTo>
                <a:lnTo>
                  <a:pt x="1715" y="1509"/>
                </a:lnTo>
                <a:lnTo>
                  <a:pt x="1874" y="937"/>
                </a:lnTo>
                <a:lnTo>
                  <a:pt x="1874" y="461"/>
                </a:lnTo>
                <a:lnTo>
                  <a:pt x="1731" y="128"/>
                </a:lnTo>
                <a:lnTo>
                  <a:pt x="1620" y="48"/>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flipH="1">
            <a:off x="2760361" y="1721867"/>
            <a:ext cx="68529" cy="39359"/>
          </a:xfrm>
          <a:custGeom>
            <a:avLst/>
            <a:gdLst/>
            <a:ahLst/>
            <a:cxnLst/>
            <a:rect l="l" t="t" r="r" b="b"/>
            <a:pathLst>
              <a:path w="2986" h="1715"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flipH="1">
            <a:off x="2857282" y="1811490"/>
            <a:ext cx="43031" cy="68529"/>
          </a:xfrm>
          <a:custGeom>
            <a:avLst/>
            <a:gdLst/>
            <a:ahLst/>
            <a:cxnLst/>
            <a:rect l="l" t="t" r="r" b="b"/>
            <a:pathLst>
              <a:path w="1875" h="2986" extrusionOk="0">
                <a:moveTo>
                  <a:pt x="1461" y="1"/>
                </a:moveTo>
                <a:lnTo>
                  <a:pt x="1128" y="112"/>
                </a:lnTo>
                <a:lnTo>
                  <a:pt x="763" y="413"/>
                </a:lnTo>
                <a:lnTo>
                  <a:pt x="414" y="890"/>
                </a:lnTo>
                <a:lnTo>
                  <a:pt x="271" y="1175"/>
                </a:lnTo>
                <a:lnTo>
                  <a:pt x="144" y="1477"/>
                </a:lnTo>
                <a:lnTo>
                  <a:pt x="1" y="2049"/>
                </a:lnTo>
                <a:lnTo>
                  <a:pt x="1" y="2525"/>
                </a:lnTo>
                <a:lnTo>
                  <a:pt x="128" y="2858"/>
                </a:lnTo>
                <a:lnTo>
                  <a:pt x="255" y="2938"/>
                </a:lnTo>
                <a:lnTo>
                  <a:pt x="398" y="2985"/>
                </a:lnTo>
                <a:lnTo>
                  <a:pt x="731" y="2874"/>
                </a:lnTo>
                <a:lnTo>
                  <a:pt x="1096" y="2557"/>
                </a:lnTo>
                <a:lnTo>
                  <a:pt x="1445" y="2080"/>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flipH="1">
            <a:off x="2820492" y="1842473"/>
            <a:ext cx="68529" cy="38992"/>
          </a:xfrm>
          <a:custGeom>
            <a:avLst/>
            <a:gdLst/>
            <a:ahLst/>
            <a:cxnLst/>
            <a:rect l="l" t="t" r="r" b="b"/>
            <a:pathLst>
              <a:path w="2986" h="1699" fill="none" extrusionOk="0">
                <a:moveTo>
                  <a:pt x="1" y="0"/>
                </a:moveTo>
                <a:lnTo>
                  <a:pt x="2986" y="1699"/>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flipH="1">
            <a:off x="1813047" y="743893"/>
            <a:ext cx="1462925" cy="1614854"/>
          </a:xfrm>
          <a:custGeom>
            <a:avLst/>
            <a:gdLst/>
            <a:ahLst/>
            <a:cxnLst/>
            <a:rect l="l" t="t" r="r" b="b"/>
            <a:pathLst>
              <a:path w="63744" h="70364" extrusionOk="0">
                <a:moveTo>
                  <a:pt x="47295" y="0"/>
                </a:moveTo>
                <a:lnTo>
                  <a:pt x="46613" y="16"/>
                </a:lnTo>
                <a:lnTo>
                  <a:pt x="45962" y="127"/>
                </a:lnTo>
                <a:lnTo>
                  <a:pt x="45200" y="365"/>
                </a:lnTo>
                <a:lnTo>
                  <a:pt x="44390" y="778"/>
                </a:lnTo>
                <a:lnTo>
                  <a:pt x="43565" y="1413"/>
                </a:lnTo>
                <a:lnTo>
                  <a:pt x="42802" y="2334"/>
                </a:lnTo>
                <a:lnTo>
                  <a:pt x="42453" y="2937"/>
                </a:lnTo>
                <a:lnTo>
                  <a:pt x="30229" y="25910"/>
                </a:lnTo>
                <a:lnTo>
                  <a:pt x="14733" y="55043"/>
                </a:lnTo>
                <a:lnTo>
                  <a:pt x="14638" y="55234"/>
                </a:lnTo>
                <a:lnTo>
                  <a:pt x="14368" y="55551"/>
                </a:lnTo>
                <a:lnTo>
                  <a:pt x="14051" y="55805"/>
                </a:lnTo>
                <a:lnTo>
                  <a:pt x="13702" y="55996"/>
                </a:lnTo>
                <a:lnTo>
                  <a:pt x="13321" y="56107"/>
                </a:lnTo>
                <a:lnTo>
                  <a:pt x="12924" y="56154"/>
                </a:lnTo>
                <a:lnTo>
                  <a:pt x="12511" y="56123"/>
                </a:lnTo>
                <a:lnTo>
                  <a:pt x="12114" y="56012"/>
                </a:lnTo>
                <a:lnTo>
                  <a:pt x="11923" y="55916"/>
                </a:lnTo>
                <a:lnTo>
                  <a:pt x="11574" y="55726"/>
                </a:lnTo>
                <a:lnTo>
                  <a:pt x="11066" y="55154"/>
                </a:lnTo>
                <a:lnTo>
                  <a:pt x="10780" y="54440"/>
                </a:lnTo>
                <a:lnTo>
                  <a:pt x="10764" y="53678"/>
                </a:lnTo>
                <a:lnTo>
                  <a:pt x="10891" y="53297"/>
                </a:lnTo>
                <a:lnTo>
                  <a:pt x="18210" y="34039"/>
                </a:lnTo>
                <a:lnTo>
                  <a:pt x="18417" y="33531"/>
                </a:lnTo>
                <a:lnTo>
                  <a:pt x="18957" y="32547"/>
                </a:lnTo>
                <a:lnTo>
                  <a:pt x="19623" y="31657"/>
                </a:lnTo>
                <a:lnTo>
                  <a:pt x="20417" y="30880"/>
                </a:lnTo>
                <a:lnTo>
                  <a:pt x="20862" y="30530"/>
                </a:lnTo>
                <a:lnTo>
                  <a:pt x="24720" y="27673"/>
                </a:lnTo>
                <a:lnTo>
                  <a:pt x="2033" y="26418"/>
                </a:lnTo>
                <a:lnTo>
                  <a:pt x="3890" y="28403"/>
                </a:lnTo>
                <a:lnTo>
                  <a:pt x="4208" y="28768"/>
                </a:lnTo>
                <a:lnTo>
                  <a:pt x="4779" y="29546"/>
                </a:lnTo>
                <a:lnTo>
                  <a:pt x="5255" y="30387"/>
                </a:lnTo>
                <a:lnTo>
                  <a:pt x="5605" y="31276"/>
                </a:lnTo>
                <a:lnTo>
                  <a:pt x="5859" y="32197"/>
                </a:lnTo>
                <a:lnTo>
                  <a:pt x="5986" y="33134"/>
                </a:lnTo>
                <a:lnTo>
                  <a:pt x="6018" y="34102"/>
                </a:lnTo>
                <a:lnTo>
                  <a:pt x="5906" y="35071"/>
                </a:lnTo>
                <a:lnTo>
                  <a:pt x="5811" y="35547"/>
                </a:lnTo>
                <a:lnTo>
                  <a:pt x="4192" y="42564"/>
                </a:lnTo>
                <a:lnTo>
                  <a:pt x="1413" y="55218"/>
                </a:lnTo>
                <a:lnTo>
                  <a:pt x="445" y="60108"/>
                </a:lnTo>
                <a:lnTo>
                  <a:pt x="80" y="62330"/>
                </a:lnTo>
                <a:lnTo>
                  <a:pt x="16" y="62949"/>
                </a:lnTo>
                <a:lnTo>
                  <a:pt x="0" y="63299"/>
                </a:lnTo>
                <a:lnTo>
                  <a:pt x="48" y="63981"/>
                </a:lnTo>
                <a:lnTo>
                  <a:pt x="159" y="64696"/>
                </a:lnTo>
                <a:lnTo>
                  <a:pt x="366" y="65394"/>
                </a:lnTo>
                <a:lnTo>
                  <a:pt x="636" y="66077"/>
                </a:lnTo>
                <a:lnTo>
                  <a:pt x="985" y="66744"/>
                </a:lnTo>
                <a:lnTo>
                  <a:pt x="1398" y="67395"/>
                </a:lnTo>
                <a:lnTo>
                  <a:pt x="1890" y="67998"/>
                </a:lnTo>
                <a:lnTo>
                  <a:pt x="2461" y="68538"/>
                </a:lnTo>
                <a:lnTo>
                  <a:pt x="3096" y="69046"/>
                </a:lnTo>
                <a:lnTo>
                  <a:pt x="3811" y="69475"/>
                </a:lnTo>
                <a:lnTo>
                  <a:pt x="4589" y="69824"/>
                </a:lnTo>
                <a:lnTo>
                  <a:pt x="5430" y="70110"/>
                </a:lnTo>
                <a:lnTo>
                  <a:pt x="6351" y="70284"/>
                </a:lnTo>
                <a:lnTo>
                  <a:pt x="7335" y="70364"/>
                </a:lnTo>
                <a:lnTo>
                  <a:pt x="8399" y="70332"/>
                </a:lnTo>
                <a:lnTo>
                  <a:pt x="8955" y="70268"/>
                </a:lnTo>
                <a:lnTo>
                  <a:pt x="9494" y="70173"/>
                </a:lnTo>
                <a:lnTo>
                  <a:pt x="10574" y="69808"/>
                </a:lnTo>
                <a:lnTo>
                  <a:pt x="11574" y="69268"/>
                </a:lnTo>
                <a:lnTo>
                  <a:pt x="12527" y="68570"/>
                </a:lnTo>
                <a:lnTo>
                  <a:pt x="13432" y="67744"/>
                </a:lnTo>
                <a:lnTo>
                  <a:pt x="14257" y="66823"/>
                </a:lnTo>
                <a:lnTo>
                  <a:pt x="15384" y="65347"/>
                </a:lnTo>
                <a:lnTo>
                  <a:pt x="16655" y="63299"/>
                </a:lnTo>
                <a:lnTo>
                  <a:pt x="17623" y="61409"/>
                </a:lnTo>
                <a:lnTo>
                  <a:pt x="18560" y="59298"/>
                </a:lnTo>
                <a:lnTo>
                  <a:pt x="18671" y="58980"/>
                </a:lnTo>
                <a:lnTo>
                  <a:pt x="46359" y="4906"/>
                </a:lnTo>
                <a:lnTo>
                  <a:pt x="46486" y="4684"/>
                </a:lnTo>
                <a:lnTo>
                  <a:pt x="46803" y="4271"/>
                </a:lnTo>
                <a:lnTo>
                  <a:pt x="47168" y="3922"/>
                </a:lnTo>
                <a:lnTo>
                  <a:pt x="47597" y="3636"/>
                </a:lnTo>
                <a:lnTo>
                  <a:pt x="48057" y="3430"/>
                </a:lnTo>
                <a:lnTo>
                  <a:pt x="48550" y="3303"/>
                </a:lnTo>
                <a:lnTo>
                  <a:pt x="49058" y="3271"/>
                </a:lnTo>
                <a:lnTo>
                  <a:pt x="49566" y="3318"/>
                </a:lnTo>
                <a:lnTo>
                  <a:pt x="49820" y="3382"/>
                </a:lnTo>
                <a:lnTo>
                  <a:pt x="60250" y="6176"/>
                </a:lnTo>
                <a:lnTo>
                  <a:pt x="63743" y="4779"/>
                </a:lnTo>
                <a:lnTo>
                  <a:pt x="47391" y="16"/>
                </a:lnTo>
                <a:lnTo>
                  <a:pt x="47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flipH="1">
            <a:off x="1737953" y="827319"/>
            <a:ext cx="191311" cy="75827"/>
          </a:xfrm>
          <a:custGeom>
            <a:avLst/>
            <a:gdLst/>
            <a:ahLst/>
            <a:cxnLst/>
            <a:rect l="l" t="t" r="r" b="b"/>
            <a:pathLst>
              <a:path w="8336" h="3304" extrusionOk="0">
                <a:moveTo>
                  <a:pt x="1525" y="1"/>
                </a:moveTo>
                <a:lnTo>
                  <a:pt x="1" y="2081"/>
                </a:lnTo>
                <a:lnTo>
                  <a:pt x="318" y="2224"/>
                </a:lnTo>
                <a:lnTo>
                  <a:pt x="1985" y="2890"/>
                </a:lnTo>
                <a:lnTo>
                  <a:pt x="3096" y="3240"/>
                </a:lnTo>
                <a:lnTo>
                  <a:pt x="3493" y="3303"/>
                </a:lnTo>
                <a:lnTo>
                  <a:pt x="3668" y="3287"/>
                </a:lnTo>
                <a:lnTo>
                  <a:pt x="4081" y="3192"/>
                </a:lnTo>
                <a:lnTo>
                  <a:pt x="4732" y="2890"/>
                </a:lnTo>
                <a:lnTo>
                  <a:pt x="5668" y="2382"/>
                </a:lnTo>
                <a:lnTo>
                  <a:pt x="6303" y="2081"/>
                </a:lnTo>
                <a:lnTo>
                  <a:pt x="6684" y="1985"/>
                </a:lnTo>
                <a:lnTo>
                  <a:pt x="6843" y="1985"/>
                </a:lnTo>
                <a:lnTo>
                  <a:pt x="7589" y="2001"/>
                </a:lnTo>
                <a:lnTo>
                  <a:pt x="8336" y="1970"/>
                </a:lnTo>
                <a:lnTo>
                  <a:pt x="1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flipH="1">
            <a:off x="1644318" y="4246580"/>
            <a:ext cx="301333" cy="376770"/>
          </a:xfrm>
          <a:custGeom>
            <a:avLst/>
            <a:gdLst/>
            <a:ahLst/>
            <a:cxnLst/>
            <a:rect l="l" t="t" r="r" b="b"/>
            <a:pathLst>
              <a:path w="13130" h="16417" extrusionOk="0">
                <a:moveTo>
                  <a:pt x="13130" y="0"/>
                </a:moveTo>
                <a:lnTo>
                  <a:pt x="4191" y="524"/>
                </a:lnTo>
                <a:lnTo>
                  <a:pt x="0" y="16416"/>
                </a:lnTo>
                <a:lnTo>
                  <a:pt x="8367" y="16099"/>
                </a:lnTo>
                <a:lnTo>
                  <a:pt x="13130"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flipH="1">
            <a:off x="1724838" y="4579250"/>
            <a:ext cx="560416" cy="202970"/>
          </a:xfrm>
          <a:custGeom>
            <a:avLst/>
            <a:gdLst/>
            <a:ahLst/>
            <a:cxnLst/>
            <a:rect l="l" t="t" r="r" b="b"/>
            <a:pathLst>
              <a:path w="24419" h="8844" extrusionOk="0">
                <a:moveTo>
                  <a:pt x="23513" y="0"/>
                </a:moveTo>
                <a:lnTo>
                  <a:pt x="15019" y="95"/>
                </a:lnTo>
                <a:lnTo>
                  <a:pt x="1223" y="6398"/>
                </a:lnTo>
                <a:lnTo>
                  <a:pt x="890" y="6589"/>
                </a:lnTo>
                <a:lnTo>
                  <a:pt x="382" y="7113"/>
                </a:lnTo>
                <a:lnTo>
                  <a:pt x="80" y="7764"/>
                </a:lnTo>
                <a:lnTo>
                  <a:pt x="1" y="8478"/>
                </a:lnTo>
                <a:lnTo>
                  <a:pt x="64" y="8843"/>
                </a:lnTo>
                <a:lnTo>
                  <a:pt x="24418" y="8843"/>
                </a:lnTo>
                <a:lnTo>
                  <a:pt x="23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flipH="1">
            <a:off x="1272667" y="2265133"/>
            <a:ext cx="714158" cy="2201479"/>
          </a:xfrm>
          <a:custGeom>
            <a:avLst/>
            <a:gdLst/>
            <a:ahLst/>
            <a:cxnLst/>
            <a:rect l="l" t="t" r="r" b="b"/>
            <a:pathLst>
              <a:path w="31118" h="95925" extrusionOk="0">
                <a:moveTo>
                  <a:pt x="12066" y="0"/>
                </a:moveTo>
                <a:lnTo>
                  <a:pt x="0" y="94718"/>
                </a:lnTo>
                <a:lnTo>
                  <a:pt x="12701" y="95924"/>
                </a:lnTo>
                <a:lnTo>
                  <a:pt x="13304" y="94607"/>
                </a:lnTo>
                <a:lnTo>
                  <a:pt x="14479" y="91797"/>
                </a:lnTo>
                <a:lnTo>
                  <a:pt x="15606" y="88780"/>
                </a:lnTo>
                <a:lnTo>
                  <a:pt x="16702" y="85605"/>
                </a:lnTo>
                <a:lnTo>
                  <a:pt x="17750" y="82271"/>
                </a:lnTo>
                <a:lnTo>
                  <a:pt x="18750" y="78810"/>
                </a:lnTo>
                <a:lnTo>
                  <a:pt x="20179" y="73412"/>
                </a:lnTo>
                <a:lnTo>
                  <a:pt x="21925" y="65903"/>
                </a:lnTo>
                <a:lnTo>
                  <a:pt x="23513" y="58187"/>
                </a:lnTo>
                <a:lnTo>
                  <a:pt x="24942" y="50439"/>
                </a:lnTo>
                <a:lnTo>
                  <a:pt x="26212" y="42787"/>
                </a:lnTo>
                <a:lnTo>
                  <a:pt x="27323" y="35389"/>
                </a:lnTo>
                <a:lnTo>
                  <a:pt x="28291" y="28387"/>
                </a:lnTo>
                <a:lnTo>
                  <a:pt x="29482" y="18861"/>
                </a:lnTo>
                <a:lnTo>
                  <a:pt x="30943" y="5081"/>
                </a:lnTo>
                <a:lnTo>
                  <a:pt x="31117" y="3049"/>
                </a:lnTo>
                <a:lnTo>
                  <a:pt x="12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flipH="1">
            <a:off x="1098845" y="3992608"/>
            <a:ext cx="268194" cy="478783"/>
          </a:xfrm>
          <a:custGeom>
            <a:avLst/>
            <a:gdLst/>
            <a:ahLst/>
            <a:cxnLst/>
            <a:rect l="l" t="t" r="r" b="b"/>
            <a:pathLst>
              <a:path w="11686" h="20862" extrusionOk="0">
                <a:moveTo>
                  <a:pt x="7335" y="1"/>
                </a:moveTo>
                <a:lnTo>
                  <a:pt x="0" y="5113"/>
                </a:lnTo>
                <a:lnTo>
                  <a:pt x="4716" y="20862"/>
                </a:lnTo>
                <a:lnTo>
                  <a:pt x="11685" y="16226"/>
                </a:lnTo>
                <a:lnTo>
                  <a:pt x="7335"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flipH="1">
            <a:off x="1023803" y="4329661"/>
            <a:ext cx="455466" cy="453630"/>
          </a:xfrm>
          <a:custGeom>
            <a:avLst/>
            <a:gdLst/>
            <a:ahLst/>
            <a:cxnLst/>
            <a:rect l="l" t="t" r="r" b="b"/>
            <a:pathLst>
              <a:path w="19846" h="19766" extrusionOk="0">
                <a:moveTo>
                  <a:pt x="16035" y="0"/>
                </a:moveTo>
                <a:lnTo>
                  <a:pt x="8844" y="4509"/>
                </a:lnTo>
                <a:lnTo>
                  <a:pt x="350" y="17067"/>
                </a:lnTo>
                <a:lnTo>
                  <a:pt x="159" y="17400"/>
                </a:lnTo>
                <a:lnTo>
                  <a:pt x="1" y="18115"/>
                </a:lnTo>
                <a:lnTo>
                  <a:pt x="80" y="18829"/>
                </a:lnTo>
                <a:lnTo>
                  <a:pt x="397" y="19480"/>
                </a:lnTo>
                <a:lnTo>
                  <a:pt x="651" y="19766"/>
                </a:lnTo>
                <a:lnTo>
                  <a:pt x="19846" y="8065"/>
                </a:lnTo>
                <a:lnTo>
                  <a:pt x="1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flipH="1">
            <a:off x="1101059" y="2332172"/>
            <a:ext cx="889427" cy="1976316"/>
          </a:xfrm>
          <a:custGeom>
            <a:avLst/>
            <a:gdLst/>
            <a:ahLst/>
            <a:cxnLst/>
            <a:rect l="l" t="t" r="r" b="b"/>
            <a:pathLst>
              <a:path w="38755" h="86114" extrusionOk="0">
                <a:moveTo>
                  <a:pt x="1" y="1"/>
                </a:moveTo>
                <a:lnTo>
                  <a:pt x="17" y="350"/>
                </a:lnTo>
                <a:lnTo>
                  <a:pt x="334" y="4208"/>
                </a:lnTo>
                <a:lnTo>
                  <a:pt x="922" y="9415"/>
                </a:lnTo>
                <a:lnTo>
                  <a:pt x="1525" y="13749"/>
                </a:lnTo>
                <a:lnTo>
                  <a:pt x="2335" y="18735"/>
                </a:lnTo>
                <a:lnTo>
                  <a:pt x="3382" y="24323"/>
                </a:lnTo>
                <a:lnTo>
                  <a:pt x="4668" y="30419"/>
                </a:lnTo>
                <a:lnTo>
                  <a:pt x="6256" y="36992"/>
                </a:lnTo>
                <a:lnTo>
                  <a:pt x="8161" y="43946"/>
                </a:lnTo>
                <a:lnTo>
                  <a:pt x="10415" y="51217"/>
                </a:lnTo>
                <a:lnTo>
                  <a:pt x="12352" y="56853"/>
                </a:lnTo>
                <a:lnTo>
                  <a:pt x="13765" y="60664"/>
                </a:lnTo>
                <a:lnTo>
                  <a:pt x="15274" y="64522"/>
                </a:lnTo>
                <a:lnTo>
                  <a:pt x="16877" y="68427"/>
                </a:lnTo>
                <a:lnTo>
                  <a:pt x="18608" y="72333"/>
                </a:lnTo>
                <a:lnTo>
                  <a:pt x="20449" y="76270"/>
                </a:lnTo>
                <a:lnTo>
                  <a:pt x="22402" y="80207"/>
                </a:lnTo>
                <a:lnTo>
                  <a:pt x="24466" y="84145"/>
                </a:lnTo>
                <a:lnTo>
                  <a:pt x="25561" y="86113"/>
                </a:lnTo>
                <a:lnTo>
                  <a:pt x="38754" y="80763"/>
                </a:lnTo>
                <a:lnTo>
                  <a:pt x="19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flipH="1">
            <a:off x="1387062" y="625835"/>
            <a:ext cx="292245" cy="263443"/>
          </a:xfrm>
          <a:custGeom>
            <a:avLst/>
            <a:gdLst/>
            <a:ahLst/>
            <a:cxnLst/>
            <a:rect l="l" t="t" r="r" b="b"/>
            <a:pathLst>
              <a:path w="12734" h="11479" extrusionOk="0">
                <a:moveTo>
                  <a:pt x="5843" y="0"/>
                </a:moveTo>
                <a:lnTo>
                  <a:pt x="5637" y="32"/>
                </a:lnTo>
                <a:lnTo>
                  <a:pt x="5430" y="96"/>
                </a:lnTo>
                <a:lnTo>
                  <a:pt x="5113" y="318"/>
                </a:lnTo>
                <a:lnTo>
                  <a:pt x="4763" y="826"/>
                </a:lnTo>
                <a:lnTo>
                  <a:pt x="4478" y="1540"/>
                </a:lnTo>
                <a:lnTo>
                  <a:pt x="4303" y="1890"/>
                </a:lnTo>
                <a:lnTo>
                  <a:pt x="4160" y="1969"/>
                </a:lnTo>
                <a:lnTo>
                  <a:pt x="4065" y="1921"/>
                </a:lnTo>
                <a:lnTo>
                  <a:pt x="3906" y="1794"/>
                </a:lnTo>
                <a:lnTo>
                  <a:pt x="3684" y="1413"/>
                </a:lnTo>
                <a:lnTo>
                  <a:pt x="3430" y="1064"/>
                </a:lnTo>
                <a:lnTo>
                  <a:pt x="3096" y="937"/>
                </a:lnTo>
                <a:lnTo>
                  <a:pt x="2779" y="937"/>
                </a:lnTo>
                <a:lnTo>
                  <a:pt x="2557" y="969"/>
                </a:lnTo>
                <a:lnTo>
                  <a:pt x="2350" y="1032"/>
                </a:lnTo>
                <a:lnTo>
                  <a:pt x="2096" y="1191"/>
                </a:lnTo>
                <a:lnTo>
                  <a:pt x="1906" y="1509"/>
                </a:lnTo>
                <a:lnTo>
                  <a:pt x="1906" y="1969"/>
                </a:lnTo>
                <a:lnTo>
                  <a:pt x="1858" y="2255"/>
                </a:lnTo>
                <a:lnTo>
                  <a:pt x="1747" y="2382"/>
                </a:lnTo>
                <a:lnTo>
                  <a:pt x="1652" y="2414"/>
                </a:lnTo>
                <a:lnTo>
                  <a:pt x="1525" y="2445"/>
                </a:lnTo>
                <a:lnTo>
                  <a:pt x="1223" y="2636"/>
                </a:lnTo>
                <a:lnTo>
                  <a:pt x="874" y="2969"/>
                </a:lnTo>
                <a:lnTo>
                  <a:pt x="540" y="3398"/>
                </a:lnTo>
                <a:lnTo>
                  <a:pt x="270" y="3906"/>
                </a:lnTo>
                <a:lnTo>
                  <a:pt x="64" y="4509"/>
                </a:lnTo>
                <a:lnTo>
                  <a:pt x="1" y="5160"/>
                </a:lnTo>
                <a:lnTo>
                  <a:pt x="112" y="5859"/>
                </a:lnTo>
                <a:lnTo>
                  <a:pt x="255" y="6224"/>
                </a:lnTo>
                <a:lnTo>
                  <a:pt x="366" y="6367"/>
                </a:lnTo>
                <a:lnTo>
                  <a:pt x="1064" y="6922"/>
                </a:lnTo>
                <a:lnTo>
                  <a:pt x="2827" y="8161"/>
                </a:lnTo>
                <a:lnTo>
                  <a:pt x="5779" y="10034"/>
                </a:lnTo>
                <a:lnTo>
                  <a:pt x="7589" y="11082"/>
                </a:lnTo>
                <a:lnTo>
                  <a:pt x="8351" y="11447"/>
                </a:lnTo>
                <a:lnTo>
                  <a:pt x="8478" y="11479"/>
                </a:lnTo>
                <a:lnTo>
                  <a:pt x="8955" y="11384"/>
                </a:lnTo>
                <a:lnTo>
                  <a:pt x="10082" y="11018"/>
                </a:lnTo>
                <a:lnTo>
                  <a:pt x="10606" y="10717"/>
                </a:lnTo>
                <a:lnTo>
                  <a:pt x="10892" y="10447"/>
                </a:lnTo>
                <a:lnTo>
                  <a:pt x="11003" y="10288"/>
                </a:lnTo>
                <a:lnTo>
                  <a:pt x="11161" y="9971"/>
                </a:lnTo>
                <a:lnTo>
                  <a:pt x="11241" y="9367"/>
                </a:lnTo>
                <a:lnTo>
                  <a:pt x="11241" y="8780"/>
                </a:lnTo>
                <a:lnTo>
                  <a:pt x="11320" y="8367"/>
                </a:lnTo>
                <a:lnTo>
                  <a:pt x="11479" y="8113"/>
                </a:lnTo>
                <a:lnTo>
                  <a:pt x="11590" y="8002"/>
                </a:lnTo>
                <a:lnTo>
                  <a:pt x="11876" y="7732"/>
                </a:lnTo>
                <a:lnTo>
                  <a:pt x="12352" y="7129"/>
                </a:lnTo>
                <a:lnTo>
                  <a:pt x="12606" y="6637"/>
                </a:lnTo>
                <a:lnTo>
                  <a:pt x="12733" y="6097"/>
                </a:lnTo>
                <a:lnTo>
                  <a:pt x="12670" y="5509"/>
                </a:lnTo>
                <a:lnTo>
                  <a:pt x="12368" y="4890"/>
                </a:lnTo>
                <a:lnTo>
                  <a:pt x="11749" y="4255"/>
                </a:lnTo>
                <a:lnTo>
                  <a:pt x="11288" y="3938"/>
                </a:lnTo>
                <a:lnTo>
                  <a:pt x="10812" y="3652"/>
                </a:lnTo>
                <a:lnTo>
                  <a:pt x="10034" y="3271"/>
                </a:lnTo>
                <a:lnTo>
                  <a:pt x="9225" y="3017"/>
                </a:lnTo>
                <a:lnTo>
                  <a:pt x="8732" y="2953"/>
                </a:lnTo>
                <a:lnTo>
                  <a:pt x="8494" y="2890"/>
                </a:lnTo>
                <a:lnTo>
                  <a:pt x="8304" y="2715"/>
                </a:lnTo>
                <a:lnTo>
                  <a:pt x="8097" y="2382"/>
                </a:lnTo>
                <a:lnTo>
                  <a:pt x="7986" y="2128"/>
                </a:lnTo>
                <a:lnTo>
                  <a:pt x="7748" y="1572"/>
                </a:lnTo>
                <a:lnTo>
                  <a:pt x="7256" y="715"/>
                </a:lnTo>
                <a:lnTo>
                  <a:pt x="6859" y="286"/>
                </a:lnTo>
                <a:lnTo>
                  <a:pt x="6557" y="96"/>
                </a:lnTo>
                <a:lnTo>
                  <a:pt x="6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flipH="1">
            <a:off x="1469042" y="683028"/>
            <a:ext cx="271843" cy="550938"/>
          </a:xfrm>
          <a:custGeom>
            <a:avLst/>
            <a:gdLst/>
            <a:ahLst/>
            <a:cxnLst/>
            <a:rect l="l" t="t" r="r" b="b"/>
            <a:pathLst>
              <a:path w="11845" h="24006" extrusionOk="0">
                <a:moveTo>
                  <a:pt x="6526" y="1"/>
                </a:moveTo>
                <a:lnTo>
                  <a:pt x="5510" y="160"/>
                </a:lnTo>
                <a:lnTo>
                  <a:pt x="4541" y="477"/>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71"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92" y="11083"/>
                </a:lnTo>
                <a:lnTo>
                  <a:pt x="11304" y="9543"/>
                </a:lnTo>
                <a:lnTo>
                  <a:pt x="11606" y="8114"/>
                </a:lnTo>
                <a:lnTo>
                  <a:pt x="11828" y="6494"/>
                </a:lnTo>
                <a:lnTo>
                  <a:pt x="11844" y="4811"/>
                </a:lnTo>
                <a:lnTo>
                  <a:pt x="11685" y="3605"/>
                </a:lnTo>
                <a:lnTo>
                  <a:pt x="11479" y="2859"/>
                </a:lnTo>
                <a:lnTo>
                  <a:pt x="11177" y="2176"/>
                </a:lnTo>
                <a:lnTo>
                  <a:pt x="10765" y="1589"/>
                </a:lnTo>
                <a:lnTo>
                  <a:pt x="10495" y="1319"/>
                </a:lnTo>
                <a:lnTo>
                  <a:pt x="10241" y="1096"/>
                </a:lnTo>
                <a:lnTo>
                  <a:pt x="9685" y="715"/>
                </a:lnTo>
                <a:lnTo>
                  <a:pt x="9082" y="414"/>
                </a:lnTo>
                <a:lnTo>
                  <a:pt x="8431" y="191"/>
                </a:lnTo>
                <a:lnTo>
                  <a:pt x="8097" y="112"/>
                </a:lnTo>
                <a:lnTo>
                  <a:pt x="7573" y="33"/>
                </a:lnTo>
                <a:lnTo>
                  <a:pt x="6526" y="1"/>
                </a:lnTo>
                <a:close/>
              </a:path>
            </a:pathLst>
          </a:custGeom>
          <a:solidFill>
            <a:srgbClr val="D67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flipH="1">
            <a:off x="1460665" y="683028"/>
            <a:ext cx="280219" cy="550938"/>
          </a:xfrm>
          <a:custGeom>
            <a:avLst/>
            <a:gdLst/>
            <a:ahLst/>
            <a:cxnLst/>
            <a:rect l="l" t="t" r="r" b="b"/>
            <a:pathLst>
              <a:path w="12210" h="24006" extrusionOk="0">
                <a:moveTo>
                  <a:pt x="6526" y="1"/>
                </a:moveTo>
                <a:lnTo>
                  <a:pt x="5510" y="160"/>
                </a:lnTo>
                <a:lnTo>
                  <a:pt x="4541" y="493"/>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55"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44" y="11194"/>
                </a:lnTo>
                <a:lnTo>
                  <a:pt x="10987" y="10733"/>
                </a:lnTo>
                <a:lnTo>
                  <a:pt x="11177" y="10717"/>
                </a:lnTo>
                <a:lnTo>
                  <a:pt x="11542" y="10575"/>
                </a:lnTo>
                <a:lnTo>
                  <a:pt x="11828" y="10336"/>
                </a:lnTo>
                <a:lnTo>
                  <a:pt x="12050" y="10035"/>
                </a:lnTo>
                <a:lnTo>
                  <a:pt x="12177" y="9701"/>
                </a:lnTo>
                <a:lnTo>
                  <a:pt x="12209" y="9336"/>
                </a:lnTo>
                <a:lnTo>
                  <a:pt x="12114" y="9003"/>
                </a:lnTo>
                <a:lnTo>
                  <a:pt x="11908" y="8717"/>
                </a:lnTo>
                <a:lnTo>
                  <a:pt x="11749" y="8606"/>
                </a:lnTo>
                <a:lnTo>
                  <a:pt x="11527" y="8463"/>
                </a:lnTo>
                <a:lnTo>
                  <a:pt x="11685" y="7558"/>
                </a:lnTo>
                <a:lnTo>
                  <a:pt x="11828" y="6082"/>
                </a:lnTo>
                <a:lnTo>
                  <a:pt x="11844" y="5097"/>
                </a:lnTo>
                <a:lnTo>
                  <a:pt x="11765" y="4129"/>
                </a:lnTo>
                <a:lnTo>
                  <a:pt x="11590" y="3208"/>
                </a:lnTo>
                <a:lnTo>
                  <a:pt x="11273" y="2367"/>
                </a:lnTo>
                <a:lnTo>
                  <a:pt x="10796" y="1636"/>
                </a:lnTo>
                <a:lnTo>
                  <a:pt x="10495" y="1319"/>
                </a:lnTo>
                <a:lnTo>
                  <a:pt x="10241" y="1096"/>
                </a:lnTo>
                <a:lnTo>
                  <a:pt x="9669" y="715"/>
                </a:lnTo>
                <a:lnTo>
                  <a:pt x="9066" y="414"/>
                </a:lnTo>
                <a:lnTo>
                  <a:pt x="8431" y="191"/>
                </a:lnTo>
                <a:lnTo>
                  <a:pt x="8097" y="112"/>
                </a:lnTo>
                <a:lnTo>
                  <a:pt x="7558" y="33"/>
                </a:lnTo>
                <a:lnTo>
                  <a:pt x="6526"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flipH="1">
            <a:off x="1471604" y="898007"/>
            <a:ext cx="21137" cy="12416"/>
          </a:xfrm>
          <a:custGeom>
            <a:avLst/>
            <a:gdLst/>
            <a:ahLst/>
            <a:cxnLst/>
            <a:rect l="l" t="t" r="r" b="b"/>
            <a:pathLst>
              <a:path w="921" h="541" fill="none" extrusionOk="0">
                <a:moveTo>
                  <a:pt x="0" y="541"/>
                </a:moveTo>
                <a:lnTo>
                  <a:pt x="48" y="414"/>
                </a:lnTo>
                <a:lnTo>
                  <a:pt x="429" y="33"/>
                </a:lnTo>
                <a:lnTo>
                  <a:pt x="667" y="1"/>
                </a:lnTo>
                <a:lnTo>
                  <a:pt x="842" y="96"/>
                </a:lnTo>
                <a:lnTo>
                  <a:pt x="921" y="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flipH="1">
            <a:off x="1533186" y="971610"/>
            <a:ext cx="169073" cy="64535"/>
          </a:xfrm>
          <a:custGeom>
            <a:avLst/>
            <a:gdLst/>
            <a:ahLst/>
            <a:cxnLst/>
            <a:rect l="l" t="t" r="r" b="b"/>
            <a:pathLst>
              <a:path w="7367" h="2812" extrusionOk="0">
                <a:moveTo>
                  <a:pt x="7367" y="1"/>
                </a:moveTo>
                <a:lnTo>
                  <a:pt x="6525" y="318"/>
                </a:lnTo>
                <a:lnTo>
                  <a:pt x="5001" y="731"/>
                </a:lnTo>
                <a:lnTo>
                  <a:pt x="3700" y="938"/>
                </a:lnTo>
                <a:lnTo>
                  <a:pt x="2604" y="969"/>
                </a:lnTo>
                <a:lnTo>
                  <a:pt x="1334" y="826"/>
                </a:lnTo>
                <a:lnTo>
                  <a:pt x="445" y="541"/>
                </a:lnTo>
                <a:lnTo>
                  <a:pt x="366" y="493"/>
                </a:lnTo>
                <a:lnTo>
                  <a:pt x="0" y="2716"/>
                </a:lnTo>
                <a:lnTo>
                  <a:pt x="334" y="2779"/>
                </a:lnTo>
                <a:lnTo>
                  <a:pt x="1001" y="2811"/>
                </a:lnTo>
                <a:lnTo>
                  <a:pt x="2001" y="2732"/>
                </a:lnTo>
                <a:lnTo>
                  <a:pt x="3287" y="2398"/>
                </a:lnTo>
                <a:lnTo>
                  <a:pt x="4477" y="1906"/>
                </a:lnTo>
                <a:lnTo>
                  <a:pt x="6002" y="1033"/>
                </a:lnTo>
                <a:lnTo>
                  <a:pt x="7240" y="112"/>
                </a:lnTo>
                <a:lnTo>
                  <a:pt x="7367" y="1"/>
                </a:lnTo>
                <a:close/>
              </a:path>
            </a:pathLst>
          </a:custGeom>
          <a:solidFill>
            <a:srgbClr val="BA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flipH="1">
            <a:off x="1659249" y="796358"/>
            <a:ext cx="26989" cy="25153"/>
          </a:xfrm>
          <a:custGeom>
            <a:avLst/>
            <a:gdLst/>
            <a:ahLst/>
            <a:cxnLst/>
            <a:rect l="l" t="t" r="r" b="b"/>
            <a:pathLst>
              <a:path w="1176" h="1096" fill="none" extrusionOk="0">
                <a:moveTo>
                  <a:pt x="112" y="1096"/>
                </a:moveTo>
                <a:lnTo>
                  <a:pt x="1" y="254"/>
                </a:lnTo>
                <a:lnTo>
                  <a:pt x="176" y="286"/>
                </a:lnTo>
                <a:lnTo>
                  <a:pt x="572" y="223"/>
                </a:lnTo>
                <a:lnTo>
                  <a:pt x="1081" y="48"/>
                </a:lnTo>
                <a:lnTo>
                  <a:pt x="1176" y="0"/>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flipH="1">
            <a:off x="1651952" y="829889"/>
            <a:ext cx="60519" cy="29537"/>
          </a:xfrm>
          <a:custGeom>
            <a:avLst/>
            <a:gdLst/>
            <a:ahLst/>
            <a:cxnLst/>
            <a:rect l="l" t="t" r="r" b="b"/>
            <a:pathLst>
              <a:path w="2637" h="1287" fill="none" extrusionOk="0">
                <a:moveTo>
                  <a:pt x="1" y="0"/>
                </a:moveTo>
                <a:lnTo>
                  <a:pt x="1" y="64"/>
                </a:lnTo>
                <a:lnTo>
                  <a:pt x="175" y="587"/>
                </a:lnTo>
                <a:lnTo>
                  <a:pt x="557" y="1032"/>
                </a:lnTo>
                <a:lnTo>
                  <a:pt x="953" y="1238"/>
                </a:lnTo>
                <a:lnTo>
                  <a:pt x="1493" y="1286"/>
                </a:lnTo>
                <a:lnTo>
                  <a:pt x="2192" y="1159"/>
                </a:lnTo>
                <a:lnTo>
                  <a:pt x="2636" y="969"/>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flipH="1">
            <a:off x="1594391" y="775588"/>
            <a:ext cx="38281" cy="40094"/>
          </a:xfrm>
          <a:custGeom>
            <a:avLst/>
            <a:gdLst/>
            <a:ahLst/>
            <a:cxnLst/>
            <a:rect l="l" t="t" r="r" b="b"/>
            <a:pathLst>
              <a:path w="1668" h="1747" extrusionOk="0">
                <a:moveTo>
                  <a:pt x="302" y="1"/>
                </a:moveTo>
                <a:lnTo>
                  <a:pt x="255" y="48"/>
                </a:lnTo>
                <a:lnTo>
                  <a:pt x="80" y="477"/>
                </a:lnTo>
                <a:lnTo>
                  <a:pt x="17" y="921"/>
                </a:lnTo>
                <a:lnTo>
                  <a:pt x="1" y="1175"/>
                </a:lnTo>
                <a:lnTo>
                  <a:pt x="64" y="1414"/>
                </a:lnTo>
                <a:lnTo>
                  <a:pt x="96" y="1477"/>
                </a:lnTo>
                <a:lnTo>
                  <a:pt x="144" y="1541"/>
                </a:lnTo>
                <a:lnTo>
                  <a:pt x="159" y="1572"/>
                </a:lnTo>
                <a:lnTo>
                  <a:pt x="191" y="1604"/>
                </a:lnTo>
                <a:lnTo>
                  <a:pt x="255" y="1652"/>
                </a:lnTo>
                <a:lnTo>
                  <a:pt x="318" y="1699"/>
                </a:lnTo>
                <a:lnTo>
                  <a:pt x="382" y="1731"/>
                </a:lnTo>
                <a:lnTo>
                  <a:pt x="461" y="1747"/>
                </a:lnTo>
                <a:lnTo>
                  <a:pt x="683" y="1747"/>
                </a:lnTo>
                <a:lnTo>
                  <a:pt x="937" y="1636"/>
                </a:lnTo>
                <a:lnTo>
                  <a:pt x="1049" y="1556"/>
                </a:lnTo>
                <a:lnTo>
                  <a:pt x="1223" y="1382"/>
                </a:lnTo>
                <a:lnTo>
                  <a:pt x="1350" y="1175"/>
                </a:lnTo>
                <a:lnTo>
                  <a:pt x="1557" y="778"/>
                </a:lnTo>
                <a:lnTo>
                  <a:pt x="1668" y="334"/>
                </a:lnTo>
                <a:lnTo>
                  <a:pt x="1668" y="255"/>
                </a:lnTo>
                <a:lnTo>
                  <a:pt x="1525" y="207"/>
                </a:lnTo>
                <a:lnTo>
                  <a:pt x="1477" y="270"/>
                </a:lnTo>
                <a:lnTo>
                  <a:pt x="1303" y="651"/>
                </a:lnTo>
                <a:lnTo>
                  <a:pt x="1080" y="1001"/>
                </a:lnTo>
                <a:lnTo>
                  <a:pt x="969" y="1159"/>
                </a:lnTo>
                <a:lnTo>
                  <a:pt x="842" y="1302"/>
                </a:lnTo>
                <a:lnTo>
                  <a:pt x="715" y="1382"/>
                </a:lnTo>
                <a:lnTo>
                  <a:pt x="556" y="1398"/>
                </a:lnTo>
                <a:lnTo>
                  <a:pt x="493" y="1398"/>
                </a:lnTo>
                <a:lnTo>
                  <a:pt x="398" y="1318"/>
                </a:lnTo>
                <a:lnTo>
                  <a:pt x="366" y="1271"/>
                </a:lnTo>
                <a:lnTo>
                  <a:pt x="318" y="1096"/>
                </a:lnTo>
                <a:lnTo>
                  <a:pt x="302" y="905"/>
                </a:lnTo>
                <a:lnTo>
                  <a:pt x="334" y="493"/>
                </a:lnTo>
                <a:lnTo>
                  <a:pt x="414" y="96"/>
                </a:lnTo>
                <a:lnTo>
                  <a:pt x="414" y="32"/>
                </a:lnTo>
                <a:lnTo>
                  <a:pt x="302"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flipH="1">
            <a:off x="1577269" y="753716"/>
            <a:ext cx="33530" cy="31005"/>
          </a:xfrm>
          <a:custGeom>
            <a:avLst/>
            <a:gdLst/>
            <a:ahLst/>
            <a:cxnLst/>
            <a:rect l="l" t="t" r="r" b="b"/>
            <a:pathLst>
              <a:path w="1461" h="1351" extrusionOk="0">
                <a:moveTo>
                  <a:pt x="445" y="1"/>
                </a:moveTo>
                <a:lnTo>
                  <a:pt x="159" y="33"/>
                </a:lnTo>
                <a:lnTo>
                  <a:pt x="32" y="80"/>
                </a:lnTo>
                <a:lnTo>
                  <a:pt x="48" y="96"/>
                </a:lnTo>
                <a:lnTo>
                  <a:pt x="0" y="128"/>
                </a:lnTo>
                <a:lnTo>
                  <a:pt x="16" y="223"/>
                </a:lnTo>
                <a:lnTo>
                  <a:pt x="64" y="239"/>
                </a:lnTo>
                <a:lnTo>
                  <a:pt x="286" y="239"/>
                </a:lnTo>
                <a:lnTo>
                  <a:pt x="715" y="382"/>
                </a:lnTo>
                <a:lnTo>
                  <a:pt x="905" y="525"/>
                </a:lnTo>
                <a:lnTo>
                  <a:pt x="1064" y="668"/>
                </a:lnTo>
                <a:lnTo>
                  <a:pt x="1159" y="874"/>
                </a:lnTo>
                <a:lnTo>
                  <a:pt x="1223" y="969"/>
                </a:lnTo>
                <a:lnTo>
                  <a:pt x="1255" y="1081"/>
                </a:lnTo>
                <a:lnTo>
                  <a:pt x="1302" y="1208"/>
                </a:lnTo>
                <a:lnTo>
                  <a:pt x="1334" y="1335"/>
                </a:lnTo>
                <a:lnTo>
                  <a:pt x="1366" y="1350"/>
                </a:lnTo>
                <a:lnTo>
                  <a:pt x="1429" y="1350"/>
                </a:lnTo>
                <a:lnTo>
                  <a:pt x="1445" y="1319"/>
                </a:lnTo>
                <a:lnTo>
                  <a:pt x="1461" y="1176"/>
                </a:lnTo>
                <a:lnTo>
                  <a:pt x="1461" y="1049"/>
                </a:lnTo>
                <a:lnTo>
                  <a:pt x="1445" y="906"/>
                </a:lnTo>
                <a:lnTo>
                  <a:pt x="1429" y="763"/>
                </a:lnTo>
                <a:lnTo>
                  <a:pt x="1382" y="620"/>
                </a:lnTo>
                <a:lnTo>
                  <a:pt x="1223" y="366"/>
                </a:lnTo>
                <a:lnTo>
                  <a:pt x="1127" y="255"/>
                </a:lnTo>
                <a:lnTo>
                  <a:pt x="1016" y="160"/>
                </a:lnTo>
                <a:lnTo>
                  <a:pt x="731" y="49"/>
                </a:lnTo>
                <a:lnTo>
                  <a:pt x="588" y="17"/>
                </a:lnTo>
                <a:lnTo>
                  <a:pt x="44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flipH="1">
            <a:off x="1658883" y="740244"/>
            <a:ext cx="37179" cy="38281"/>
          </a:xfrm>
          <a:custGeom>
            <a:avLst/>
            <a:gdLst/>
            <a:ahLst/>
            <a:cxnLst/>
            <a:rect l="l" t="t" r="r" b="b"/>
            <a:pathLst>
              <a:path w="1620" h="1668" extrusionOk="0">
                <a:moveTo>
                  <a:pt x="365" y="1"/>
                </a:moveTo>
                <a:lnTo>
                  <a:pt x="318" y="64"/>
                </a:lnTo>
                <a:lnTo>
                  <a:pt x="127" y="429"/>
                </a:lnTo>
                <a:lnTo>
                  <a:pt x="32" y="842"/>
                </a:lnTo>
                <a:lnTo>
                  <a:pt x="0" y="1064"/>
                </a:lnTo>
                <a:lnTo>
                  <a:pt x="48" y="1302"/>
                </a:lnTo>
                <a:lnTo>
                  <a:pt x="64" y="1366"/>
                </a:lnTo>
                <a:lnTo>
                  <a:pt x="96" y="1414"/>
                </a:lnTo>
                <a:lnTo>
                  <a:pt x="127" y="1477"/>
                </a:lnTo>
                <a:lnTo>
                  <a:pt x="191" y="1525"/>
                </a:lnTo>
                <a:lnTo>
                  <a:pt x="238" y="1588"/>
                </a:lnTo>
                <a:lnTo>
                  <a:pt x="318" y="1604"/>
                </a:lnTo>
                <a:lnTo>
                  <a:pt x="381" y="1636"/>
                </a:lnTo>
                <a:lnTo>
                  <a:pt x="445" y="1652"/>
                </a:lnTo>
                <a:lnTo>
                  <a:pt x="572" y="1668"/>
                </a:lnTo>
                <a:lnTo>
                  <a:pt x="826" y="1588"/>
                </a:lnTo>
                <a:lnTo>
                  <a:pt x="937" y="1525"/>
                </a:lnTo>
                <a:lnTo>
                  <a:pt x="1112" y="1382"/>
                </a:lnTo>
                <a:lnTo>
                  <a:pt x="1239" y="1207"/>
                </a:lnTo>
                <a:lnTo>
                  <a:pt x="1461" y="858"/>
                </a:lnTo>
                <a:lnTo>
                  <a:pt x="1604" y="461"/>
                </a:lnTo>
                <a:lnTo>
                  <a:pt x="1620" y="366"/>
                </a:lnTo>
                <a:lnTo>
                  <a:pt x="1461" y="302"/>
                </a:lnTo>
                <a:lnTo>
                  <a:pt x="1413" y="382"/>
                </a:lnTo>
                <a:lnTo>
                  <a:pt x="1223" y="699"/>
                </a:lnTo>
                <a:lnTo>
                  <a:pt x="1000" y="1017"/>
                </a:lnTo>
                <a:lnTo>
                  <a:pt x="873" y="1144"/>
                </a:lnTo>
                <a:lnTo>
                  <a:pt x="746" y="1255"/>
                </a:lnTo>
                <a:lnTo>
                  <a:pt x="635" y="1318"/>
                </a:lnTo>
                <a:lnTo>
                  <a:pt x="492" y="1318"/>
                </a:lnTo>
                <a:lnTo>
                  <a:pt x="397" y="1287"/>
                </a:lnTo>
                <a:lnTo>
                  <a:pt x="334" y="1191"/>
                </a:lnTo>
                <a:lnTo>
                  <a:pt x="302" y="1032"/>
                </a:lnTo>
                <a:lnTo>
                  <a:pt x="318" y="874"/>
                </a:lnTo>
                <a:lnTo>
                  <a:pt x="381" y="493"/>
                </a:lnTo>
                <a:lnTo>
                  <a:pt x="477" y="143"/>
                </a:lnTo>
                <a:lnTo>
                  <a:pt x="492" y="143"/>
                </a:lnTo>
                <a:lnTo>
                  <a:pt x="492" y="64"/>
                </a:lnTo>
                <a:lnTo>
                  <a:pt x="36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flipH="1">
            <a:off x="1643942" y="723123"/>
            <a:ext cx="33553" cy="30982"/>
          </a:xfrm>
          <a:custGeom>
            <a:avLst/>
            <a:gdLst/>
            <a:ahLst/>
            <a:cxnLst/>
            <a:rect l="l" t="t" r="r" b="b"/>
            <a:pathLst>
              <a:path w="1462" h="1350" extrusionOk="0">
                <a:moveTo>
                  <a:pt x="445" y="0"/>
                </a:moveTo>
                <a:lnTo>
                  <a:pt x="160" y="32"/>
                </a:lnTo>
                <a:lnTo>
                  <a:pt x="33" y="80"/>
                </a:lnTo>
                <a:lnTo>
                  <a:pt x="49" y="96"/>
                </a:lnTo>
                <a:lnTo>
                  <a:pt x="1" y="127"/>
                </a:lnTo>
                <a:lnTo>
                  <a:pt x="17" y="207"/>
                </a:lnTo>
                <a:lnTo>
                  <a:pt x="64" y="223"/>
                </a:lnTo>
                <a:lnTo>
                  <a:pt x="287" y="238"/>
                </a:lnTo>
                <a:lnTo>
                  <a:pt x="715" y="381"/>
                </a:lnTo>
                <a:lnTo>
                  <a:pt x="906" y="508"/>
                </a:lnTo>
                <a:lnTo>
                  <a:pt x="1065" y="667"/>
                </a:lnTo>
                <a:lnTo>
                  <a:pt x="1160" y="858"/>
                </a:lnTo>
                <a:lnTo>
                  <a:pt x="1223" y="969"/>
                </a:lnTo>
                <a:lnTo>
                  <a:pt x="1255" y="1080"/>
                </a:lnTo>
                <a:lnTo>
                  <a:pt x="1287" y="1191"/>
                </a:lnTo>
                <a:lnTo>
                  <a:pt x="1335" y="1318"/>
                </a:lnTo>
                <a:lnTo>
                  <a:pt x="1366" y="1350"/>
                </a:lnTo>
                <a:lnTo>
                  <a:pt x="1430" y="1334"/>
                </a:lnTo>
                <a:lnTo>
                  <a:pt x="1446" y="1302"/>
                </a:lnTo>
                <a:lnTo>
                  <a:pt x="1462" y="1175"/>
                </a:lnTo>
                <a:lnTo>
                  <a:pt x="1462" y="1032"/>
                </a:lnTo>
                <a:lnTo>
                  <a:pt x="1446" y="889"/>
                </a:lnTo>
                <a:lnTo>
                  <a:pt x="1430" y="762"/>
                </a:lnTo>
                <a:lnTo>
                  <a:pt x="1382" y="620"/>
                </a:lnTo>
                <a:lnTo>
                  <a:pt x="1223" y="366"/>
                </a:lnTo>
                <a:lnTo>
                  <a:pt x="1128" y="254"/>
                </a:lnTo>
                <a:lnTo>
                  <a:pt x="1001" y="159"/>
                </a:lnTo>
                <a:lnTo>
                  <a:pt x="731" y="32"/>
                </a:lnTo>
                <a:lnTo>
                  <a:pt x="588" y="0"/>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flipH="1">
            <a:off x="1596571" y="777057"/>
            <a:ext cx="32818" cy="34632"/>
          </a:xfrm>
          <a:custGeom>
            <a:avLst/>
            <a:gdLst/>
            <a:ahLst/>
            <a:cxnLst/>
            <a:rect l="l" t="t" r="r" b="b"/>
            <a:pathLst>
              <a:path w="1430" h="1509" fill="none" extrusionOk="0">
                <a:moveTo>
                  <a:pt x="191" y="0"/>
                </a:moveTo>
                <a:lnTo>
                  <a:pt x="128" y="175"/>
                </a:lnTo>
                <a:lnTo>
                  <a:pt x="1" y="968"/>
                </a:lnTo>
                <a:lnTo>
                  <a:pt x="96" y="1318"/>
                </a:lnTo>
                <a:lnTo>
                  <a:pt x="239" y="1461"/>
                </a:lnTo>
                <a:lnTo>
                  <a:pt x="350" y="1508"/>
                </a:lnTo>
                <a:lnTo>
                  <a:pt x="477" y="1508"/>
                </a:lnTo>
                <a:lnTo>
                  <a:pt x="699" y="1429"/>
                </a:lnTo>
                <a:lnTo>
                  <a:pt x="985" y="1159"/>
                </a:lnTo>
                <a:lnTo>
                  <a:pt x="1382" y="413"/>
                </a:lnTo>
                <a:lnTo>
                  <a:pt x="1429" y="238"/>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flipH="1">
            <a:off x="1578715" y="756631"/>
            <a:ext cx="31005" cy="27356"/>
          </a:xfrm>
          <a:custGeom>
            <a:avLst/>
            <a:gdLst/>
            <a:ahLst/>
            <a:cxnLst/>
            <a:rect l="l" t="t" r="r" b="b"/>
            <a:pathLst>
              <a:path w="1351" h="1192" fill="none" extrusionOk="0">
                <a:moveTo>
                  <a:pt x="1" y="33"/>
                </a:moveTo>
                <a:lnTo>
                  <a:pt x="160" y="1"/>
                </a:lnTo>
                <a:lnTo>
                  <a:pt x="763" y="112"/>
                </a:lnTo>
                <a:lnTo>
                  <a:pt x="1001" y="271"/>
                </a:lnTo>
                <a:lnTo>
                  <a:pt x="1192" y="541"/>
                </a:lnTo>
                <a:lnTo>
                  <a:pt x="1319" y="938"/>
                </a:lnTo>
                <a:lnTo>
                  <a:pt x="1350" y="1192"/>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flipH="1">
            <a:off x="1661430" y="742791"/>
            <a:ext cx="31350" cy="32451"/>
          </a:xfrm>
          <a:custGeom>
            <a:avLst/>
            <a:gdLst/>
            <a:ahLst/>
            <a:cxnLst/>
            <a:rect l="l" t="t" r="r" b="b"/>
            <a:pathLst>
              <a:path w="1366" h="1414" fill="none" extrusionOk="0">
                <a:moveTo>
                  <a:pt x="254" y="1"/>
                </a:moveTo>
                <a:lnTo>
                  <a:pt x="191" y="144"/>
                </a:lnTo>
                <a:lnTo>
                  <a:pt x="0" y="874"/>
                </a:lnTo>
                <a:lnTo>
                  <a:pt x="64" y="1191"/>
                </a:lnTo>
                <a:lnTo>
                  <a:pt x="175" y="1350"/>
                </a:lnTo>
                <a:lnTo>
                  <a:pt x="286" y="1382"/>
                </a:lnTo>
                <a:lnTo>
                  <a:pt x="381" y="1414"/>
                </a:lnTo>
                <a:lnTo>
                  <a:pt x="603" y="1350"/>
                </a:lnTo>
                <a:lnTo>
                  <a:pt x="889" y="1128"/>
                </a:lnTo>
                <a:lnTo>
                  <a:pt x="1302" y="477"/>
                </a:lnTo>
                <a:lnTo>
                  <a:pt x="1366" y="334"/>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flipH="1">
            <a:off x="1645387" y="725670"/>
            <a:ext cx="31005" cy="27356"/>
          </a:xfrm>
          <a:custGeom>
            <a:avLst/>
            <a:gdLst/>
            <a:ahLst/>
            <a:cxnLst/>
            <a:rect l="l" t="t" r="r" b="b"/>
            <a:pathLst>
              <a:path w="1351" h="1192" fill="none" extrusionOk="0">
                <a:moveTo>
                  <a:pt x="1" y="32"/>
                </a:moveTo>
                <a:lnTo>
                  <a:pt x="159" y="0"/>
                </a:lnTo>
                <a:lnTo>
                  <a:pt x="763" y="127"/>
                </a:lnTo>
                <a:lnTo>
                  <a:pt x="1001" y="286"/>
                </a:lnTo>
                <a:lnTo>
                  <a:pt x="1191" y="540"/>
                </a:lnTo>
                <a:lnTo>
                  <a:pt x="1318" y="937"/>
                </a:lnTo>
                <a:lnTo>
                  <a:pt x="1350" y="1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flipH="1">
            <a:off x="1458481" y="678667"/>
            <a:ext cx="174558" cy="198586"/>
          </a:xfrm>
          <a:custGeom>
            <a:avLst/>
            <a:gdLst/>
            <a:ahLst/>
            <a:cxnLst/>
            <a:rect l="l" t="t" r="r" b="b"/>
            <a:pathLst>
              <a:path w="7606" h="8653" extrusionOk="0">
                <a:moveTo>
                  <a:pt x="2017" y="0"/>
                </a:moveTo>
                <a:lnTo>
                  <a:pt x="1398" y="32"/>
                </a:lnTo>
                <a:lnTo>
                  <a:pt x="811" y="191"/>
                </a:lnTo>
                <a:lnTo>
                  <a:pt x="255" y="445"/>
                </a:lnTo>
                <a:lnTo>
                  <a:pt x="1" y="620"/>
                </a:lnTo>
                <a:lnTo>
                  <a:pt x="334" y="810"/>
                </a:lnTo>
                <a:lnTo>
                  <a:pt x="1080" y="1096"/>
                </a:lnTo>
                <a:lnTo>
                  <a:pt x="2351" y="1398"/>
                </a:lnTo>
                <a:lnTo>
                  <a:pt x="4748" y="1652"/>
                </a:lnTo>
                <a:lnTo>
                  <a:pt x="5272" y="1652"/>
                </a:lnTo>
                <a:lnTo>
                  <a:pt x="5240" y="1731"/>
                </a:lnTo>
                <a:lnTo>
                  <a:pt x="5097" y="2445"/>
                </a:lnTo>
                <a:lnTo>
                  <a:pt x="5081" y="3334"/>
                </a:lnTo>
                <a:lnTo>
                  <a:pt x="5176" y="4065"/>
                </a:lnTo>
                <a:lnTo>
                  <a:pt x="5415" y="4874"/>
                </a:lnTo>
                <a:lnTo>
                  <a:pt x="5812" y="5748"/>
                </a:lnTo>
                <a:lnTo>
                  <a:pt x="6097" y="6224"/>
                </a:lnTo>
                <a:lnTo>
                  <a:pt x="6399" y="6716"/>
                </a:lnTo>
                <a:lnTo>
                  <a:pt x="6716" y="7589"/>
                </a:lnTo>
                <a:lnTo>
                  <a:pt x="6843" y="8526"/>
                </a:lnTo>
                <a:lnTo>
                  <a:pt x="6828" y="8653"/>
                </a:lnTo>
                <a:lnTo>
                  <a:pt x="6891" y="8542"/>
                </a:lnTo>
                <a:lnTo>
                  <a:pt x="7288" y="7319"/>
                </a:lnTo>
                <a:lnTo>
                  <a:pt x="7558" y="5938"/>
                </a:lnTo>
                <a:lnTo>
                  <a:pt x="7606" y="4938"/>
                </a:lnTo>
                <a:lnTo>
                  <a:pt x="7494" y="3954"/>
                </a:lnTo>
                <a:lnTo>
                  <a:pt x="7256" y="3255"/>
                </a:lnTo>
                <a:lnTo>
                  <a:pt x="7018" y="2826"/>
                </a:lnTo>
                <a:lnTo>
                  <a:pt x="6859" y="2636"/>
                </a:lnTo>
                <a:lnTo>
                  <a:pt x="6891" y="2652"/>
                </a:lnTo>
                <a:lnTo>
                  <a:pt x="6891" y="2652"/>
                </a:lnTo>
                <a:lnTo>
                  <a:pt x="6653" y="2191"/>
                </a:lnTo>
                <a:lnTo>
                  <a:pt x="6050" y="1445"/>
                </a:lnTo>
                <a:lnTo>
                  <a:pt x="5319" y="905"/>
                </a:lnTo>
                <a:lnTo>
                  <a:pt x="4541" y="508"/>
                </a:lnTo>
                <a:lnTo>
                  <a:pt x="3414" y="159"/>
                </a:lnTo>
                <a:lnTo>
                  <a:pt x="2382" y="0"/>
                </a:lnTo>
                <a:lnTo>
                  <a:pt x="2271" y="0"/>
                </a:lnTo>
                <a:lnTo>
                  <a:pt x="2319" y="32"/>
                </a:lnTo>
                <a:lnTo>
                  <a:pt x="2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flipH="1">
            <a:off x="1966426" y="1456603"/>
            <a:ext cx="780484" cy="604847"/>
          </a:xfrm>
          <a:custGeom>
            <a:avLst/>
            <a:gdLst/>
            <a:ahLst/>
            <a:cxnLst/>
            <a:rect l="l" t="t" r="r" b="b"/>
            <a:pathLst>
              <a:path w="34008" h="26355" extrusionOk="0">
                <a:moveTo>
                  <a:pt x="747" y="0"/>
                </a:moveTo>
                <a:lnTo>
                  <a:pt x="667" y="16"/>
                </a:lnTo>
                <a:lnTo>
                  <a:pt x="667" y="48"/>
                </a:lnTo>
                <a:lnTo>
                  <a:pt x="651" y="111"/>
                </a:lnTo>
                <a:lnTo>
                  <a:pt x="715" y="270"/>
                </a:lnTo>
                <a:lnTo>
                  <a:pt x="1255" y="1191"/>
                </a:lnTo>
                <a:lnTo>
                  <a:pt x="2255" y="3017"/>
                </a:lnTo>
                <a:lnTo>
                  <a:pt x="2255" y="3017"/>
                </a:lnTo>
                <a:lnTo>
                  <a:pt x="1969" y="2747"/>
                </a:lnTo>
                <a:lnTo>
                  <a:pt x="763" y="1699"/>
                </a:lnTo>
                <a:lnTo>
                  <a:pt x="318" y="1397"/>
                </a:lnTo>
                <a:lnTo>
                  <a:pt x="159" y="1397"/>
                </a:lnTo>
                <a:lnTo>
                  <a:pt x="159" y="1477"/>
                </a:lnTo>
                <a:lnTo>
                  <a:pt x="255" y="1778"/>
                </a:lnTo>
                <a:lnTo>
                  <a:pt x="667" y="2588"/>
                </a:lnTo>
                <a:lnTo>
                  <a:pt x="1445" y="3779"/>
                </a:lnTo>
                <a:lnTo>
                  <a:pt x="1620" y="4017"/>
                </a:lnTo>
                <a:lnTo>
                  <a:pt x="1398" y="3810"/>
                </a:lnTo>
                <a:lnTo>
                  <a:pt x="461" y="3017"/>
                </a:lnTo>
                <a:lnTo>
                  <a:pt x="112" y="2794"/>
                </a:lnTo>
                <a:lnTo>
                  <a:pt x="1" y="2794"/>
                </a:lnTo>
                <a:lnTo>
                  <a:pt x="16" y="2858"/>
                </a:lnTo>
                <a:lnTo>
                  <a:pt x="159" y="3160"/>
                </a:lnTo>
                <a:lnTo>
                  <a:pt x="1271" y="4715"/>
                </a:lnTo>
                <a:lnTo>
                  <a:pt x="3430" y="7541"/>
                </a:lnTo>
                <a:lnTo>
                  <a:pt x="3906" y="8145"/>
                </a:lnTo>
                <a:lnTo>
                  <a:pt x="4811" y="9986"/>
                </a:lnTo>
                <a:lnTo>
                  <a:pt x="5414" y="11479"/>
                </a:lnTo>
                <a:lnTo>
                  <a:pt x="6542" y="14162"/>
                </a:lnTo>
                <a:lnTo>
                  <a:pt x="7605" y="16511"/>
                </a:lnTo>
                <a:lnTo>
                  <a:pt x="8605" y="18528"/>
                </a:lnTo>
                <a:lnTo>
                  <a:pt x="9542" y="20258"/>
                </a:lnTo>
                <a:lnTo>
                  <a:pt x="10415" y="21719"/>
                </a:lnTo>
                <a:lnTo>
                  <a:pt x="11209" y="22941"/>
                </a:lnTo>
                <a:lnTo>
                  <a:pt x="11955" y="23910"/>
                </a:lnTo>
                <a:lnTo>
                  <a:pt x="12638" y="24704"/>
                </a:lnTo>
                <a:lnTo>
                  <a:pt x="13257" y="25291"/>
                </a:lnTo>
                <a:lnTo>
                  <a:pt x="14067" y="25910"/>
                </a:lnTo>
                <a:lnTo>
                  <a:pt x="14908" y="26291"/>
                </a:lnTo>
                <a:lnTo>
                  <a:pt x="15496" y="26355"/>
                </a:lnTo>
                <a:lnTo>
                  <a:pt x="15686" y="26323"/>
                </a:lnTo>
                <a:lnTo>
                  <a:pt x="16147" y="26339"/>
                </a:lnTo>
                <a:lnTo>
                  <a:pt x="17433" y="26212"/>
                </a:lnTo>
                <a:lnTo>
                  <a:pt x="18687" y="25847"/>
                </a:lnTo>
                <a:lnTo>
                  <a:pt x="19623" y="25466"/>
                </a:lnTo>
                <a:lnTo>
                  <a:pt x="20655" y="24942"/>
                </a:lnTo>
                <a:lnTo>
                  <a:pt x="21783" y="24243"/>
                </a:lnTo>
                <a:lnTo>
                  <a:pt x="22973" y="23338"/>
                </a:lnTo>
                <a:lnTo>
                  <a:pt x="24243" y="22227"/>
                </a:lnTo>
                <a:lnTo>
                  <a:pt x="25593" y="20893"/>
                </a:lnTo>
                <a:lnTo>
                  <a:pt x="26990" y="19274"/>
                </a:lnTo>
                <a:lnTo>
                  <a:pt x="28466" y="17385"/>
                </a:lnTo>
                <a:lnTo>
                  <a:pt x="29991" y="15194"/>
                </a:lnTo>
                <a:lnTo>
                  <a:pt x="31562" y="12685"/>
                </a:lnTo>
                <a:lnTo>
                  <a:pt x="33182" y="9812"/>
                </a:lnTo>
                <a:lnTo>
                  <a:pt x="34007" y="8240"/>
                </a:lnTo>
                <a:lnTo>
                  <a:pt x="29927" y="1350"/>
                </a:lnTo>
                <a:lnTo>
                  <a:pt x="29149" y="2350"/>
                </a:lnTo>
                <a:lnTo>
                  <a:pt x="23846" y="8891"/>
                </a:lnTo>
                <a:lnTo>
                  <a:pt x="18893" y="14749"/>
                </a:lnTo>
                <a:lnTo>
                  <a:pt x="16115" y="17940"/>
                </a:lnTo>
                <a:lnTo>
                  <a:pt x="15162" y="16956"/>
                </a:lnTo>
                <a:lnTo>
                  <a:pt x="13352" y="14908"/>
                </a:lnTo>
                <a:lnTo>
                  <a:pt x="11701" y="12876"/>
                </a:lnTo>
                <a:lnTo>
                  <a:pt x="10272" y="10939"/>
                </a:lnTo>
                <a:lnTo>
                  <a:pt x="7542" y="6906"/>
                </a:lnTo>
                <a:lnTo>
                  <a:pt x="7050" y="6065"/>
                </a:lnTo>
                <a:lnTo>
                  <a:pt x="6923" y="5684"/>
                </a:lnTo>
                <a:lnTo>
                  <a:pt x="6542" y="3668"/>
                </a:lnTo>
                <a:lnTo>
                  <a:pt x="6526" y="2636"/>
                </a:lnTo>
                <a:lnTo>
                  <a:pt x="6653" y="2048"/>
                </a:lnTo>
                <a:lnTo>
                  <a:pt x="6764" y="1826"/>
                </a:lnTo>
                <a:lnTo>
                  <a:pt x="6605" y="1715"/>
                </a:lnTo>
                <a:lnTo>
                  <a:pt x="6256" y="1683"/>
                </a:lnTo>
                <a:lnTo>
                  <a:pt x="6081" y="1762"/>
                </a:lnTo>
                <a:lnTo>
                  <a:pt x="5795" y="2032"/>
                </a:lnTo>
                <a:lnTo>
                  <a:pt x="5446" y="2620"/>
                </a:lnTo>
                <a:lnTo>
                  <a:pt x="5240" y="3398"/>
                </a:lnTo>
                <a:lnTo>
                  <a:pt x="5224" y="3541"/>
                </a:lnTo>
                <a:lnTo>
                  <a:pt x="4859" y="3064"/>
                </a:lnTo>
                <a:lnTo>
                  <a:pt x="3144" y="1000"/>
                </a:lnTo>
                <a:lnTo>
                  <a:pt x="2414" y="254"/>
                </a:lnTo>
                <a:lnTo>
                  <a:pt x="2176" y="95"/>
                </a:lnTo>
                <a:lnTo>
                  <a:pt x="2064" y="64"/>
                </a:lnTo>
                <a:lnTo>
                  <a:pt x="2049" y="95"/>
                </a:lnTo>
                <a:lnTo>
                  <a:pt x="2001" y="191"/>
                </a:lnTo>
                <a:lnTo>
                  <a:pt x="2049" y="476"/>
                </a:lnTo>
                <a:lnTo>
                  <a:pt x="2271" y="1080"/>
                </a:lnTo>
                <a:lnTo>
                  <a:pt x="2954" y="2382"/>
                </a:lnTo>
                <a:lnTo>
                  <a:pt x="3112" y="2667"/>
                </a:lnTo>
                <a:lnTo>
                  <a:pt x="2811" y="2270"/>
                </a:lnTo>
                <a:lnTo>
                  <a:pt x="1477" y="667"/>
                </a:lnTo>
                <a:lnTo>
                  <a:pt x="921" y="111"/>
                </a:lnTo>
                <a:lnTo>
                  <a:pt x="747"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flipH="1">
            <a:off x="1167017" y="1110805"/>
            <a:ext cx="1139743" cy="1227550"/>
          </a:xfrm>
          <a:custGeom>
            <a:avLst/>
            <a:gdLst/>
            <a:ahLst/>
            <a:cxnLst/>
            <a:rect l="l" t="t" r="r" b="b"/>
            <a:pathLst>
              <a:path w="49662" h="53488" extrusionOk="0">
                <a:moveTo>
                  <a:pt x="34754" y="1"/>
                </a:moveTo>
                <a:lnTo>
                  <a:pt x="25815" y="540"/>
                </a:lnTo>
                <a:lnTo>
                  <a:pt x="25371" y="556"/>
                </a:lnTo>
                <a:lnTo>
                  <a:pt x="24307" y="652"/>
                </a:lnTo>
                <a:lnTo>
                  <a:pt x="23132" y="858"/>
                </a:lnTo>
                <a:lnTo>
                  <a:pt x="21989" y="1160"/>
                </a:lnTo>
                <a:lnTo>
                  <a:pt x="21481" y="1366"/>
                </a:lnTo>
                <a:lnTo>
                  <a:pt x="20783" y="1684"/>
                </a:lnTo>
                <a:lnTo>
                  <a:pt x="19290" y="2620"/>
                </a:lnTo>
                <a:lnTo>
                  <a:pt x="17671" y="3874"/>
                </a:lnTo>
                <a:lnTo>
                  <a:pt x="15972" y="5383"/>
                </a:lnTo>
                <a:lnTo>
                  <a:pt x="14210" y="7097"/>
                </a:lnTo>
                <a:lnTo>
                  <a:pt x="12416" y="8955"/>
                </a:lnTo>
                <a:lnTo>
                  <a:pt x="9749" y="11908"/>
                </a:lnTo>
                <a:lnTo>
                  <a:pt x="6399" y="15893"/>
                </a:lnTo>
                <a:lnTo>
                  <a:pt x="3510" y="19512"/>
                </a:lnTo>
                <a:lnTo>
                  <a:pt x="445" y="23513"/>
                </a:lnTo>
                <a:lnTo>
                  <a:pt x="1" y="24132"/>
                </a:lnTo>
                <a:lnTo>
                  <a:pt x="8384" y="35373"/>
                </a:lnTo>
                <a:lnTo>
                  <a:pt x="14988" y="28625"/>
                </a:lnTo>
                <a:lnTo>
                  <a:pt x="13480" y="53488"/>
                </a:lnTo>
                <a:lnTo>
                  <a:pt x="45232" y="53488"/>
                </a:lnTo>
                <a:lnTo>
                  <a:pt x="45232" y="32325"/>
                </a:lnTo>
                <a:lnTo>
                  <a:pt x="49661" y="29832"/>
                </a:lnTo>
                <a:lnTo>
                  <a:pt x="43501" y="5399"/>
                </a:lnTo>
                <a:lnTo>
                  <a:pt x="43422" y="5145"/>
                </a:lnTo>
                <a:lnTo>
                  <a:pt x="43184" y="4652"/>
                </a:lnTo>
                <a:lnTo>
                  <a:pt x="42660" y="3922"/>
                </a:lnTo>
                <a:lnTo>
                  <a:pt x="41676" y="3001"/>
                </a:lnTo>
                <a:lnTo>
                  <a:pt x="40453" y="2176"/>
                </a:lnTo>
                <a:lnTo>
                  <a:pt x="39104" y="1445"/>
                </a:lnTo>
                <a:lnTo>
                  <a:pt x="37723" y="826"/>
                </a:lnTo>
                <a:lnTo>
                  <a:pt x="36405" y="366"/>
                </a:lnTo>
                <a:lnTo>
                  <a:pt x="35230" y="80"/>
                </a:lnTo>
                <a:lnTo>
                  <a:pt x="34754" y="1"/>
                </a:lnTo>
                <a:close/>
              </a:path>
            </a:pathLst>
          </a:custGeom>
          <a:solidFill>
            <a:srgbClr val="303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flipH="1">
            <a:off x="3346797" y="25557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flipH="1">
            <a:off x="708939" y="242708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flipH="1">
            <a:off x="3011590" y="757982"/>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rot="10367627" flipH="1">
            <a:off x="2759914" y="4289683"/>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flipH="1">
            <a:off x="1066792" y="311881"/>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flipH="1">
            <a:off x="539509" y="3897519"/>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flipH="1">
            <a:off x="620494" y="964434"/>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flipH="1">
            <a:off x="2390753" y="2648820"/>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ítulo 2">
            <a:extLst>
              <a:ext uri="{FF2B5EF4-FFF2-40B4-BE49-F238E27FC236}">
                <a16:creationId xmlns:a16="http://schemas.microsoft.com/office/drawing/2014/main" id="{50B66FC4-E818-4FF4-92A9-920664C08C08}"/>
              </a:ext>
            </a:extLst>
          </p:cNvPr>
          <p:cNvSpPr>
            <a:spLocks noGrp="1"/>
          </p:cNvSpPr>
          <p:nvPr>
            <p:ph type="subTitle" idx="1"/>
          </p:nvPr>
        </p:nvSpPr>
        <p:spPr>
          <a:xfrm>
            <a:off x="3497718" y="1173090"/>
            <a:ext cx="5261271" cy="3735793"/>
          </a:xfrm>
        </p:spPr>
        <p:txBody>
          <a:bodyPr/>
          <a:lstStyle/>
          <a:p>
            <a:pPr algn="l"/>
            <a:r>
              <a:rPr lang="es-ES" dirty="0"/>
              <a:t>En este trabajo se verán todos los subtemas tratados en clase. De cómo los podemos enseñar en preescolar y la importancia de que estas se hagan presentes en el desarrollo en los primeros años de vida. La música es un sentir, es un medio de comunicación por el cual nos expresamos y damos a conocer nuestros sentimientos, de igual forma nos ayuda comunicarnos.</a:t>
            </a:r>
          </a:p>
          <a:p>
            <a:pPr algn="l"/>
            <a:r>
              <a:rPr lang="es-ES" dirty="0"/>
              <a:t>En este trabajo se verán los trabajos de música expuestos por los estudiantes de la Escuela Normal de Educación Preescolar y ver cómo los podemos explicar.</a:t>
            </a:r>
            <a:endParaRPr lang="es-MX" dirty="0"/>
          </a:p>
        </p:txBody>
      </p:sp>
      <p:sp>
        <p:nvSpPr>
          <p:cNvPr id="56" name="Google Shape;360;p29">
            <a:extLst>
              <a:ext uri="{FF2B5EF4-FFF2-40B4-BE49-F238E27FC236}">
                <a16:creationId xmlns:a16="http://schemas.microsoft.com/office/drawing/2014/main" id="{7DED01BC-39A3-445D-8C51-2BB6B40760AA}"/>
              </a:ext>
            </a:extLst>
          </p:cNvPr>
          <p:cNvSpPr txBox="1">
            <a:spLocks noGrp="1"/>
          </p:cNvSpPr>
          <p:nvPr>
            <p:ph type="ctrTitle"/>
          </p:nvPr>
        </p:nvSpPr>
        <p:spPr>
          <a:xfrm>
            <a:off x="3777880" y="390513"/>
            <a:ext cx="7331733" cy="44608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Introducción</a:t>
            </a:r>
            <a:endParaRPr dirty="0"/>
          </a:p>
        </p:txBody>
      </p:sp>
    </p:spTree>
    <p:extLst>
      <p:ext uri="{BB962C8B-B14F-4D97-AF65-F5344CB8AC3E}">
        <p14:creationId xmlns:p14="http://schemas.microsoft.com/office/powerpoint/2010/main" val="409108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55"/>
          <p:cNvSpPr txBox="1">
            <a:spLocks noGrp="1"/>
          </p:cNvSpPr>
          <p:nvPr>
            <p:ph type="ctrTitle"/>
          </p:nvPr>
        </p:nvSpPr>
        <p:spPr>
          <a:xfrm>
            <a:off x="346994" y="384364"/>
            <a:ext cx="5171489" cy="8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Día del padre</a:t>
            </a:r>
            <a:endParaRPr dirty="0"/>
          </a:p>
        </p:txBody>
      </p:sp>
      <p:sp>
        <p:nvSpPr>
          <p:cNvPr id="4" name="CuadroTexto 3">
            <a:extLst>
              <a:ext uri="{FF2B5EF4-FFF2-40B4-BE49-F238E27FC236}">
                <a16:creationId xmlns:a16="http://schemas.microsoft.com/office/drawing/2014/main" id="{D3DCFEE8-B4D9-4414-890A-6E216DE9A478}"/>
              </a:ext>
            </a:extLst>
          </p:cNvPr>
          <p:cNvSpPr txBox="1"/>
          <p:nvPr/>
        </p:nvSpPr>
        <p:spPr>
          <a:xfrm>
            <a:off x="346994" y="1620253"/>
            <a:ext cx="6198185" cy="2677656"/>
          </a:xfrm>
          <a:prstGeom prst="rect">
            <a:avLst/>
          </a:prstGeom>
          <a:noFill/>
        </p:spPr>
        <p:txBody>
          <a:bodyPr wrap="square" rtlCol="0">
            <a:spAutoFit/>
          </a:bodyPr>
          <a:lstStyle/>
          <a:p>
            <a:r>
              <a:rPr lang="es-ES" i="0" dirty="0">
                <a:solidFill>
                  <a:srgbClr val="202124"/>
                </a:solidFill>
                <a:effectLst/>
                <a:latin typeface="arial" panose="020B0604020202020204" pitchFamily="34" charset="0"/>
              </a:rPr>
              <a:t>Cada tercer domingo del mes de junio se celebra el día del padre en México y gran parte de Latinoamérica, por lo que el 20 de junio del presente año toca celebrar a aquel ser que no solo brinda amor, sino también bienestar familiar y cuidado.</a:t>
            </a:r>
          </a:p>
          <a:p>
            <a:endParaRPr lang="es-ES" dirty="0">
              <a:solidFill>
                <a:srgbClr val="202124"/>
              </a:solidFill>
              <a:latin typeface="arial" panose="020B0604020202020204" pitchFamily="34" charset="0"/>
            </a:endParaRPr>
          </a:p>
          <a:p>
            <a:r>
              <a:rPr lang="es-MX" dirty="0">
                <a:hlinkClick r:id="rId3"/>
              </a:rPr>
              <a:t>https://www.youtube.com/watch?v=ezQwbjTIDQc&amp;t=3s</a:t>
            </a:r>
            <a:endParaRPr lang="es-ES" dirty="0">
              <a:solidFill>
                <a:srgbClr val="202124"/>
              </a:solidFill>
              <a:latin typeface="arial" panose="020B0604020202020204" pitchFamily="34" charset="0"/>
            </a:endParaRPr>
          </a:p>
          <a:p>
            <a:endParaRPr lang="es-ES" dirty="0">
              <a:solidFill>
                <a:srgbClr val="202124"/>
              </a:solidFill>
              <a:latin typeface="arial" panose="020B0604020202020204" pitchFamily="34" charset="0"/>
            </a:endParaRPr>
          </a:p>
          <a:p>
            <a:r>
              <a:rPr lang="es-MX" dirty="0">
                <a:hlinkClick r:id="rId4"/>
              </a:rPr>
              <a:t>https://www.youtube.com/watch?v=KTiOKJuqCIw</a:t>
            </a:r>
            <a:endParaRPr lang="es-MX" dirty="0"/>
          </a:p>
          <a:p>
            <a:endParaRPr lang="es-MX" dirty="0">
              <a:solidFill>
                <a:srgbClr val="202124"/>
              </a:solidFill>
              <a:latin typeface="arial" panose="020B0604020202020204" pitchFamily="34" charset="0"/>
            </a:endParaRPr>
          </a:p>
          <a:p>
            <a:r>
              <a:rPr lang="es-ES" dirty="0">
                <a:solidFill>
                  <a:srgbClr val="202124"/>
                </a:solidFill>
                <a:latin typeface="arial" panose="020B0604020202020204" pitchFamily="34" charset="0"/>
              </a:rPr>
              <a:t>https://www.youtube.com/watch?v=QSwY2KMz5Pk</a:t>
            </a:r>
          </a:p>
          <a:p>
            <a:endParaRPr lang="es-ES" dirty="0">
              <a:solidFill>
                <a:srgbClr val="202124"/>
              </a:solidFill>
              <a:latin typeface="arial" panose="020B0604020202020204" pitchFamily="34" charset="0"/>
            </a:endParaRPr>
          </a:p>
          <a:p>
            <a:endParaRPr lang="es-MX" dirty="0"/>
          </a:p>
        </p:txBody>
      </p:sp>
      <p:sp>
        <p:nvSpPr>
          <p:cNvPr id="5" name="Rectángulo 4">
            <a:extLst>
              <a:ext uri="{FF2B5EF4-FFF2-40B4-BE49-F238E27FC236}">
                <a16:creationId xmlns:a16="http://schemas.microsoft.com/office/drawing/2014/main" id="{3A6DEBA7-CCDC-4149-B243-40A67B36C4B1}"/>
              </a:ext>
            </a:extLst>
          </p:cNvPr>
          <p:cNvSpPr/>
          <p:nvPr/>
        </p:nvSpPr>
        <p:spPr>
          <a:xfrm>
            <a:off x="5165558" y="2791326"/>
            <a:ext cx="3689684" cy="858000"/>
          </a:xfrm>
          <a:prstGeom prst="rect">
            <a:avLst/>
          </a:prstGeom>
          <a:solidFill>
            <a:srgbClr val="F4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utoShape 2">
            <a:extLst>
              <a:ext uri="{FF2B5EF4-FFF2-40B4-BE49-F238E27FC236}">
                <a16:creationId xmlns:a16="http://schemas.microsoft.com/office/drawing/2014/main" id="{A389FEF3-7161-467D-BFED-4EED8C75BF9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6"/>
          <p:cNvSpPr txBox="1">
            <a:spLocks noGrp="1"/>
          </p:cNvSpPr>
          <p:nvPr>
            <p:ph type="title"/>
          </p:nvPr>
        </p:nvSpPr>
        <p:spPr>
          <a:xfrm>
            <a:off x="743255" y="272037"/>
            <a:ext cx="8208239"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Saludo a la bandera</a:t>
            </a:r>
            <a:endParaRPr dirty="0"/>
          </a:p>
        </p:txBody>
      </p:sp>
      <p:sp>
        <p:nvSpPr>
          <p:cNvPr id="694" name="Google Shape;694;p36"/>
          <p:cNvSpPr txBox="1">
            <a:spLocks noGrp="1"/>
          </p:cNvSpPr>
          <p:nvPr>
            <p:ph type="subTitle" idx="1"/>
          </p:nvPr>
        </p:nvSpPr>
        <p:spPr>
          <a:xfrm>
            <a:off x="3160295" y="1462438"/>
            <a:ext cx="5586153" cy="197877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dirty="0"/>
              <a:t>El saludo civil a la Bandera Nacional se hará en posición de firme, colocando la mano derecha extendida sobre el pecho, con la palma hacia abajo, a la altura del corazón. Los varones saludarán, además con la cabeza descubierta.</a:t>
            </a:r>
          </a:p>
          <a:p>
            <a:pPr marL="0" lvl="0" indent="0" algn="l" rtl="0">
              <a:spcBef>
                <a:spcPts val="0"/>
              </a:spcBef>
              <a:spcAft>
                <a:spcPts val="1600"/>
              </a:spcAft>
              <a:buNone/>
            </a:pPr>
            <a:r>
              <a:rPr lang="en-US" dirty="0">
                <a:hlinkClick r:id="rId3"/>
              </a:rPr>
              <a:t>https://www.youtube.com/watch?v=PwwxPNNW5xM</a:t>
            </a:r>
            <a:endParaRPr lang="es-ES" dirty="0"/>
          </a:p>
          <a:p>
            <a:pPr marL="0" lvl="0" indent="0" algn="l" rtl="0">
              <a:spcBef>
                <a:spcPts val="0"/>
              </a:spcBef>
              <a:spcAft>
                <a:spcPts val="1600"/>
              </a:spcAft>
              <a:buNone/>
            </a:pPr>
            <a:r>
              <a:rPr lang="en-US" dirty="0">
                <a:hlinkClick r:id="rId4"/>
              </a:rPr>
              <a:t>https://www.youtube.com/watch?v=n7SDBwW-TG4</a:t>
            </a:r>
            <a:endParaRPr lang="es-ES" dirty="0"/>
          </a:p>
          <a:p>
            <a:pPr marL="0" lvl="0" indent="0" algn="l" rtl="0">
              <a:spcBef>
                <a:spcPts val="0"/>
              </a:spcBef>
              <a:spcAft>
                <a:spcPts val="1600"/>
              </a:spcAft>
              <a:buNone/>
            </a:pPr>
            <a:r>
              <a:rPr lang="en-US" dirty="0"/>
              <a:t>https://www.youtube.com/watch?v=aZ5bdf9zHLo</a:t>
            </a:r>
          </a:p>
        </p:txBody>
      </p:sp>
      <p:grpSp>
        <p:nvGrpSpPr>
          <p:cNvPr id="697" name="Google Shape;697;p36"/>
          <p:cNvGrpSpPr/>
          <p:nvPr/>
        </p:nvGrpSpPr>
        <p:grpSpPr>
          <a:xfrm flipH="1">
            <a:off x="0" y="1068231"/>
            <a:ext cx="2841953" cy="3924137"/>
            <a:chOff x="5867300" y="650749"/>
            <a:chExt cx="2737211" cy="3779511"/>
          </a:xfrm>
        </p:grpSpPr>
        <p:sp>
          <p:nvSpPr>
            <p:cNvPr id="698" name="Google Shape;698;p36"/>
            <p:cNvSpPr/>
            <p:nvPr/>
          </p:nvSpPr>
          <p:spPr>
            <a:xfrm>
              <a:off x="5867300" y="3965260"/>
              <a:ext cx="544372" cy="348551"/>
            </a:xfrm>
            <a:custGeom>
              <a:avLst/>
              <a:gdLst/>
              <a:ahLst/>
              <a:cxnLst/>
              <a:rect l="l" t="t" r="r" b="b"/>
              <a:pathLst>
                <a:path w="14389" h="9213" extrusionOk="0">
                  <a:moveTo>
                    <a:pt x="9406" y="0"/>
                  </a:moveTo>
                  <a:lnTo>
                    <a:pt x="8728" y="1903"/>
                  </a:lnTo>
                  <a:lnTo>
                    <a:pt x="0" y="4291"/>
                  </a:lnTo>
                  <a:lnTo>
                    <a:pt x="14243" y="9212"/>
                  </a:lnTo>
                  <a:lnTo>
                    <a:pt x="14388" y="1200"/>
                  </a:lnTo>
                  <a:lnTo>
                    <a:pt x="9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8067025" y="3962045"/>
              <a:ext cx="537486" cy="468215"/>
            </a:xfrm>
            <a:custGeom>
              <a:avLst/>
              <a:gdLst/>
              <a:ahLst/>
              <a:cxnLst/>
              <a:rect l="l" t="t" r="r" b="b"/>
              <a:pathLst>
                <a:path w="14207" h="12376" extrusionOk="0">
                  <a:moveTo>
                    <a:pt x="8231" y="0"/>
                  </a:moveTo>
                  <a:lnTo>
                    <a:pt x="3152" y="5309"/>
                  </a:lnTo>
                  <a:lnTo>
                    <a:pt x="5843" y="5976"/>
                  </a:lnTo>
                  <a:lnTo>
                    <a:pt x="0" y="12376"/>
                  </a:lnTo>
                  <a:lnTo>
                    <a:pt x="0" y="12376"/>
                  </a:lnTo>
                  <a:lnTo>
                    <a:pt x="14206" y="9043"/>
                  </a:lnTo>
                  <a:lnTo>
                    <a:pt x="8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5978260" y="2209869"/>
              <a:ext cx="1741241" cy="1905850"/>
            </a:xfrm>
            <a:custGeom>
              <a:avLst/>
              <a:gdLst/>
              <a:ahLst/>
              <a:cxnLst/>
              <a:rect l="l" t="t" r="r" b="b"/>
              <a:pathLst>
                <a:path w="46025" h="50376" extrusionOk="0">
                  <a:moveTo>
                    <a:pt x="32825" y="0"/>
                  </a:moveTo>
                  <a:lnTo>
                    <a:pt x="30813" y="1746"/>
                  </a:lnTo>
                  <a:lnTo>
                    <a:pt x="21140" y="10085"/>
                  </a:lnTo>
                  <a:lnTo>
                    <a:pt x="15479" y="14873"/>
                  </a:lnTo>
                  <a:lnTo>
                    <a:pt x="14049" y="16012"/>
                  </a:lnTo>
                  <a:lnTo>
                    <a:pt x="13916" y="16122"/>
                  </a:lnTo>
                  <a:lnTo>
                    <a:pt x="13613" y="16473"/>
                  </a:lnTo>
                  <a:lnTo>
                    <a:pt x="13079" y="17237"/>
                  </a:lnTo>
                  <a:lnTo>
                    <a:pt x="12231" y="18716"/>
                  </a:lnTo>
                  <a:lnTo>
                    <a:pt x="11249" y="20606"/>
                  </a:lnTo>
                  <a:lnTo>
                    <a:pt x="9601" y="24049"/>
                  </a:lnTo>
                  <a:lnTo>
                    <a:pt x="7213" y="29431"/>
                  </a:lnTo>
                  <a:lnTo>
                    <a:pt x="3673" y="37806"/>
                  </a:lnTo>
                  <a:lnTo>
                    <a:pt x="352" y="46012"/>
                  </a:lnTo>
                  <a:lnTo>
                    <a:pt x="1" y="46909"/>
                  </a:lnTo>
                  <a:lnTo>
                    <a:pt x="255" y="47067"/>
                  </a:lnTo>
                  <a:lnTo>
                    <a:pt x="2061" y="48000"/>
                  </a:lnTo>
                  <a:lnTo>
                    <a:pt x="3843" y="48776"/>
                  </a:lnTo>
                  <a:lnTo>
                    <a:pt x="5443" y="49346"/>
                  </a:lnTo>
                  <a:lnTo>
                    <a:pt x="6607" y="49685"/>
                  </a:lnTo>
                  <a:lnTo>
                    <a:pt x="7819" y="49976"/>
                  </a:lnTo>
                  <a:lnTo>
                    <a:pt x="9079" y="50194"/>
                  </a:lnTo>
                  <a:lnTo>
                    <a:pt x="10364" y="50340"/>
                  </a:lnTo>
                  <a:lnTo>
                    <a:pt x="11673" y="50376"/>
                  </a:lnTo>
                  <a:lnTo>
                    <a:pt x="12994" y="50303"/>
                  </a:lnTo>
                  <a:lnTo>
                    <a:pt x="14304" y="50085"/>
                  </a:lnTo>
                  <a:lnTo>
                    <a:pt x="14946" y="49903"/>
                  </a:lnTo>
                  <a:lnTo>
                    <a:pt x="15310" y="48509"/>
                  </a:lnTo>
                  <a:lnTo>
                    <a:pt x="16340" y="44800"/>
                  </a:lnTo>
                  <a:lnTo>
                    <a:pt x="18340" y="38049"/>
                  </a:lnTo>
                  <a:lnTo>
                    <a:pt x="20570" y="31006"/>
                  </a:lnTo>
                  <a:lnTo>
                    <a:pt x="21964" y="26861"/>
                  </a:lnTo>
                  <a:lnTo>
                    <a:pt x="23140" y="23600"/>
                  </a:lnTo>
                  <a:lnTo>
                    <a:pt x="23819" y="22037"/>
                  </a:lnTo>
                  <a:lnTo>
                    <a:pt x="24134" y="21455"/>
                  </a:lnTo>
                  <a:lnTo>
                    <a:pt x="24255" y="21346"/>
                  </a:lnTo>
                  <a:lnTo>
                    <a:pt x="35697" y="15055"/>
                  </a:lnTo>
                  <a:lnTo>
                    <a:pt x="46025" y="9455"/>
                  </a:lnTo>
                  <a:lnTo>
                    <a:pt x="328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483616" y="2607896"/>
              <a:ext cx="1028590" cy="1502783"/>
            </a:xfrm>
            <a:custGeom>
              <a:avLst/>
              <a:gdLst/>
              <a:ahLst/>
              <a:cxnLst/>
              <a:rect l="l" t="t" r="r" b="b"/>
              <a:pathLst>
                <a:path w="27188" h="39722" fill="none" extrusionOk="0">
                  <a:moveTo>
                    <a:pt x="27188" y="1"/>
                  </a:moveTo>
                  <a:lnTo>
                    <a:pt x="9018" y="10352"/>
                  </a:lnTo>
                  <a:lnTo>
                    <a:pt x="0" y="39722"/>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8007856" y="1030428"/>
              <a:ext cx="422854" cy="487964"/>
            </a:xfrm>
            <a:custGeom>
              <a:avLst/>
              <a:gdLst/>
              <a:ahLst/>
              <a:cxnLst/>
              <a:rect l="l" t="t" r="r" b="b"/>
              <a:pathLst>
                <a:path w="11177" h="12898" extrusionOk="0">
                  <a:moveTo>
                    <a:pt x="4364" y="1"/>
                  </a:moveTo>
                  <a:lnTo>
                    <a:pt x="3916" y="37"/>
                  </a:lnTo>
                  <a:lnTo>
                    <a:pt x="3479" y="134"/>
                  </a:lnTo>
                  <a:lnTo>
                    <a:pt x="3092" y="304"/>
                  </a:lnTo>
                  <a:lnTo>
                    <a:pt x="2752" y="534"/>
                  </a:lnTo>
                  <a:lnTo>
                    <a:pt x="2486" y="813"/>
                  </a:lnTo>
                  <a:lnTo>
                    <a:pt x="2292" y="1140"/>
                  </a:lnTo>
                  <a:lnTo>
                    <a:pt x="2231" y="1322"/>
                  </a:lnTo>
                  <a:lnTo>
                    <a:pt x="1904" y="1298"/>
                  </a:lnTo>
                  <a:lnTo>
                    <a:pt x="1358" y="1371"/>
                  </a:lnTo>
                  <a:lnTo>
                    <a:pt x="934" y="1577"/>
                  </a:lnTo>
                  <a:lnTo>
                    <a:pt x="643" y="1880"/>
                  </a:lnTo>
                  <a:lnTo>
                    <a:pt x="449" y="2243"/>
                  </a:lnTo>
                  <a:lnTo>
                    <a:pt x="352" y="2619"/>
                  </a:lnTo>
                  <a:lnTo>
                    <a:pt x="340" y="2983"/>
                  </a:lnTo>
                  <a:lnTo>
                    <a:pt x="401" y="3286"/>
                  </a:lnTo>
                  <a:lnTo>
                    <a:pt x="473" y="3407"/>
                  </a:lnTo>
                  <a:lnTo>
                    <a:pt x="316" y="3504"/>
                  </a:lnTo>
                  <a:lnTo>
                    <a:pt x="110" y="3746"/>
                  </a:lnTo>
                  <a:lnTo>
                    <a:pt x="13" y="4025"/>
                  </a:lnTo>
                  <a:lnTo>
                    <a:pt x="1" y="4328"/>
                  </a:lnTo>
                  <a:lnTo>
                    <a:pt x="86" y="4619"/>
                  </a:lnTo>
                  <a:lnTo>
                    <a:pt x="243" y="4874"/>
                  </a:lnTo>
                  <a:lnTo>
                    <a:pt x="461" y="5068"/>
                  </a:lnTo>
                  <a:lnTo>
                    <a:pt x="716" y="5165"/>
                  </a:lnTo>
                  <a:lnTo>
                    <a:pt x="861" y="5165"/>
                  </a:lnTo>
                  <a:lnTo>
                    <a:pt x="1795" y="6958"/>
                  </a:lnTo>
                  <a:lnTo>
                    <a:pt x="4607" y="10037"/>
                  </a:lnTo>
                  <a:lnTo>
                    <a:pt x="5213" y="11201"/>
                  </a:lnTo>
                  <a:lnTo>
                    <a:pt x="5504" y="11674"/>
                  </a:lnTo>
                  <a:lnTo>
                    <a:pt x="5904" y="12401"/>
                  </a:lnTo>
                  <a:lnTo>
                    <a:pt x="5976" y="12510"/>
                  </a:lnTo>
                  <a:lnTo>
                    <a:pt x="6340" y="12801"/>
                  </a:lnTo>
                  <a:lnTo>
                    <a:pt x="6728" y="12898"/>
                  </a:lnTo>
                  <a:lnTo>
                    <a:pt x="7019" y="12874"/>
                  </a:lnTo>
                  <a:lnTo>
                    <a:pt x="7322" y="12716"/>
                  </a:lnTo>
                  <a:lnTo>
                    <a:pt x="7613" y="12413"/>
                  </a:lnTo>
                  <a:lnTo>
                    <a:pt x="7746" y="12183"/>
                  </a:lnTo>
                  <a:lnTo>
                    <a:pt x="7904" y="12171"/>
                  </a:lnTo>
                  <a:lnTo>
                    <a:pt x="8182" y="12098"/>
                  </a:lnTo>
                  <a:lnTo>
                    <a:pt x="8546" y="11868"/>
                  </a:lnTo>
                  <a:lnTo>
                    <a:pt x="8922" y="11419"/>
                  </a:lnTo>
                  <a:lnTo>
                    <a:pt x="9140" y="10934"/>
                  </a:lnTo>
                  <a:lnTo>
                    <a:pt x="9176" y="10716"/>
                  </a:lnTo>
                  <a:lnTo>
                    <a:pt x="9298" y="10716"/>
                  </a:lnTo>
                  <a:lnTo>
                    <a:pt x="9758" y="10619"/>
                  </a:lnTo>
                  <a:lnTo>
                    <a:pt x="10134" y="10413"/>
                  </a:lnTo>
                  <a:lnTo>
                    <a:pt x="10340" y="10231"/>
                  </a:lnTo>
                  <a:lnTo>
                    <a:pt x="10485" y="9989"/>
                  </a:lnTo>
                  <a:lnTo>
                    <a:pt x="10546" y="9686"/>
                  </a:lnTo>
                  <a:lnTo>
                    <a:pt x="10522" y="9504"/>
                  </a:lnTo>
                  <a:lnTo>
                    <a:pt x="10643" y="9431"/>
                  </a:lnTo>
                  <a:lnTo>
                    <a:pt x="10861" y="9225"/>
                  </a:lnTo>
                  <a:lnTo>
                    <a:pt x="11019" y="8958"/>
                  </a:lnTo>
                  <a:lnTo>
                    <a:pt x="11128" y="8643"/>
                  </a:lnTo>
                  <a:lnTo>
                    <a:pt x="11176" y="8304"/>
                  </a:lnTo>
                  <a:lnTo>
                    <a:pt x="11152" y="7965"/>
                  </a:lnTo>
                  <a:lnTo>
                    <a:pt x="11055" y="7625"/>
                  </a:lnTo>
                  <a:lnTo>
                    <a:pt x="10898" y="7310"/>
                  </a:lnTo>
                  <a:lnTo>
                    <a:pt x="10776" y="7177"/>
                  </a:lnTo>
                  <a:lnTo>
                    <a:pt x="10922" y="7007"/>
                  </a:lnTo>
                  <a:lnTo>
                    <a:pt x="11104" y="6498"/>
                  </a:lnTo>
                  <a:lnTo>
                    <a:pt x="11140" y="5904"/>
                  </a:lnTo>
                  <a:lnTo>
                    <a:pt x="11019" y="5492"/>
                  </a:lnTo>
                  <a:lnTo>
                    <a:pt x="10861" y="5262"/>
                  </a:lnTo>
                  <a:lnTo>
                    <a:pt x="10752" y="5177"/>
                  </a:lnTo>
                  <a:lnTo>
                    <a:pt x="10813" y="5080"/>
                  </a:lnTo>
                  <a:lnTo>
                    <a:pt x="10898" y="4813"/>
                  </a:lnTo>
                  <a:lnTo>
                    <a:pt x="10910" y="4352"/>
                  </a:lnTo>
                  <a:lnTo>
                    <a:pt x="10740" y="3710"/>
                  </a:lnTo>
                  <a:lnTo>
                    <a:pt x="10498" y="3298"/>
                  </a:lnTo>
                  <a:lnTo>
                    <a:pt x="10292" y="3104"/>
                  </a:lnTo>
                  <a:lnTo>
                    <a:pt x="10182" y="3031"/>
                  </a:lnTo>
                  <a:lnTo>
                    <a:pt x="10207" y="2886"/>
                  </a:lnTo>
                  <a:lnTo>
                    <a:pt x="10122" y="2559"/>
                  </a:lnTo>
                  <a:lnTo>
                    <a:pt x="9952" y="2255"/>
                  </a:lnTo>
                  <a:lnTo>
                    <a:pt x="9685" y="1989"/>
                  </a:lnTo>
                  <a:lnTo>
                    <a:pt x="9370" y="1795"/>
                  </a:lnTo>
                  <a:lnTo>
                    <a:pt x="9031" y="1686"/>
                  </a:lnTo>
                  <a:lnTo>
                    <a:pt x="8704" y="1686"/>
                  </a:lnTo>
                  <a:lnTo>
                    <a:pt x="8388" y="1831"/>
                  </a:lnTo>
                  <a:lnTo>
                    <a:pt x="8255" y="1977"/>
                  </a:lnTo>
                  <a:lnTo>
                    <a:pt x="8231" y="1831"/>
                  </a:lnTo>
                  <a:lnTo>
                    <a:pt x="8122" y="1552"/>
                  </a:lnTo>
                  <a:lnTo>
                    <a:pt x="7952" y="1310"/>
                  </a:lnTo>
                  <a:lnTo>
                    <a:pt x="7746" y="1116"/>
                  </a:lnTo>
                  <a:lnTo>
                    <a:pt x="7370" y="898"/>
                  </a:lnTo>
                  <a:lnTo>
                    <a:pt x="6946" y="813"/>
                  </a:lnTo>
                  <a:lnTo>
                    <a:pt x="6655" y="825"/>
                  </a:lnTo>
                  <a:lnTo>
                    <a:pt x="6510" y="849"/>
                  </a:lnTo>
                  <a:lnTo>
                    <a:pt x="6498" y="777"/>
                  </a:lnTo>
                  <a:lnTo>
                    <a:pt x="6255" y="583"/>
                  </a:lnTo>
                  <a:lnTo>
                    <a:pt x="5843" y="365"/>
                  </a:lnTo>
                  <a:lnTo>
                    <a:pt x="5334" y="183"/>
                  </a:lnTo>
                  <a:lnTo>
                    <a:pt x="5067" y="110"/>
                  </a:lnTo>
                  <a:lnTo>
                    <a:pt x="4837" y="49"/>
                  </a:lnTo>
                  <a:lnTo>
                    <a:pt x="4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7986784" y="1215689"/>
              <a:ext cx="346697" cy="299974"/>
            </a:xfrm>
            <a:custGeom>
              <a:avLst/>
              <a:gdLst/>
              <a:ahLst/>
              <a:cxnLst/>
              <a:rect l="l" t="t" r="r" b="b"/>
              <a:pathLst>
                <a:path w="9164" h="7929" extrusionOk="0">
                  <a:moveTo>
                    <a:pt x="2485" y="1"/>
                  </a:moveTo>
                  <a:lnTo>
                    <a:pt x="2267" y="122"/>
                  </a:lnTo>
                  <a:lnTo>
                    <a:pt x="1879" y="243"/>
                  </a:lnTo>
                  <a:lnTo>
                    <a:pt x="1479" y="280"/>
                  </a:lnTo>
                  <a:lnTo>
                    <a:pt x="1418" y="268"/>
                  </a:lnTo>
                  <a:lnTo>
                    <a:pt x="1309" y="486"/>
                  </a:lnTo>
                  <a:lnTo>
                    <a:pt x="715" y="1892"/>
                  </a:lnTo>
                  <a:lnTo>
                    <a:pt x="303" y="3152"/>
                  </a:lnTo>
                  <a:lnTo>
                    <a:pt x="85" y="4171"/>
                  </a:lnTo>
                  <a:lnTo>
                    <a:pt x="0" y="4861"/>
                  </a:lnTo>
                  <a:lnTo>
                    <a:pt x="0" y="5516"/>
                  </a:lnTo>
                  <a:lnTo>
                    <a:pt x="73" y="6134"/>
                  </a:lnTo>
                  <a:lnTo>
                    <a:pt x="267" y="6692"/>
                  </a:lnTo>
                  <a:lnTo>
                    <a:pt x="582" y="7177"/>
                  </a:lnTo>
                  <a:lnTo>
                    <a:pt x="1030" y="7552"/>
                  </a:lnTo>
                  <a:lnTo>
                    <a:pt x="1649" y="7819"/>
                  </a:lnTo>
                  <a:lnTo>
                    <a:pt x="2024" y="7892"/>
                  </a:lnTo>
                  <a:lnTo>
                    <a:pt x="2400" y="7928"/>
                  </a:lnTo>
                  <a:lnTo>
                    <a:pt x="3188" y="7904"/>
                  </a:lnTo>
                  <a:lnTo>
                    <a:pt x="3988" y="7795"/>
                  </a:lnTo>
                  <a:lnTo>
                    <a:pt x="4776" y="7613"/>
                  </a:lnTo>
                  <a:lnTo>
                    <a:pt x="5891" y="7274"/>
                  </a:lnTo>
                  <a:lnTo>
                    <a:pt x="7152" y="6752"/>
                  </a:lnTo>
                  <a:lnTo>
                    <a:pt x="7612" y="6522"/>
                  </a:lnTo>
                  <a:lnTo>
                    <a:pt x="7794" y="6546"/>
                  </a:lnTo>
                  <a:lnTo>
                    <a:pt x="8170" y="6474"/>
                  </a:lnTo>
                  <a:lnTo>
                    <a:pt x="8521" y="6243"/>
                  </a:lnTo>
                  <a:lnTo>
                    <a:pt x="8824" y="5928"/>
                  </a:lnTo>
                  <a:lnTo>
                    <a:pt x="9042" y="5540"/>
                  </a:lnTo>
                  <a:lnTo>
                    <a:pt x="9164" y="5116"/>
                  </a:lnTo>
                  <a:lnTo>
                    <a:pt x="9139" y="4692"/>
                  </a:lnTo>
                  <a:lnTo>
                    <a:pt x="8958" y="4292"/>
                  </a:lnTo>
                  <a:lnTo>
                    <a:pt x="8788" y="4122"/>
                  </a:lnTo>
                  <a:lnTo>
                    <a:pt x="8594" y="3989"/>
                  </a:lnTo>
                  <a:lnTo>
                    <a:pt x="8170" y="3904"/>
                  </a:lnTo>
                  <a:lnTo>
                    <a:pt x="7758" y="3977"/>
                  </a:lnTo>
                  <a:lnTo>
                    <a:pt x="7430" y="4171"/>
                  </a:lnTo>
                  <a:lnTo>
                    <a:pt x="7321" y="4316"/>
                  </a:lnTo>
                  <a:lnTo>
                    <a:pt x="7212" y="4292"/>
                  </a:lnTo>
                  <a:lnTo>
                    <a:pt x="6933" y="4013"/>
                  </a:lnTo>
                  <a:lnTo>
                    <a:pt x="6691" y="3516"/>
                  </a:lnTo>
                  <a:lnTo>
                    <a:pt x="6630" y="3007"/>
                  </a:lnTo>
                  <a:lnTo>
                    <a:pt x="6679" y="2619"/>
                  </a:lnTo>
                  <a:lnTo>
                    <a:pt x="6727" y="2401"/>
                  </a:lnTo>
                  <a:lnTo>
                    <a:pt x="6727" y="2401"/>
                  </a:lnTo>
                  <a:lnTo>
                    <a:pt x="6642" y="2474"/>
                  </a:lnTo>
                  <a:lnTo>
                    <a:pt x="6424" y="2546"/>
                  </a:lnTo>
                  <a:lnTo>
                    <a:pt x="6182" y="2558"/>
                  </a:lnTo>
                  <a:lnTo>
                    <a:pt x="5927" y="2498"/>
                  </a:lnTo>
                  <a:lnTo>
                    <a:pt x="5685" y="2389"/>
                  </a:lnTo>
                  <a:lnTo>
                    <a:pt x="5491" y="2231"/>
                  </a:lnTo>
                  <a:lnTo>
                    <a:pt x="5370" y="2037"/>
                  </a:lnTo>
                  <a:lnTo>
                    <a:pt x="5321" y="1819"/>
                  </a:lnTo>
                  <a:lnTo>
                    <a:pt x="5358" y="1698"/>
                  </a:lnTo>
                  <a:lnTo>
                    <a:pt x="5297" y="1783"/>
                  </a:lnTo>
                  <a:lnTo>
                    <a:pt x="5127" y="1892"/>
                  </a:lnTo>
                  <a:lnTo>
                    <a:pt x="4897" y="1940"/>
                  </a:lnTo>
                  <a:lnTo>
                    <a:pt x="4667" y="1928"/>
                  </a:lnTo>
                  <a:lnTo>
                    <a:pt x="4436" y="1855"/>
                  </a:lnTo>
                  <a:lnTo>
                    <a:pt x="4230" y="1734"/>
                  </a:lnTo>
                  <a:lnTo>
                    <a:pt x="4097" y="1552"/>
                  </a:lnTo>
                  <a:lnTo>
                    <a:pt x="4061" y="1322"/>
                  </a:lnTo>
                  <a:lnTo>
                    <a:pt x="4085" y="1189"/>
                  </a:lnTo>
                  <a:lnTo>
                    <a:pt x="3976" y="1237"/>
                  </a:lnTo>
                  <a:lnTo>
                    <a:pt x="3709" y="1274"/>
                  </a:lnTo>
                  <a:lnTo>
                    <a:pt x="3394" y="1261"/>
                  </a:lnTo>
                  <a:lnTo>
                    <a:pt x="3079" y="1165"/>
                  </a:lnTo>
                  <a:lnTo>
                    <a:pt x="2788" y="1019"/>
                  </a:lnTo>
                  <a:lnTo>
                    <a:pt x="2558" y="813"/>
                  </a:lnTo>
                  <a:lnTo>
                    <a:pt x="2424" y="534"/>
                  </a:lnTo>
                  <a:lnTo>
                    <a:pt x="2424" y="195"/>
                  </a:lnTo>
                  <a:lnTo>
                    <a:pt x="24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7300744" y="2490959"/>
              <a:ext cx="1191875" cy="1799011"/>
            </a:xfrm>
            <a:custGeom>
              <a:avLst/>
              <a:gdLst/>
              <a:ahLst/>
              <a:cxnLst/>
              <a:rect l="l" t="t" r="r" b="b"/>
              <a:pathLst>
                <a:path w="31504" h="47552" extrusionOk="0">
                  <a:moveTo>
                    <a:pt x="4486" y="1"/>
                  </a:moveTo>
                  <a:lnTo>
                    <a:pt x="4025" y="1916"/>
                  </a:lnTo>
                  <a:lnTo>
                    <a:pt x="1758" y="11419"/>
                  </a:lnTo>
                  <a:lnTo>
                    <a:pt x="401" y="17322"/>
                  </a:lnTo>
                  <a:lnTo>
                    <a:pt x="37" y="19092"/>
                  </a:lnTo>
                  <a:lnTo>
                    <a:pt x="1" y="19273"/>
                  </a:lnTo>
                  <a:lnTo>
                    <a:pt x="13" y="19698"/>
                  </a:lnTo>
                  <a:lnTo>
                    <a:pt x="171" y="20461"/>
                  </a:lnTo>
                  <a:lnTo>
                    <a:pt x="631" y="21722"/>
                  </a:lnTo>
                  <a:lnTo>
                    <a:pt x="1346" y="23201"/>
                  </a:lnTo>
                  <a:lnTo>
                    <a:pt x="2280" y="24873"/>
                  </a:lnTo>
                  <a:lnTo>
                    <a:pt x="3419" y="26716"/>
                  </a:lnTo>
                  <a:lnTo>
                    <a:pt x="5383" y="29685"/>
                  </a:lnTo>
                  <a:lnTo>
                    <a:pt x="8425" y="33940"/>
                  </a:lnTo>
                  <a:lnTo>
                    <a:pt x="11674" y="38255"/>
                  </a:lnTo>
                  <a:lnTo>
                    <a:pt x="16425" y="44328"/>
                  </a:lnTo>
                  <a:lnTo>
                    <a:pt x="19031" y="47552"/>
                  </a:lnTo>
                  <a:lnTo>
                    <a:pt x="19564" y="47479"/>
                  </a:lnTo>
                  <a:lnTo>
                    <a:pt x="20607" y="47285"/>
                  </a:lnTo>
                  <a:lnTo>
                    <a:pt x="21637" y="47019"/>
                  </a:lnTo>
                  <a:lnTo>
                    <a:pt x="22631" y="46679"/>
                  </a:lnTo>
                  <a:lnTo>
                    <a:pt x="23589" y="46291"/>
                  </a:lnTo>
                  <a:lnTo>
                    <a:pt x="24510" y="45843"/>
                  </a:lnTo>
                  <a:lnTo>
                    <a:pt x="25395" y="45358"/>
                  </a:lnTo>
                  <a:lnTo>
                    <a:pt x="26243" y="44813"/>
                  </a:lnTo>
                  <a:lnTo>
                    <a:pt x="27443" y="43928"/>
                  </a:lnTo>
                  <a:lnTo>
                    <a:pt x="28873" y="42619"/>
                  </a:lnTo>
                  <a:lnTo>
                    <a:pt x="30098" y="41213"/>
                  </a:lnTo>
                  <a:lnTo>
                    <a:pt x="31104" y="39722"/>
                  </a:lnTo>
                  <a:lnTo>
                    <a:pt x="31504" y="38970"/>
                  </a:lnTo>
                  <a:lnTo>
                    <a:pt x="31019" y="38679"/>
                  </a:lnTo>
                  <a:lnTo>
                    <a:pt x="29661" y="37697"/>
                  </a:lnTo>
                  <a:lnTo>
                    <a:pt x="27867" y="36243"/>
                  </a:lnTo>
                  <a:lnTo>
                    <a:pt x="25649" y="34340"/>
                  </a:lnTo>
                  <a:lnTo>
                    <a:pt x="23043" y="31964"/>
                  </a:lnTo>
                  <a:lnTo>
                    <a:pt x="20086" y="29140"/>
                  </a:lnTo>
                  <a:lnTo>
                    <a:pt x="16789" y="25867"/>
                  </a:lnTo>
                  <a:lnTo>
                    <a:pt x="13201" y="22134"/>
                  </a:lnTo>
                  <a:lnTo>
                    <a:pt x="11298" y="20098"/>
                  </a:lnTo>
                  <a:lnTo>
                    <a:pt x="11867" y="19564"/>
                  </a:lnTo>
                  <a:lnTo>
                    <a:pt x="12958" y="18437"/>
                  </a:lnTo>
                  <a:lnTo>
                    <a:pt x="13977" y="17237"/>
                  </a:lnTo>
                  <a:lnTo>
                    <a:pt x="14946" y="15976"/>
                  </a:lnTo>
                  <a:lnTo>
                    <a:pt x="16280" y="14025"/>
                  </a:lnTo>
                  <a:lnTo>
                    <a:pt x="17819" y="11419"/>
                  </a:lnTo>
                  <a:lnTo>
                    <a:pt x="19080" y="8995"/>
                  </a:lnTo>
                  <a:lnTo>
                    <a:pt x="20049" y="6922"/>
                  </a:lnTo>
                  <a:lnTo>
                    <a:pt x="20958" y="4728"/>
                  </a:lnTo>
                  <a:lnTo>
                    <a:pt x="21067" y="4401"/>
                  </a:lnTo>
                  <a:lnTo>
                    <a:pt x="44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7662112" y="2684922"/>
              <a:ext cx="802541" cy="1328526"/>
            </a:xfrm>
            <a:custGeom>
              <a:avLst/>
              <a:gdLst/>
              <a:ahLst/>
              <a:cxnLst/>
              <a:rect l="l" t="t" r="r" b="b"/>
              <a:pathLst>
                <a:path w="21213" h="35116" fill="none" extrusionOk="0">
                  <a:moveTo>
                    <a:pt x="9588" y="1"/>
                  </a:moveTo>
                  <a:lnTo>
                    <a:pt x="9467" y="340"/>
                  </a:lnTo>
                  <a:lnTo>
                    <a:pt x="8522" y="2619"/>
                  </a:lnTo>
                  <a:lnTo>
                    <a:pt x="7528" y="4728"/>
                  </a:lnTo>
                  <a:lnTo>
                    <a:pt x="6267" y="7128"/>
                  </a:lnTo>
                  <a:lnTo>
                    <a:pt x="5140" y="8971"/>
                  </a:lnTo>
                  <a:lnTo>
                    <a:pt x="4315" y="10183"/>
                  </a:lnTo>
                  <a:lnTo>
                    <a:pt x="3443" y="11346"/>
                  </a:lnTo>
                  <a:lnTo>
                    <a:pt x="2522" y="12437"/>
                  </a:lnTo>
                  <a:lnTo>
                    <a:pt x="1552" y="13431"/>
                  </a:lnTo>
                  <a:lnTo>
                    <a:pt x="522" y="14292"/>
                  </a:lnTo>
                  <a:lnTo>
                    <a:pt x="0" y="14655"/>
                  </a:lnTo>
                  <a:lnTo>
                    <a:pt x="352" y="15080"/>
                  </a:lnTo>
                  <a:lnTo>
                    <a:pt x="1976" y="16849"/>
                  </a:lnTo>
                  <a:lnTo>
                    <a:pt x="5903" y="20958"/>
                  </a:lnTo>
                  <a:lnTo>
                    <a:pt x="10958" y="26025"/>
                  </a:lnTo>
                  <a:lnTo>
                    <a:pt x="14376" y="29322"/>
                  </a:lnTo>
                  <a:lnTo>
                    <a:pt x="17552" y="32231"/>
                  </a:lnTo>
                  <a:lnTo>
                    <a:pt x="19588" y="33928"/>
                  </a:lnTo>
                  <a:lnTo>
                    <a:pt x="20727" y="34789"/>
                  </a:lnTo>
                  <a:lnTo>
                    <a:pt x="21212" y="35116"/>
                  </a:lnTo>
                </a:path>
              </a:pathLst>
            </a:custGeom>
            <a:noFill/>
            <a:ln w="12425" cap="flat" cmpd="sng">
              <a:solidFill>
                <a:schemeClr val="dk2"/>
              </a:solidFill>
              <a:prstDash val="solid"/>
              <a:miter lim="12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7107688" y="1439464"/>
              <a:ext cx="1286343" cy="1265724"/>
            </a:xfrm>
            <a:custGeom>
              <a:avLst/>
              <a:gdLst/>
              <a:ahLst/>
              <a:cxnLst/>
              <a:rect l="l" t="t" r="r" b="b"/>
              <a:pathLst>
                <a:path w="34001" h="33456" extrusionOk="0">
                  <a:moveTo>
                    <a:pt x="18280" y="1"/>
                  </a:moveTo>
                  <a:lnTo>
                    <a:pt x="17686" y="98"/>
                  </a:lnTo>
                  <a:lnTo>
                    <a:pt x="16571" y="534"/>
                  </a:lnTo>
                  <a:lnTo>
                    <a:pt x="15201" y="1262"/>
                  </a:lnTo>
                  <a:lnTo>
                    <a:pt x="13674" y="2280"/>
                  </a:lnTo>
                  <a:lnTo>
                    <a:pt x="12098" y="3565"/>
                  </a:lnTo>
                  <a:lnTo>
                    <a:pt x="10946" y="4692"/>
                  </a:lnTo>
                  <a:lnTo>
                    <a:pt x="10207" y="5516"/>
                  </a:lnTo>
                  <a:lnTo>
                    <a:pt x="9516" y="6401"/>
                  </a:lnTo>
                  <a:lnTo>
                    <a:pt x="8886" y="7334"/>
                  </a:lnTo>
                  <a:lnTo>
                    <a:pt x="8595" y="7819"/>
                  </a:lnTo>
                  <a:lnTo>
                    <a:pt x="8219" y="8292"/>
                  </a:lnTo>
                  <a:lnTo>
                    <a:pt x="7334" y="9128"/>
                  </a:lnTo>
                  <a:lnTo>
                    <a:pt x="6352" y="9843"/>
                  </a:lnTo>
                  <a:lnTo>
                    <a:pt x="5358" y="10449"/>
                  </a:lnTo>
                  <a:lnTo>
                    <a:pt x="3965" y="11140"/>
                  </a:lnTo>
                  <a:lnTo>
                    <a:pt x="2728" y="11625"/>
                  </a:lnTo>
                  <a:lnTo>
                    <a:pt x="2607" y="11662"/>
                  </a:lnTo>
                  <a:lnTo>
                    <a:pt x="2595" y="11783"/>
                  </a:lnTo>
                  <a:lnTo>
                    <a:pt x="2595" y="12583"/>
                  </a:lnTo>
                  <a:lnTo>
                    <a:pt x="2668" y="13322"/>
                  </a:lnTo>
                  <a:lnTo>
                    <a:pt x="2849" y="14146"/>
                  </a:lnTo>
                  <a:lnTo>
                    <a:pt x="3189" y="14983"/>
                  </a:lnTo>
                  <a:lnTo>
                    <a:pt x="3565" y="15565"/>
                  </a:lnTo>
                  <a:lnTo>
                    <a:pt x="3880" y="15928"/>
                  </a:lnTo>
                  <a:lnTo>
                    <a:pt x="4255" y="16231"/>
                  </a:lnTo>
                  <a:lnTo>
                    <a:pt x="4692" y="16498"/>
                  </a:lnTo>
                  <a:lnTo>
                    <a:pt x="4946" y="16607"/>
                  </a:lnTo>
                  <a:lnTo>
                    <a:pt x="4837" y="16668"/>
                  </a:lnTo>
                  <a:lnTo>
                    <a:pt x="3334" y="17516"/>
                  </a:lnTo>
                  <a:lnTo>
                    <a:pt x="1359" y="18752"/>
                  </a:lnTo>
                  <a:lnTo>
                    <a:pt x="62" y="19758"/>
                  </a:lnTo>
                  <a:lnTo>
                    <a:pt x="1" y="19868"/>
                  </a:lnTo>
                  <a:lnTo>
                    <a:pt x="74" y="19989"/>
                  </a:lnTo>
                  <a:lnTo>
                    <a:pt x="922" y="21249"/>
                  </a:lnTo>
                  <a:lnTo>
                    <a:pt x="2159" y="22813"/>
                  </a:lnTo>
                  <a:lnTo>
                    <a:pt x="3237" y="24037"/>
                  </a:lnTo>
                  <a:lnTo>
                    <a:pt x="4534" y="25346"/>
                  </a:lnTo>
                  <a:lnTo>
                    <a:pt x="6049" y="26704"/>
                  </a:lnTo>
                  <a:lnTo>
                    <a:pt x="7795" y="28061"/>
                  </a:lnTo>
                  <a:lnTo>
                    <a:pt x="9746" y="29370"/>
                  </a:lnTo>
                  <a:lnTo>
                    <a:pt x="11371" y="30280"/>
                  </a:lnTo>
                  <a:lnTo>
                    <a:pt x="12522" y="30849"/>
                  </a:lnTo>
                  <a:lnTo>
                    <a:pt x="13734" y="31383"/>
                  </a:lnTo>
                  <a:lnTo>
                    <a:pt x="14995" y="31867"/>
                  </a:lnTo>
                  <a:lnTo>
                    <a:pt x="16304" y="32304"/>
                  </a:lnTo>
                  <a:lnTo>
                    <a:pt x="17686" y="32667"/>
                  </a:lnTo>
                  <a:lnTo>
                    <a:pt x="19116" y="32983"/>
                  </a:lnTo>
                  <a:lnTo>
                    <a:pt x="20595" y="33213"/>
                  </a:lnTo>
                  <a:lnTo>
                    <a:pt x="22146" y="33370"/>
                  </a:lnTo>
                  <a:lnTo>
                    <a:pt x="23746" y="33455"/>
                  </a:lnTo>
                  <a:lnTo>
                    <a:pt x="25407" y="33443"/>
                  </a:lnTo>
                  <a:lnTo>
                    <a:pt x="27128" y="33334"/>
                  </a:lnTo>
                  <a:lnTo>
                    <a:pt x="28013" y="33237"/>
                  </a:lnTo>
                  <a:lnTo>
                    <a:pt x="28389" y="32073"/>
                  </a:lnTo>
                  <a:lnTo>
                    <a:pt x="28801" y="30886"/>
                  </a:lnTo>
                  <a:lnTo>
                    <a:pt x="29928" y="27795"/>
                  </a:lnTo>
                  <a:lnTo>
                    <a:pt x="30995" y="24874"/>
                  </a:lnTo>
                  <a:lnTo>
                    <a:pt x="30995" y="24861"/>
                  </a:lnTo>
                  <a:lnTo>
                    <a:pt x="31225" y="24510"/>
                  </a:lnTo>
                  <a:lnTo>
                    <a:pt x="31673" y="23746"/>
                  </a:lnTo>
                  <a:lnTo>
                    <a:pt x="32255" y="22546"/>
                  </a:lnTo>
                  <a:lnTo>
                    <a:pt x="32886" y="20849"/>
                  </a:lnTo>
                  <a:lnTo>
                    <a:pt x="33370" y="19104"/>
                  </a:lnTo>
                  <a:lnTo>
                    <a:pt x="33710" y="17383"/>
                  </a:lnTo>
                  <a:lnTo>
                    <a:pt x="33916" y="15734"/>
                  </a:lnTo>
                  <a:lnTo>
                    <a:pt x="34001" y="14243"/>
                  </a:lnTo>
                  <a:lnTo>
                    <a:pt x="33989" y="12971"/>
                  </a:lnTo>
                  <a:lnTo>
                    <a:pt x="33940" y="12449"/>
                  </a:lnTo>
                  <a:lnTo>
                    <a:pt x="33892" y="12074"/>
                  </a:lnTo>
                  <a:lnTo>
                    <a:pt x="33746" y="11358"/>
                  </a:lnTo>
                  <a:lnTo>
                    <a:pt x="33443" y="10352"/>
                  </a:lnTo>
                  <a:lnTo>
                    <a:pt x="32886" y="9116"/>
                  </a:lnTo>
                  <a:lnTo>
                    <a:pt x="32195" y="8013"/>
                  </a:lnTo>
                  <a:lnTo>
                    <a:pt x="31407" y="7043"/>
                  </a:lnTo>
                  <a:lnTo>
                    <a:pt x="30595" y="6171"/>
                  </a:lnTo>
                  <a:lnTo>
                    <a:pt x="29358" y="5080"/>
                  </a:lnTo>
                  <a:lnTo>
                    <a:pt x="28631" y="4498"/>
                  </a:lnTo>
                  <a:lnTo>
                    <a:pt x="28316" y="4231"/>
                  </a:lnTo>
                  <a:lnTo>
                    <a:pt x="24510" y="2256"/>
                  </a:lnTo>
                  <a:lnTo>
                    <a:pt x="23795" y="2134"/>
                  </a:lnTo>
                  <a:lnTo>
                    <a:pt x="22789" y="1552"/>
                  </a:lnTo>
                  <a:lnTo>
                    <a:pt x="22377" y="1443"/>
                  </a:lnTo>
                  <a:lnTo>
                    <a:pt x="20316" y="825"/>
                  </a:lnTo>
                  <a:lnTo>
                    <a:pt x="19334" y="449"/>
                  </a:lnTo>
                  <a:lnTo>
                    <a:pt x="18825" y="207"/>
                  </a:lnTo>
                  <a:lnTo>
                    <a:pt x="18643" y="86"/>
                  </a:lnTo>
                  <a:lnTo>
                    <a:pt x="18558" y="37"/>
                  </a:lnTo>
                  <a:lnTo>
                    <a:pt x="182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7107688" y="1614663"/>
              <a:ext cx="581523" cy="576454"/>
            </a:xfrm>
            <a:custGeom>
              <a:avLst/>
              <a:gdLst/>
              <a:ahLst/>
              <a:cxnLst/>
              <a:rect l="l" t="t" r="r" b="b"/>
              <a:pathLst>
                <a:path w="15371" h="15237" extrusionOk="0">
                  <a:moveTo>
                    <a:pt x="15371" y="0"/>
                  </a:moveTo>
                  <a:lnTo>
                    <a:pt x="13734" y="2206"/>
                  </a:lnTo>
                  <a:lnTo>
                    <a:pt x="12061" y="4364"/>
                  </a:lnTo>
                  <a:lnTo>
                    <a:pt x="11213" y="5431"/>
                  </a:lnTo>
                  <a:lnTo>
                    <a:pt x="10352" y="6485"/>
                  </a:lnTo>
                  <a:lnTo>
                    <a:pt x="9468" y="7527"/>
                  </a:lnTo>
                  <a:lnTo>
                    <a:pt x="8546" y="8534"/>
                  </a:lnTo>
                  <a:lnTo>
                    <a:pt x="8086" y="9031"/>
                  </a:lnTo>
                  <a:lnTo>
                    <a:pt x="7128" y="9988"/>
                  </a:lnTo>
                  <a:lnTo>
                    <a:pt x="6619" y="10449"/>
                  </a:lnTo>
                  <a:lnTo>
                    <a:pt x="6122" y="10897"/>
                  </a:lnTo>
                  <a:lnTo>
                    <a:pt x="5589" y="11309"/>
                  </a:lnTo>
                  <a:lnTo>
                    <a:pt x="5310" y="11503"/>
                  </a:lnTo>
                  <a:lnTo>
                    <a:pt x="5031" y="11685"/>
                  </a:lnTo>
                  <a:lnTo>
                    <a:pt x="4752" y="11855"/>
                  </a:lnTo>
                  <a:lnTo>
                    <a:pt x="4449" y="12037"/>
                  </a:lnTo>
                  <a:lnTo>
                    <a:pt x="3262" y="12740"/>
                  </a:lnTo>
                  <a:lnTo>
                    <a:pt x="2122" y="13491"/>
                  </a:lnTo>
                  <a:lnTo>
                    <a:pt x="1552" y="13879"/>
                  </a:lnTo>
                  <a:lnTo>
                    <a:pt x="1007" y="14303"/>
                  </a:lnTo>
                  <a:lnTo>
                    <a:pt x="740" y="14509"/>
                  </a:lnTo>
                  <a:lnTo>
                    <a:pt x="474" y="14740"/>
                  </a:lnTo>
                  <a:lnTo>
                    <a:pt x="219" y="14970"/>
                  </a:lnTo>
                  <a:lnTo>
                    <a:pt x="1" y="15237"/>
                  </a:lnTo>
                  <a:lnTo>
                    <a:pt x="243" y="14994"/>
                  </a:lnTo>
                  <a:lnTo>
                    <a:pt x="522" y="14788"/>
                  </a:lnTo>
                  <a:lnTo>
                    <a:pt x="801" y="14594"/>
                  </a:lnTo>
                  <a:lnTo>
                    <a:pt x="1080" y="14412"/>
                  </a:lnTo>
                  <a:lnTo>
                    <a:pt x="1662" y="14049"/>
                  </a:lnTo>
                  <a:lnTo>
                    <a:pt x="2243" y="13697"/>
                  </a:lnTo>
                  <a:lnTo>
                    <a:pt x="3431" y="13018"/>
                  </a:lnTo>
                  <a:lnTo>
                    <a:pt x="4631" y="12364"/>
                  </a:lnTo>
                  <a:lnTo>
                    <a:pt x="4934" y="12206"/>
                  </a:lnTo>
                  <a:lnTo>
                    <a:pt x="5237" y="12037"/>
                  </a:lnTo>
                  <a:lnTo>
                    <a:pt x="5395" y="11940"/>
                  </a:lnTo>
                  <a:lnTo>
                    <a:pt x="5540" y="11843"/>
                  </a:lnTo>
                  <a:lnTo>
                    <a:pt x="5686" y="11746"/>
                  </a:lnTo>
                  <a:lnTo>
                    <a:pt x="5831" y="11649"/>
                  </a:lnTo>
                  <a:lnTo>
                    <a:pt x="6401" y="11237"/>
                  </a:lnTo>
                  <a:lnTo>
                    <a:pt x="6934" y="10800"/>
                  </a:lnTo>
                  <a:lnTo>
                    <a:pt x="7443" y="10340"/>
                  </a:lnTo>
                  <a:lnTo>
                    <a:pt x="8437" y="9370"/>
                  </a:lnTo>
                  <a:lnTo>
                    <a:pt x="8910" y="8873"/>
                  </a:lnTo>
                  <a:lnTo>
                    <a:pt x="9831" y="7843"/>
                  </a:lnTo>
                  <a:lnTo>
                    <a:pt x="11552" y="5709"/>
                  </a:lnTo>
                  <a:lnTo>
                    <a:pt x="12364" y="4594"/>
                  </a:lnTo>
                  <a:lnTo>
                    <a:pt x="13164" y="3479"/>
                  </a:lnTo>
                  <a:lnTo>
                    <a:pt x="14667" y="1188"/>
                  </a:lnTo>
                  <a:lnTo>
                    <a:pt x="15371" y="0"/>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rgbClr val="DF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731225" y="1181300"/>
              <a:ext cx="1322549" cy="817674"/>
            </a:xfrm>
            <a:custGeom>
              <a:avLst/>
              <a:gdLst/>
              <a:ahLst/>
              <a:cxnLst/>
              <a:rect l="l" t="t" r="r" b="b"/>
              <a:pathLst>
                <a:path w="34958" h="21613" extrusionOk="0">
                  <a:moveTo>
                    <a:pt x="1" y="1"/>
                  </a:moveTo>
                  <a:lnTo>
                    <a:pt x="37" y="61"/>
                  </a:lnTo>
                  <a:lnTo>
                    <a:pt x="182" y="340"/>
                  </a:lnTo>
                  <a:lnTo>
                    <a:pt x="388" y="740"/>
                  </a:lnTo>
                  <a:lnTo>
                    <a:pt x="752" y="1722"/>
                  </a:lnTo>
                  <a:lnTo>
                    <a:pt x="982" y="2558"/>
                  </a:lnTo>
                  <a:lnTo>
                    <a:pt x="1164" y="3552"/>
                  </a:lnTo>
                  <a:lnTo>
                    <a:pt x="1273" y="4704"/>
                  </a:lnTo>
                  <a:lnTo>
                    <a:pt x="1285" y="6001"/>
                  </a:lnTo>
                  <a:lnTo>
                    <a:pt x="1164" y="7431"/>
                  </a:lnTo>
                  <a:lnTo>
                    <a:pt x="1043" y="8207"/>
                  </a:lnTo>
                  <a:lnTo>
                    <a:pt x="958" y="8716"/>
                  </a:lnTo>
                  <a:lnTo>
                    <a:pt x="837" y="9734"/>
                  </a:lnTo>
                  <a:lnTo>
                    <a:pt x="776" y="10728"/>
                  </a:lnTo>
                  <a:lnTo>
                    <a:pt x="788" y="11710"/>
                  </a:lnTo>
                  <a:lnTo>
                    <a:pt x="861" y="12655"/>
                  </a:lnTo>
                  <a:lnTo>
                    <a:pt x="982" y="13589"/>
                  </a:lnTo>
                  <a:lnTo>
                    <a:pt x="1164" y="14486"/>
                  </a:lnTo>
                  <a:lnTo>
                    <a:pt x="1407" y="15346"/>
                  </a:lnTo>
                  <a:lnTo>
                    <a:pt x="1697" y="16170"/>
                  </a:lnTo>
                  <a:lnTo>
                    <a:pt x="2049" y="16946"/>
                  </a:lnTo>
                  <a:lnTo>
                    <a:pt x="2449" y="17673"/>
                  </a:lnTo>
                  <a:lnTo>
                    <a:pt x="2885" y="18352"/>
                  </a:lnTo>
                  <a:lnTo>
                    <a:pt x="3382" y="18982"/>
                  </a:lnTo>
                  <a:lnTo>
                    <a:pt x="3916" y="19552"/>
                  </a:lnTo>
                  <a:lnTo>
                    <a:pt x="4497" y="20061"/>
                  </a:lnTo>
                  <a:lnTo>
                    <a:pt x="5116" y="20510"/>
                  </a:lnTo>
                  <a:lnTo>
                    <a:pt x="5782" y="20886"/>
                  </a:lnTo>
                  <a:lnTo>
                    <a:pt x="6473" y="21189"/>
                  </a:lnTo>
                  <a:lnTo>
                    <a:pt x="7213" y="21407"/>
                  </a:lnTo>
                  <a:lnTo>
                    <a:pt x="7976" y="21552"/>
                  </a:lnTo>
                  <a:lnTo>
                    <a:pt x="8776" y="21613"/>
                  </a:lnTo>
                  <a:lnTo>
                    <a:pt x="9613" y="21576"/>
                  </a:lnTo>
                  <a:lnTo>
                    <a:pt x="10473" y="21467"/>
                  </a:lnTo>
                  <a:lnTo>
                    <a:pt x="11358" y="21249"/>
                  </a:lnTo>
                  <a:lnTo>
                    <a:pt x="12279" y="20934"/>
                  </a:lnTo>
                  <a:lnTo>
                    <a:pt x="13213" y="20510"/>
                  </a:lnTo>
                  <a:lnTo>
                    <a:pt x="14170" y="19989"/>
                  </a:lnTo>
                  <a:lnTo>
                    <a:pt x="15152" y="19346"/>
                  </a:lnTo>
                  <a:lnTo>
                    <a:pt x="16158" y="18595"/>
                  </a:lnTo>
                  <a:lnTo>
                    <a:pt x="17164" y="17722"/>
                  </a:lnTo>
                  <a:lnTo>
                    <a:pt x="18194" y="16728"/>
                  </a:lnTo>
                  <a:lnTo>
                    <a:pt x="19249" y="15613"/>
                  </a:lnTo>
                  <a:lnTo>
                    <a:pt x="19770" y="15007"/>
                  </a:lnTo>
                  <a:lnTo>
                    <a:pt x="20109" y="14643"/>
                  </a:lnTo>
                  <a:lnTo>
                    <a:pt x="20861" y="13601"/>
                  </a:lnTo>
                  <a:lnTo>
                    <a:pt x="21806" y="12280"/>
                  </a:lnTo>
                  <a:lnTo>
                    <a:pt x="22715" y="11201"/>
                  </a:lnTo>
                  <a:lnTo>
                    <a:pt x="23431" y="10473"/>
                  </a:lnTo>
                  <a:lnTo>
                    <a:pt x="24243" y="9758"/>
                  </a:lnTo>
                  <a:lnTo>
                    <a:pt x="25176" y="9080"/>
                  </a:lnTo>
                  <a:lnTo>
                    <a:pt x="26243" y="8437"/>
                  </a:lnTo>
                  <a:lnTo>
                    <a:pt x="27443" y="7867"/>
                  </a:lnTo>
                  <a:lnTo>
                    <a:pt x="28800" y="7370"/>
                  </a:lnTo>
                  <a:lnTo>
                    <a:pt x="30328" y="6970"/>
                  </a:lnTo>
                  <a:lnTo>
                    <a:pt x="32024" y="6692"/>
                  </a:lnTo>
                  <a:lnTo>
                    <a:pt x="33928" y="6546"/>
                  </a:lnTo>
                  <a:lnTo>
                    <a:pt x="34958" y="6534"/>
                  </a:lnTo>
                  <a:lnTo>
                    <a:pt x="34946" y="6401"/>
                  </a:lnTo>
                  <a:lnTo>
                    <a:pt x="34800" y="6183"/>
                  </a:lnTo>
                  <a:lnTo>
                    <a:pt x="34437" y="5916"/>
                  </a:lnTo>
                  <a:lnTo>
                    <a:pt x="33782" y="5673"/>
                  </a:lnTo>
                  <a:lnTo>
                    <a:pt x="33164" y="5528"/>
                  </a:lnTo>
                  <a:lnTo>
                    <a:pt x="32958" y="5504"/>
                  </a:lnTo>
                  <a:lnTo>
                    <a:pt x="32437" y="5443"/>
                  </a:lnTo>
                  <a:lnTo>
                    <a:pt x="31418" y="5370"/>
                  </a:lnTo>
                  <a:lnTo>
                    <a:pt x="30412" y="5370"/>
                  </a:lnTo>
                  <a:lnTo>
                    <a:pt x="29431" y="5431"/>
                  </a:lnTo>
                  <a:lnTo>
                    <a:pt x="27976" y="5613"/>
                  </a:lnTo>
                  <a:lnTo>
                    <a:pt x="26122" y="6013"/>
                  </a:lnTo>
                  <a:lnTo>
                    <a:pt x="24352" y="6558"/>
                  </a:lnTo>
                  <a:lnTo>
                    <a:pt x="22679" y="7189"/>
                  </a:lnTo>
                  <a:lnTo>
                    <a:pt x="20364" y="8195"/>
                  </a:lnTo>
                  <a:lnTo>
                    <a:pt x="19019" y="8837"/>
                  </a:lnTo>
                  <a:lnTo>
                    <a:pt x="18497" y="9080"/>
                  </a:lnTo>
                  <a:lnTo>
                    <a:pt x="18000" y="9310"/>
                  </a:lnTo>
                  <a:lnTo>
                    <a:pt x="17176" y="9673"/>
                  </a:lnTo>
                  <a:lnTo>
                    <a:pt x="16728" y="9855"/>
                  </a:lnTo>
                  <a:lnTo>
                    <a:pt x="15940" y="10122"/>
                  </a:lnTo>
                  <a:lnTo>
                    <a:pt x="15261" y="10243"/>
                  </a:lnTo>
                  <a:lnTo>
                    <a:pt x="14716" y="10207"/>
                  </a:lnTo>
                  <a:lnTo>
                    <a:pt x="14485" y="10110"/>
                  </a:lnTo>
                  <a:lnTo>
                    <a:pt x="14413" y="10061"/>
                  </a:lnTo>
                  <a:lnTo>
                    <a:pt x="14340" y="10001"/>
                  </a:lnTo>
                  <a:lnTo>
                    <a:pt x="14170" y="9880"/>
                  </a:lnTo>
                  <a:lnTo>
                    <a:pt x="13903" y="9601"/>
                  </a:lnTo>
                  <a:lnTo>
                    <a:pt x="13685" y="9298"/>
                  </a:lnTo>
                  <a:lnTo>
                    <a:pt x="13540" y="8983"/>
                  </a:lnTo>
                  <a:lnTo>
                    <a:pt x="13406" y="8473"/>
                  </a:lnTo>
                  <a:lnTo>
                    <a:pt x="13394" y="7758"/>
                  </a:lnTo>
                  <a:lnTo>
                    <a:pt x="13528" y="7007"/>
                  </a:lnTo>
                  <a:lnTo>
                    <a:pt x="13782" y="6267"/>
                  </a:lnTo>
                  <a:lnTo>
                    <a:pt x="14291" y="5213"/>
                  </a:lnTo>
                  <a:lnTo>
                    <a:pt x="14679" y="4595"/>
                  </a:lnTo>
                  <a:lnTo>
                    <a:pt x="15116" y="3928"/>
                  </a:lnTo>
                  <a:lnTo>
                    <a:pt x="15613" y="3310"/>
                  </a:lnTo>
                  <a:lnTo>
                    <a:pt x="388" y="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6731679" y="1181300"/>
              <a:ext cx="590225" cy="220147"/>
            </a:xfrm>
            <a:custGeom>
              <a:avLst/>
              <a:gdLst/>
              <a:ahLst/>
              <a:cxnLst/>
              <a:rect l="l" t="t" r="r" b="b"/>
              <a:pathLst>
                <a:path w="15601" h="5819" extrusionOk="0">
                  <a:moveTo>
                    <a:pt x="1" y="1"/>
                  </a:moveTo>
                  <a:lnTo>
                    <a:pt x="61" y="98"/>
                  </a:lnTo>
                  <a:lnTo>
                    <a:pt x="437" y="886"/>
                  </a:lnTo>
                  <a:lnTo>
                    <a:pt x="740" y="1722"/>
                  </a:lnTo>
                  <a:lnTo>
                    <a:pt x="885" y="2255"/>
                  </a:lnTo>
                  <a:lnTo>
                    <a:pt x="1164" y="2558"/>
                  </a:lnTo>
                  <a:lnTo>
                    <a:pt x="1795" y="3140"/>
                  </a:lnTo>
                  <a:lnTo>
                    <a:pt x="2498" y="3686"/>
                  </a:lnTo>
                  <a:lnTo>
                    <a:pt x="3261" y="4170"/>
                  </a:lnTo>
                  <a:lnTo>
                    <a:pt x="4098" y="4607"/>
                  </a:lnTo>
                  <a:lnTo>
                    <a:pt x="4982" y="4995"/>
                  </a:lnTo>
                  <a:lnTo>
                    <a:pt x="5928" y="5310"/>
                  </a:lnTo>
                  <a:lnTo>
                    <a:pt x="6922" y="5552"/>
                  </a:lnTo>
                  <a:lnTo>
                    <a:pt x="7443" y="5637"/>
                  </a:lnTo>
                  <a:lnTo>
                    <a:pt x="7952" y="5722"/>
                  </a:lnTo>
                  <a:lnTo>
                    <a:pt x="8958" y="5807"/>
                  </a:lnTo>
                  <a:lnTo>
                    <a:pt x="9940" y="5819"/>
                  </a:lnTo>
                  <a:lnTo>
                    <a:pt x="10898" y="5758"/>
                  </a:lnTo>
                  <a:lnTo>
                    <a:pt x="11819" y="5613"/>
                  </a:lnTo>
                  <a:lnTo>
                    <a:pt x="12691" y="5407"/>
                  </a:lnTo>
                  <a:lnTo>
                    <a:pt x="13528" y="5128"/>
                  </a:lnTo>
                  <a:lnTo>
                    <a:pt x="14304" y="4789"/>
                  </a:lnTo>
                  <a:lnTo>
                    <a:pt x="14667" y="4595"/>
                  </a:lnTo>
                  <a:lnTo>
                    <a:pt x="15104" y="3928"/>
                  </a:lnTo>
                  <a:lnTo>
                    <a:pt x="15601" y="3310"/>
                  </a:lnTo>
                  <a:lnTo>
                    <a:pt x="1"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7638278" y="1388580"/>
              <a:ext cx="47707" cy="31212"/>
            </a:xfrm>
            <a:custGeom>
              <a:avLst/>
              <a:gdLst/>
              <a:ahLst/>
              <a:cxnLst/>
              <a:rect l="l" t="t" r="r" b="b"/>
              <a:pathLst>
                <a:path w="1261" h="825" extrusionOk="0">
                  <a:moveTo>
                    <a:pt x="836" y="1"/>
                  </a:moveTo>
                  <a:lnTo>
                    <a:pt x="630" y="25"/>
                  </a:lnTo>
                  <a:lnTo>
                    <a:pt x="388" y="85"/>
                  </a:lnTo>
                  <a:lnTo>
                    <a:pt x="97" y="255"/>
                  </a:lnTo>
                  <a:lnTo>
                    <a:pt x="0" y="461"/>
                  </a:lnTo>
                  <a:lnTo>
                    <a:pt x="0" y="704"/>
                  </a:lnTo>
                  <a:lnTo>
                    <a:pt x="24" y="825"/>
                  </a:lnTo>
                  <a:lnTo>
                    <a:pt x="1261" y="449"/>
                  </a:lnTo>
                  <a:lnTo>
                    <a:pt x="1261" y="376"/>
                  </a:lnTo>
                  <a:lnTo>
                    <a:pt x="1103" y="98"/>
                  </a:lnTo>
                  <a:lnTo>
                    <a:pt x="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7710726" y="1367962"/>
              <a:ext cx="47707" cy="30758"/>
            </a:xfrm>
            <a:custGeom>
              <a:avLst/>
              <a:gdLst/>
              <a:ahLst/>
              <a:cxnLst/>
              <a:rect l="l" t="t" r="r" b="b"/>
              <a:pathLst>
                <a:path w="1261" h="813" extrusionOk="0">
                  <a:moveTo>
                    <a:pt x="849" y="0"/>
                  </a:moveTo>
                  <a:lnTo>
                    <a:pt x="643" y="24"/>
                  </a:lnTo>
                  <a:lnTo>
                    <a:pt x="400" y="73"/>
                  </a:lnTo>
                  <a:lnTo>
                    <a:pt x="109" y="243"/>
                  </a:lnTo>
                  <a:lnTo>
                    <a:pt x="0" y="449"/>
                  </a:lnTo>
                  <a:lnTo>
                    <a:pt x="0" y="691"/>
                  </a:lnTo>
                  <a:lnTo>
                    <a:pt x="24" y="812"/>
                  </a:lnTo>
                  <a:lnTo>
                    <a:pt x="1261" y="461"/>
                  </a:lnTo>
                  <a:lnTo>
                    <a:pt x="1261" y="388"/>
                  </a:lnTo>
                  <a:lnTo>
                    <a:pt x="1115" y="109"/>
                  </a:lnTo>
                  <a:lnTo>
                    <a:pt x="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7721243" y="1409199"/>
              <a:ext cx="42259" cy="23910"/>
            </a:xfrm>
            <a:custGeom>
              <a:avLst/>
              <a:gdLst/>
              <a:ahLst/>
              <a:cxnLst/>
              <a:rect l="l" t="t" r="r" b="b"/>
              <a:pathLst>
                <a:path w="1117" h="632" extrusionOk="0">
                  <a:moveTo>
                    <a:pt x="946" y="1"/>
                  </a:moveTo>
                  <a:lnTo>
                    <a:pt x="413" y="159"/>
                  </a:lnTo>
                  <a:lnTo>
                    <a:pt x="1" y="292"/>
                  </a:lnTo>
                  <a:lnTo>
                    <a:pt x="1" y="328"/>
                  </a:lnTo>
                  <a:lnTo>
                    <a:pt x="25" y="583"/>
                  </a:lnTo>
                  <a:lnTo>
                    <a:pt x="86" y="631"/>
                  </a:lnTo>
                  <a:lnTo>
                    <a:pt x="656" y="510"/>
                  </a:lnTo>
                  <a:lnTo>
                    <a:pt x="1116" y="377"/>
                  </a:lnTo>
                  <a:lnTo>
                    <a:pt x="1104" y="316"/>
                  </a:lnTo>
                  <a:lnTo>
                    <a:pt x="1043" y="98"/>
                  </a:lnTo>
                  <a:lnTo>
                    <a:pt x="983" y="1"/>
                  </a:lnTo>
                  <a:close/>
                </a:path>
              </a:pathLst>
            </a:custGeom>
            <a:solidFill>
              <a:srgbClr val="EC5A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6738110" y="1184516"/>
              <a:ext cx="1316117" cy="814458"/>
            </a:xfrm>
            <a:custGeom>
              <a:avLst/>
              <a:gdLst/>
              <a:ahLst/>
              <a:cxnLst/>
              <a:rect l="l" t="t" r="r" b="b"/>
              <a:pathLst>
                <a:path w="34788" h="21528" extrusionOk="0">
                  <a:moveTo>
                    <a:pt x="206" y="1"/>
                  </a:moveTo>
                  <a:lnTo>
                    <a:pt x="97" y="110"/>
                  </a:lnTo>
                  <a:lnTo>
                    <a:pt x="0" y="255"/>
                  </a:lnTo>
                  <a:lnTo>
                    <a:pt x="206" y="655"/>
                  </a:lnTo>
                  <a:lnTo>
                    <a:pt x="570" y="1637"/>
                  </a:lnTo>
                  <a:lnTo>
                    <a:pt x="800" y="2473"/>
                  </a:lnTo>
                  <a:lnTo>
                    <a:pt x="982" y="3467"/>
                  </a:lnTo>
                  <a:lnTo>
                    <a:pt x="1103" y="4619"/>
                  </a:lnTo>
                  <a:lnTo>
                    <a:pt x="1115" y="5916"/>
                  </a:lnTo>
                  <a:lnTo>
                    <a:pt x="994" y="7346"/>
                  </a:lnTo>
                  <a:lnTo>
                    <a:pt x="861" y="8122"/>
                  </a:lnTo>
                  <a:lnTo>
                    <a:pt x="776" y="8631"/>
                  </a:lnTo>
                  <a:lnTo>
                    <a:pt x="655" y="9649"/>
                  </a:lnTo>
                  <a:lnTo>
                    <a:pt x="606" y="10643"/>
                  </a:lnTo>
                  <a:lnTo>
                    <a:pt x="606" y="11625"/>
                  </a:lnTo>
                  <a:lnTo>
                    <a:pt x="679" y="12570"/>
                  </a:lnTo>
                  <a:lnTo>
                    <a:pt x="800" y="13504"/>
                  </a:lnTo>
                  <a:lnTo>
                    <a:pt x="994" y="14401"/>
                  </a:lnTo>
                  <a:lnTo>
                    <a:pt x="1225" y="15261"/>
                  </a:lnTo>
                  <a:lnTo>
                    <a:pt x="1528" y="16085"/>
                  </a:lnTo>
                  <a:lnTo>
                    <a:pt x="1867" y="16861"/>
                  </a:lnTo>
                  <a:lnTo>
                    <a:pt x="2267" y="17588"/>
                  </a:lnTo>
                  <a:lnTo>
                    <a:pt x="2715" y="18267"/>
                  </a:lnTo>
                  <a:lnTo>
                    <a:pt x="3200" y="18897"/>
                  </a:lnTo>
                  <a:lnTo>
                    <a:pt x="3734" y="19467"/>
                  </a:lnTo>
                  <a:lnTo>
                    <a:pt x="4315" y="19976"/>
                  </a:lnTo>
                  <a:lnTo>
                    <a:pt x="4934" y="20425"/>
                  </a:lnTo>
                  <a:lnTo>
                    <a:pt x="5600" y="20801"/>
                  </a:lnTo>
                  <a:lnTo>
                    <a:pt x="6291" y="21104"/>
                  </a:lnTo>
                  <a:lnTo>
                    <a:pt x="7031" y="21322"/>
                  </a:lnTo>
                  <a:lnTo>
                    <a:pt x="7794" y="21467"/>
                  </a:lnTo>
                  <a:lnTo>
                    <a:pt x="8606" y="21528"/>
                  </a:lnTo>
                  <a:lnTo>
                    <a:pt x="9431" y="21491"/>
                  </a:lnTo>
                  <a:lnTo>
                    <a:pt x="10291" y="21382"/>
                  </a:lnTo>
                  <a:lnTo>
                    <a:pt x="11188" y="21164"/>
                  </a:lnTo>
                  <a:lnTo>
                    <a:pt x="12097" y="20849"/>
                  </a:lnTo>
                  <a:lnTo>
                    <a:pt x="13031" y="20425"/>
                  </a:lnTo>
                  <a:lnTo>
                    <a:pt x="14000" y="19904"/>
                  </a:lnTo>
                  <a:lnTo>
                    <a:pt x="14970" y="19261"/>
                  </a:lnTo>
                  <a:lnTo>
                    <a:pt x="15976" y="18510"/>
                  </a:lnTo>
                  <a:lnTo>
                    <a:pt x="16994" y="17637"/>
                  </a:lnTo>
                  <a:lnTo>
                    <a:pt x="18024" y="16643"/>
                  </a:lnTo>
                  <a:lnTo>
                    <a:pt x="19067" y="15528"/>
                  </a:lnTo>
                  <a:lnTo>
                    <a:pt x="19588" y="14922"/>
                  </a:lnTo>
                  <a:lnTo>
                    <a:pt x="19927" y="14558"/>
                  </a:lnTo>
                  <a:lnTo>
                    <a:pt x="20679" y="13516"/>
                  </a:lnTo>
                  <a:lnTo>
                    <a:pt x="21637" y="12195"/>
                  </a:lnTo>
                  <a:lnTo>
                    <a:pt x="22533" y="11116"/>
                  </a:lnTo>
                  <a:lnTo>
                    <a:pt x="23249" y="10388"/>
                  </a:lnTo>
                  <a:lnTo>
                    <a:pt x="24061" y="9673"/>
                  </a:lnTo>
                  <a:lnTo>
                    <a:pt x="24994" y="8995"/>
                  </a:lnTo>
                  <a:lnTo>
                    <a:pt x="26061" y="8352"/>
                  </a:lnTo>
                  <a:lnTo>
                    <a:pt x="27261" y="7782"/>
                  </a:lnTo>
                  <a:lnTo>
                    <a:pt x="28618" y="7285"/>
                  </a:lnTo>
                  <a:lnTo>
                    <a:pt x="30146" y="6885"/>
                  </a:lnTo>
                  <a:lnTo>
                    <a:pt x="31855" y="6607"/>
                  </a:lnTo>
                  <a:lnTo>
                    <a:pt x="33746" y="6461"/>
                  </a:lnTo>
                  <a:lnTo>
                    <a:pt x="34788" y="6449"/>
                  </a:lnTo>
                  <a:lnTo>
                    <a:pt x="34206" y="6352"/>
                  </a:lnTo>
                  <a:lnTo>
                    <a:pt x="33091" y="6219"/>
                  </a:lnTo>
                  <a:lnTo>
                    <a:pt x="32024" y="6158"/>
                  </a:lnTo>
                  <a:lnTo>
                    <a:pt x="31006" y="6170"/>
                  </a:lnTo>
                  <a:lnTo>
                    <a:pt x="30036" y="6243"/>
                  </a:lnTo>
                  <a:lnTo>
                    <a:pt x="29127" y="6376"/>
                  </a:lnTo>
                  <a:lnTo>
                    <a:pt x="27843" y="6655"/>
                  </a:lnTo>
                  <a:lnTo>
                    <a:pt x="26327" y="7164"/>
                  </a:lnTo>
                  <a:lnTo>
                    <a:pt x="25043" y="7770"/>
                  </a:lnTo>
                  <a:lnTo>
                    <a:pt x="23964" y="8425"/>
                  </a:lnTo>
                  <a:lnTo>
                    <a:pt x="23127" y="9067"/>
                  </a:lnTo>
                  <a:lnTo>
                    <a:pt x="22800" y="9358"/>
                  </a:lnTo>
                  <a:lnTo>
                    <a:pt x="21152" y="10982"/>
                  </a:lnTo>
                  <a:lnTo>
                    <a:pt x="17915" y="14098"/>
                  </a:lnTo>
                  <a:lnTo>
                    <a:pt x="16630" y="15237"/>
                  </a:lnTo>
                  <a:lnTo>
                    <a:pt x="15431" y="16219"/>
                  </a:lnTo>
                  <a:lnTo>
                    <a:pt x="14412" y="16910"/>
                  </a:lnTo>
                  <a:lnTo>
                    <a:pt x="14000" y="17104"/>
                  </a:lnTo>
                  <a:lnTo>
                    <a:pt x="13515" y="17310"/>
                  </a:lnTo>
                  <a:lnTo>
                    <a:pt x="12582" y="17613"/>
                  </a:lnTo>
                  <a:lnTo>
                    <a:pt x="11709" y="17819"/>
                  </a:lnTo>
                  <a:lnTo>
                    <a:pt x="10885" y="17940"/>
                  </a:lnTo>
                  <a:lnTo>
                    <a:pt x="10134" y="17964"/>
                  </a:lnTo>
                  <a:lnTo>
                    <a:pt x="9431" y="17904"/>
                  </a:lnTo>
                  <a:lnTo>
                    <a:pt x="8788" y="17782"/>
                  </a:lnTo>
                  <a:lnTo>
                    <a:pt x="8194" y="17576"/>
                  </a:lnTo>
                  <a:lnTo>
                    <a:pt x="7661" y="17310"/>
                  </a:lnTo>
                  <a:lnTo>
                    <a:pt x="7164" y="16982"/>
                  </a:lnTo>
                  <a:lnTo>
                    <a:pt x="6728" y="16594"/>
                  </a:lnTo>
                  <a:lnTo>
                    <a:pt x="6328" y="16170"/>
                  </a:lnTo>
                  <a:lnTo>
                    <a:pt x="5818" y="15443"/>
                  </a:lnTo>
                  <a:lnTo>
                    <a:pt x="5309" y="14364"/>
                  </a:lnTo>
                  <a:lnTo>
                    <a:pt x="4958" y="13176"/>
                  </a:lnTo>
                  <a:lnTo>
                    <a:pt x="4776" y="11952"/>
                  </a:lnTo>
                  <a:lnTo>
                    <a:pt x="4728" y="10716"/>
                  </a:lnTo>
                  <a:lnTo>
                    <a:pt x="4825" y="9528"/>
                  </a:lnTo>
                  <a:lnTo>
                    <a:pt x="5043" y="8425"/>
                  </a:lnTo>
                  <a:lnTo>
                    <a:pt x="5370" y="7455"/>
                  </a:lnTo>
                  <a:lnTo>
                    <a:pt x="5806" y="6655"/>
                  </a:lnTo>
                  <a:lnTo>
                    <a:pt x="6194" y="6207"/>
                  </a:lnTo>
                  <a:lnTo>
                    <a:pt x="6485" y="5988"/>
                  </a:lnTo>
                  <a:lnTo>
                    <a:pt x="6631" y="5904"/>
                  </a:lnTo>
                  <a:lnTo>
                    <a:pt x="7625" y="5976"/>
                  </a:lnTo>
                  <a:lnTo>
                    <a:pt x="9358" y="5964"/>
                  </a:lnTo>
                  <a:lnTo>
                    <a:pt x="10824" y="5819"/>
                  </a:lnTo>
                  <a:lnTo>
                    <a:pt x="12024" y="5576"/>
                  </a:lnTo>
                  <a:lnTo>
                    <a:pt x="12982" y="5285"/>
                  </a:lnTo>
                  <a:lnTo>
                    <a:pt x="13685" y="4995"/>
                  </a:lnTo>
                  <a:lnTo>
                    <a:pt x="14364" y="4619"/>
                  </a:lnTo>
                  <a:lnTo>
                    <a:pt x="14497" y="4510"/>
                  </a:lnTo>
                  <a:lnTo>
                    <a:pt x="14934" y="3843"/>
                  </a:lnTo>
                  <a:lnTo>
                    <a:pt x="15431" y="3225"/>
                  </a:lnTo>
                  <a:lnTo>
                    <a:pt x="206" y="1"/>
                  </a:lnTo>
                  <a:close/>
                </a:path>
              </a:pathLst>
            </a:custGeom>
            <a:solidFill>
              <a:srgbClr val="CFA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694528" y="833703"/>
              <a:ext cx="702587" cy="549895"/>
            </a:xfrm>
            <a:custGeom>
              <a:avLst/>
              <a:gdLst/>
              <a:ahLst/>
              <a:cxnLst/>
              <a:rect l="l" t="t" r="r" b="b"/>
              <a:pathLst>
                <a:path w="18571" h="14535" extrusionOk="0">
                  <a:moveTo>
                    <a:pt x="9128" y="1"/>
                  </a:moveTo>
                  <a:lnTo>
                    <a:pt x="8195" y="25"/>
                  </a:lnTo>
                  <a:lnTo>
                    <a:pt x="7286" y="134"/>
                  </a:lnTo>
                  <a:lnTo>
                    <a:pt x="6413" y="328"/>
                  </a:lnTo>
                  <a:lnTo>
                    <a:pt x="5564" y="583"/>
                  </a:lnTo>
                  <a:lnTo>
                    <a:pt x="4752" y="910"/>
                  </a:lnTo>
                  <a:lnTo>
                    <a:pt x="3989" y="1298"/>
                  </a:lnTo>
                  <a:lnTo>
                    <a:pt x="3274" y="1734"/>
                  </a:lnTo>
                  <a:lnTo>
                    <a:pt x="2607" y="2219"/>
                  </a:lnTo>
                  <a:lnTo>
                    <a:pt x="2013" y="2765"/>
                  </a:lnTo>
                  <a:lnTo>
                    <a:pt x="1480" y="3334"/>
                  </a:lnTo>
                  <a:lnTo>
                    <a:pt x="1019" y="3940"/>
                  </a:lnTo>
                  <a:lnTo>
                    <a:pt x="643" y="4571"/>
                  </a:lnTo>
                  <a:lnTo>
                    <a:pt x="340" y="5225"/>
                  </a:lnTo>
                  <a:lnTo>
                    <a:pt x="134" y="5904"/>
                  </a:lnTo>
                  <a:lnTo>
                    <a:pt x="74" y="6243"/>
                  </a:lnTo>
                  <a:lnTo>
                    <a:pt x="25" y="6583"/>
                  </a:lnTo>
                  <a:lnTo>
                    <a:pt x="1" y="7262"/>
                  </a:lnTo>
                  <a:lnTo>
                    <a:pt x="86" y="7928"/>
                  </a:lnTo>
                  <a:lnTo>
                    <a:pt x="255" y="8595"/>
                  </a:lnTo>
                  <a:lnTo>
                    <a:pt x="498" y="9237"/>
                  </a:lnTo>
                  <a:lnTo>
                    <a:pt x="837" y="9868"/>
                  </a:lnTo>
                  <a:lnTo>
                    <a:pt x="1249" y="10486"/>
                  </a:lnTo>
                  <a:lnTo>
                    <a:pt x="1734" y="11068"/>
                  </a:lnTo>
                  <a:lnTo>
                    <a:pt x="2280" y="11613"/>
                  </a:lnTo>
                  <a:lnTo>
                    <a:pt x="2898" y="12134"/>
                  </a:lnTo>
                  <a:lnTo>
                    <a:pt x="3577" y="12607"/>
                  </a:lnTo>
                  <a:lnTo>
                    <a:pt x="4304" y="13043"/>
                  </a:lnTo>
                  <a:lnTo>
                    <a:pt x="5092" y="13431"/>
                  </a:lnTo>
                  <a:lnTo>
                    <a:pt x="5928" y="13771"/>
                  </a:lnTo>
                  <a:lnTo>
                    <a:pt x="6801" y="14049"/>
                  </a:lnTo>
                  <a:lnTo>
                    <a:pt x="7722" y="14268"/>
                  </a:lnTo>
                  <a:lnTo>
                    <a:pt x="8195" y="14352"/>
                  </a:lnTo>
                  <a:lnTo>
                    <a:pt x="8680" y="14425"/>
                  </a:lnTo>
                  <a:lnTo>
                    <a:pt x="9613" y="14522"/>
                  </a:lnTo>
                  <a:lnTo>
                    <a:pt x="10534" y="14534"/>
                  </a:lnTo>
                  <a:lnTo>
                    <a:pt x="11431" y="14486"/>
                  </a:lnTo>
                  <a:lnTo>
                    <a:pt x="12304" y="14377"/>
                  </a:lnTo>
                  <a:lnTo>
                    <a:pt x="13128" y="14207"/>
                  </a:lnTo>
                  <a:lnTo>
                    <a:pt x="13928" y="13977"/>
                  </a:lnTo>
                  <a:lnTo>
                    <a:pt x="14679" y="13686"/>
                  </a:lnTo>
                  <a:lnTo>
                    <a:pt x="15370" y="13346"/>
                  </a:lnTo>
                  <a:lnTo>
                    <a:pt x="16025" y="12946"/>
                  </a:lnTo>
                  <a:lnTo>
                    <a:pt x="16607" y="12510"/>
                  </a:lnTo>
                  <a:lnTo>
                    <a:pt x="17116" y="12013"/>
                  </a:lnTo>
                  <a:lnTo>
                    <a:pt x="17564" y="11492"/>
                  </a:lnTo>
                  <a:lnTo>
                    <a:pt x="17940" y="10910"/>
                  </a:lnTo>
                  <a:lnTo>
                    <a:pt x="18231" y="10304"/>
                  </a:lnTo>
                  <a:lnTo>
                    <a:pt x="18437" y="9649"/>
                  </a:lnTo>
                  <a:lnTo>
                    <a:pt x="18498" y="9310"/>
                  </a:lnTo>
                  <a:lnTo>
                    <a:pt x="18546" y="8971"/>
                  </a:lnTo>
                  <a:lnTo>
                    <a:pt x="18570" y="8268"/>
                  </a:lnTo>
                  <a:lnTo>
                    <a:pt x="18498" y="7552"/>
                  </a:lnTo>
                  <a:lnTo>
                    <a:pt x="18340" y="6825"/>
                  </a:lnTo>
                  <a:lnTo>
                    <a:pt x="18098" y="6110"/>
                  </a:lnTo>
                  <a:lnTo>
                    <a:pt x="17782" y="5395"/>
                  </a:lnTo>
                  <a:lnTo>
                    <a:pt x="17382" y="4692"/>
                  </a:lnTo>
                  <a:lnTo>
                    <a:pt x="16922" y="4013"/>
                  </a:lnTo>
                  <a:lnTo>
                    <a:pt x="16389" y="3359"/>
                  </a:lnTo>
                  <a:lnTo>
                    <a:pt x="15783" y="2752"/>
                  </a:lnTo>
                  <a:lnTo>
                    <a:pt x="15128" y="2183"/>
                  </a:lnTo>
                  <a:lnTo>
                    <a:pt x="14401" y="1662"/>
                  </a:lnTo>
                  <a:lnTo>
                    <a:pt x="13625" y="1201"/>
                  </a:lnTo>
                  <a:lnTo>
                    <a:pt x="12801" y="801"/>
                  </a:lnTo>
                  <a:lnTo>
                    <a:pt x="11940" y="474"/>
                  </a:lnTo>
                  <a:lnTo>
                    <a:pt x="11019" y="231"/>
                  </a:lnTo>
                  <a:lnTo>
                    <a:pt x="10546" y="146"/>
                  </a:lnTo>
                  <a:lnTo>
                    <a:pt x="10073" y="74"/>
                  </a:lnTo>
                  <a:lnTo>
                    <a:pt x="9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695928" y="834194"/>
              <a:ext cx="701188" cy="361830"/>
            </a:xfrm>
            <a:custGeom>
              <a:avLst/>
              <a:gdLst/>
              <a:ahLst/>
              <a:cxnLst/>
              <a:rect l="l" t="t" r="r" b="b"/>
              <a:pathLst>
                <a:path w="18534" h="9564" extrusionOk="0">
                  <a:moveTo>
                    <a:pt x="9091" y="0"/>
                  </a:moveTo>
                  <a:lnTo>
                    <a:pt x="8158" y="24"/>
                  </a:lnTo>
                  <a:lnTo>
                    <a:pt x="7249" y="133"/>
                  </a:lnTo>
                  <a:lnTo>
                    <a:pt x="6376" y="315"/>
                  </a:lnTo>
                  <a:lnTo>
                    <a:pt x="5527" y="570"/>
                  </a:lnTo>
                  <a:lnTo>
                    <a:pt x="4715" y="897"/>
                  </a:lnTo>
                  <a:lnTo>
                    <a:pt x="3952" y="1285"/>
                  </a:lnTo>
                  <a:lnTo>
                    <a:pt x="3237" y="1721"/>
                  </a:lnTo>
                  <a:lnTo>
                    <a:pt x="2582" y="2218"/>
                  </a:lnTo>
                  <a:lnTo>
                    <a:pt x="1976" y="2752"/>
                  </a:lnTo>
                  <a:lnTo>
                    <a:pt x="1443" y="3321"/>
                  </a:lnTo>
                  <a:lnTo>
                    <a:pt x="982" y="3927"/>
                  </a:lnTo>
                  <a:lnTo>
                    <a:pt x="606" y="4558"/>
                  </a:lnTo>
                  <a:lnTo>
                    <a:pt x="303" y="5224"/>
                  </a:lnTo>
                  <a:lnTo>
                    <a:pt x="97" y="5891"/>
                  </a:lnTo>
                  <a:lnTo>
                    <a:pt x="37" y="6230"/>
                  </a:lnTo>
                  <a:lnTo>
                    <a:pt x="12" y="6364"/>
                  </a:lnTo>
                  <a:lnTo>
                    <a:pt x="0" y="6497"/>
                  </a:lnTo>
                  <a:lnTo>
                    <a:pt x="85" y="6170"/>
                  </a:lnTo>
                  <a:lnTo>
                    <a:pt x="315" y="5515"/>
                  </a:lnTo>
                  <a:lnTo>
                    <a:pt x="630" y="4885"/>
                  </a:lnTo>
                  <a:lnTo>
                    <a:pt x="1030" y="4267"/>
                  </a:lnTo>
                  <a:lnTo>
                    <a:pt x="1503" y="3685"/>
                  </a:lnTo>
                  <a:lnTo>
                    <a:pt x="2037" y="3139"/>
                  </a:lnTo>
                  <a:lnTo>
                    <a:pt x="2630" y="2630"/>
                  </a:lnTo>
                  <a:lnTo>
                    <a:pt x="3285" y="2158"/>
                  </a:lnTo>
                  <a:lnTo>
                    <a:pt x="4000" y="1733"/>
                  </a:lnTo>
                  <a:lnTo>
                    <a:pt x="4752" y="1370"/>
                  </a:lnTo>
                  <a:lnTo>
                    <a:pt x="5552" y="1055"/>
                  </a:lnTo>
                  <a:lnTo>
                    <a:pt x="6376" y="812"/>
                  </a:lnTo>
                  <a:lnTo>
                    <a:pt x="7236" y="643"/>
                  </a:lnTo>
                  <a:lnTo>
                    <a:pt x="8133" y="546"/>
                  </a:lnTo>
                  <a:lnTo>
                    <a:pt x="9030" y="521"/>
                  </a:lnTo>
                  <a:lnTo>
                    <a:pt x="9964" y="582"/>
                  </a:lnTo>
                  <a:lnTo>
                    <a:pt x="10424" y="655"/>
                  </a:lnTo>
                  <a:lnTo>
                    <a:pt x="10885" y="739"/>
                  </a:lnTo>
                  <a:lnTo>
                    <a:pt x="11782" y="982"/>
                  </a:lnTo>
                  <a:lnTo>
                    <a:pt x="12630" y="1297"/>
                  </a:lnTo>
                  <a:lnTo>
                    <a:pt x="13442" y="1673"/>
                  </a:lnTo>
                  <a:lnTo>
                    <a:pt x="14194" y="2121"/>
                  </a:lnTo>
                  <a:lnTo>
                    <a:pt x="14909" y="2618"/>
                  </a:lnTo>
                  <a:lnTo>
                    <a:pt x="15564" y="3176"/>
                  </a:lnTo>
                  <a:lnTo>
                    <a:pt x="16158" y="3770"/>
                  </a:lnTo>
                  <a:lnTo>
                    <a:pt x="16691" y="4388"/>
                  </a:lnTo>
                  <a:lnTo>
                    <a:pt x="17164" y="5055"/>
                  </a:lnTo>
                  <a:lnTo>
                    <a:pt x="17564" y="5733"/>
                  </a:lnTo>
                  <a:lnTo>
                    <a:pt x="17891" y="6424"/>
                  </a:lnTo>
                  <a:lnTo>
                    <a:pt x="18158" y="7127"/>
                  </a:lnTo>
                  <a:lnTo>
                    <a:pt x="18327" y="7830"/>
                  </a:lnTo>
                  <a:lnTo>
                    <a:pt x="18424" y="8533"/>
                  </a:lnTo>
                  <a:lnTo>
                    <a:pt x="18436" y="9224"/>
                  </a:lnTo>
                  <a:lnTo>
                    <a:pt x="18412" y="9564"/>
                  </a:lnTo>
                  <a:lnTo>
                    <a:pt x="18436" y="9430"/>
                  </a:lnTo>
                  <a:lnTo>
                    <a:pt x="18461" y="9309"/>
                  </a:lnTo>
                  <a:lnTo>
                    <a:pt x="18509" y="8958"/>
                  </a:lnTo>
                  <a:lnTo>
                    <a:pt x="18533" y="8255"/>
                  </a:lnTo>
                  <a:lnTo>
                    <a:pt x="18461" y="7539"/>
                  </a:lnTo>
                  <a:lnTo>
                    <a:pt x="18303" y="6824"/>
                  </a:lnTo>
                  <a:lnTo>
                    <a:pt x="18061" y="6097"/>
                  </a:lnTo>
                  <a:lnTo>
                    <a:pt x="17745" y="5382"/>
                  </a:lnTo>
                  <a:lnTo>
                    <a:pt x="17345" y="4679"/>
                  </a:lnTo>
                  <a:lnTo>
                    <a:pt x="16885" y="4000"/>
                  </a:lnTo>
                  <a:lnTo>
                    <a:pt x="16352" y="3346"/>
                  </a:lnTo>
                  <a:lnTo>
                    <a:pt x="15746" y="2739"/>
                  </a:lnTo>
                  <a:lnTo>
                    <a:pt x="15079" y="2170"/>
                  </a:lnTo>
                  <a:lnTo>
                    <a:pt x="14364" y="1649"/>
                  </a:lnTo>
                  <a:lnTo>
                    <a:pt x="13588" y="1188"/>
                  </a:lnTo>
                  <a:lnTo>
                    <a:pt x="12764" y="788"/>
                  </a:lnTo>
                  <a:lnTo>
                    <a:pt x="11903" y="461"/>
                  </a:lnTo>
                  <a:lnTo>
                    <a:pt x="10982" y="218"/>
                  </a:lnTo>
                  <a:lnTo>
                    <a:pt x="10509" y="133"/>
                  </a:lnTo>
                  <a:lnTo>
                    <a:pt x="10036" y="61"/>
                  </a:lnTo>
                  <a:lnTo>
                    <a:pt x="9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844039" y="982306"/>
              <a:ext cx="401289" cy="307276"/>
            </a:xfrm>
            <a:custGeom>
              <a:avLst/>
              <a:gdLst/>
              <a:ahLst/>
              <a:cxnLst/>
              <a:rect l="l" t="t" r="r" b="b"/>
              <a:pathLst>
                <a:path w="10607" h="8122" extrusionOk="0">
                  <a:moveTo>
                    <a:pt x="4364" y="0"/>
                  </a:moveTo>
                  <a:lnTo>
                    <a:pt x="3370" y="146"/>
                  </a:lnTo>
                  <a:lnTo>
                    <a:pt x="2461" y="437"/>
                  </a:lnTo>
                  <a:lnTo>
                    <a:pt x="1661" y="849"/>
                  </a:lnTo>
                  <a:lnTo>
                    <a:pt x="982" y="1394"/>
                  </a:lnTo>
                  <a:lnTo>
                    <a:pt x="473" y="2037"/>
                  </a:lnTo>
                  <a:lnTo>
                    <a:pt x="134" y="2776"/>
                  </a:lnTo>
                  <a:lnTo>
                    <a:pt x="49" y="3188"/>
                  </a:lnTo>
                  <a:lnTo>
                    <a:pt x="0" y="3588"/>
                  </a:lnTo>
                  <a:lnTo>
                    <a:pt x="73" y="4400"/>
                  </a:lnTo>
                  <a:lnTo>
                    <a:pt x="364" y="5188"/>
                  </a:lnTo>
                  <a:lnTo>
                    <a:pt x="825" y="5915"/>
                  </a:lnTo>
                  <a:lnTo>
                    <a:pt x="1443" y="6570"/>
                  </a:lnTo>
                  <a:lnTo>
                    <a:pt x="2218" y="7140"/>
                  </a:lnTo>
                  <a:lnTo>
                    <a:pt x="3103" y="7600"/>
                  </a:lnTo>
                  <a:lnTo>
                    <a:pt x="4109" y="7927"/>
                  </a:lnTo>
                  <a:lnTo>
                    <a:pt x="4643" y="8037"/>
                  </a:lnTo>
                  <a:lnTo>
                    <a:pt x="5188" y="8109"/>
                  </a:lnTo>
                  <a:lnTo>
                    <a:pt x="6243" y="8121"/>
                  </a:lnTo>
                  <a:lnTo>
                    <a:pt x="7237" y="7976"/>
                  </a:lnTo>
                  <a:lnTo>
                    <a:pt x="8146" y="7685"/>
                  </a:lnTo>
                  <a:lnTo>
                    <a:pt x="8946" y="7273"/>
                  </a:lnTo>
                  <a:lnTo>
                    <a:pt x="9612" y="6727"/>
                  </a:lnTo>
                  <a:lnTo>
                    <a:pt x="10134" y="6085"/>
                  </a:lnTo>
                  <a:lnTo>
                    <a:pt x="10473" y="5346"/>
                  </a:lnTo>
                  <a:lnTo>
                    <a:pt x="10558" y="4946"/>
                  </a:lnTo>
                  <a:lnTo>
                    <a:pt x="10606" y="4534"/>
                  </a:lnTo>
                  <a:lnTo>
                    <a:pt x="10521" y="3721"/>
                  </a:lnTo>
                  <a:lnTo>
                    <a:pt x="10243" y="2934"/>
                  </a:lnTo>
                  <a:lnTo>
                    <a:pt x="9782" y="2206"/>
                  </a:lnTo>
                  <a:lnTo>
                    <a:pt x="9152" y="1552"/>
                  </a:lnTo>
                  <a:lnTo>
                    <a:pt x="8388" y="982"/>
                  </a:lnTo>
                  <a:lnTo>
                    <a:pt x="7491" y="521"/>
                  </a:lnTo>
                  <a:lnTo>
                    <a:pt x="6497" y="194"/>
                  </a:lnTo>
                  <a:lnTo>
                    <a:pt x="5952" y="97"/>
                  </a:lnTo>
                  <a:lnTo>
                    <a:pt x="5418" y="12"/>
                  </a:lnTo>
                  <a:lnTo>
                    <a:pt x="4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845401" y="982306"/>
              <a:ext cx="400835" cy="291235"/>
            </a:xfrm>
            <a:custGeom>
              <a:avLst/>
              <a:gdLst/>
              <a:ahLst/>
              <a:cxnLst/>
              <a:rect l="l" t="t" r="r" b="b"/>
              <a:pathLst>
                <a:path w="10595" h="7698" extrusionOk="0">
                  <a:moveTo>
                    <a:pt x="4328" y="0"/>
                  </a:moveTo>
                  <a:lnTo>
                    <a:pt x="3334" y="134"/>
                  </a:lnTo>
                  <a:lnTo>
                    <a:pt x="2425" y="400"/>
                  </a:lnTo>
                  <a:lnTo>
                    <a:pt x="1637" y="788"/>
                  </a:lnTo>
                  <a:lnTo>
                    <a:pt x="970" y="1285"/>
                  </a:lnTo>
                  <a:lnTo>
                    <a:pt x="461" y="1903"/>
                  </a:lnTo>
                  <a:lnTo>
                    <a:pt x="122" y="2594"/>
                  </a:lnTo>
                  <a:lnTo>
                    <a:pt x="49" y="2982"/>
                  </a:lnTo>
                  <a:lnTo>
                    <a:pt x="1" y="3370"/>
                  </a:lnTo>
                  <a:lnTo>
                    <a:pt x="86" y="4134"/>
                  </a:lnTo>
                  <a:lnTo>
                    <a:pt x="376" y="4873"/>
                  </a:lnTo>
                  <a:lnTo>
                    <a:pt x="837" y="5564"/>
                  </a:lnTo>
                  <a:lnTo>
                    <a:pt x="1467" y="6194"/>
                  </a:lnTo>
                  <a:lnTo>
                    <a:pt x="2243" y="6740"/>
                  </a:lnTo>
                  <a:lnTo>
                    <a:pt x="3140" y="7176"/>
                  </a:lnTo>
                  <a:lnTo>
                    <a:pt x="4146" y="7503"/>
                  </a:lnTo>
                  <a:lnTo>
                    <a:pt x="4679" y="7600"/>
                  </a:lnTo>
                  <a:lnTo>
                    <a:pt x="5225" y="7685"/>
                  </a:lnTo>
                  <a:lnTo>
                    <a:pt x="6267" y="7697"/>
                  </a:lnTo>
                  <a:lnTo>
                    <a:pt x="7261" y="7576"/>
                  </a:lnTo>
                  <a:lnTo>
                    <a:pt x="8170" y="7309"/>
                  </a:lnTo>
                  <a:lnTo>
                    <a:pt x="8958" y="6921"/>
                  </a:lnTo>
                  <a:lnTo>
                    <a:pt x="9625" y="6412"/>
                  </a:lnTo>
                  <a:lnTo>
                    <a:pt x="10134" y="5806"/>
                  </a:lnTo>
                  <a:lnTo>
                    <a:pt x="10473" y="5103"/>
                  </a:lnTo>
                  <a:lnTo>
                    <a:pt x="10558" y="4727"/>
                  </a:lnTo>
                  <a:lnTo>
                    <a:pt x="10595" y="4340"/>
                  </a:lnTo>
                  <a:lnTo>
                    <a:pt x="10510" y="3564"/>
                  </a:lnTo>
                  <a:lnTo>
                    <a:pt x="10219" y="2824"/>
                  </a:lnTo>
                  <a:lnTo>
                    <a:pt x="9758" y="2134"/>
                  </a:lnTo>
                  <a:lnTo>
                    <a:pt x="9128" y="1503"/>
                  </a:lnTo>
                  <a:lnTo>
                    <a:pt x="8352" y="958"/>
                  </a:lnTo>
                  <a:lnTo>
                    <a:pt x="7455" y="521"/>
                  </a:lnTo>
                  <a:lnTo>
                    <a:pt x="6449" y="206"/>
                  </a:lnTo>
                  <a:lnTo>
                    <a:pt x="5916" y="97"/>
                  </a:lnTo>
                  <a:lnTo>
                    <a:pt x="5370" y="24"/>
                  </a:lnTo>
                  <a:lnTo>
                    <a:pt x="4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7273240" y="1394104"/>
              <a:ext cx="177510" cy="175202"/>
            </a:xfrm>
            <a:custGeom>
              <a:avLst/>
              <a:gdLst/>
              <a:ahLst/>
              <a:cxnLst/>
              <a:rect l="l" t="t" r="r" b="b"/>
              <a:pathLst>
                <a:path w="4692" h="4631" extrusionOk="0">
                  <a:moveTo>
                    <a:pt x="2607" y="0"/>
                  </a:moveTo>
                  <a:lnTo>
                    <a:pt x="2437" y="36"/>
                  </a:lnTo>
                  <a:lnTo>
                    <a:pt x="2182" y="182"/>
                  </a:lnTo>
                  <a:lnTo>
                    <a:pt x="1661" y="800"/>
                  </a:lnTo>
                  <a:lnTo>
                    <a:pt x="1249" y="1455"/>
                  </a:lnTo>
                  <a:lnTo>
                    <a:pt x="958" y="2000"/>
                  </a:lnTo>
                  <a:lnTo>
                    <a:pt x="328" y="3503"/>
                  </a:lnTo>
                  <a:lnTo>
                    <a:pt x="1" y="4388"/>
                  </a:lnTo>
                  <a:lnTo>
                    <a:pt x="73" y="4436"/>
                  </a:lnTo>
                  <a:lnTo>
                    <a:pt x="158" y="4485"/>
                  </a:lnTo>
                  <a:lnTo>
                    <a:pt x="376" y="4582"/>
                  </a:lnTo>
                  <a:lnTo>
                    <a:pt x="934" y="4630"/>
                  </a:lnTo>
                  <a:lnTo>
                    <a:pt x="1601" y="4497"/>
                  </a:lnTo>
                  <a:lnTo>
                    <a:pt x="2401" y="4230"/>
                  </a:lnTo>
                  <a:lnTo>
                    <a:pt x="2849" y="4061"/>
                  </a:lnTo>
                  <a:lnTo>
                    <a:pt x="3673" y="3685"/>
                  </a:lnTo>
                  <a:lnTo>
                    <a:pt x="4170" y="3467"/>
                  </a:lnTo>
                  <a:lnTo>
                    <a:pt x="4692" y="3212"/>
                  </a:lnTo>
                  <a:lnTo>
                    <a:pt x="4461" y="2764"/>
                  </a:lnTo>
                  <a:lnTo>
                    <a:pt x="4001" y="2170"/>
                  </a:lnTo>
                  <a:lnTo>
                    <a:pt x="3601" y="1879"/>
                  </a:lnTo>
                  <a:lnTo>
                    <a:pt x="3334" y="1794"/>
                  </a:lnTo>
                  <a:lnTo>
                    <a:pt x="3285" y="1806"/>
                  </a:lnTo>
                  <a:lnTo>
                    <a:pt x="2558" y="2230"/>
                  </a:lnTo>
                  <a:lnTo>
                    <a:pt x="1952" y="2582"/>
                  </a:lnTo>
                  <a:lnTo>
                    <a:pt x="1952" y="2582"/>
                  </a:lnTo>
                  <a:lnTo>
                    <a:pt x="2110" y="1976"/>
                  </a:lnTo>
                  <a:lnTo>
                    <a:pt x="2704" y="12"/>
                  </a:lnTo>
                  <a:lnTo>
                    <a:pt x="2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7412196" y="1515619"/>
              <a:ext cx="58716" cy="62386"/>
            </a:xfrm>
            <a:custGeom>
              <a:avLst/>
              <a:gdLst/>
              <a:ahLst/>
              <a:cxnLst/>
              <a:rect l="l" t="t" r="r" b="b"/>
              <a:pathLst>
                <a:path w="1552" h="1649" extrusionOk="0">
                  <a:moveTo>
                    <a:pt x="1019" y="0"/>
                  </a:moveTo>
                  <a:lnTo>
                    <a:pt x="497" y="243"/>
                  </a:lnTo>
                  <a:lnTo>
                    <a:pt x="0" y="473"/>
                  </a:lnTo>
                  <a:lnTo>
                    <a:pt x="425" y="873"/>
                  </a:lnTo>
                  <a:lnTo>
                    <a:pt x="1128" y="1455"/>
                  </a:lnTo>
                  <a:lnTo>
                    <a:pt x="1467" y="1649"/>
                  </a:lnTo>
                  <a:lnTo>
                    <a:pt x="1552" y="1649"/>
                  </a:lnTo>
                  <a:lnTo>
                    <a:pt x="1455" y="1224"/>
                  </a:lnTo>
                  <a:lnTo>
                    <a:pt x="1188" y="400"/>
                  </a:lnTo>
                  <a:lnTo>
                    <a:pt x="10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7405764" y="1464698"/>
              <a:ext cx="48199" cy="58300"/>
            </a:xfrm>
            <a:custGeom>
              <a:avLst/>
              <a:gdLst/>
              <a:ahLst/>
              <a:cxnLst/>
              <a:rect l="l" t="t" r="r" b="b"/>
              <a:pathLst>
                <a:path w="1274" h="1541" extrusionOk="0">
                  <a:moveTo>
                    <a:pt x="1" y="1"/>
                  </a:moveTo>
                  <a:lnTo>
                    <a:pt x="219" y="134"/>
                  </a:lnTo>
                  <a:lnTo>
                    <a:pt x="401" y="304"/>
                  </a:lnTo>
                  <a:lnTo>
                    <a:pt x="582" y="485"/>
                  </a:lnTo>
                  <a:lnTo>
                    <a:pt x="728" y="679"/>
                  </a:lnTo>
                  <a:lnTo>
                    <a:pt x="886" y="885"/>
                  </a:lnTo>
                  <a:lnTo>
                    <a:pt x="1019" y="1092"/>
                  </a:lnTo>
                  <a:lnTo>
                    <a:pt x="1140" y="1322"/>
                  </a:lnTo>
                  <a:lnTo>
                    <a:pt x="1201" y="1431"/>
                  </a:lnTo>
                  <a:lnTo>
                    <a:pt x="1273" y="1540"/>
                  </a:lnTo>
                  <a:lnTo>
                    <a:pt x="1237" y="1419"/>
                  </a:lnTo>
                  <a:lnTo>
                    <a:pt x="1201" y="1298"/>
                  </a:lnTo>
                  <a:lnTo>
                    <a:pt x="1152" y="1176"/>
                  </a:lnTo>
                  <a:lnTo>
                    <a:pt x="1104" y="1055"/>
                  </a:lnTo>
                  <a:lnTo>
                    <a:pt x="982" y="813"/>
                  </a:lnTo>
                  <a:lnTo>
                    <a:pt x="837" y="595"/>
                  </a:lnTo>
                  <a:lnTo>
                    <a:pt x="667" y="389"/>
                  </a:lnTo>
                  <a:lnTo>
                    <a:pt x="461" y="219"/>
                  </a:lnTo>
                  <a:lnTo>
                    <a:pt x="364" y="146"/>
                  </a:lnTo>
                  <a:lnTo>
                    <a:pt x="122" y="2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7331009" y="1491747"/>
              <a:ext cx="16117" cy="46383"/>
            </a:xfrm>
            <a:custGeom>
              <a:avLst/>
              <a:gdLst/>
              <a:ahLst/>
              <a:cxnLst/>
              <a:rect l="l" t="t" r="r" b="b"/>
              <a:pathLst>
                <a:path w="426" h="1226" extrusionOk="0">
                  <a:moveTo>
                    <a:pt x="425" y="1"/>
                  </a:moveTo>
                  <a:lnTo>
                    <a:pt x="255" y="280"/>
                  </a:lnTo>
                  <a:lnTo>
                    <a:pt x="146" y="583"/>
                  </a:lnTo>
                  <a:lnTo>
                    <a:pt x="37" y="898"/>
                  </a:lnTo>
                  <a:lnTo>
                    <a:pt x="1" y="1225"/>
                  </a:lnTo>
                  <a:lnTo>
                    <a:pt x="146" y="922"/>
                  </a:lnTo>
                  <a:lnTo>
                    <a:pt x="255" y="619"/>
                  </a:lnTo>
                  <a:lnTo>
                    <a:pt x="352" y="316"/>
                  </a:lnTo>
                  <a:lnTo>
                    <a:pt x="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7383746" y="1506880"/>
              <a:ext cx="28488" cy="26634"/>
            </a:xfrm>
            <a:custGeom>
              <a:avLst/>
              <a:gdLst/>
              <a:ahLst/>
              <a:cxnLst/>
              <a:rect l="l" t="t" r="r" b="b"/>
              <a:pathLst>
                <a:path w="753" h="704" extrusionOk="0">
                  <a:moveTo>
                    <a:pt x="1" y="1"/>
                  </a:moveTo>
                  <a:lnTo>
                    <a:pt x="158" y="219"/>
                  </a:lnTo>
                  <a:lnTo>
                    <a:pt x="340" y="401"/>
                  </a:lnTo>
                  <a:lnTo>
                    <a:pt x="534" y="570"/>
                  </a:lnTo>
                  <a:lnTo>
                    <a:pt x="752" y="704"/>
                  </a:lnTo>
                  <a:lnTo>
                    <a:pt x="607" y="486"/>
                  </a:lnTo>
                  <a:lnTo>
                    <a:pt x="425" y="304"/>
                  </a:lnTo>
                  <a:lnTo>
                    <a:pt x="231" y="13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7718973" y="1363347"/>
              <a:ext cx="114216" cy="255483"/>
            </a:xfrm>
            <a:custGeom>
              <a:avLst/>
              <a:gdLst/>
              <a:ahLst/>
              <a:cxnLst/>
              <a:rect l="l" t="t" r="r" b="b"/>
              <a:pathLst>
                <a:path w="3019" h="6753" extrusionOk="0">
                  <a:moveTo>
                    <a:pt x="170" y="1"/>
                  </a:moveTo>
                  <a:lnTo>
                    <a:pt x="122" y="49"/>
                  </a:lnTo>
                  <a:lnTo>
                    <a:pt x="0" y="449"/>
                  </a:lnTo>
                  <a:lnTo>
                    <a:pt x="49" y="874"/>
                  </a:lnTo>
                  <a:lnTo>
                    <a:pt x="170" y="1128"/>
                  </a:lnTo>
                  <a:lnTo>
                    <a:pt x="352" y="1431"/>
                  </a:lnTo>
                  <a:lnTo>
                    <a:pt x="934" y="2219"/>
                  </a:lnTo>
                  <a:lnTo>
                    <a:pt x="1855" y="3358"/>
                  </a:lnTo>
                  <a:lnTo>
                    <a:pt x="2037" y="3577"/>
                  </a:lnTo>
                  <a:lnTo>
                    <a:pt x="2740" y="6752"/>
                  </a:lnTo>
                  <a:lnTo>
                    <a:pt x="3019" y="3140"/>
                  </a:lnTo>
                  <a:lnTo>
                    <a:pt x="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7686400" y="1385819"/>
              <a:ext cx="126171" cy="244928"/>
            </a:xfrm>
            <a:custGeom>
              <a:avLst/>
              <a:gdLst/>
              <a:ahLst/>
              <a:cxnLst/>
              <a:rect l="l" t="t" r="r" b="b"/>
              <a:pathLst>
                <a:path w="3335" h="6474" extrusionOk="0">
                  <a:moveTo>
                    <a:pt x="134" y="1"/>
                  </a:moveTo>
                  <a:lnTo>
                    <a:pt x="98" y="61"/>
                  </a:lnTo>
                  <a:lnTo>
                    <a:pt x="1" y="461"/>
                  </a:lnTo>
                  <a:lnTo>
                    <a:pt x="98" y="874"/>
                  </a:lnTo>
                  <a:lnTo>
                    <a:pt x="243" y="1128"/>
                  </a:lnTo>
                  <a:lnTo>
                    <a:pt x="449" y="1407"/>
                  </a:lnTo>
                  <a:lnTo>
                    <a:pt x="1092" y="2134"/>
                  </a:lnTo>
                  <a:lnTo>
                    <a:pt x="2122" y="3177"/>
                  </a:lnTo>
                  <a:lnTo>
                    <a:pt x="2328" y="3370"/>
                  </a:lnTo>
                  <a:lnTo>
                    <a:pt x="3334" y="6474"/>
                  </a:lnTo>
                  <a:lnTo>
                    <a:pt x="3261" y="2849"/>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7642402" y="1445895"/>
              <a:ext cx="182996" cy="168355"/>
            </a:xfrm>
            <a:custGeom>
              <a:avLst/>
              <a:gdLst/>
              <a:ahLst/>
              <a:cxnLst/>
              <a:rect l="l" t="t" r="r" b="b"/>
              <a:pathLst>
                <a:path w="4837" h="4450" extrusionOk="0">
                  <a:moveTo>
                    <a:pt x="24" y="1"/>
                  </a:moveTo>
                  <a:lnTo>
                    <a:pt x="0" y="61"/>
                  </a:lnTo>
                  <a:lnTo>
                    <a:pt x="61" y="437"/>
                  </a:lnTo>
                  <a:lnTo>
                    <a:pt x="267" y="752"/>
                  </a:lnTo>
                  <a:lnTo>
                    <a:pt x="473" y="922"/>
                  </a:lnTo>
                  <a:lnTo>
                    <a:pt x="740" y="1092"/>
                  </a:lnTo>
                  <a:lnTo>
                    <a:pt x="1527" y="1504"/>
                  </a:lnTo>
                  <a:lnTo>
                    <a:pt x="2740" y="2049"/>
                  </a:lnTo>
                  <a:lnTo>
                    <a:pt x="2982" y="2158"/>
                  </a:lnTo>
                  <a:lnTo>
                    <a:pt x="4836" y="4449"/>
                  </a:lnTo>
                  <a:lnTo>
                    <a:pt x="3600" y="1407"/>
                  </a:lnTo>
                  <a:lnTo>
                    <a:pt x="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7728582" y="1338605"/>
              <a:ext cx="172478" cy="321501"/>
            </a:xfrm>
            <a:custGeom>
              <a:avLst/>
              <a:gdLst/>
              <a:ahLst/>
              <a:cxnLst/>
              <a:rect l="l" t="t" r="r" b="b"/>
              <a:pathLst>
                <a:path w="4559" h="8498" extrusionOk="0">
                  <a:moveTo>
                    <a:pt x="862" y="0"/>
                  </a:moveTo>
                  <a:lnTo>
                    <a:pt x="777" y="134"/>
                  </a:lnTo>
                  <a:lnTo>
                    <a:pt x="728" y="534"/>
                  </a:lnTo>
                  <a:lnTo>
                    <a:pt x="825" y="1019"/>
                  </a:lnTo>
                  <a:lnTo>
                    <a:pt x="1043" y="1552"/>
                  </a:lnTo>
                  <a:lnTo>
                    <a:pt x="1189" y="1794"/>
                  </a:lnTo>
                  <a:lnTo>
                    <a:pt x="1528" y="2315"/>
                  </a:lnTo>
                  <a:lnTo>
                    <a:pt x="1758" y="2679"/>
                  </a:lnTo>
                  <a:lnTo>
                    <a:pt x="1771" y="2679"/>
                  </a:lnTo>
                  <a:lnTo>
                    <a:pt x="1771" y="2691"/>
                  </a:lnTo>
                  <a:lnTo>
                    <a:pt x="2207" y="3358"/>
                  </a:lnTo>
                  <a:lnTo>
                    <a:pt x="2231" y="3382"/>
                  </a:lnTo>
                  <a:lnTo>
                    <a:pt x="1698" y="3685"/>
                  </a:lnTo>
                  <a:lnTo>
                    <a:pt x="1443" y="3831"/>
                  </a:lnTo>
                  <a:lnTo>
                    <a:pt x="971" y="4097"/>
                  </a:lnTo>
                  <a:lnTo>
                    <a:pt x="789" y="4206"/>
                  </a:lnTo>
                  <a:lnTo>
                    <a:pt x="1" y="4643"/>
                  </a:lnTo>
                  <a:lnTo>
                    <a:pt x="1" y="4667"/>
                  </a:lnTo>
                  <a:lnTo>
                    <a:pt x="13" y="4691"/>
                  </a:lnTo>
                  <a:lnTo>
                    <a:pt x="74" y="4909"/>
                  </a:lnTo>
                  <a:lnTo>
                    <a:pt x="401" y="5867"/>
                  </a:lnTo>
                  <a:lnTo>
                    <a:pt x="801" y="6679"/>
                  </a:lnTo>
                  <a:lnTo>
                    <a:pt x="1128" y="7140"/>
                  </a:lnTo>
                  <a:lnTo>
                    <a:pt x="1504" y="7467"/>
                  </a:lnTo>
                  <a:lnTo>
                    <a:pt x="1819" y="7576"/>
                  </a:lnTo>
                  <a:lnTo>
                    <a:pt x="2049" y="7564"/>
                  </a:lnTo>
                  <a:lnTo>
                    <a:pt x="2158" y="7540"/>
                  </a:lnTo>
                  <a:lnTo>
                    <a:pt x="2146" y="7928"/>
                  </a:lnTo>
                  <a:lnTo>
                    <a:pt x="2098" y="8497"/>
                  </a:lnTo>
                  <a:lnTo>
                    <a:pt x="2098" y="8497"/>
                  </a:lnTo>
                  <a:lnTo>
                    <a:pt x="3346" y="8279"/>
                  </a:lnTo>
                  <a:lnTo>
                    <a:pt x="4558" y="8037"/>
                  </a:lnTo>
                  <a:lnTo>
                    <a:pt x="4510" y="7552"/>
                  </a:lnTo>
                  <a:lnTo>
                    <a:pt x="4365" y="6715"/>
                  </a:lnTo>
                  <a:lnTo>
                    <a:pt x="4268" y="6437"/>
                  </a:lnTo>
                  <a:lnTo>
                    <a:pt x="3965" y="5673"/>
                  </a:lnTo>
                  <a:lnTo>
                    <a:pt x="3577" y="4570"/>
                  </a:lnTo>
                  <a:lnTo>
                    <a:pt x="3431" y="4000"/>
                  </a:lnTo>
                  <a:lnTo>
                    <a:pt x="3419" y="3794"/>
                  </a:lnTo>
                  <a:lnTo>
                    <a:pt x="3383" y="3612"/>
                  </a:lnTo>
                  <a:lnTo>
                    <a:pt x="3165" y="3115"/>
                  </a:lnTo>
                  <a:lnTo>
                    <a:pt x="2595" y="2206"/>
                  </a:lnTo>
                  <a:lnTo>
                    <a:pt x="1177" y="364"/>
                  </a:lnTo>
                  <a:lnTo>
                    <a:pt x="8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7741899" y="1432163"/>
              <a:ext cx="45437" cy="41275"/>
            </a:xfrm>
            <a:custGeom>
              <a:avLst/>
              <a:gdLst/>
              <a:ahLst/>
              <a:cxnLst/>
              <a:rect l="l" t="t" r="r" b="b"/>
              <a:pathLst>
                <a:path w="1201" h="1091" extrusionOk="0">
                  <a:moveTo>
                    <a:pt x="0" y="0"/>
                  </a:moveTo>
                  <a:lnTo>
                    <a:pt x="267" y="315"/>
                  </a:lnTo>
                  <a:lnTo>
                    <a:pt x="558" y="594"/>
                  </a:lnTo>
                  <a:lnTo>
                    <a:pt x="861" y="861"/>
                  </a:lnTo>
                  <a:lnTo>
                    <a:pt x="1200" y="1091"/>
                  </a:lnTo>
                  <a:lnTo>
                    <a:pt x="1200" y="1091"/>
                  </a:lnTo>
                  <a:lnTo>
                    <a:pt x="934" y="776"/>
                  </a:lnTo>
                  <a:lnTo>
                    <a:pt x="643" y="497"/>
                  </a:lnTo>
                  <a:lnTo>
                    <a:pt x="340" y="23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7943202" y="1472037"/>
              <a:ext cx="278409" cy="165139"/>
            </a:xfrm>
            <a:custGeom>
              <a:avLst/>
              <a:gdLst/>
              <a:ahLst/>
              <a:cxnLst/>
              <a:rect l="l" t="t" r="r" b="b"/>
              <a:pathLst>
                <a:path w="7359" h="4365" extrusionOk="0">
                  <a:moveTo>
                    <a:pt x="4219" y="1"/>
                  </a:moveTo>
                  <a:lnTo>
                    <a:pt x="3164" y="49"/>
                  </a:lnTo>
                  <a:lnTo>
                    <a:pt x="2837" y="122"/>
                  </a:lnTo>
                  <a:lnTo>
                    <a:pt x="2716" y="207"/>
                  </a:lnTo>
                  <a:lnTo>
                    <a:pt x="2691" y="255"/>
                  </a:lnTo>
                  <a:lnTo>
                    <a:pt x="2667" y="352"/>
                  </a:lnTo>
                  <a:lnTo>
                    <a:pt x="2546" y="522"/>
                  </a:lnTo>
                  <a:lnTo>
                    <a:pt x="2279" y="691"/>
                  </a:lnTo>
                  <a:lnTo>
                    <a:pt x="1746" y="801"/>
                  </a:lnTo>
                  <a:lnTo>
                    <a:pt x="1067" y="764"/>
                  </a:lnTo>
                  <a:lnTo>
                    <a:pt x="692" y="704"/>
                  </a:lnTo>
                  <a:lnTo>
                    <a:pt x="522" y="776"/>
                  </a:lnTo>
                  <a:lnTo>
                    <a:pt x="255" y="1019"/>
                  </a:lnTo>
                  <a:lnTo>
                    <a:pt x="85" y="1346"/>
                  </a:lnTo>
                  <a:lnTo>
                    <a:pt x="1" y="1734"/>
                  </a:lnTo>
                  <a:lnTo>
                    <a:pt x="1" y="1940"/>
                  </a:lnTo>
                  <a:lnTo>
                    <a:pt x="1" y="2134"/>
                  </a:lnTo>
                  <a:lnTo>
                    <a:pt x="73" y="2498"/>
                  </a:lnTo>
                  <a:lnTo>
                    <a:pt x="207" y="2837"/>
                  </a:lnTo>
                  <a:lnTo>
                    <a:pt x="388" y="3152"/>
                  </a:lnTo>
                  <a:lnTo>
                    <a:pt x="752" y="3576"/>
                  </a:lnTo>
                  <a:lnTo>
                    <a:pt x="1370" y="3988"/>
                  </a:lnTo>
                  <a:lnTo>
                    <a:pt x="1734" y="4110"/>
                  </a:lnTo>
                  <a:lnTo>
                    <a:pt x="2098" y="4219"/>
                  </a:lnTo>
                  <a:lnTo>
                    <a:pt x="2837" y="4340"/>
                  </a:lnTo>
                  <a:lnTo>
                    <a:pt x="3552" y="4364"/>
                  </a:lnTo>
                  <a:lnTo>
                    <a:pt x="4231" y="4304"/>
                  </a:lnTo>
                  <a:lnTo>
                    <a:pt x="4837" y="4182"/>
                  </a:lnTo>
                  <a:lnTo>
                    <a:pt x="5382" y="4001"/>
                  </a:lnTo>
                  <a:lnTo>
                    <a:pt x="5819" y="3782"/>
                  </a:lnTo>
                  <a:lnTo>
                    <a:pt x="6146" y="3540"/>
                  </a:lnTo>
                  <a:lnTo>
                    <a:pt x="6243" y="3407"/>
                  </a:lnTo>
                  <a:lnTo>
                    <a:pt x="6098" y="3079"/>
                  </a:lnTo>
                  <a:lnTo>
                    <a:pt x="5988" y="2461"/>
                  </a:lnTo>
                  <a:lnTo>
                    <a:pt x="6073" y="1891"/>
                  </a:lnTo>
                  <a:lnTo>
                    <a:pt x="6304" y="1382"/>
                  </a:lnTo>
                  <a:lnTo>
                    <a:pt x="6752" y="752"/>
                  </a:lnTo>
                  <a:lnTo>
                    <a:pt x="7298" y="267"/>
                  </a:lnTo>
                  <a:lnTo>
                    <a:pt x="7358" y="231"/>
                  </a:lnTo>
                  <a:lnTo>
                    <a:pt x="6788" y="158"/>
                  </a:lnTo>
                  <a:lnTo>
                    <a:pt x="4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8024843" y="1494509"/>
              <a:ext cx="172441" cy="33066"/>
            </a:xfrm>
            <a:custGeom>
              <a:avLst/>
              <a:gdLst/>
              <a:ahLst/>
              <a:cxnLst/>
              <a:rect l="l" t="t" r="r" b="b"/>
              <a:pathLst>
                <a:path w="4558" h="874" extrusionOk="0">
                  <a:moveTo>
                    <a:pt x="4558" y="1"/>
                  </a:moveTo>
                  <a:lnTo>
                    <a:pt x="4291" y="146"/>
                  </a:lnTo>
                  <a:lnTo>
                    <a:pt x="3746" y="364"/>
                  </a:lnTo>
                  <a:lnTo>
                    <a:pt x="3455" y="461"/>
                  </a:lnTo>
                  <a:lnTo>
                    <a:pt x="3176" y="534"/>
                  </a:lnTo>
                  <a:lnTo>
                    <a:pt x="2885" y="582"/>
                  </a:lnTo>
                  <a:lnTo>
                    <a:pt x="2594" y="619"/>
                  </a:lnTo>
                  <a:lnTo>
                    <a:pt x="2303" y="631"/>
                  </a:lnTo>
                  <a:lnTo>
                    <a:pt x="2000" y="631"/>
                  </a:lnTo>
                  <a:lnTo>
                    <a:pt x="1418" y="570"/>
                  </a:lnTo>
                  <a:lnTo>
                    <a:pt x="1140" y="510"/>
                  </a:lnTo>
                  <a:lnTo>
                    <a:pt x="558" y="352"/>
                  </a:lnTo>
                  <a:lnTo>
                    <a:pt x="0" y="134"/>
                  </a:lnTo>
                  <a:lnTo>
                    <a:pt x="255" y="316"/>
                  </a:lnTo>
                  <a:lnTo>
                    <a:pt x="800" y="594"/>
                  </a:lnTo>
                  <a:lnTo>
                    <a:pt x="1091" y="691"/>
                  </a:lnTo>
                  <a:lnTo>
                    <a:pt x="1382" y="776"/>
                  </a:lnTo>
                  <a:lnTo>
                    <a:pt x="2000" y="873"/>
                  </a:lnTo>
                  <a:lnTo>
                    <a:pt x="2303" y="873"/>
                  </a:lnTo>
                  <a:lnTo>
                    <a:pt x="2618" y="861"/>
                  </a:lnTo>
                  <a:lnTo>
                    <a:pt x="2921" y="813"/>
                  </a:lnTo>
                  <a:lnTo>
                    <a:pt x="3224" y="740"/>
                  </a:lnTo>
                  <a:lnTo>
                    <a:pt x="3515" y="643"/>
                  </a:lnTo>
                  <a:lnTo>
                    <a:pt x="3806" y="522"/>
                  </a:lnTo>
                  <a:lnTo>
                    <a:pt x="4327" y="207"/>
                  </a:lnTo>
                  <a:lnTo>
                    <a:pt x="4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7755178" y="1616933"/>
              <a:ext cx="396258" cy="492541"/>
            </a:xfrm>
            <a:custGeom>
              <a:avLst/>
              <a:gdLst/>
              <a:ahLst/>
              <a:cxnLst/>
              <a:rect l="l" t="t" r="r" b="b"/>
              <a:pathLst>
                <a:path w="10474" h="13019" extrusionOk="0">
                  <a:moveTo>
                    <a:pt x="5286" y="1"/>
                  </a:moveTo>
                  <a:lnTo>
                    <a:pt x="5019" y="122"/>
                  </a:lnTo>
                  <a:lnTo>
                    <a:pt x="4886" y="183"/>
                  </a:lnTo>
                  <a:lnTo>
                    <a:pt x="4740" y="243"/>
                  </a:lnTo>
                  <a:lnTo>
                    <a:pt x="4583" y="292"/>
                  </a:lnTo>
                  <a:lnTo>
                    <a:pt x="4437" y="340"/>
                  </a:lnTo>
                  <a:lnTo>
                    <a:pt x="4122" y="425"/>
                  </a:lnTo>
                  <a:lnTo>
                    <a:pt x="3819" y="510"/>
                  </a:lnTo>
                  <a:lnTo>
                    <a:pt x="3189" y="680"/>
                  </a:lnTo>
                  <a:lnTo>
                    <a:pt x="2559" y="825"/>
                  </a:lnTo>
                  <a:lnTo>
                    <a:pt x="1916" y="983"/>
                  </a:lnTo>
                  <a:lnTo>
                    <a:pt x="1286" y="1116"/>
                  </a:lnTo>
                  <a:lnTo>
                    <a:pt x="959" y="1177"/>
                  </a:lnTo>
                  <a:lnTo>
                    <a:pt x="643" y="1237"/>
                  </a:lnTo>
                  <a:lnTo>
                    <a:pt x="328" y="1298"/>
                  </a:lnTo>
                  <a:lnTo>
                    <a:pt x="1" y="1346"/>
                  </a:lnTo>
                  <a:lnTo>
                    <a:pt x="1" y="1346"/>
                  </a:lnTo>
                  <a:lnTo>
                    <a:pt x="655" y="1322"/>
                  </a:lnTo>
                  <a:lnTo>
                    <a:pt x="1298" y="1249"/>
                  </a:lnTo>
                  <a:lnTo>
                    <a:pt x="1952" y="1164"/>
                  </a:lnTo>
                  <a:lnTo>
                    <a:pt x="2595" y="1068"/>
                  </a:lnTo>
                  <a:lnTo>
                    <a:pt x="3249" y="958"/>
                  </a:lnTo>
                  <a:lnTo>
                    <a:pt x="3892" y="837"/>
                  </a:lnTo>
                  <a:lnTo>
                    <a:pt x="4207" y="765"/>
                  </a:lnTo>
                  <a:lnTo>
                    <a:pt x="4534" y="680"/>
                  </a:lnTo>
                  <a:lnTo>
                    <a:pt x="4692" y="643"/>
                  </a:lnTo>
                  <a:lnTo>
                    <a:pt x="4849" y="595"/>
                  </a:lnTo>
                  <a:lnTo>
                    <a:pt x="4905" y="575"/>
                  </a:lnTo>
                  <a:lnTo>
                    <a:pt x="4905" y="575"/>
                  </a:lnTo>
                  <a:lnTo>
                    <a:pt x="4922" y="1237"/>
                  </a:lnTo>
                  <a:lnTo>
                    <a:pt x="5055" y="3104"/>
                  </a:lnTo>
                  <a:lnTo>
                    <a:pt x="5165" y="4025"/>
                  </a:lnTo>
                  <a:lnTo>
                    <a:pt x="5286" y="4958"/>
                  </a:lnTo>
                  <a:lnTo>
                    <a:pt x="5637" y="6801"/>
                  </a:lnTo>
                  <a:lnTo>
                    <a:pt x="5868" y="7710"/>
                  </a:lnTo>
                  <a:lnTo>
                    <a:pt x="6134" y="8619"/>
                  </a:lnTo>
                  <a:lnTo>
                    <a:pt x="6655" y="9928"/>
                  </a:lnTo>
                  <a:lnTo>
                    <a:pt x="7092" y="10777"/>
                  </a:lnTo>
                  <a:lnTo>
                    <a:pt x="7346" y="11177"/>
                  </a:lnTo>
                  <a:lnTo>
                    <a:pt x="7625" y="11564"/>
                  </a:lnTo>
                  <a:lnTo>
                    <a:pt x="8292" y="12255"/>
                  </a:lnTo>
                  <a:lnTo>
                    <a:pt x="8668" y="12534"/>
                  </a:lnTo>
                  <a:lnTo>
                    <a:pt x="8874" y="12667"/>
                  </a:lnTo>
                  <a:lnTo>
                    <a:pt x="9310" y="12861"/>
                  </a:lnTo>
                  <a:lnTo>
                    <a:pt x="9758" y="12983"/>
                  </a:lnTo>
                  <a:lnTo>
                    <a:pt x="10231" y="13019"/>
                  </a:lnTo>
                  <a:lnTo>
                    <a:pt x="10474" y="13019"/>
                  </a:lnTo>
                  <a:lnTo>
                    <a:pt x="10243" y="12995"/>
                  </a:lnTo>
                  <a:lnTo>
                    <a:pt x="9795" y="12910"/>
                  </a:lnTo>
                  <a:lnTo>
                    <a:pt x="9371" y="12740"/>
                  </a:lnTo>
                  <a:lnTo>
                    <a:pt x="8971" y="12522"/>
                  </a:lnTo>
                  <a:lnTo>
                    <a:pt x="8789" y="12389"/>
                  </a:lnTo>
                  <a:lnTo>
                    <a:pt x="8437" y="12086"/>
                  </a:lnTo>
                  <a:lnTo>
                    <a:pt x="7855" y="11395"/>
                  </a:lnTo>
                  <a:lnTo>
                    <a:pt x="7625" y="11007"/>
                  </a:lnTo>
                  <a:lnTo>
                    <a:pt x="7395" y="10607"/>
                  </a:lnTo>
                  <a:lnTo>
                    <a:pt x="7019" y="9783"/>
                  </a:lnTo>
                  <a:lnTo>
                    <a:pt x="6862" y="9346"/>
                  </a:lnTo>
                  <a:lnTo>
                    <a:pt x="6571" y="8486"/>
                  </a:lnTo>
                  <a:lnTo>
                    <a:pt x="6328" y="7601"/>
                  </a:lnTo>
                  <a:lnTo>
                    <a:pt x="6122" y="6704"/>
                  </a:lnTo>
                  <a:lnTo>
                    <a:pt x="5783" y="4886"/>
                  </a:lnTo>
                  <a:lnTo>
                    <a:pt x="5649" y="3977"/>
                  </a:lnTo>
                  <a:lnTo>
                    <a:pt x="5540" y="3055"/>
                  </a:lnTo>
                  <a:lnTo>
                    <a:pt x="5358" y="1213"/>
                  </a:lnTo>
                  <a:lnTo>
                    <a:pt x="5310" y="292"/>
                  </a:lnTo>
                  <a:lnTo>
                    <a:pt x="5286"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8062447" y="1262487"/>
              <a:ext cx="53684" cy="132111"/>
            </a:xfrm>
            <a:custGeom>
              <a:avLst/>
              <a:gdLst/>
              <a:ahLst/>
              <a:cxnLst/>
              <a:rect l="l" t="t" r="r" b="b"/>
              <a:pathLst>
                <a:path w="1419" h="3492" extrusionOk="0">
                  <a:moveTo>
                    <a:pt x="0" y="0"/>
                  </a:moveTo>
                  <a:lnTo>
                    <a:pt x="218" y="146"/>
                  </a:lnTo>
                  <a:lnTo>
                    <a:pt x="643" y="485"/>
                  </a:lnTo>
                  <a:lnTo>
                    <a:pt x="824" y="679"/>
                  </a:lnTo>
                  <a:lnTo>
                    <a:pt x="982" y="873"/>
                  </a:lnTo>
                  <a:lnTo>
                    <a:pt x="1091" y="1103"/>
                  </a:lnTo>
                  <a:lnTo>
                    <a:pt x="1127" y="1224"/>
                  </a:lnTo>
                  <a:lnTo>
                    <a:pt x="1152" y="1346"/>
                  </a:lnTo>
                  <a:lnTo>
                    <a:pt x="1152" y="1406"/>
                  </a:lnTo>
                  <a:lnTo>
                    <a:pt x="1152" y="1467"/>
                  </a:lnTo>
                  <a:lnTo>
                    <a:pt x="1164" y="1528"/>
                  </a:lnTo>
                  <a:lnTo>
                    <a:pt x="1152" y="1588"/>
                  </a:lnTo>
                  <a:lnTo>
                    <a:pt x="1139" y="1709"/>
                  </a:lnTo>
                  <a:lnTo>
                    <a:pt x="1103" y="1831"/>
                  </a:lnTo>
                  <a:lnTo>
                    <a:pt x="1055" y="1940"/>
                  </a:lnTo>
                  <a:lnTo>
                    <a:pt x="1030" y="2000"/>
                  </a:lnTo>
                  <a:lnTo>
                    <a:pt x="1006" y="2073"/>
                  </a:lnTo>
                  <a:lnTo>
                    <a:pt x="885" y="2315"/>
                  </a:lnTo>
                  <a:lnTo>
                    <a:pt x="776" y="2558"/>
                  </a:lnTo>
                  <a:lnTo>
                    <a:pt x="643" y="2800"/>
                  </a:lnTo>
                  <a:lnTo>
                    <a:pt x="521" y="3043"/>
                  </a:lnTo>
                  <a:lnTo>
                    <a:pt x="388" y="3273"/>
                  </a:lnTo>
                  <a:lnTo>
                    <a:pt x="218" y="3491"/>
                  </a:lnTo>
                  <a:lnTo>
                    <a:pt x="436" y="3321"/>
                  </a:lnTo>
                  <a:lnTo>
                    <a:pt x="630" y="3103"/>
                  </a:lnTo>
                  <a:lnTo>
                    <a:pt x="800" y="2885"/>
                  </a:lnTo>
                  <a:lnTo>
                    <a:pt x="946" y="2655"/>
                  </a:lnTo>
                  <a:lnTo>
                    <a:pt x="1091" y="2412"/>
                  </a:lnTo>
                  <a:lnTo>
                    <a:pt x="1224" y="2170"/>
                  </a:lnTo>
                  <a:lnTo>
                    <a:pt x="1249" y="2109"/>
                  </a:lnTo>
                  <a:lnTo>
                    <a:pt x="1285" y="2049"/>
                  </a:lnTo>
                  <a:lnTo>
                    <a:pt x="1333" y="1903"/>
                  </a:lnTo>
                  <a:lnTo>
                    <a:pt x="1382" y="1758"/>
                  </a:lnTo>
                  <a:lnTo>
                    <a:pt x="1406" y="1612"/>
                  </a:lnTo>
                  <a:lnTo>
                    <a:pt x="1418" y="1540"/>
                  </a:lnTo>
                  <a:lnTo>
                    <a:pt x="1406" y="1467"/>
                  </a:lnTo>
                  <a:lnTo>
                    <a:pt x="1406" y="1382"/>
                  </a:lnTo>
                  <a:lnTo>
                    <a:pt x="1394" y="1309"/>
                  </a:lnTo>
                  <a:lnTo>
                    <a:pt x="1370" y="1164"/>
                  </a:lnTo>
                  <a:lnTo>
                    <a:pt x="1309" y="1018"/>
                  </a:lnTo>
                  <a:lnTo>
                    <a:pt x="1249" y="885"/>
                  </a:lnTo>
                  <a:lnTo>
                    <a:pt x="1079" y="655"/>
                  </a:lnTo>
                  <a:lnTo>
                    <a:pt x="970" y="546"/>
                  </a:lnTo>
                  <a:lnTo>
                    <a:pt x="752" y="364"/>
                  </a:lnTo>
                  <a:lnTo>
                    <a:pt x="267" y="8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8259172" y="1384911"/>
              <a:ext cx="51377" cy="55538"/>
            </a:xfrm>
            <a:custGeom>
              <a:avLst/>
              <a:gdLst/>
              <a:ahLst/>
              <a:cxnLst/>
              <a:rect l="l" t="t" r="r" b="b"/>
              <a:pathLst>
                <a:path w="1358" h="1468" extrusionOk="0">
                  <a:moveTo>
                    <a:pt x="1115" y="1"/>
                  </a:moveTo>
                  <a:lnTo>
                    <a:pt x="873" y="13"/>
                  </a:lnTo>
                  <a:lnTo>
                    <a:pt x="618" y="61"/>
                  </a:lnTo>
                  <a:lnTo>
                    <a:pt x="388" y="170"/>
                  </a:lnTo>
                  <a:lnTo>
                    <a:pt x="255" y="243"/>
                  </a:lnTo>
                  <a:lnTo>
                    <a:pt x="85" y="461"/>
                  </a:lnTo>
                  <a:lnTo>
                    <a:pt x="24" y="582"/>
                  </a:lnTo>
                  <a:lnTo>
                    <a:pt x="0" y="728"/>
                  </a:lnTo>
                  <a:lnTo>
                    <a:pt x="12" y="995"/>
                  </a:lnTo>
                  <a:lnTo>
                    <a:pt x="61" y="1128"/>
                  </a:lnTo>
                  <a:lnTo>
                    <a:pt x="121" y="1237"/>
                  </a:lnTo>
                  <a:lnTo>
                    <a:pt x="291" y="1395"/>
                  </a:lnTo>
                  <a:lnTo>
                    <a:pt x="400" y="1431"/>
                  </a:lnTo>
                  <a:lnTo>
                    <a:pt x="509" y="1467"/>
                  </a:lnTo>
                  <a:lnTo>
                    <a:pt x="727" y="1455"/>
                  </a:lnTo>
                  <a:lnTo>
                    <a:pt x="836" y="1419"/>
                  </a:lnTo>
                  <a:lnTo>
                    <a:pt x="933" y="1370"/>
                  </a:lnTo>
                  <a:lnTo>
                    <a:pt x="1091" y="1213"/>
                  </a:lnTo>
                  <a:lnTo>
                    <a:pt x="1139" y="1116"/>
                  </a:lnTo>
                  <a:lnTo>
                    <a:pt x="1164" y="1019"/>
                  </a:lnTo>
                  <a:lnTo>
                    <a:pt x="1127" y="813"/>
                  </a:lnTo>
                  <a:lnTo>
                    <a:pt x="1079" y="728"/>
                  </a:lnTo>
                  <a:lnTo>
                    <a:pt x="1091" y="813"/>
                  </a:lnTo>
                  <a:lnTo>
                    <a:pt x="1079" y="995"/>
                  </a:lnTo>
                  <a:lnTo>
                    <a:pt x="1042" y="1067"/>
                  </a:lnTo>
                  <a:lnTo>
                    <a:pt x="994" y="1140"/>
                  </a:lnTo>
                  <a:lnTo>
                    <a:pt x="861" y="1225"/>
                  </a:lnTo>
                  <a:lnTo>
                    <a:pt x="788" y="1249"/>
                  </a:lnTo>
                  <a:lnTo>
                    <a:pt x="630" y="1273"/>
                  </a:lnTo>
                  <a:lnTo>
                    <a:pt x="485" y="1225"/>
                  </a:lnTo>
                  <a:lnTo>
                    <a:pt x="364" y="1164"/>
                  </a:lnTo>
                  <a:lnTo>
                    <a:pt x="291" y="1031"/>
                  </a:lnTo>
                  <a:lnTo>
                    <a:pt x="291" y="1043"/>
                  </a:lnTo>
                  <a:lnTo>
                    <a:pt x="255" y="946"/>
                  </a:lnTo>
                  <a:lnTo>
                    <a:pt x="242" y="837"/>
                  </a:lnTo>
                  <a:lnTo>
                    <a:pt x="242" y="740"/>
                  </a:lnTo>
                  <a:lnTo>
                    <a:pt x="255" y="643"/>
                  </a:lnTo>
                  <a:lnTo>
                    <a:pt x="291" y="558"/>
                  </a:lnTo>
                  <a:lnTo>
                    <a:pt x="412" y="401"/>
                  </a:lnTo>
                  <a:lnTo>
                    <a:pt x="497" y="340"/>
                  </a:lnTo>
                  <a:lnTo>
                    <a:pt x="691" y="231"/>
                  </a:lnTo>
                  <a:lnTo>
                    <a:pt x="897" y="146"/>
                  </a:lnTo>
                  <a:lnTo>
                    <a:pt x="1127" y="85"/>
                  </a:lnTo>
                  <a:lnTo>
                    <a:pt x="1358" y="25"/>
                  </a:lnTo>
                  <a:lnTo>
                    <a:pt x="1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7465387" y="1966838"/>
              <a:ext cx="33066" cy="12863"/>
            </a:xfrm>
            <a:custGeom>
              <a:avLst/>
              <a:gdLst/>
              <a:ahLst/>
              <a:cxnLst/>
              <a:rect l="l" t="t" r="r" b="b"/>
              <a:pathLst>
                <a:path w="874" h="340" extrusionOk="0">
                  <a:moveTo>
                    <a:pt x="61" y="0"/>
                  </a:moveTo>
                  <a:lnTo>
                    <a:pt x="0" y="61"/>
                  </a:lnTo>
                  <a:lnTo>
                    <a:pt x="0" y="97"/>
                  </a:lnTo>
                  <a:lnTo>
                    <a:pt x="0" y="231"/>
                  </a:lnTo>
                  <a:lnTo>
                    <a:pt x="0" y="279"/>
                  </a:lnTo>
                  <a:lnTo>
                    <a:pt x="61" y="328"/>
                  </a:lnTo>
                  <a:lnTo>
                    <a:pt x="97" y="340"/>
                  </a:lnTo>
                  <a:lnTo>
                    <a:pt x="776" y="340"/>
                  </a:lnTo>
                  <a:lnTo>
                    <a:pt x="813" y="328"/>
                  </a:lnTo>
                  <a:lnTo>
                    <a:pt x="873" y="279"/>
                  </a:lnTo>
                  <a:lnTo>
                    <a:pt x="873" y="231"/>
                  </a:lnTo>
                  <a:lnTo>
                    <a:pt x="873" y="97"/>
                  </a:lnTo>
                  <a:lnTo>
                    <a:pt x="873"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7795998" y="2203438"/>
              <a:ext cx="33066" cy="12901"/>
            </a:xfrm>
            <a:custGeom>
              <a:avLst/>
              <a:gdLst/>
              <a:ahLst/>
              <a:cxnLst/>
              <a:rect l="l" t="t" r="r" b="b"/>
              <a:pathLst>
                <a:path w="874" h="341" extrusionOk="0">
                  <a:moveTo>
                    <a:pt x="98" y="1"/>
                  </a:moveTo>
                  <a:lnTo>
                    <a:pt x="1" y="98"/>
                  </a:lnTo>
                  <a:lnTo>
                    <a:pt x="1" y="170"/>
                  </a:lnTo>
                  <a:lnTo>
                    <a:pt x="1" y="231"/>
                  </a:lnTo>
                  <a:lnTo>
                    <a:pt x="98" y="328"/>
                  </a:lnTo>
                  <a:lnTo>
                    <a:pt x="170" y="340"/>
                  </a:lnTo>
                  <a:lnTo>
                    <a:pt x="704" y="340"/>
                  </a:lnTo>
                  <a:lnTo>
                    <a:pt x="776" y="328"/>
                  </a:lnTo>
                  <a:lnTo>
                    <a:pt x="861" y="231"/>
                  </a:lnTo>
                  <a:lnTo>
                    <a:pt x="873" y="170"/>
                  </a:lnTo>
                  <a:lnTo>
                    <a:pt x="861" y="98"/>
                  </a:lnTo>
                  <a:lnTo>
                    <a:pt x="7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8288946" y="1853570"/>
              <a:ext cx="33066" cy="12863"/>
            </a:xfrm>
            <a:custGeom>
              <a:avLst/>
              <a:gdLst/>
              <a:ahLst/>
              <a:cxnLst/>
              <a:rect l="l" t="t" r="r" b="b"/>
              <a:pathLst>
                <a:path w="874" h="340" extrusionOk="0">
                  <a:moveTo>
                    <a:pt x="62" y="0"/>
                  </a:moveTo>
                  <a:lnTo>
                    <a:pt x="13" y="61"/>
                  </a:lnTo>
                  <a:lnTo>
                    <a:pt x="1" y="97"/>
                  </a:lnTo>
                  <a:lnTo>
                    <a:pt x="1" y="231"/>
                  </a:lnTo>
                  <a:lnTo>
                    <a:pt x="13" y="279"/>
                  </a:lnTo>
                  <a:lnTo>
                    <a:pt x="62" y="328"/>
                  </a:lnTo>
                  <a:lnTo>
                    <a:pt x="98" y="340"/>
                  </a:lnTo>
                  <a:lnTo>
                    <a:pt x="777" y="340"/>
                  </a:lnTo>
                  <a:lnTo>
                    <a:pt x="813" y="328"/>
                  </a:lnTo>
                  <a:lnTo>
                    <a:pt x="874" y="279"/>
                  </a:lnTo>
                  <a:lnTo>
                    <a:pt x="874" y="231"/>
                  </a:lnTo>
                  <a:lnTo>
                    <a:pt x="874" y="97"/>
                  </a:lnTo>
                  <a:lnTo>
                    <a:pt x="874" y="61"/>
                  </a:lnTo>
                  <a:lnTo>
                    <a:pt x="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8216498" y="2335054"/>
              <a:ext cx="33520" cy="12863"/>
            </a:xfrm>
            <a:custGeom>
              <a:avLst/>
              <a:gdLst/>
              <a:ahLst/>
              <a:cxnLst/>
              <a:rect l="l" t="t" r="r" b="b"/>
              <a:pathLst>
                <a:path w="886" h="340" extrusionOk="0">
                  <a:moveTo>
                    <a:pt x="170" y="1"/>
                  </a:moveTo>
                  <a:lnTo>
                    <a:pt x="110" y="13"/>
                  </a:lnTo>
                  <a:lnTo>
                    <a:pt x="13" y="110"/>
                  </a:lnTo>
                  <a:lnTo>
                    <a:pt x="1" y="170"/>
                  </a:lnTo>
                  <a:lnTo>
                    <a:pt x="13" y="243"/>
                  </a:lnTo>
                  <a:lnTo>
                    <a:pt x="110" y="340"/>
                  </a:lnTo>
                  <a:lnTo>
                    <a:pt x="777" y="340"/>
                  </a:lnTo>
                  <a:lnTo>
                    <a:pt x="874" y="243"/>
                  </a:lnTo>
                  <a:lnTo>
                    <a:pt x="886" y="170"/>
                  </a:lnTo>
                  <a:lnTo>
                    <a:pt x="874" y="110"/>
                  </a:lnTo>
                  <a:lnTo>
                    <a:pt x="777" y="13"/>
                  </a:lnTo>
                  <a:lnTo>
                    <a:pt x="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7561215" y="2055780"/>
              <a:ext cx="12901" cy="33520"/>
            </a:xfrm>
            <a:custGeom>
              <a:avLst/>
              <a:gdLst/>
              <a:ahLst/>
              <a:cxnLst/>
              <a:rect l="l" t="t" r="r" b="b"/>
              <a:pathLst>
                <a:path w="341" h="886" extrusionOk="0">
                  <a:moveTo>
                    <a:pt x="170" y="1"/>
                  </a:moveTo>
                  <a:lnTo>
                    <a:pt x="110" y="13"/>
                  </a:lnTo>
                  <a:lnTo>
                    <a:pt x="13" y="98"/>
                  </a:lnTo>
                  <a:lnTo>
                    <a:pt x="1" y="170"/>
                  </a:lnTo>
                  <a:lnTo>
                    <a:pt x="1" y="716"/>
                  </a:lnTo>
                  <a:lnTo>
                    <a:pt x="13" y="777"/>
                  </a:lnTo>
                  <a:lnTo>
                    <a:pt x="110" y="874"/>
                  </a:lnTo>
                  <a:lnTo>
                    <a:pt x="170" y="886"/>
                  </a:lnTo>
                  <a:lnTo>
                    <a:pt x="243" y="874"/>
                  </a:lnTo>
                  <a:lnTo>
                    <a:pt x="328" y="777"/>
                  </a:lnTo>
                  <a:lnTo>
                    <a:pt x="340" y="716"/>
                  </a:lnTo>
                  <a:lnTo>
                    <a:pt x="340" y="170"/>
                  </a:lnTo>
                  <a:lnTo>
                    <a:pt x="328" y="98"/>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7776288" y="1998919"/>
              <a:ext cx="12863" cy="33066"/>
            </a:xfrm>
            <a:custGeom>
              <a:avLst/>
              <a:gdLst/>
              <a:ahLst/>
              <a:cxnLst/>
              <a:rect l="l" t="t" r="r" b="b"/>
              <a:pathLst>
                <a:path w="340" h="874" extrusionOk="0">
                  <a:moveTo>
                    <a:pt x="97" y="1"/>
                  </a:moveTo>
                  <a:lnTo>
                    <a:pt x="1" y="98"/>
                  </a:lnTo>
                  <a:lnTo>
                    <a:pt x="1" y="170"/>
                  </a:lnTo>
                  <a:lnTo>
                    <a:pt x="1" y="704"/>
                  </a:lnTo>
                  <a:lnTo>
                    <a:pt x="1" y="777"/>
                  </a:lnTo>
                  <a:lnTo>
                    <a:pt x="97" y="861"/>
                  </a:lnTo>
                  <a:lnTo>
                    <a:pt x="170" y="873"/>
                  </a:lnTo>
                  <a:lnTo>
                    <a:pt x="231" y="861"/>
                  </a:lnTo>
                  <a:lnTo>
                    <a:pt x="328" y="777"/>
                  </a:lnTo>
                  <a:lnTo>
                    <a:pt x="340" y="704"/>
                  </a:lnTo>
                  <a:lnTo>
                    <a:pt x="340" y="170"/>
                  </a:lnTo>
                  <a:lnTo>
                    <a:pt x="328" y="98"/>
                  </a:lnTo>
                  <a:lnTo>
                    <a:pt x="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8075726" y="1886105"/>
              <a:ext cx="12863" cy="33520"/>
            </a:xfrm>
            <a:custGeom>
              <a:avLst/>
              <a:gdLst/>
              <a:ahLst/>
              <a:cxnLst/>
              <a:rect l="l" t="t" r="r" b="b"/>
              <a:pathLst>
                <a:path w="340" h="886" extrusionOk="0">
                  <a:moveTo>
                    <a:pt x="170" y="1"/>
                  </a:moveTo>
                  <a:lnTo>
                    <a:pt x="110" y="13"/>
                  </a:lnTo>
                  <a:lnTo>
                    <a:pt x="13" y="110"/>
                  </a:lnTo>
                  <a:lnTo>
                    <a:pt x="1" y="171"/>
                  </a:lnTo>
                  <a:lnTo>
                    <a:pt x="1" y="716"/>
                  </a:lnTo>
                  <a:lnTo>
                    <a:pt x="13" y="777"/>
                  </a:lnTo>
                  <a:lnTo>
                    <a:pt x="110" y="874"/>
                  </a:lnTo>
                  <a:lnTo>
                    <a:pt x="170" y="886"/>
                  </a:lnTo>
                  <a:lnTo>
                    <a:pt x="243" y="874"/>
                  </a:lnTo>
                  <a:lnTo>
                    <a:pt x="328" y="777"/>
                  </a:lnTo>
                  <a:lnTo>
                    <a:pt x="340" y="716"/>
                  </a:lnTo>
                  <a:lnTo>
                    <a:pt x="340" y="171"/>
                  </a:lnTo>
                  <a:lnTo>
                    <a:pt x="328" y="110"/>
                  </a:lnTo>
                  <a:lnTo>
                    <a:pt x="243" y="13"/>
                  </a:lnTo>
                  <a:lnTo>
                    <a:pt x="1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8177985" y="1643528"/>
              <a:ext cx="12863" cy="33066"/>
            </a:xfrm>
            <a:custGeom>
              <a:avLst/>
              <a:gdLst/>
              <a:ahLst/>
              <a:cxnLst/>
              <a:rect l="l" t="t" r="r" b="b"/>
              <a:pathLst>
                <a:path w="340" h="874" extrusionOk="0">
                  <a:moveTo>
                    <a:pt x="98" y="1"/>
                  </a:moveTo>
                  <a:lnTo>
                    <a:pt x="13" y="98"/>
                  </a:lnTo>
                  <a:lnTo>
                    <a:pt x="1" y="171"/>
                  </a:lnTo>
                  <a:lnTo>
                    <a:pt x="1" y="704"/>
                  </a:lnTo>
                  <a:lnTo>
                    <a:pt x="13" y="777"/>
                  </a:lnTo>
                  <a:lnTo>
                    <a:pt x="98" y="861"/>
                  </a:lnTo>
                  <a:lnTo>
                    <a:pt x="170" y="874"/>
                  </a:lnTo>
                  <a:lnTo>
                    <a:pt x="243" y="861"/>
                  </a:lnTo>
                  <a:lnTo>
                    <a:pt x="328" y="777"/>
                  </a:lnTo>
                  <a:lnTo>
                    <a:pt x="340" y="704"/>
                  </a:lnTo>
                  <a:lnTo>
                    <a:pt x="340" y="171"/>
                  </a:lnTo>
                  <a:lnTo>
                    <a:pt x="328" y="98"/>
                  </a:lnTo>
                  <a:lnTo>
                    <a:pt x="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7594242" y="1894844"/>
              <a:ext cx="33066" cy="16079"/>
            </a:xfrm>
            <a:custGeom>
              <a:avLst/>
              <a:gdLst/>
              <a:ahLst/>
              <a:cxnLst/>
              <a:rect l="l" t="t" r="r" b="b"/>
              <a:pathLst>
                <a:path w="874" h="425" extrusionOk="0">
                  <a:moveTo>
                    <a:pt x="122" y="0"/>
                  </a:moveTo>
                  <a:lnTo>
                    <a:pt x="25" y="73"/>
                  </a:lnTo>
                  <a:lnTo>
                    <a:pt x="0" y="146"/>
                  </a:lnTo>
                  <a:lnTo>
                    <a:pt x="0" y="206"/>
                  </a:lnTo>
                  <a:lnTo>
                    <a:pt x="73" y="315"/>
                  </a:lnTo>
                  <a:lnTo>
                    <a:pt x="146" y="340"/>
                  </a:lnTo>
                  <a:lnTo>
                    <a:pt x="667" y="425"/>
                  </a:lnTo>
                  <a:lnTo>
                    <a:pt x="740" y="425"/>
                  </a:lnTo>
                  <a:lnTo>
                    <a:pt x="849" y="352"/>
                  </a:lnTo>
                  <a:lnTo>
                    <a:pt x="861" y="291"/>
                  </a:lnTo>
                  <a:lnTo>
                    <a:pt x="873" y="218"/>
                  </a:lnTo>
                  <a:lnTo>
                    <a:pt x="788" y="109"/>
                  </a:lnTo>
                  <a:lnTo>
                    <a:pt x="728" y="85"/>
                  </a:lnTo>
                  <a:lnTo>
                    <a:pt x="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7888194" y="1860909"/>
              <a:ext cx="33028" cy="16079"/>
            </a:xfrm>
            <a:custGeom>
              <a:avLst/>
              <a:gdLst/>
              <a:ahLst/>
              <a:cxnLst/>
              <a:rect l="l" t="t" r="r" b="b"/>
              <a:pathLst>
                <a:path w="873" h="425" extrusionOk="0">
                  <a:moveTo>
                    <a:pt x="133" y="0"/>
                  </a:moveTo>
                  <a:lnTo>
                    <a:pt x="24" y="73"/>
                  </a:lnTo>
                  <a:lnTo>
                    <a:pt x="12" y="134"/>
                  </a:lnTo>
                  <a:lnTo>
                    <a:pt x="0" y="206"/>
                  </a:lnTo>
                  <a:lnTo>
                    <a:pt x="85" y="315"/>
                  </a:lnTo>
                  <a:lnTo>
                    <a:pt x="146" y="328"/>
                  </a:lnTo>
                  <a:lnTo>
                    <a:pt x="679" y="425"/>
                  </a:lnTo>
                  <a:lnTo>
                    <a:pt x="752" y="425"/>
                  </a:lnTo>
                  <a:lnTo>
                    <a:pt x="849" y="340"/>
                  </a:lnTo>
                  <a:lnTo>
                    <a:pt x="873" y="279"/>
                  </a:lnTo>
                  <a:lnTo>
                    <a:pt x="873" y="206"/>
                  </a:lnTo>
                  <a:lnTo>
                    <a:pt x="800" y="109"/>
                  </a:lnTo>
                  <a:lnTo>
                    <a:pt x="727" y="85"/>
                  </a:lnTo>
                  <a:lnTo>
                    <a:pt x="2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8008310" y="1705459"/>
              <a:ext cx="33066" cy="16079"/>
            </a:xfrm>
            <a:custGeom>
              <a:avLst/>
              <a:gdLst/>
              <a:ahLst/>
              <a:cxnLst/>
              <a:rect l="l" t="t" r="r" b="b"/>
              <a:pathLst>
                <a:path w="874" h="425" extrusionOk="0">
                  <a:moveTo>
                    <a:pt x="134" y="0"/>
                  </a:moveTo>
                  <a:lnTo>
                    <a:pt x="25" y="73"/>
                  </a:lnTo>
                  <a:lnTo>
                    <a:pt x="1" y="146"/>
                  </a:lnTo>
                  <a:lnTo>
                    <a:pt x="1" y="206"/>
                  </a:lnTo>
                  <a:lnTo>
                    <a:pt x="74" y="315"/>
                  </a:lnTo>
                  <a:lnTo>
                    <a:pt x="146" y="340"/>
                  </a:lnTo>
                  <a:lnTo>
                    <a:pt x="680" y="424"/>
                  </a:lnTo>
                  <a:lnTo>
                    <a:pt x="740" y="424"/>
                  </a:lnTo>
                  <a:lnTo>
                    <a:pt x="849" y="352"/>
                  </a:lnTo>
                  <a:lnTo>
                    <a:pt x="874" y="291"/>
                  </a:lnTo>
                  <a:lnTo>
                    <a:pt x="874" y="218"/>
                  </a:lnTo>
                  <a:lnTo>
                    <a:pt x="789" y="109"/>
                  </a:lnTo>
                  <a:lnTo>
                    <a:pt x="728" y="97"/>
                  </a:lnTo>
                  <a:lnTo>
                    <a:pt x="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7649249" y="1762774"/>
              <a:ext cx="25272" cy="28942"/>
            </a:xfrm>
            <a:custGeom>
              <a:avLst/>
              <a:gdLst/>
              <a:ahLst/>
              <a:cxnLst/>
              <a:rect l="l" t="t" r="r" b="b"/>
              <a:pathLst>
                <a:path w="668" h="765" extrusionOk="0">
                  <a:moveTo>
                    <a:pt x="122" y="0"/>
                  </a:moveTo>
                  <a:lnTo>
                    <a:pt x="74" y="25"/>
                  </a:lnTo>
                  <a:lnTo>
                    <a:pt x="25" y="85"/>
                  </a:lnTo>
                  <a:lnTo>
                    <a:pt x="1" y="206"/>
                  </a:lnTo>
                  <a:lnTo>
                    <a:pt x="37" y="267"/>
                  </a:lnTo>
                  <a:lnTo>
                    <a:pt x="365" y="703"/>
                  </a:lnTo>
                  <a:lnTo>
                    <a:pt x="413" y="740"/>
                  </a:lnTo>
                  <a:lnTo>
                    <a:pt x="546" y="764"/>
                  </a:lnTo>
                  <a:lnTo>
                    <a:pt x="607" y="728"/>
                  </a:lnTo>
                  <a:lnTo>
                    <a:pt x="656" y="679"/>
                  </a:lnTo>
                  <a:lnTo>
                    <a:pt x="668" y="546"/>
                  </a:lnTo>
                  <a:lnTo>
                    <a:pt x="631" y="485"/>
                  </a:lnTo>
                  <a:lnTo>
                    <a:pt x="304" y="61"/>
                  </a:lnTo>
                  <a:lnTo>
                    <a:pt x="256" y="13"/>
                  </a:lnTo>
                  <a:lnTo>
                    <a:pt x="1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7561669" y="1684349"/>
              <a:ext cx="24818" cy="28942"/>
            </a:xfrm>
            <a:custGeom>
              <a:avLst/>
              <a:gdLst/>
              <a:ahLst/>
              <a:cxnLst/>
              <a:rect l="l" t="t" r="r" b="b"/>
              <a:pathLst>
                <a:path w="656" h="765" extrusionOk="0">
                  <a:moveTo>
                    <a:pt x="122" y="1"/>
                  </a:moveTo>
                  <a:lnTo>
                    <a:pt x="61" y="37"/>
                  </a:lnTo>
                  <a:lnTo>
                    <a:pt x="13" y="86"/>
                  </a:lnTo>
                  <a:lnTo>
                    <a:pt x="1" y="219"/>
                  </a:lnTo>
                  <a:lnTo>
                    <a:pt x="25" y="279"/>
                  </a:lnTo>
                  <a:lnTo>
                    <a:pt x="364" y="704"/>
                  </a:lnTo>
                  <a:lnTo>
                    <a:pt x="413" y="752"/>
                  </a:lnTo>
                  <a:lnTo>
                    <a:pt x="534" y="764"/>
                  </a:lnTo>
                  <a:lnTo>
                    <a:pt x="595" y="740"/>
                  </a:lnTo>
                  <a:lnTo>
                    <a:pt x="643" y="679"/>
                  </a:lnTo>
                  <a:lnTo>
                    <a:pt x="655" y="558"/>
                  </a:lnTo>
                  <a:lnTo>
                    <a:pt x="631" y="498"/>
                  </a:lnTo>
                  <a:lnTo>
                    <a:pt x="292" y="73"/>
                  </a:lnTo>
                  <a:lnTo>
                    <a:pt x="243" y="25"/>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7837727" y="1699027"/>
              <a:ext cx="25272" cy="28942"/>
            </a:xfrm>
            <a:custGeom>
              <a:avLst/>
              <a:gdLst/>
              <a:ahLst/>
              <a:cxnLst/>
              <a:rect l="l" t="t" r="r" b="b"/>
              <a:pathLst>
                <a:path w="668" h="765" extrusionOk="0">
                  <a:moveTo>
                    <a:pt x="546" y="1"/>
                  </a:moveTo>
                  <a:lnTo>
                    <a:pt x="413" y="25"/>
                  </a:lnTo>
                  <a:lnTo>
                    <a:pt x="364" y="61"/>
                  </a:lnTo>
                  <a:lnTo>
                    <a:pt x="37" y="498"/>
                  </a:lnTo>
                  <a:lnTo>
                    <a:pt x="1" y="558"/>
                  </a:lnTo>
                  <a:lnTo>
                    <a:pt x="13" y="679"/>
                  </a:lnTo>
                  <a:lnTo>
                    <a:pt x="61" y="728"/>
                  </a:lnTo>
                  <a:lnTo>
                    <a:pt x="122" y="764"/>
                  </a:lnTo>
                  <a:lnTo>
                    <a:pt x="255" y="752"/>
                  </a:lnTo>
                  <a:lnTo>
                    <a:pt x="304" y="704"/>
                  </a:lnTo>
                  <a:lnTo>
                    <a:pt x="631" y="279"/>
                  </a:lnTo>
                  <a:lnTo>
                    <a:pt x="667" y="219"/>
                  </a:lnTo>
                  <a:lnTo>
                    <a:pt x="655" y="85"/>
                  </a:lnTo>
                  <a:lnTo>
                    <a:pt x="607" y="37"/>
                  </a:lnTo>
                  <a:lnTo>
                    <a:pt x="5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8172046" y="1776999"/>
              <a:ext cx="25234" cy="28904"/>
            </a:xfrm>
            <a:custGeom>
              <a:avLst/>
              <a:gdLst/>
              <a:ahLst/>
              <a:cxnLst/>
              <a:rect l="l" t="t" r="r" b="b"/>
              <a:pathLst>
                <a:path w="667" h="764" extrusionOk="0">
                  <a:moveTo>
                    <a:pt x="545" y="0"/>
                  </a:moveTo>
                  <a:lnTo>
                    <a:pt x="412" y="24"/>
                  </a:lnTo>
                  <a:lnTo>
                    <a:pt x="364" y="73"/>
                  </a:lnTo>
                  <a:lnTo>
                    <a:pt x="36" y="497"/>
                  </a:lnTo>
                  <a:lnTo>
                    <a:pt x="0" y="558"/>
                  </a:lnTo>
                  <a:lnTo>
                    <a:pt x="24" y="691"/>
                  </a:lnTo>
                  <a:lnTo>
                    <a:pt x="73" y="740"/>
                  </a:lnTo>
                  <a:lnTo>
                    <a:pt x="133" y="764"/>
                  </a:lnTo>
                  <a:lnTo>
                    <a:pt x="255" y="752"/>
                  </a:lnTo>
                  <a:lnTo>
                    <a:pt x="315" y="703"/>
                  </a:lnTo>
                  <a:lnTo>
                    <a:pt x="630" y="279"/>
                  </a:lnTo>
                  <a:lnTo>
                    <a:pt x="667" y="218"/>
                  </a:lnTo>
                  <a:lnTo>
                    <a:pt x="655" y="85"/>
                  </a:lnTo>
                  <a:lnTo>
                    <a:pt x="606" y="37"/>
                  </a:lnTo>
                  <a:lnTo>
                    <a:pt x="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7985384" y="2391461"/>
              <a:ext cx="25272" cy="28942"/>
            </a:xfrm>
            <a:custGeom>
              <a:avLst/>
              <a:gdLst/>
              <a:ahLst/>
              <a:cxnLst/>
              <a:rect l="l" t="t" r="r" b="b"/>
              <a:pathLst>
                <a:path w="668" h="765" extrusionOk="0">
                  <a:moveTo>
                    <a:pt x="534" y="0"/>
                  </a:moveTo>
                  <a:lnTo>
                    <a:pt x="413" y="25"/>
                  </a:lnTo>
                  <a:lnTo>
                    <a:pt x="364" y="73"/>
                  </a:lnTo>
                  <a:lnTo>
                    <a:pt x="37" y="497"/>
                  </a:lnTo>
                  <a:lnTo>
                    <a:pt x="1" y="558"/>
                  </a:lnTo>
                  <a:lnTo>
                    <a:pt x="13" y="691"/>
                  </a:lnTo>
                  <a:lnTo>
                    <a:pt x="61" y="740"/>
                  </a:lnTo>
                  <a:lnTo>
                    <a:pt x="122" y="764"/>
                  </a:lnTo>
                  <a:lnTo>
                    <a:pt x="255" y="752"/>
                  </a:lnTo>
                  <a:lnTo>
                    <a:pt x="304" y="703"/>
                  </a:lnTo>
                  <a:lnTo>
                    <a:pt x="631" y="279"/>
                  </a:lnTo>
                  <a:lnTo>
                    <a:pt x="667" y="219"/>
                  </a:lnTo>
                  <a:lnTo>
                    <a:pt x="643" y="85"/>
                  </a:lnTo>
                  <a:lnTo>
                    <a:pt x="595" y="37"/>
                  </a:lnTo>
                  <a:lnTo>
                    <a:pt x="5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7657988" y="1579328"/>
              <a:ext cx="28904" cy="25272"/>
            </a:xfrm>
            <a:custGeom>
              <a:avLst/>
              <a:gdLst/>
              <a:ahLst/>
              <a:cxnLst/>
              <a:rect l="l" t="t" r="r" b="b"/>
              <a:pathLst>
                <a:path w="764" h="668" extrusionOk="0">
                  <a:moveTo>
                    <a:pt x="558" y="1"/>
                  </a:moveTo>
                  <a:lnTo>
                    <a:pt x="497" y="25"/>
                  </a:lnTo>
                  <a:lnTo>
                    <a:pt x="73" y="365"/>
                  </a:lnTo>
                  <a:lnTo>
                    <a:pt x="25" y="413"/>
                  </a:lnTo>
                  <a:lnTo>
                    <a:pt x="0" y="534"/>
                  </a:lnTo>
                  <a:lnTo>
                    <a:pt x="37" y="595"/>
                  </a:lnTo>
                  <a:lnTo>
                    <a:pt x="85" y="643"/>
                  </a:lnTo>
                  <a:lnTo>
                    <a:pt x="218" y="668"/>
                  </a:lnTo>
                  <a:lnTo>
                    <a:pt x="279" y="631"/>
                  </a:lnTo>
                  <a:lnTo>
                    <a:pt x="703" y="304"/>
                  </a:lnTo>
                  <a:lnTo>
                    <a:pt x="752" y="243"/>
                  </a:lnTo>
                  <a:lnTo>
                    <a:pt x="764" y="122"/>
                  </a:lnTo>
                  <a:lnTo>
                    <a:pt x="728" y="62"/>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7442915" y="1802648"/>
              <a:ext cx="28942" cy="25726"/>
            </a:xfrm>
            <a:custGeom>
              <a:avLst/>
              <a:gdLst/>
              <a:ahLst/>
              <a:cxnLst/>
              <a:rect l="l" t="t" r="r" b="b"/>
              <a:pathLst>
                <a:path w="765" h="680" extrusionOk="0">
                  <a:moveTo>
                    <a:pt x="558" y="1"/>
                  </a:moveTo>
                  <a:lnTo>
                    <a:pt x="497" y="37"/>
                  </a:lnTo>
                  <a:lnTo>
                    <a:pt x="73" y="365"/>
                  </a:lnTo>
                  <a:lnTo>
                    <a:pt x="25" y="413"/>
                  </a:lnTo>
                  <a:lnTo>
                    <a:pt x="0" y="546"/>
                  </a:lnTo>
                  <a:lnTo>
                    <a:pt x="37" y="607"/>
                  </a:lnTo>
                  <a:lnTo>
                    <a:pt x="85" y="655"/>
                  </a:lnTo>
                  <a:lnTo>
                    <a:pt x="219" y="680"/>
                  </a:lnTo>
                  <a:lnTo>
                    <a:pt x="279" y="643"/>
                  </a:lnTo>
                  <a:lnTo>
                    <a:pt x="704" y="316"/>
                  </a:lnTo>
                  <a:lnTo>
                    <a:pt x="752" y="268"/>
                  </a:lnTo>
                  <a:lnTo>
                    <a:pt x="764" y="134"/>
                  </a:lnTo>
                  <a:lnTo>
                    <a:pt x="728" y="74"/>
                  </a:lnTo>
                  <a:lnTo>
                    <a:pt x="679" y="25"/>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7748785" y="1828336"/>
              <a:ext cx="28904" cy="25272"/>
            </a:xfrm>
            <a:custGeom>
              <a:avLst/>
              <a:gdLst/>
              <a:ahLst/>
              <a:cxnLst/>
              <a:rect l="l" t="t" r="r" b="b"/>
              <a:pathLst>
                <a:path w="764" h="668" extrusionOk="0">
                  <a:moveTo>
                    <a:pt x="558" y="1"/>
                  </a:moveTo>
                  <a:lnTo>
                    <a:pt x="497" y="25"/>
                  </a:lnTo>
                  <a:lnTo>
                    <a:pt x="73" y="364"/>
                  </a:lnTo>
                  <a:lnTo>
                    <a:pt x="24" y="413"/>
                  </a:lnTo>
                  <a:lnTo>
                    <a:pt x="0" y="534"/>
                  </a:lnTo>
                  <a:lnTo>
                    <a:pt x="37" y="595"/>
                  </a:lnTo>
                  <a:lnTo>
                    <a:pt x="85" y="643"/>
                  </a:lnTo>
                  <a:lnTo>
                    <a:pt x="218" y="667"/>
                  </a:lnTo>
                  <a:lnTo>
                    <a:pt x="279" y="631"/>
                  </a:lnTo>
                  <a:lnTo>
                    <a:pt x="703" y="304"/>
                  </a:lnTo>
                  <a:lnTo>
                    <a:pt x="752" y="243"/>
                  </a:lnTo>
                  <a:lnTo>
                    <a:pt x="764" y="122"/>
                  </a:lnTo>
                  <a:lnTo>
                    <a:pt x="728" y="61"/>
                  </a:lnTo>
                  <a:lnTo>
                    <a:pt x="679" y="13"/>
                  </a:lnTo>
                  <a:lnTo>
                    <a:pt x="5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7338348" y="1937481"/>
              <a:ext cx="17025" cy="33066"/>
            </a:xfrm>
            <a:custGeom>
              <a:avLst/>
              <a:gdLst/>
              <a:ahLst/>
              <a:cxnLst/>
              <a:rect l="l" t="t" r="r" b="b"/>
              <a:pathLst>
                <a:path w="450" h="874" extrusionOk="0">
                  <a:moveTo>
                    <a:pt x="146" y="1"/>
                  </a:moveTo>
                  <a:lnTo>
                    <a:pt x="74" y="25"/>
                  </a:lnTo>
                  <a:lnTo>
                    <a:pt x="1" y="134"/>
                  </a:lnTo>
                  <a:lnTo>
                    <a:pt x="13" y="207"/>
                  </a:lnTo>
                  <a:lnTo>
                    <a:pt x="110" y="740"/>
                  </a:lnTo>
                  <a:lnTo>
                    <a:pt x="134" y="801"/>
                  </a:lnTo>
                  <a:lnTo>
                    <a:pt x="243" y="873"/>
                  </a:lnTo>
                  <a:lnTo>
                    <a:pt x="316" y="873"/>
                  </a:lnTo>
                  <a:lnTo>
                    <a:pt x="377" y="849"/>
                  </a:lnTo>
                  <a:lnTo>
                    <a:pt x="449" y="740"/>
                  </a:lnTo>
                  <a:lnTo>
                    <a:pt x="449" y="667"/>
                  </a:lnTo>
                  <a:lnTo>
                    <a:pt x="340" y="134"/>
                  </a:lnTo>
                  <a:lnTo>
                    <a:pt x="316" y="73"/>
                  </a:lnTo>
                  <a:lnTo>
                    <a:pt x="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7346142" y="2103940"/>
              <a:ext cx="31704" cy="22056"/>
            </a:xfrm>
            <a:custGeom>
              <a:avLst/>
              <a:gdLst/>
              <a:ahLst/>
              <a:cxnLst/>
              <a:rect l="l" t="t" r="r" b="b"/>
              <a:pathLst>
                <a:path w="838" h="583" extrusionOk="0">
                  <a:moveTo>
                    <a:pt x="655" y="1"/>
                  </a:moveTo>
                  <a:lnTo>
                    <a:pt x="595" y="25"/>
                  </a:lnTo>
                  <a:lnTo>
                    <a:pt x="110" y="255"/>
                  </a:lnTo>
                  <a:lnTo>
                    <a:pt x="49" y="291"/>
                  </a:lnTo>
                  <a:lnTo>
                    <a:pt x="1" y="413"/>
                  </a:lnTo>
                  <a:lnTo>
                    <a:pt x="25" y="485"/>
                  </a:lnTo>
                  <a:lnTo>
                    <a:pt x="62" y="534"/>
                  </a:lnTo>
                  <a:lnTo>
                    <a:pt x="183" y="582"/>
                  </a:lnTo>
                  <a:lnTo>
                    <a:pt x="243" y="558"/>
                  </a:lnTo>
                  <a:lnTo>
                    <a:pt x="740" y="340"/>
                  </a:lnTo>
                  <a:lnTo>
                    <a:pt x="789" y="291"/>
                  </a:lnTo>
                  <a:lnTo>
                    <a:pt x="837" y="170"/>
                  </a:lnTo>
                  <a:lnTo>
                    <a:pt x="813" y="110"/>
                  </a:lnTo>
                  <a:lnTo>
                    <a:pt x="777" y="49"/>
                  </a:lnTo>
                  <a:lnTo>
                    <a:pt x="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8104630" y="2162655"/>
              <a:ext cx="31212" cy="22019"/>
            </a:xfrm>
            <a:custGeom>
              <a:avLst/>
              <a:gdLst/>
              <a:ahLst/>
              <a:cxnLst/>
              <a:rect l="l" t="t" r="r" b="b"/>
              <a:pathLst>
                <a:path w="825" h="582" extrusionOk="0">
                  <a:moveTo>
                    <a:pt x="655" y="0"/>
                  </a:moveTo>
                  <a:lnTo>
                    <a:pt x="582" y="24"/>
                  </a:lnTo>
                  <a:lnTo>
                    <a:pt x="97" y="255"/>
                  </a:lnTo>
                  <a:lnTo>
                    <a:pt x="37" y="291"/>
                  </a:lnTo>
                  <a:lnTo>
                    <a:pt x="0" y="412"/>
                  </a:lnTo>
                  <a:lnTo>
                    <a:pt x="12" y="485"/>
                  </a:lnTo>
                  <a:lnTo>
                    <a:pt x="49" y="533"/>
                  </a:lnTo>
                  <a:lnTo>
                    <a:pt x="170" y="582"/>
                  </a:lnTo>
                  <a:lnTo>
                    <a:pt x="243" y="558"/>
                  </a:lnTo>
                  <a:lnTo>
                    <a:pt x="728" y="339"/>
                  </a:lnTo>
                  <a:lnTo>
                    <a:pt x="788" y="291"/>
                  </a:lnTo>
                  <a:lnTo>
                    <a:pt x="824" y="170"/>
                  </a:lnTo>
                  <a:lnTo>
                    <a:pt x="812" y="109"/>
                  </a:lnTo>
                  <a:lnTo>
                    <a:pt x="776" y="48"/>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8333436" y="1993888"/>
              <a:ext cx="31704" cy="21602"/>
            </a:xfrm>
            <a:custGeom>
              <a:avLst/>
              <a:gdLst/>
              <a:ahLst/>
              <a:cxnLst/>
              <a:rect l="l" t="t" r="r" b="b"/>
              <a:pathLst>
                <a:path w="838" h="571" extrusionOk="0">
                  <a:moveTo>
                    <a:pt x="655" y="0"/>
                  </a:moveTo>
                  <a:lnTo>
                    <a:pt x="595" y="13"/>
                  </a:lnTo>
                  <a:lnTo>
                    <a:pt x="110" y="243"/>
                  </a:lnTo>
                  <a:lnTo>
                    <a:pt x="49" y="279"/>
                  </a:lnTo>
                  <a:lnTo>
                    <a:pt x="1" y="400"/>
                  </a:lnTo>
                  <a:lnTo>
                    <a:pt x="25" y="473"/>
                  </a:lnTo>
                  <a:lnTo>
                    <a:pt x="61" y="534"/>
                  </a:lnTo>
                  <a:lnTo>
                    <a:pt x="182" y="570"/>
                  </a:lnTo>
                  <a:lnTo>
                    <a:pt x="243" y="558"/>
                  </a:lnTo>
                  <a:lnTo>
                    <a:pt x="740" y="328"/>
                  </a:lnTo>
                  <a:lnTo>
                    <a:pt x="801" y="279"/>
                  </a:lnTo>
                  <a:lnTo>
                    <a:pt x="837" y="158"/>
                  </a:lnTo>
                  <a:lnTo>
                    <a:pt x="813" y="97"/>
                  </a:lnTo>
                  <a:lnTo>
                    <a:pt x="776" y="37"/>
                  </a:lnTo>
                  <a:lnTo>
                    <a:pt x="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7478212" y="2195190"/>
              <a:ext cx="24818" cy="28942"/>
            </a:xfrm>
            <a:custGeom>
              <a:avLst/>
              <a:gdLst/>
              <a:ahLst/>
              <a:cxnLst/>
              <a:rect l="l" t="t" r="r" b="b"/>
              <a:pathLst>
                <a:path w="656" h="765" extrusionOk="0">
                  <a:moveTo>
                    <a:pt x="122" y="1"/>
                  </a:moveTo>
                  <a:lnTo>
                    <a:pt x="61" y="37"/>
                  </a:lnTo>
                  <a:lnTo>
                    <a:pt x="13" y="85"/>
                  </a:lnTo>
                  <a:lnTo>
                    <a:pt x="1" y="219"/>
                  </a:lnTo>
                  <a:lnTo>
                    <a:pt x="37" y="279"/>
                  </a:lnTo>
                  <a:lnTo>
                    <a:pt x="364" y="704"/>
                  </a:lnTo>
                  <a:lnTo>
                    <a:pt x="413" y="752"/>
                  </a:lnTo>
                  <a:lnTo>
                    <a:pt x="534" y="764"/>
                  </a:lnTo>
                  <a:lnTo>
                    <a:pt x="595" y="728"/>
                  </a:lnTo>
                  <a:lnTo>
                    <a:pt x="643" y="679"/>
                  </a:lnTo>
                  <a:lnTo>
                    <a:pt x="655" y="558"/>
                  </a:lnTo>
                  <a:lnTo>
                    <a:pt x="631" y="498"/>
                  </a:lnTo>
                  <a:lnTo>
                    <a:pt x="304" y="61"/>
                  </a:lnTo>
                  <a:lnTo>
                    <a:pt x="243" y="13"/>
                  </a:ln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7930377" y="2049387"/>
              <a:ext cx="24780" cy="28904"/>
            </a:xfrm>
            <a:custGeom>
              <a:avLst/>
              <a:gdLst/>
              <a:ahLst/>
              <a:cxnLst/>
              <a:rect l="l" t="t" r="r" b="b"/>
              <a:pathLst>
                <a:path w="655" h="764" extrusionOk="0">
                  <a:moveTo>
                    <a:pt x="121" y="0"/>
                  </a:moveTo>
                  <a:lnTo>
                    <a:pt x="61" y="36"/>
                  </a:lnTo>
                  <a:lnTo>
                    <a:pt x="12" y="85"/>
                  </a:lnTo>
                  <a:lnTo>
                    <a:pt x="0" y="218"/>
                  </a:lnTo>
                  <a:lnTo>
                    <a:pt x="37" y="279"/>
                  </a:lnTo>
                  <a:lnTo>
                    <a:pt x="364" y="703"/>
                  </a:lnTo>
                  <a:lnTo>
                    <a:pt x="412" y="752"/>
                  </a:lnTo>
                  <a:lnTo>
                    <a:pt x="534" y="764"/>
                  </a:lnTo>
                  <a:lnTo>
                    <a:pt x="594" y="739"/>
                  </a:lnTo>
                  <a:lnTo>
                    <a:pt x="643" y="691"/>
                  </a:lnTo>
                  <a:lnTo>
                    <a:pt x="655" y="558"/>
                  </a:lnTo>
                  <a:lnTo>
                    <a:pt x="631" y="497"/>
                  </a:lnTo>
                  <a:lnTo>
                    <a:pt x="303" y="73"/>
                  </a:lnTo>
                  <a:lnTo>
                    <a:pt x="243" y="24"/>
                  </a:lnTo>
                  <a:lnTo>
                    <a:pt x="1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8191302" y="1965438"/>
              <a:ext cx="24780" cy="28942"/>
            </a:xfrm>
            <a:custGeom>
              <a:avLst/>
              <a:gdLst/>
              <a:ahLst/>
              <a:cxnLst/>
              <a:rect l="l" t="t" r="r" b="b"/>
              <a:pathLst>
                <a:path w="655" h="765" extrusionOk="0">
                  <a:moveTo>
                    <a:pt x="121" y="1"/>
                  </a:moveTo>
                  <a:lnTo>
                    <a:pt x="61" y="37"/>
                  </a:lnTo>
                  <a:lnTo>
                    <a:pt x="12" y="86"/>
                  </a:lnTo>
                  <a:lnTo>
                    <a:pt x="0" y="207"/>
                  </a:lnTo>
                  <a:lnTo>
                    <a:pt x="24" y="268"/>
                  </a:lnTo>
                  <a:lnTo>
                    <a:pt x="364" y="704"/>
                  </a:lnTo>
                  <a:lnTo>
                    <a:pt x="412" y="740"/>
                  </a:lnTo>
                  <a:lnTo>
                    <a:pt x="533" y="765"/>
                  </a:lnTo>
                  <a:lnTo>
                    <a:pt x="594" y="728"/>
                  </a:lnTo>
                  <a:lnTo>
                    <a:pt x="643" y="680"/>
                  </a:lnTo>
                  <a:lnTo>
                    <a:pt x="655" y="546"/>
                  </a:lnTo>
                  <a:lnTo>
                    <a:pt x="630" y="486"/>
                  </a:lnTo>
                  <a:lnTo>
                    <a:pt x="291" y="62"/>
                  </a:lnTo>
                  <a:lnTo>
                    <a:pt x="243" y="13"/>
                  </a:lnTo>
                  <a:lnTo>
                    <a:pt x="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8184871" y="2521678"/>
              <a:ext cx="24780" cy="28942"/>
            </a:xfrm>
            <a:custGeom>
              <a:avLst/>
              <a:gdLst/>
              <a:ahLst/>
              <a:cxnLst/>
              <a:rect l="l" t="t" r="r" b="b"/>
              <a:pathLst>
                <a:path w="655" h="765" extrusionOk="0">
                  <a:moveTo>
                    <a:pt x="122" y="1"/>
                  </a:moveTo>
                  <a:lnTo>
                    <a:pt x="61" y="37"/>
                  </a:lnTo>
                  <a:lnTo>
                    <a:pt x="13" y="86"/>
                  </a:lnTo>
                  <a:lnTo>
                    <a:pt x="0" y="219"/>
                  </a:lnTo>
                  <a:lnTo>
                    <a:pt x="37" y="280"/>
                  </a:lnTo>
                  <a:lnTo>
                    <a:pt x="364" y="704"/>
                  </a:lnTo>
                  <a:lnTo>
                    <a:pt x="413" y="752"/>
                  </a:lnTo>
                  <a:lnTo>
                    <a:pt x="534" y="764"/>
                  </a:lnTo>
                  <a:lnTo>
                    <a:pt x="594" y="740"/>
                  </a:lnTo>
                  <a:lnTo>
                    <a:pt x="643" y="680"/>
                  </a:lnTo>
                  <a:lnTo>
                    <a:pt x="655" y="558"/>
                  </a:lnTo>
                  <a:lnTo>
                    <a:pt x="631" y="498"/>
                  </a:lnTo>
                  <a:lnTo>
                    <a:pt x="303" y="74"/>
                  </a:lnTo>
                  <a:lnTo>
                    <a:pt x="243" y="25"/>
                  </a:lnTo>
                  <a:lnTo>
                    <a:pt x="122" y="1"/>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7349811" y="2254813"/>
              <a:ext cx="24364" cy="29850"/>
            </a:xfrm>
            <a:custGeom>
              <a:avLst/>
              <a:gdLst/>
              <a:ahLst/>
              <a:cxnLst/>
              <a:rect l="l" t="t" r="r" b="b"/>
              <a:pathLst>
                <a:path w="644" h="789" extrusionOk="0">
                  <a:moveTo>
                    <a:pt x="498" y="0"/>
                  </a:moveTo>
                  <a:lnTo>
                    <a:pt x="377" y="25"/>
                  </a:lnTo>
                  <a:lnTo>
                    <a:pt x="328" y="73"/>
                  </a:lnTo>
                  <a:lnTo>
                    <a:pt x="37" y="534"/>
                  </a:lnTo>
                  <a:lnTo>
                    <a:pt x="1" y="594"/>
                  </a:lnTo>
                  <a:lnTo>
                    <a:pt x="37" y="716"/>
                  </a:lnTo>
                  <a:lnTo>
                    <a:pt x="86" y="764"/>
                  </a:lnTo>
                  <a:lnTo>
                    <a:pt x="146" y="788"/>
                  </a:lnTo>
                  <a:lnTo>
                    <a:pt x="280" y="764"/>
                  </a:lnTo>
                  <a:lnTo>
                    <a:pt x="316" y="716"/>
                  </a:lnTo>
                  <a:lnTo>
                    <a:pt x="607" y="255"/>
                  </a:lnTo>
                  <a:lnTo>
                    <a:pt x="643" y="194"/>
                  </a:lnTo>
                  <a:lnTo>
                    <a:pt x="607" y="73"/>
                  </a:lnTo>
                  <a:lnTo>
                    <a:pt x="558" y="25"/>
                  </a:lnTo>
                  <a:lnTo>
                    <a:pt x="4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7967981" y="2229579"/>
              <a:ext cx="23872" cy="30304"/>
            </a:xfrm>
            <a:custGeom>
              <a:avLst/>
              <a:gdLst/>
              <a:ahLst/>
              <a:cxnLst/>
              <a:rect l="l" t="t" r="r" b="b"/>
              <a:pathLst>
                <a:path w="631" h="801" extrusionOk="0">
                  <a:moveTo>
                    <a:pt x="485" y="1"/>
                  </a:moveTo>
                  <a:lnTo>
                    <a:pt x="364" y="25"/>
                  </a:lnTo>
                  <a:lnTo>
                    <a:pt x="315" y="86"/>
                  </a:lnTo>
                  <a:lnTo>
                    <a:pt x="24" y="534"/>
                  </a:lnTo>
                  <a:lnTo>
                    <a:pt x="0" y="595"/>
                  </a:lnTo>
                  <a:lnTo>
                    <a:pt x="24" y="728"/>
                  </a:lnTo>
                  <a:lnTo>
                    <a:pt x="73" y="764"/>
                  </a:lnTo>
                  <a:lnTo>
                    <a:pt x="133" y="801"/>
                  </a:lnTo>
                  <a:lnTo>
                    <a:pt x="267" y="764"/>
                  </a:lnTo>
                  <a:lnTo>
                    <a:pt x="315" y="716"/>
                  </a:lnTo>
                  <a:lnTo>
                    <a:pt x="606" y="267"/>
                  </a:lnTo>
                  <a:lnTo>
                    <a:pt x="630" y="195"/>
                  </a:lnTo>
                  <a:lnTo>
                    <a:pt x="606" y="73"/>
                  </a:lnTo>
                  <a:lnTo>
                    <a:pt x="546" y="25"/>
                  </a:lnTo>
                  <a:lnTo>
                    <a:pt x="4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8293561" y="2175934"/>
              <a:ext cx="24326" cy="30304"/>
            </a:xfrm>
            <a:custGeom>
              <a:avLst/>
              <a:gdLst/>
              <a:ahLst/>
              <a:cxnLst/>
              <a:rect l="l" t="t" r="r" b="b"/>
              <a:pathLst>
                <a:path w="643" h="801" extrusionOk="0">
                  <a:moveTo>
                    <a:pt x="497" y="1"/>
                  </a:moveTo>
                  <a:lnTo>
                    <a:pt x="364" y="25"/>
                  </a:lnTo>
                  <a:lnTo>
                    <a:pt x="327" y="73"/>
                  </a:lnTo>
                  <a:lnTo>
                    <a:pt x="37" y="534"/>
                  </a:lnTo>
                  <a:lnTo>
                    <a:pt x="0" y="594"/>
                  </a:lnTo>
                  <a:lnTo>
                    <a:pt x="37" y="728"/>
                  </a:lnTo>
                  <a:lnTo>
                    <a:pt x="85" y="764"/>
                  </a:lnTo>
                  <a:lnTo>
                    <a:pt x="146" y="801"/>
                  </a:lnTo>
                  <a:lnTo>
                    <a:pt x="267" y="764"/>
                  </a:lnTo>
                  <a:lnTo>
                    <a:pt x="315" y="716"/>
                  </a:lnTo>
                  <a:lnTo>
                    <a:pt x="606" y="255"/>
                  </a:lnTo>
                  <a:lnTo>
                    <a:pt x="643" y="194"/>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888648" y="1502756"/>
              <a:ext cx="24326" cy="30304"/>
            </a:xfrm>
            <a:custGeom>
              <a:avLst/>
              <a:gdLst/>
              <a:ahLst/>
              <a:cxnLst/>
              <a:rect l="l" t="t" r="r" b="b"/>
              <a:pathLst>
                <a:path w="643" h="801" extrusionOk="0">
                  <a:moveTo>
                    <a:pt x="497" y="1"/>
                  </a:moveTo>
                  <a:lnTo>
                    <a:pt x="364" y="25"/>
                  </a:lnTo>
                  <a:lnTo>
                    <a:pt x="327" y="86"/>
                  </a:lnTo>
                  <a:lnTo>
                    <a:pt x="37" y="534"/>
                  </a:lnTo>
                  <a:lnTo>
                    <a:pt x="0" y="595"/>
                  </a:lnTo>
                  <a:lnTo>
                    <a:pt x="37" y="728"/>
                  </a:lnTo>
                  <a:lnTo>
                    <a:pt x="85" y="764"/>
                  </a:lnTo>
                  <a:lnTo>
                    <a:pt x="146" y="801"/>
                  </a:lnTo>
                  <a:lnTo>
                    <a:pt x="279" y="764"/>
                  </a:lnTo>
                  <a:lnTo>
                    <a:pt x="315" y="716"/>
                  </a:lnTo>
                  <a:lnTo>
                    <a:pt x="606" y="267"/>
                  </a:lnTo>
                  <a:lnTo>
                    <a:pt x="643" y="195"/>
                  </a:lnTo>
                  <a:lnTo>
                    <a:pt x="606" y="73"/>
                  </a:lnTo>
                  <a:lnTo>
                    <a:pt x="558" y="25"/>
                  </a:lnTo>
                  <a:lnTo>
                    <a:pt x="4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397063" y="2419873"/>
              <a:ext cx="16987" cy="33066"/>
            </a:xfrm>
            <a:custGeom>
              <a:avLst/>
              <a:gdLst/>
              <a:ahLst/>
              <a:cxnLst/>
              <a:rect l="l" t="t" r="r" b="b"/>
              <a:pathLst>
                <a:path w="449" h="874" extrusionOk="0">
                  <a:moveTo>
                    <a:pt x="146" y="1"/>
                  </a:moveTo>
                  <a:lnTo>
                    <a:pt x="73" y="25"/>
                  </a:lnTo>
                  <a:lnTo>
                    <a:pt x="0" y="134"/>
                  </a:lnTo>
                  <a:lnTo>
                    <a:pt x="12" y="207"/>
                  </a:lnTo>
                  <a:lnTo>
                    <a:pt x="109" y="728"/>
                  </a:lnTo>
                  <a:lnTo>
                    <a:pt x="134" y="801"/>
                  </a:lnTo>
                  <a:lnTo>
                    <a:pt x="243" y="874"/>
                  </a:lnTo>
                  <a:lnTo>
                    <a:pt x="316" y="862"/>
                  </a:lnTo>
                  <a:lnTo>
                    <a:pt x="376" y="837"/>
                  </a:lnTo>
                  <a:lnTo>
                    <a:pt x="449" y="728"/>
                  </a:lnTo>
                  <a:lnTo>
                    <a:pt x="449" y="668"/>
                  </a:lnTo>
                  <a:lnTo>
                    <a:pt x="340" y="134"/>
                  </a:lnTo>
                  <a:lnTo>
                    <a:pt x="316" y="74"/>
                  </a:lnTo>
                  <a:lnTo>
                    <a:pt x="2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557545" y="2361196"/>
              <a:ext cx="33066" cy="15171"/>
            </a:xfrm>
            <a:custGeom>
              <a:avLst/>
              <a:gdLst/>
              <a:ahLst/>
              <a:cxnLst/>
              <a:rect l="l" t="t" r="r" b="b"/>
              <a:pathLst>
                <a:path w="874" h="401" extrusionOk="0">
                  <a:moveTo>
                    <a:pt x="692" y="0"/>
                  </a:moveTo>
                  <a:lnTo>
                    <a:pt x="158" y="61"/>
                  </a:lnTo>
                  <a:lnTo>
                    <a:pt x="86" y="73"/>
                  </a:lnTo>
                  <a:lnTo>
                    <a:pt x="1" y="182"/>
                  </a:lnTo>
                  <a:lnTo>
                    <a:pt x="1" y="255"/>
                  </a:lnTo>
                  <a:lnTo>
                    <a:pt x="13" y="316"/>
                  </a:lnTo>
                  <a:lnTo>
                    <a:pt x="122" y="400"/>
                  </a:lnTo>
                  <a:lnTo>
                    <a:pt x="195" y="400"/>
                  </a:lnTo>
                  <a:lnTo>
                    <a:pt x="728" y="340"/>
                  </a:lnTo>
                  <a:lnTo>
                    <a:pt x="789" y="328"/>
                  </a:lnTo>
                  <a:lnTo>
                    <a:pt x="873" y="219"/>
                  </a:lnTo>
                  <a:lnTo>
                    <a:pt x="873" y="158"/>
                  </a:lnTo>
                  <a:lnTo>
                    <a:pt x="861" y="85"/>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8031236" y="2655602"/>
              <a:ext cx="33066" cy="14717"/>
            </a:xfrm>
            <a:custGeom>
              <a:avLst/>
              <a:gdLst/>
              <a:ahLst/>
              <a:cxnLst/>
              <a:rect l="l" t="t" r="r" b="b"/>
              <a:pathLst>
                <a:path w="874" h="389" extrusionOk="0">
                  <a:moveTo>
                    <a:pt x="680" y="0"/>
                  </a:moveTo>
                  <a:lnTo>
                    <a:pt x="146" y="49"/>
                  </a:lnTo>
                  <a:lnTo>
                    <a:pt x="86" y="73"/>
                  </a:lnTo>
                  <a:lnTo>
                    <a:pt x="1" y="170"/>
                  </a:lnTo>
                  <a:lnTo>
                    <a:pt x="1" y="243"/>
                  </a:lnTo>
                  <a:lnTo>
                    <a:pt x="13" y="303"/>
                  </a:lnTo>
                  <a:lnTo>
                    <a:pt x="110" y="388"/>
                  </a:lnTo>
                  <a:lnTo>
                    <a:pt x="183" y="388"/>
                  </a:lnTo>
                  <a:lnTo>
                    <a:pt x="716" y="340"/>
                  </a:lnTo>
                  <a:lnTo>
                    <a:pt x="789" y="315"/>
                  </a:lnTo>
                  <a:lnTo>
                    <a:pt x="861" y="218"/>
                  </a:lnTo>
                  <a:lnTo>
                    <a:pt x="874" y="146"/>
                  </a:lnTo>
                  <a:lnTo>
                    <a:pt x="849" y="73"/>
                  </a:lnTo>
                  <a:lnTo>
                    <a:pt x="7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760702" y="2431828"/>
              <a:ext cx="30304" cy="23872"/>
            </a:xfrm>
            <a:custGeom>
              <a:avLst/>
              <a:gdLst/>
              <a:ahLst/>
              <a:cxnLst/>
              <a:rect l="l" t="t" r="r" b="b"/>
              <a:pathLst>
                <a:path w="801" h="631" extrusionOk="0">
                  <a:moveTo>
                    <a:pt x="206" y="0"/>
                  </a:moveTo>
                  <a:lnTo>
                    <a:pt x="85" y="24"/>
                  </a:lnTo>
                  <a:lnTo>
                    <a:pt x="37" y="85"/>
                  </a:lnTo>
                  <a:lnTo>
                    <a:pt x="0" y="146"/>
                  </a:lnTo>
                  <a:lnTo>
                    <a:pt x="37" y="267"/>
                  </a:lnTo>
                  <a:lnTo>
                    <a:pt x="85" y="315"/>
                  </a:lnTo>
                  <a:lnTo>
                    <a:pt x="546" y="606"/>
                  </a:lnTo>
                  <a:lnTo>
                    <a:pt x="606" y="630"/>
                  </a:lnTo>
                  <a:lnTo>
                    <a:pt x="728" y="606"/>
                  </a:lnTo>
                  <a:lnTo>
                    <a:pt x="776" y="558"/>
                  </a:lnTo>
                  <a:lnTo>
                    <a:pt x="800" y="497"/>
                  </a:lnTo>
                  <a:lnTo>
                    <a:pt x="776" y="364"/>
                  </a:lnTo>
                  <a:lnTo>
                    <a:pt x="728" y="315"/>
                  </a:lnTo>
                  <a:lnTo>
                    <a:pt x="267" y="24"/>
                  </a:lnTo>
                  <a:lnTo>
                    <a:pt x="20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853768" y="2595979"/>
              <a:ext cx="30304" cy="23872"/>
            </a:xfrm>
            <a:custGeom>
              <a:avLst/>
              <a:gdLst/>
              <a:ahLst/>
              <a:cxnLst/>
              <a:rect l="l" t="t" r="r" b="b"/>
              <a:pathLst>
                <a:path w="801" h="631" extrusionOk="0">
                  <a:moveTo>
                    <a:pt x="207" y="0"/>
                  </a:moveTo>
                  <a:lnTo>
                    <a:pt x="74" y="25"/>
                  </a:lnTo>
                  <a:lnTo>
                    <a:pt x="37" y="85"/>
                  </a:lnTo>
                  <a:lnTo>
                    <a:pt x="1" y="146"/>
                  </a:lnTo>
                  <a:lnTo>
                    <a:pt x="37" y="267"/>
                  </a:lnTo>
                  <a:lnTo>
                    <a:pt x="86" y="316"/>
                  </a:lnTo>
                  <a:lnTo>
                    <a:pt x="546" y="607"/>
                  </a:lnTo>
                  <a:lnTo>
                    <a:pt x="607" y="631"/>
                  </a:lnTo>
                  <a:lnTo>
                    <a:pt x="728" y="607"/>
                  </a:lnTo>
                  <a:lnTo>
                    <a:pt x="777" y="558"/>
                  </a:lnTo>
                  <a:lnTo>
                    <a:pt x="801" y="497"/>
                  </a:lnTo>
                  <a:lnTo>
                    <a:pt x="777" y="364"/>
                  </a:lnTo>
                  <a:lnTo>
                    <a:pt x="728" y="316"/>
                  </a:lnTo>
                  <a:lnTo>
                    <a:pt x="268" y="25"/>
                  </a:lnTo>
                  <a:lnTo>
                    <a:pt x="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7645617" y="2259845"/>
              <a:ext cx="32574" cy="18841"/>
            </a:xfrm>
            <a:custGeom>
              <a:avLst/>
              <a:gdLst/>
              <a:ahLst/>
              <a:cxnLst/>
              <a:rect l="l" t="t" r="r" b="b"/>
              <a:pathLst>
                <a:path w="861" h="498" extrusionOk="0">
                  <a:moveTo>
                    <a:pt x="703" y="1"/>
                  </a:moveTo>
                  <a:lnTo>
                    <a:pt x="642" y="13"/>
                  </a:lnTo>
                  <a:lnTo>
                    <a:pt x="121" y="170"/>
                  </a:lnTo>
                  <a:lnTo>
                    <a:pt x="61" y="195"/>
                  </a:lnTo>
                  <a:lnTo>
                    <a:pt x="0" y="316"/>
                  </a:lnTo>
                  <a:lnTo>
                    <a:pt x="12" y="376"/>
                  </a:lnTo>
                  <a:lnTo>
                    <a:pt x="36" y="437"/>
                  </a:lnTo>
                  <a:lnTo>
                    <a:pt x="158" y="498"/>
                  </a:lnTo>
                  <a:lnTo>
                    <a:pt x="230" y="498"/>
                  </a:lnTo>
                  <a:lnTo>
                    <a:pt x="739" y="340"/>
                  </a:lnTo>
                  <a:lnTo>
                    <a:pt x="800" y="316"/>
                  </a:lnTo>
                  <a:lnTo>
                    <a:pt x="861" y="195"/>
                  </a:lnTo>
                  <a:lnTo>
                    <a:pt x="848" y="134"/>
                  </a:lnTo>
                  <a:lnTo>
                    <a:pt x="824" y="61"/>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7610283" y="2504275"/>
              <a:ext cx="32612" cy="19295"/>
            </a:xfrm>
            <a:custGeom>
              <a:avLst/>
              <a:gdLst/>
              <a:ahLst/>
              <a:cxnLst/>
              <a:rect l="l" t="t" r="r" b="b"/>
              <a:pathLst>
                <a:path w="862" h="510" extrusionOk="0">
                  <a:moveTo>
                    <a:pt x="716" y="0"/>
                  </a:moveTo>
                  <a:lnTo>
                    <a:pt x="643" y="12"/>
                  </a:lnTo>
                  <a:lnTo>
                    <a:pt x="134" y="170"/>
                  </a:lnTo>
                  <a:lnTo>
                    <a:pt x="61" y="194"/>
                  </a:lnTo>
                  <a:lnTo>
                    <a:pt x="1" y="315"/>
                  </a:lnTo>
                  <a:lnTo>
                    <a:pt x="13" y="376"/>
                  </a:lnTo>
                  <a:lnTo>
                    <a:pt x="49" y="437"/>
                  </a:lnTo>
                  <a:lnTo>
                    <a:pt x="158" y="509"/>
                  </a:lnTo>
                  <a:lnTo>
                    <a:pt x="231" y="497"/>
                  </a:lnTo>
                  <a:lnTo>
                    <a:pt x="740" y="340"/>
                  </a:lnTo>
                  <a:lnTo>
                    <a:pt x="801" y="315"/>
                  </a:lnTo>
                  <a:lnTo>
                    <a:pt x="861" y="194"/>
                  </a:lnTo>
                  <a:lnTo>
                    <a:pt x="861" y="134"/>
                  </a:lnTo>
                  <a:lnTo>
                    <a:pt x="825" y="61"/>
                  </a:lnTo>
                  <a:lnTo>
                    <a:pt x="7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8008310" y="2520316"/>
              <a:ext cx="32612" cy="18841"/>
            </a:xfrm>
            <a:custGeom>
              <a:avLst/>
              <a:gdLst/>
              <a:ahLst/>
              <a:cxnLst/>
              <a:rect l="l" t="t" r="r" b="b"/>
              <a:pathLst>
                <a:path w="862" h="498" extrusionOk="0">
                  <a:moveTo>
                    <a:pt x="643" y="0"/>
                  </a:moveTo>
                  <a:lnTo>
                    <a:pt x="134" y="158"/>
                  </a:lnTo>
                  <a:lnTo>
                    <a:pt x="61" y="182"/>
                  </a:lnTo>
                  <a:lnTo>
                    <a:pt x="1" y="304"/>
                  </a:lnTo>
                  <a:lnTo>
                    <a:pt x="13" y="364"/>
                  </a:lnTo>
                  <a:lnTo>
                    <a:pt x="49" y="425"/>
                  </a:lnTo>
                  <a:lnTo>
                    <a:pt x="158" y="497"/>
                  </a:lnTo>
                  <a:lnTo>
                    <a:pt x="231" y="485"/>
                  </a:lnTo>
                  <a:lnTo>
                    <a:pt x="740" y="328"/>
                  </a:lnTo>
                  <a:lnTo>
                    <a:pt x="801" y="304"/>
                  </a:lnTo>
                  <a:lnTo>
                    <a:pt x="861" y="182"/>
                  </a:lnTo>
                  <a:lnTo>
                    <a:pt x="849" y="122"/>
                  </a:lnTo>
                  <a:lnTo>
                    <a:pt x="825" y="61"/>
                  </a:lnTo>
                  <a:lnTo>
                    <a:pt x="716" y="0"/>
                  </a:lnTo>
                  <a:close/>
                </a:path>
              </a:pathLst>
            </a:custGeom>
            <a:solidFill>
              <a:srgbClr val="FE8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7187967" y="2175934"/>
              <a:ext cx="23872" cy="30304"/>
            </a:xfrm>
            <a:custGeom>
              <a:avLst/>
              <a:gdLst/>
              <a:ahLst/>
              <a:cxnLst/>
              <a:rect l="l" t="t" r="r" b="b"/>
              <a:pathLst>
                <a:path w="631" h="801" extrusionOk="0">
                  <a:moveTo>
                    <a:pt x="146" y="1"/>
                  </a:moveTo>
                  <a:lnTo>
                    <a:pt x="85" y="25"/>
                  </a:lnTo>
                  <a:lnTo>
                    <a:pt x="37" y="73"/>
                  </a:lnTo>
                  <a:lnTo>
                    <a:pt x="0" y="194"/>
                  </a:lnTo>
                  <a:lnTo>
                    <a:pt x="37" y="267"/>
                  </a:lnTo>
                  <a:lnTo>
                    <a:pt x="315" y="716"/>
                  </a:lnTo>
                  <a:lnTo>
                    <a:pt x="364" y="764"/>
                  </a:lnTo>
                  <a:lnTo>
                    <a:pt x="485" y="801"/>
                  </a:lnTo>
                  <a:lnTo>
                    <a:pt x="558" y="776"/>
                  </a:lnTo>
                  <a:lnTo>
                    <a:pt x="606" y="728"/>
                  </a:lnTo>
                  <a:lnTo>
                    <a:pt x="630" y="594"/>
                  </a:lnTo>
                  <a:lnTo>
                    <a:pt x="606" y="534"/>
                  </a:lnTo>
                  <a:lnTo>
                    <a:pt x="315" y="85"/>
                  </a:lnTo>
                  <a:lnTo>
                    <a:pt x="279" y="25"/>
                  </a:lnTo>
                  <a:lnTo>
                    <a:pt x="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7648795" y="1684349"/>
              <a:ext cx="631500" cy="923605"/>
            </a:xfrm>
            <a:custGeom>
              <a:avLst/>
              <a:gdLst/>
              <a:ahLst/>
              <a:cxnLst/>
              <a:rect l="l" t="t" r="r" b="b"/>
              <a:pathLst>
                <a:path w="16692" h="24413" extrusionOk="0">
                  <a:moveTo>
                    <a:pt x="2667" y="1"/>
                  </a:moveTo>
                  <a:lnTo>
                    <a:pt x="2571" y="182"/>
                  </a:lnTo>
                  <a:lnTo>
                    <a:pt x="2025" y="1479"/>
                  </a:lnTo>
                  <a:lnTo>
                    <a:pt x="1552" y="2776"/>
                  </a:lnTo>
                  <a:lnTo>
                    <a:pt x="1043" y="4389"/>
                  </a:lnTo>
                  <a:lnTo>
                    <a:pt x="571" y="6243"/>
                  </a:lnTo>
                  <a:lnTo>
                    <a:pt x="207" y="8279"/>
                  </a:lnTo>
                  <a:lnTo>
                    <a:pt x="49" y="9879"/>
                  </a:lnTo>
                  <a:lnTo>
                    <a:pt x="1" y="10982"/>
                  </a:lnTo>
                  <a:lnTo>
                    <a:pt x="13" y="12073"/>
                  </a:lnTo>
                  <a:lnTo>
                    <a:pt x="110" y="13176"/>
                  </a:lnTo>
                  <a:lnTo>
                    <a:pt x="280" y="14279"/>
                  </a:lnTo>
                  <a:lnTo>
                    <a:pt x="534" y="15358"/>
                  </a:lnTo>
                  <a:lnTo>
                    <a:pt x="886" y="16425"/>
                  </a:lnTo>
                  <a:lnTo>
                    <a:pt x="1346" y="17443"/>
                  </a:lnTo>
                  <a:lnTo>
                    <a:pt x="1916" y="18437"/>
                  </a:lnTo>
                  <a:lnTo>
                    <a:pt x="2607" y="19382"/>
                  </a:lnTo>
                  <a:lnTo>
                    <a:pt x="3419" y="20279"/>
                  </a:lnTo>
                  <a:lnTo>
                    <a:pt x="4377" y="21104"/>
                  </a:lnTo>
                  <a:lnTo>
                    <a:pt x="5480" y="21855"/>
                  </a:lnTo>
                  <a:lnTo>
                    <a:pt x="6728" y="22534"/>
                  </a:lnTo>
                  <a:lnTo>
                    <a:pt x="8146" y="23128"/>
                  </a:lnTo>
                  <a:lnTo>
                    <a:pt x="9734" y="23637"/>
                  </a:lnTo>
                  <a:lnTo>
                    <a:pt x="11492" y="24025"/>
                  </a:lnTo>
                  <a:lnTo>
                    <a:pt x="13443" y="24316"/>
                  </a:lnTo>
                  <a:lnTo>
                    <a:pt x="14498" y="24413"/>
                  </a:lnTo>
                  <a:lnTo>
                    <a:pt x="15625" y="21322"/>
                  </a:lnTo>
                  <a:lnTo>
                    <a:pt x="16692" y="18401"/>
                  </a:lnTo>
                  <a:lnTo>
                    <a:pt x="16401" y="18813"/>
                  </a:lnTo>
                  <a:lnTo>
                    <a:pt x="15783" y="19552"/>
                  </a:lnTo>
                  <a:lnTo>
                    <a:pt x="15092" y="20207"/>
                  </a:lnTo>
                  <a:lnTo>
                    <a:pt x="14340" y="20752"/>
                  </a:lnTo>
                  <a:lnTo>
                    <a:pt x="13528" y="21188"/>
                  </a:lnTo>
                  <a:lnTo>
                    <a:pt x="12643" y="21491"/>
                  </a:lnTo>
                  <a:lnTo>
                    <a:pt x="11686" y="21649"/>
                  </a:lnTo>
                  <a:lnTo>
                    <a:pt x="10643" y="21661"/>
                  </a:lnTo>
                  <a:lnTo>
                    <a:pt x="10098" y="21588"/>
                  </a:lnTo>
                  <a:lnTo>
                    <a:pt x="9807" y="21552"/>
                  </a:lnTo>
                  <a:lnTo>
                    <a:pt x="9104" y="21370"/>
                  </a:lnTo>
                  <a:lnTo>
                    <a:pt x="8292" y="21067"/>
                  </a:lnTo>
                  <a:lnTo>
                    <a:pt x="7395" y="20643"/>
                  </a:lnTo>
                  <a:lnTo>
                    <a:pt x="6449" y="20073"/>
                  </a:lnTo>
                  <a:lnTo>
                    <a:pt x="5492" y="19358"/>
                  </a:lnTo>
                  <a:lnTo>
                    <a:pt x="4558" y="18473"/>
                  </a:lnTo>
                  <a:lnTo>
                    <a:pt x="3661" y="17419"/>
                  </a:lnTo>
                  <a:lnTo>
                    <a:pt x="2861" y="16182"/>
                  </a:lnTo>
                  <a:lnTo>
                    <a:pt x="2158" y="14752"/>
                  </a:lnTo>
                  <a:lnTo>
                    <a:pt x="1734" y="13540"/>
                  </a:lnTo>
                  <a:lnTo>
                    <a:pt x="1504" y="12679"/>
                  </a:lnTo>
                  <a:lnTo>
                    <a:pt x="1322" y="11746"/>
                  </a:lnTo>
                  <a:lnTo>
                    <a:pt x="1189" y="10776"/>
                  </a:lnTo>
                  <a:lnTo>
                    <a:pt x="1104" y="9734"/>
                  </a:lnTo>
                  <a:lnTo>
                    <a:pt x="1092" y="8643"/>
                  </a:lnTo>
                  <a:lnTo>
                    <a:pt x="1128" y="7479"/>
                  </a:lnTo>
                  <a:lnTo>
                    <a:pt x="1237" y="6267"/>
                  </a:lnTo>
                  <a:lnTo>
                    <a:pt x="1419" y="4995"/>
                  </a:lnTo>
                  <a:lnTo>
                    <a:pt x="1674" y="3649"/>
                  </a:lnTo>
                  <a:lnTo>
                    <a:pt x="2001" y="2243"/>
                  </a:lnTo>
                  <a:lnTo>
                    <a:pt x="2413" y="764"/>
                  </a:lnTo>
                  <a:lnTo>
                    <a:pt x="2667" y="1"/>
                  </a:lnTo>
                  <a:close/>
                </a:path>
              </a:pathLst>
            </a:custGeom>
            <a:solidFill>
              <a:srgbClr val="0D0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7658896" y="709917"/>
              <a:ext cx="247198" cy="291689"/>
            </a:xfrm>
            <a:custGeom>
              <a:avLst/>
              <a:gdLst/>
              <a:ahLst/>
              <a:cxnLst/>
              <a:rect l="l" t="t" r="r" b="b"/>
              <a:pathLst>
                <a:path w="6534" h="7710" extrusionOk="0">
                  <a:moveTo>
                    <a:pt x="3794" y="0"/>
                  </a:moveTo>
                  <a:lnTo>
                    <a:pt x="3237" y="5746"/>
                  </a:lnTo>
                  <a:lnTo>
                    <a:pt x="3091" y="5673"/>
                  </a:lnTo>
                  <a:lnTo>
                    <a:pt x="2728" y="5576"/>
                  </a:lnTo>
                  <a:lnTo>
                    <a:pt x="2304" y="5528"/>
                  </a:lnTo>
                  <a:lnTo>
                    <a:pt x="1843" y="5564"/>
                  </a:lnTo>
                  <a:lnTo>
                    <a:pt x="1613" y="5612"/>
                  </a:lnTo>
                  <a:lnTo>
                    <a:pt x="1237" y="5709"/>
                  </a:lnTo>
                  <a:lnTo>
                    <a:pt x="631" y="6000"/>
                  </a:lnTo>
                  <a:lnTo>
                    <a:pt x="194" y="6388"/>
                  </a:lnTo>
                  <a:lnTo>
                    <a:pt x="37" y="6703"/>
                  </a:lnTo>
                  <a:lnTo>
                    <a:pt x="1" y="6921"/>
                  </a:lnTo>
                  <a:lnTo>
                    <a:pt x="25" y="7031"/>
                  </a:lnTo>
                  <a:lnTo>
                    <a:pt x="49" y="7128"/>
                  </a:lnTo>
                  <a:lnTo>
                    <a:pt x="170" y="7309"/>
                  </a:lnTo>
                  <a:lnTo>
                    <a:pt x="449" y="7540"/>
                  </a:lnTo>
                  <a:lnTo>
                    <a:pt x="994" y="7697"/>
                  </a:lnTo>
                  <a:lnTo>
                    <a:pt x="1685" y="7709"/>
                  </a:lnTo>
                  <a:lnTo>
                    <a:pt x="2049" y="7649"/>
                  </a:lnTo>
                  <a:lnTo>
                    <a:pt x="2340" y="7576"/>
                  </a:lnTo>
                  <a:lnTo>
                    <a:pt x="2849" y="7358"/>
                  </a:lnTo>
                  <a:lnTo>
                    <a:pt x="3249" y="7079"/>
                  </a:lnTo>
                  <a:lnTo>
                    <a:pt x="3528" y="6764"/>
                  </a:lnTo>
                  <a:lnTo>
                    <a:pt x="3600" y="6594"/>
                  </a:lnTo>
                  <a:lnTo>
                    <a:pt x="3625" y="6594"/>
                  </a:lnTo>
                  <a:lnTo>
                    <a:pt x="3637" y="6485"/>
                  </a:lnTo>
                  <a:lnTo>
                    <a:pt x="3649" y="6424"/>
                  </a:lnTo>
                  <a:lnTo>
                    <a:pt x="3649" y="6364"/>
                  </a:lnTo>
                  <a:lnTo>
                    <a:pt x="4158" y="1140"/>
                  </a:lnTo>
                  <a:lnTo>
                    <a:pt x="4413" y="1467"/>
                  </a:lnTo>
                  <a:lnTo>
                    <a:pt x="5043" y="2340"/>
                  </a:lnTo>
                  <a:lnTo>
                    <a:pt x="5649" y="3358"/>
                  </a:lnTo>
                  <a:lnTo>
                    <a:pt x="5952" y="4134"/>
                  </a:lnTo>
                  <a:lnTo>
                    <a:pt x="6049" y="4606"/>
                  </a:lnTo>
                  <a:lnTo>
                    <a:pt x="6061" y="4837"/>
                  </a:lnTo>
                  <a:lnTo>
                    <a:pt x="6049" y="5115"/>
                  </a:lnTo>
                  <a:lnTo>
                    <a:pt x="5916" y="5528"/>
                  </a:lnTo>
                  <a:lnTo>
                    <a:pt x="5758" y="5721"/>
                  </a:lnTo>
                  <a:lnTo>
                    <a:pt x="5637" y="5770"/>
                  </a:lnTo>
                  <a:lnTo>
                    <a:pt x="5516" y="5806"/>
                  </a:lnTo>
                  <a:lnTo>
                    <a:pt x="5237" y="5770"/>
                  </a:lnTo>
                  <a:lnTo>
                    <a:pt x="4982" y="5661"/>
                  </a:lnTo>
                  <a:lnTo>
                    <a:pt x="4752" y="5491"/>
                  </a:lnTo>
                  <a:lnTo>
                    <a:pt x="4667" y="5394"/>
                  </a:lnTo>
                  <a:lnTo>
                    <a:pt x="4304" y="5673"/>
                  </a:lnTo>
                  <a:lnTo>
                    <a:pt x="4425" y="5831"/>
                  </a:lnTo>
                  <a:lnTo>
                    <a:pt x="4764" y="6073"/>
                  </a:lnTo>
                  <a:lnTo>
                    <a:pt x="5152" y="6243"/>
                  </a:lnTo>
                  <a:lnTo>
                    <a:pt x="5576" y="6267"/>
                  </a:lnTo>
                  <a:lnTo>
                    <a:pt x="5782" y="6218"/>
                  </a:lnTo>
                  <a:lnTo>
                    <a:pt x="5891" y="6182"/>
                  </a:lnTo>
                  <a:lnTo>
                    <a:pt x="6134" y="6012"/>
                  </a:lnTo>
                  <a:lnTo>
                    <a:pt x="6364" y="5697"/>
                  </a:lnTo>
                  <a:lnTo>
                    <a:pt x="6510" y="5188"/>
                  </a:lnTo>
                  <a:lnTo>
                    <a:pt x="6534" y="4837"/>
                  </a:lnTo>
                  <a:lnTo>
                    <a:pt x="6522" y="4509"/>
                  </a:lnTo>
                  <a:lnTo>
                    <a:pt x="6328" y="3806"/>
                  </a:lnTo>
                  <a:lnTo>
                    <a:pt x="6013" y="3079"/>
                  </a:lnTo>
                  <a:lnTo>
                    <a:pt x="5600" y="2364"/>
                  </a:lnTo>
                  <a:lnTo>
                    <a:pt x="4497" y="800"/>
                  </a:lnTo>
                  <a:lnTo>
                    <a:pt x="4146" y="400"/>
                  </a:lnTo>
                  <a:lnTo>
                    <a:pt x="37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6379504" y="650749"/>
              <a:ext cx="208230" cy="298574"/>
            </a:xfrm>
            <a:custGeom>
              <a:avLst/>
              <a:gdLst/>
              <a:ahLst/>
              <a:cxnLst/>
              <a:rect l="l" t="t" r="r" b="b"/>
              <a:pathLst>
                <a:path w="5504" h="7892" extrusionOk="0">
                  <a:moveTo>
                    <a:pt x="3467" y="692"/>
                  </a:moveTo>
                  <a:lnTo>
                    <a:pt x="3746" y="1285"/>
                  </a:lnTo>
                  <a:lnTo>
                    <a:pt x="764" y="3552"/>
                  </a:lnTo>
                  <a:lnTo>
                    <a:pt x="546" y="3079"/>
                  </a:lnTo>
                  <a:lnTo>
                    <a:pt x="3467" y="692"/>
                  </a:lnTo>
                  <a:close/>
                  <a:moveTo>
                    <a:pt x="3637" y="1"/>
                  </a:moveTo>
                  <a:lnTo>
                    <a:pt x="1" y="2970"/>
                  </a:lnTo>
                  <a:lnTo>
                    <a:pt x="1419" y="5964"/>
                  </a:lnTo>
                  <a:lnTo>
                    <a:pt x="1188" y="6025"/>
                  </a:lnTo>
                  <a:lnTo>
                    <a:pt x="813" y="6292"/>
                  </a:lnTo>
                  <a:lnTo>
                    <a:pt x="667" y="6473"/>
                  </a:lnTo>
                  <a:lnTo>
                    <a:pt x="534" y="6655"/>
                  </a:lnTo>
                  <a:lnTo>
                    <a:pt x="388" y="7043"/>
                  </a:lnTo>
                  <a:lnTo>
                    <a:pt x="364" y="7395"/>
                  </a:lnTo>
                  <a:lnTo>
                    <a:pt x="461" y="7685"/>
                  </a:lnTo>
                  <a:lnTo>
                    <a:pt x="570" y="7795"/>
                  </a:lnTo>
                  <a:lnTo>
                    <a:pt x="704" y="7867"/>
                  </a:lnTo>
                  <a:lnTo>
                    <a:pt x="1007" y="7892"/>
                  </a:lnTo>
                  <a:lnTo>
                    <a:pt x="1346" y="7770"/>
                  </a:lnTo>
                  <a:lnTo>
                    <a:pt x="1673" y="7516"/>
                  </a:lnTo>
                  <a:lnTo>
                    <a:pt x="1819" y="7346"/>
                  </a:lnTo>
                  <a:lnTo>
                    <a:pt x="1928" y="7176"/>
                  </a:lnTo>
                  <a:lnTo>
                    <a:pt x="2085" y="6813"/>
                  </a:lnTo>
                  <a:lnTo>
                    <a:pt x="2110" y="6473"/>
                  </a:lnTo>
                  <a:lnTo>
                    <a:pt x="2025" y="6182"/>
                  </a:lnTo>
                  <a:lnTo>
                    <a:pt x="1940" y="6073"/>
                  </a:lnTo>
                  <a:lnTo>
                    <a:pt x="1964" y="6073"/>
                  </a:lnTo>
                  <a:lnTo>
                    <a:pt x="946" y="3928"/>
                  </a:lnTo>
                  <a:lnTo>
                    <a:pt x="3928" y="1649"/>
                  </a:lnTo>
                  <a:lnTo>
                    <a:pt x="4825" y="3552"/>
                  </a:lnTo>
                  <a:lnTo>
                    <a:pt x="4595" y="3613"/>
                  </a:lnTo>
                  <a:lnTo>
                    <a:pt x="4207" y="3879"/>
                  </a:lnTo>
                  <a:lnTo>
                    <a:pt x="4049" y="4061"/>
                  </a:lnTo>
                  <a:lnTo>
                    <a:pt x="3928" y="4243"/>
                  </a:lnTo>
                  <a:lnTo>
                    <a:pt x="3770" y="4631"/>
                  </a:lnTo>
                  <a:lnTo>
                    <a:pt x="3746" y="4982"/>
                  </a:lnTo>
                  <a:lnTo>
                    <a:pt x="3855" y="5273"/>
                  </a:lnTo>
                  <a:lnTo>
                    <a:pt x="3964" y="5382"/>
                  </a:lnTo>
                  <a:lnTo>
                    <a:pt x="4085" y="5455"/>
                  </a:lnTo>
                  <a:lnTo>
                    <a:pt x="4401" y="5479"/>
                  </a:lnTo>
                  <a:lnTo>
                    <a:pt x="4728" y="5358"/>
                  </a:lnTo>
                  <a:lnTo>
                    <a:pt x="5055" y="5116"/>
                  </a:lnTo>
                  <a:lnTo>
                    <a:pt x="5201" y="4934"/>
                  </a:lnTo>
                  <a:lnTo>
                    <a:pt x="5322" y="4764"/>
                  </a:lnTo>
                  <a:lnTo>
                    <a:pt x="5467" y="4425"/>
                  </a:lnTo>
                  <a:lnTo>
                    <a:pt x="5504" y="4085"/>
                  </a:lnTo>
                  <a:lnTo>
                    <a:pt x="5431" y="3807"/>
                  </a:lnTo>
                  <a:lnTo>
                    <a:pt x="5358" y="3698"/>
                  </a:lnTo>
                  <a:lnTo>
                    <a:pt x="5382" y="3685"/>
                  </a:lnTo>
                  <a:lnTo>
                    <a:pt x="3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6295139" y="1710036"/>
              <a:ext cx="232519" cy="300844"/>
            </a:xfrm>
            <a:custGeom>
              <a:avLst/>
              <a:gdLst/>
              <a:ahLst/>
              <a:cxnLst/>
              <a:rect l="l" t="t" r="r" b="b"/>
              <a:pathLst>
                <a:path w="6146" h="7952" extrusionOk="0">
                  <a:moveTo>
                    <a:pt x="1515" y="728"/>
                  </a:moveTo>
                  <a:lnTo>
                    <a:pt x="5115" y="2716"/>
                  </a:lnTo>
                  <a:lnTo>
                    <a:pt x="4970" y="3261"/>
                  </a:lnTo>
                  <a:lnTo>
                    <a:pt x="1334" y="1419"/>
                  </a:lnTo>
                  <a:lnTo>
                    <a:pt x="1515" y="728"/>
                  </a:lnTo>
                  <a:close/>
                  <a:moveTo>
                    <a:pt x="1188" y="0"/>
                  </a:moveTo>
                  <a:lnTo>
                    <a:pt x="37" y="4316"/>
                  </a:lnTo>
                  <a:lnTo>
                    <a:pt x="73" y="4328"/>
                  </a:lnTo>
                  <a:lnTo>
                    <a:pt x="12" y="4461"/>
                  </a:lnTo>
                  <a:lnTo>
                    <a:pt x="0" y="4776"/>
                  </a:lnTo>
                  <a:lnTo>
                    <a:pt x="109" y="5116"/>
                  </a:lnTo>
                  <a:lnTo>
                    <a:pt x="328" y="5467"/>
                  </a:lnTo>
                  <a:lnTo>
                    <a:pt x="485" y="5625"/>
                  </a:lnTo>
                  <a:lnTo>
                    <a:pt x="679" y="5782"/>
                  </a:lnTo>
                  <a:lnTo>
                    <a:pt x="1067" y="5988"/>
                  </a:lnTo>
                  <a:lnTo>
                    <a:pt x="1455" y="6049"/>
                  </a:lnTo>
                  <a:lnTo>
                    <a:pt x="1782" y="5964"/>
                  </a:lnTo>
                  <a:lnTo>
                    <a:pt x="1903" y="5855"/>
                  </a:lnTo>
                  <a:lnTo>
                    <a:pt x="2000" y="5722"/>
                  </a:lnTo>
                  <a:lnTo>
                    <a:pt x="2049" y="5394"/>
                  </a:lnTo>
                  <a:lnTo>
                    <a:pt x="1952" y="5006"/>
                  </a:lnTo>
                  <a:lnTo>
                    <a:pt x="1722" y="4631"/>
                  </a:lnTo>
                  <a:lnTo>
                    <a:pt x="1552" y="4461"/>
                  </a:lnTo>
                  <a:lnTo>
                    <a:pt x="1346" y="4291"/>
                  </a:lnTo>
                  <a:lnTo>
                    <a:pt x="873" y="4085"/>
                  </a:lnTo>
                  <a:lnTo>
                    <a:pt x="619" y="4061"/>
                  </a:lnTo>
                  <a:lnTo>
                    <a:pt x="1212" y="1843"/>
                  </a:lnTo>
                  <a:lnTo>
                    <a:pt x="4849" y="3685"/>
                  </a:lnTo>
                  <a:lnTo>
                    <a:pt x="4182" y="6182"/>
                  </a:lnTo>
                  <a:lnTo>
                    <a:pt x="4194" y="6182"/>
                  </a:lnTo>
                  <a:lnTo>
                    <a:pt x="4122" y="6316"/>
                  </a:lnTo>
                  <a:lnTo>
                    <a:pt x="4085" y="6643"/>
                  </a:lnTo>
                  <a:lnTo>
                    <a:pt x="4194" y="7006"/>
                  </a:lnTo>
                  <a:lnTo>
                    <a:pt x="4425" y="7358"/>
                  </a:lnTo>
                  <a:lnTo>
                    <a:pt x="4582" y="7516"/>
                  </a:lnTo>
                  <a:lnTo>
                    <a:pt x="4776" y="7685"/>
                  </a:lnTo>
                  <a:lnTo>
                    <a:pt x="5176" y="7879"/>
                  </a:lnTo>
                  <a:lnTo>
                    <a:pt x="5552" y="7952"/>
                  </a:lnTo>
                  <a:lnTo>
                    <a:pt x="5879" y="7855"/>
                  </a:lnTo>
                  <a:lnTo>
                    <a:pt x="6000" y="7746"/>
                  </a:lnTo>
                  <a:lnTo>
                    <a:pt x="6097" y="7625"/>
                  </a:lnTo>
                  <a:lnTo>
                    <a:pt x="6146" y="7285"/>
                  </a:lnTo>
                  <a:lnTo>
                    <a:pt x="6061" y="6910"/>
                  </a:lnTo>
                  <a:lnTo>
                    <a:pt x="5818" y="6534"/>
                  </a:lnTo>
                  <a:lnTo>
                    <a:pt x="5649" y="6352"/>
                  </a:lnTo>
                  <a:lnTo>
                    <a:pt x="5455" y="6194"/>
                  </a:lnTo>
                  <a:lnTo>
                    <a:pt x="4994" y="5988"/>
                  </a:lnTo>
                  <a:lnTo>
                    <a:pt x="4740" y="5952"/>
                  </a:lnTo>
                  <a:lnTo>
                    <a:pt x="5673" y="2473"/>
                  </a:lnTo>
                  <a:lnTo>
                    <a:pt x="1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66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4C98C-BF6A-45F3-AF59-8C52B143D6D5}"/>
              </a:ext>
            </a:extLst>
          </p:cNvPr>
          <p:cNvSpPr>
            <a:spLocks noGrp="1"/>
          </p:cNvSpPr>
          <p:nvPr>
            <p:ph type="ctrTitle"/>
          </p:nvPr>
        </p:nvSpPr>
        <p:spPr>
          <a:xfrm>
            <a:off x="1645225" y="426125"/>
            <a:ext cx="5327100" cy="1204200"/>
          </a:xfrm>
        </p:spPr>
        <p:txBody>
          <a:bodyPr/>
          <a:lstStyle/>
          <a:p>
            <a:r>
              <a:rPr lang="es-ES" dirty="0"/>
              <a:t>ÍNDICE</a:t>
            </a:r>
            <a:endParaRPr lang="es-MX" dirty="0"/>
          </a:p>
        </p:txBody>
      </p:sp>
      <p:sp>
        <p:nvSpPr>
          <p:cNvPr id="3" name="Subtítulo 2">
            <a:extLst>
              <a:ext uri="{FF2B5EF4-FFF2-40B4-BE49-F238E27FC236}">
                <a16:creationId xmlns:a16="http://schemas.microsoft.com/office/drawing/2014/main" id="{107999A2-0FBE-4AE2-9B75-9EAD63267461}"/>
              </a:ext>
            </a:extLst>
          </p:cNvPr>
          <p:cNvSpPr>
            <a:spLocks noGrp="1"/>
          </p:cNvSpPr>
          <p:nvPr>
            <p:ph type="subTitle" idx="1"/>
          </p:nvPr>
        </p:nvSpPr>
        <p:spPr>
          <a:xfrm>
            <a:off x="625642" y="1630325"/>
            <a:ext cx="8341895" cy="3513175"/>
          </a:xfrm>
        </p:spPr>
        <p:txBody>
          <a:bodyPr/>
          <a:lstStyle/>
          <a:p>
            <a:pPr algn="l"/>
            <a:r>
              <a:rPr lang="es-ES" dirty="0"/>
              <a:t>Saludo y despedida…………………………………………...........4</a:t>
            </a:r>
          </a:p>
          <a:p>
            <a:pPr algn="l"/>
            <a:r>
              <a:rPr lang="es-ES" dirty="0"/>
              <a:t>Rima y arrullos……………………………………………….…………….5</a:t>
            </a:r>
          </a:p>
          <a:p>
            <a:pPr algn="l"/>
            <a:r>
              <a:rPr lang="es-ES" dirty="0"/>
              <a:t>Digitales………………………………………………………………………..6</a:t>
            </a:r>
          </a:p>
          <a:p>
            <a:pPr algn="l"/>
            <a:r>
              <a:rPr lang="es-ES" dirty="0"/>
              <a:t>Marchas…………………………………………………..……………………7</a:t>
            </a:r>
          </a:p>
          <a:p>
            <a:pPr algn="l"/>
            <a:r>
              <a:rPr lang="es-ES" dirty="0"/>
              <a:t>Esquema corporal………………………………………………………..8</a:t>
            </a:r>
          </a:p>
          <a:p>
            <a:pPr algn="l"/>
            <a:r>
              <a:rPr lang="es-ES" dirty="0"/>
              <a:t>Temas de la independencia………………………………………..9</a:t>
            </a:r>
          </a:p>
          <a:p>
            <a:pPr algn="l"/>
            <a:r>
              <a:rPr lang="es-ES" dirty="0"/>
              <a:t> Día de la raza……………………………………………………………….10</a:t>
            </a:r>
          </a:p>
          <a:p>
            <a:pPr algn="l"/>
            <a:r>
              <a:rPr lang="es-ES" dirty="0"/>
              <a:t>Día de muertos……………………………………………………………..11</a:t>
            </a:r>
          </a:p>
          <a:p>
            <a:pPr algn="l"/>
            <a:r>
              <a:rPr lang="es-ES" dirty="0"/>
              <a:t>Revolución mexicana ………………………………………………….12</a:t>
            </a:r>
          </a:p>
          <a:p>
            <a:pPr algn="l"/>
            <a:r>
              <a:rPr lang="es-ES" dirty="0"/>
              <a:t>Navidad………………………………………………………………………….13</a:t>
            </a:r>
          </a:p>
        </p:txBody>
      </p:sp>
    </p:spTree>
    <p:extLst>
      <p:ext uri="{BB962C8B-B14F-4D97-AF65-F5344CB8AC3E}">
        <p14:creationId xmlns:p14="http://schemas.microsoft.com/office/powerpoint/2010/main" val="288173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49948A3-BF25-4D8F-9464-FB169AC44CA3}"/>
              </a:ext>
            </a:extLst>
          </p:cNvPr>
          <p:cNvSpPr>
            <a:spLocks noGrp="1"/>
          </p:cNvSpPr>
          <p:nvPr>
            <p:ph type="subTitle" idx="1"/>
          </p:nvPr>
        </p:nvSpPr>
        <p:spPr>
          <a:xfrm>
            <a:off x="952174" y="705853"/>
            <a:ext cx="5182811" cy="2846760"/>
          </a:xfrm>
        </p:spPr>
        <p:txBody>
          <a:bodyPr/>
          <a:lstStyle/>
          <a:p>
            <a:pPr algn="l"/>
            <a:r>
              <a:rPr lang="es-ES" dirty="0"/>
              <a:t>Día de la bandera ……………………………………………………15</a:t>
            </a:r>
          </a:p>
          <a:p>
            <a:pPr algn="l"/>
            <a:r>
              <a:rPr lang="es-ES" dirty="0"/>
              <a:t>Día del soldado………………………………………………………..16</a:t>
            </a:r>
          </a:p>
          <a:p>
            <a:pPr algn="l"/>
            <a:r>
              <a:rPr lang="es-ES" dirty="0"/>
              <a:t>Primavera-Benito Juárez ……………………………………….17</a:t>
            </a:r>
          </a:p>
          <a:p>
            <a:pPr algn="l"/>
            <a:r>
              <a:rPr lang="es-ES" dirty="0"/>
              <a:t>Día del niño……………………………………………………………...18</a:t>
            </a:r>
          </a:p>
          <a:p>
            <a:pPr algn="l"/>
            <a:r>
              <a:rPr lang="es-ES" dirty="0"/>
              <a:t>Día de la madre………………………………………………………..19</a:t>
            </a:r>
          </a:p>
          <a:p>
            <a:pPr algn="l"/>
            <a:r>
              <a:rPr lang="es-ES" dirty="0"/>
              <a:t>Día del padre …………..…………..…………..……………………..20</a:t>
            </a:r>
          </a:p>
          <a:p>
            <a:pPr algn="l"/>
            <a:r>
              <a:rPr lang="es-ES" dirty="0"/>
              <a:t>Protocolo saludo a la bandera …………..…………………21</a:t>
            </a:r>
            <a:endParaRPr lang="es-MX" dirty="0"/>
          </a:p>
        </p:txBody>
      </p:sp>
    </p:spTree>
    <p:extLst>
      <p:ext uri="{BB962C8B-B14F-4D97-AF65-F5344CB8AC3E}">
        <p14:creationId xmlns:p14="http://schemas.microsoft.com/office/powerpoint/2010/main" val="50301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ctrTitle"/>
          </p:nvPr>
        </p:nvSpPr>
        <p:spPr>
          <a:xfrm>
            <a:off x="539500" y="713225"/>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Saludo y despedida</a:t>
            </a:r>
            <a:endParaRPr dirty="0"/>
          </a:p>
        </p:txBody>
      </p:sp>
      <p:sp>
        <p:nvSpPr>
          <p:cNvPr id="361" name="Google Shape;361;p29"/>
          <p:cNvSpPr txBox="1">
            <a:spLocks noGrp="1"/>
          </p:cNvSpPr>
          <p:nvPr>
            <p:ph type="subTitle" idx="1"/>
          </p:nvPr>
        </p:nvSpPr>
        <p:spPr>
          <a:xfrm>
            <a:off x="539500" y="1409125"/>
            <a:ext cx="8064900" cy="302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 dirty="0"/>
              <a:t>El saludo es un gesto de la vida cotidiana y profesional, una señal de respeto y consideración hacia los demás, y la oportunidad para agradar a nuestros clientes, colaboradores o compañeros. Por tanto, la despedida simboliza un cierre necesario para transitar de una etapa a otra de la vida y la psicoterapia proporciona el espacio y las herramientas para despedirse cuando no hemos podido hacerlo con anterioridad.</a:t>
            </a:r>
          </a:p>
          <a:p>
            <a:pPr marL="0" lvl="0" indent="0" algn="l" rtl="0">
              <a:lnSpc>
                <a:spcPct val="100000"/>
              </a:lnSpc>
              <a:spcBef>
                <a:spcPts val="0"/>
              </a:spcBef>
              <a:spcAft>
                <a:spcPts val="0"/>
              </a:spcAft>
              <a:buClr>
                <a:schemeClr val="dk1"/>
              </a:buClr>
              <a:buSzPts val="1100"/>
              <a:buFont typeface="Arial"/>
              <a:buNone/>
            </a:pPr>
            <a:endParaRPr lang="es-ES" dirty="0"/>
          </a:p>
          <a:p>
            <a:pPr marL="0" lvl="0" indent="0" algn="l" rtl="0">
              <a:lnSpc>
                <a:spcPct val="100000"/>
              </a:lnSpc>
              <a:spcBef>
                <a:spcPts val="0"/>
              </a:spcBef>
              <a:spcAft>
                <a:spcPts val="0"/>
              </a:spcAft>
              <a:buClr>
                <a:schemeClr val="dk1"/>
              </a:buClr>
              <a:buSzPts val="1100"/>
              <a:buFont typeface="Arial"/>
              <a:buNone/>
            </a:pPr>
            <a:r>
              <a:rPr lang="es-ES" sz="2400" dirty="0">
                <a:solidFill>
                  <a:schemeClr val="accent1">
                    <a:lumMod val="60000"/>
                    <a:lumOff val="40000"/>
                  </a:schemeClr>
                </a:solidFill>
                <a:latin typeface="Caveat Brush" panose="020B0604020202020204" charset="0"/>
              </a:rPr>
              <a:t>VIDEOS</a:t>
            </a: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hlinkClick r:id="rId3"/>
              </a:rPr>
              <a:t>https://www.youtube.com/watch?v=afKHGW5LqDk</a:t>
            </a: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hlinkClick r:id="rId4"/>
              </a:rPr>
              <a:t>https://www.youtube.com/watch?v=FboLHk61g0g</a:t>
            </a: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hlinkClick r:id="rId5"/>
              </a:rPr>
              <a:t>https://www.youtube.com/watch?v=ieeVRAsaal0</a:t>
            </a: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hlinkClick r:id="rId6"/>
              </a:rPr>
              <a:t>https://www.youtube.com/watch?v=qzbu3EgmEvM</a:t>
            </a: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hlinkClick r:id="rId7"/>
              </a:rPr>
              <a:t>https://www.youtube.com/watch?v=7NYrRFKnnzA</a:t>
            </a:r>
            <a:endParaRPr lang="es-ES" dirty="0">
              <a:solidFill>
                <a:srgbClr val="002060"/>
              </a:solidFill>
              <a:latin typeface="+mn-lt"/>
            </a:endParaRPr>
          </a:p>
          <a:p>
            <a:pPr marL="0" lvl="0" indent="0" algn="l" rtl="0">
              <a:lnSpc>
                <a:spcPct val="100000"/>
              </a:lnSpc>
              <a:spcBef>
                <a:spcPts val="0"/>
              </a:spcBef>
              <a:spcAft>
                <a:spcPts val="0"/>
              </a:spcAft>
              <a:buClr>
                <a:schemeClr val="dk1"/>
              </a:buClr>
              <a:buSzPts val="1100"/>
              <a:buFont typeface="Arial"/>
              <a:buNone/>
            </a:pPr>
            <a:r>
              <a:rPr lang="es-ES" dirty="0">
                <a:solidFill>
                  <a:srgbClr val="002060"/>
                </a:solidFill>
                <a:latin typeface="+mn-lt"/>
              </a:rPr>
              <a:t>https://www.youtube.com/watch?v=3rkp8FhNQQA</a:t>
            </a:r>
          </a:p>
          <a:p>
            <a:pPr marL="0" lvl="0" indent="0" algn="l" rtl="0">
              <a:lnSpc>
                <a:spcPct val="100000"/>
              </a:lnSpc>
              <a:spcBef>
                <a:spcPts val="0"/>
              </a:spcBef>
              <a:spcAft>
                <a:spcPts val="0"/>
              </a:spcAft>
              <a:buClr>
                <a:schemeClr val="dk1"/>
              </a:buClr>
              <a:buSzPts val="1100"/>
              <a:buFont typeface="Arial"/>
              <a:buNone/>
            </a:pPr>
            <a:endParaRPr lang="es-ES" dirty="0">
              <a:solidFill>
                <a:schemeClr val="tx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p:nvPr/>
        </p:nvSpPr>
        <p:spPr>
          <a:xfrm rot="3579903" flipH="1">
            <a:off x="603286" y="287287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txBox="1">
            <a:spLocks noGrp="1"/>
          </p:cNvSpPr>
          <p:nvPr>
            <p:ph type="ctrTitle" idx="5"/>
          </p:nvPr>
        </p:nvSpPr>
        <p:spPr>
          <a:xfrm>
            <a:off x="3798277" y="775684"/>
            <a:ext cx="5029200" cy="41055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200" dirty="0">
                <a:solidFill>
                  <a:schemeClr val="tx1"/>
                </a:solidFill>
                <a:latin typeface="Times New Roman" panose="02020603050405020304" pitchFamily="18" charset="0"/>
                <a:cs typeface="Times New Roman" panose="02020603050405020304" pitchFamily="18" charset="0"/>
              </a:rPr>
              <a:t>Las palabras riman cuando terminan con el mismo sonido. Por ejemplo, la palabra gato rima con la palabra pato, porque ambas terminan con el sonido "ato." Gato también rima con plato, zapato y pato. Las rimas ayudan a los niños a prestar atención a cómo suenan las palabras. Los arrullos son como envolturas de melodías y sonidos amorosos que comienzan desde antes de nacer, en el vientre, y que pueden estar presentes en diversos momentos para descansar, soñar, calmar, amamantar, acunar y consentir, en el cálido encuentro con la primera infancia.</a:t>
            </a:r>
            <a:br>
              <a:rPr lang="es-ES" sz="1200" dirty="0">
                <a:solidFill>
                  <a:schemeClr val="tx1"/>
                </a:solidFill>
                <a:latin typeface="Times New Roman" panose="02020603050405020304" pitchFamily="18" charset="0"/>
                <a:cs typeface="Times New Roman" panose="02020603050405020304" pitchFamily="18" charset="0"/>
              </a:rPr>
            </a:br>
            <a:br>
              <a:rPr lang="es-ES" sz="1200" dirty="0">
                <a:solidFill>
                  <a:schemeClr val="tx1"/>
                </a:solidFill>
                <a:latin typeface="Times New Roman" panose="02020603050405020304" pitchFamily="18" charset="0"/>
                <a:cs typeface="Times New Roman" panose="02020603050405020304" pitchFamily="18" charset="0"/>
              </a:rPr>
            </a:br>
            <a:r>
              <a:rPr lang="es-ES" sz="1200" dirty="0">
                <a:solidFill>
                  <a:schemeClr val="tx1"/>
                </a:solidFill>
                <a:latin typeface="Times New Roman" panose="02020603050405020304" pitchFamily="18" charset="0"/>
                <a:cs typeface="Times New Roman" panose="02020603050405020304" pitchFamily="18" charset="0"/>
                <a:hlinkClick r:id="rId3"/>
              </a:rPr>
              <a:t>https://www.youtube.com/watch?v=hqq8HfTrpvg</a:t>
            </a:r>
            <a:br>
              <a:rPr lang="es-ES" sz="1200" dirty="0">
                <a:solidFill>
                  <a:schemeClr val="tx1"/>
                </a:solidFill>
                <a:latin typeface="Times New Roman" panose="02020603050405020304" pitchFamily="18" charset="0"/>
                <a:cs typeface="Times New Roman" panose="02020603050405020304" pitchFamily="18" charset="0"/>
              </a:rPr>
            </a:br>
            <a:r>
              <a:rPr lang="es-ES" sz="1200" dirty="0">
                <a:solidFill>
                  <a:schemeClr val="tx1"/>
                </a:solidFill>
                <a:latin typeface="Times New Roman" panose="02020603050405020304" pitchFamily="18" charset="0"/>
                <a:cs typeface="Times New Roman" panose="02020603050405020304" pitchFamily="18" charset="0"/>
                <a:hlinkClick r:id="rId4"/>
              </a:rPr>
              <a:t>https://www.youtube.com/watch?v=BtCvAgTAAFI</a:t>
            </a:r>
            <a:br>
              <a:rPr lang="es-ES" sz="1200" dirty="0">
                <a:solidFill>
                  <a:schemeClr val="tx1"/>
                </a:solidFill>
                <a:latin typeface="Times New Roman" panose="02020603050405020304" pitchFamily="18" charset="0"/>
                <a:cs typeface="Times New Roman" panose="02020603050405020304" pitchFamily="18" charset="0"/>
              </a:rPr>
            </a:br>
            <a:r>
              <a:rPr lang="es-ES" sz="1200" dirty="0">
                <a:solidFill>
                  <a:schemeClr val="tx1"/>
                </a:solidFill>
                <a:latin typeface="Times New Roman" panose="02020603050405020304" pitchFamily="18" charset="0"/>
                <a:cs typeface="Times New Roman" panose="02020603050405020304" pitchFamily="18" charset="0"/>
                <a:hlinkClick r:id="rId5"/>
              </a:rPr>
              <a:t>https://www.youtube.com/watch?v=os4AdOvtHRA</a:t>
            </a:r>
            <a:br>
              <a:rPr lang="es-ES" sz="1200" dirty="0">
                <a:solidFill>
                  <a:schemeClr val="tx1"/>
                </a:solidFill>
                <a:latin typeface="Times New Roman" panose="02020603050405020304" pitchFamily="18" charset="0"/>
                <a:cs typeface="Times New Roman" panose="02020603050405020304" pitchFamily="18" charset="0"/>
              </a:rPr>
            </a:br>
            <a:r>
              <a:rPr lang="es-ES" sz="1200" dirty="0">
                <a:solidFill>
                  <a:schemeClr val="tx1"/>
                </a:solidFill>
                <a:latin typeface="Times New Roman" panose="02020603050405020304" pitchFamily="18" charset="0"/>
                <a:cs typeface="Times New Roman" panose="02020603050405020304" pitchFamily="18" charset="0"/>
              </a:rPr>
              <a:t>https://www.youtube.com/watch?v=H3YFEwQoAjs</a:t>
            </a: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br>
              <a:rPr lang="es-ES" sz="1200" dirty="0">
                <a:latin typeface="Times New Roman" panose="02020603050405020304" pitchFamily="18" charset="0"/>
                <a:cs typeface="Times New Roman" panose="02020603050405020304" pitchFamily="18" charset="0"/>
              </a:rPr>
            </a:br>
            <a:endParaRPr sz="1200" dirty="0">
              <a:latin typeface="Times New Roman" panose="02020603050405020304" pitchFamily="18" charset="0"/>
              <a:cs typeface="Times New Roman" panose="02020603050405020304" pitchFamily="18" charset="0"/>
            </a:endParaRPr>
          </a:p>
        </p:txBody>
      </p:sp>
      <p:sp>
        <p:nvSpPr>
          <p:cNvPr id="375" name="Google Shape;375;p30"/>
          <p:cNvSpPr txBox="1">
            <a:spLocks noGrp="1"/>
          </p:cNvSpPr>
          <p:nvPr>
            <p:ph type="ctrTitle" idx="9"/>
          </p:nvPr>
        </p:nvSpPr>
        <p:spPr>
          <a:xfrm>
            <a:off x="539500" y="713225"/>
            <a:ext cx="53277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Rima y arrullos</a:t>
            </a:r>
            <a:endParaRPr dirty="0"/>
          </a:p>
        </p:txBody>
      </p:sp>
      <p:sp>
        <p:nvSpPr>
          <p:cNvPr id="376" name="Google Shape;376;p30"/>
          <p:cNvSpPr/>
          <p:nvPr/>
        </p:nvSpPr>
        <p:spPr>
          <a:xfrm rot="3579903" flipH="1">
            <a:off x="1737862" y="2776295"/>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rot="3579903" flipH="1">
            <a:off x="1618359" y="2014500"/>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rot="3579903" flipH="1">
            <a:off x="972582" y="166492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rot="3579903" flipH="1">
            <a:off x="1501575" y="1929673"/>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rot="3579903" flipH="1">
            <a:off x="2073292" y="2636767"/>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rot="3579903" flipH="1">
            <a:off x="1836855" y="3295808"/>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rot="3579903" flipH="1">
            <a:off x="229092" y="1579176"/>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rot="3579903" flipH="1">
            <a:off x="483782" y="1221379"/>
            <a:ext cx="671509" cy="2283688"/>
          </a:xfrm>
          <a:custGeom>
            <a:avLst/>
            <a:gdLst/>
            <a:ahLst/>
            <a:cxnLst/>
            <a:rect l="l" t="t" r="r" b="b"/>
            <a:pathLst>
              <a:path w="42971" h="146137" extrusionOk="0">
                <a:moveTo>
                  <a:pt x="13252" y="36724"/>
                </a:moveTo>
                <a:lnTo>
                  <a:pt x="14387" y="36913"/>
                </a:lnTo>
                <a:lnTo>
                  <a:pt x="15334" y="37103"/>
                </a:lnTo>
                <a:lnTo>
                  <a:pt x="16091" y="37670"/>
                </a:lnTo>
                <a:lnTo>
                  <a:pt x="16848" y="38238"/>
                </a:lnTo>
                <a:lnTo>
                  <a:pt x="17416" y="38996"/>
                </a:lnTo>
                <a:lnTo>
                  <a:pt x="17984" y="39753"/>
                </a:lnTo>
                <a:lnTo>
                  <a:pt x="18173" y="40699"/>
                </a:lnTo>
                <a:lnTo>
                  <a:pt x="18363" y="41646"/>
                </a:lnTo>
                <a:lnTo>
                  <a:pt x="18363" y="77044"/>
                </a:lnTo>
                <a:lnTo>
                  <a:pt x="8330" y="77044"/>
                </a:lnTo>
                <a:lnTo>
                  <a:pt x="8330" y="41646"/>
                </a:lnTo>
                <a:lnTo>
                  <a:pt x="8519" y="40699"/>
                </a:lnTo>
                <a:lnTo>
                  <a:pt x="8709" y="39753"/>
                </a:lnTo>
                <a:lnTo>
                  <a:pt x="9276" y="38996"/>
                </a:lnTo>
                <a:lnTo>
                  <a:pt x="9844" y="38238"/>
                </a:lnTo>
                <a:lnTo>
                  <a:pt x="10602" y="37670"/>
                </a:lnTo>
                <a:lnTo>
                  <a:pt x="11359" y="37103"/>
                </a:lnTo>
                <a:lnTo>
                  <a:pt x="12305" y="36913"/>
                </a:lnTo>
                <a:lnTo>
                  <a:pt x="13252" y="36724"/>
                </a:lnTo>
                <a:close/>
                <a:moveTo>
                  <a:pt x="18363" y="82344"/>
                </a:moveTo>
                <a:lnTo>
                  <a:pt x="18363" y="88970"/>
                </a:lnTo>
                <a:lnTo>
                  <a:pt x="8330" y="88970"/>
                </a:lnTo>
                <a:lnTo>
                  <a:pt x="8330" y="82344"/>
                </a:lnTo>
                <a:close/>
                <a:moveTo>
                  <a:pt x="27449" y="82344"/>
                </a:moveTo>
                <a:lnTo>
                  <a:pt x="27449" y="88970"/>
                </a:lnTo>
                <a:lnTo>
                  <a:pt x="21202" y="88970"/>
                </a:lnTo>
                <a:lnTo>
                  <a:pt x="21202" y="82344"/>
                </a:lnTo>
                <a:close/>
                <a:moveTo>
                  <a:pt x="18363" y="94081"/>
                </a:moveTo>
                <a:lnTo>
                  <a:pt x="18363" y="100895"/>
                </a:lnTo>
                <a:lnTo>
                  <a:pt x="8330" y="100895"/>
                </a:lnTo>
                <a:lnTo>
                  <a:pt x="8330" y="94081"/>
                </a:lnTo>
                <a:close/>
                <a:moveTo>
                  <a:pt x="27449" y="94081"/>
                </a:moveTo>
                <a:lnTo>
                  <a:pt x="27449" y="100895"/>
                </a:lnTo>
                <a:lnTo>
                  <a:pt x="21202" y="100895"/>
                </a:lnTo>
                <a:lnTo>
                  <a:pt x="21202" y="94081"/>
                </a:lnTo>
                <a:close/>
                <a:moveTo>
                  <a:pt x="27449" y="106006"/>
                </a:moveTo>
                <a:lnTo>
                  <a:pt x="27449" y="123232"/>
                </a:lnTo>
                <a:lnTo>
                  <a:pt x="27260" y="124557"/>
                </a:lnTo>
                <a:lnTo>
                  <a:pt x="27070" y="126071"/>
                </a:lnTo>
                <a:lnTo>
                  <a:pt x="26502" y="127396"/>
                </a:lnTo>
                <a:lnTo>
                  <a:pt x="25745" y="128722"/>
                </a:lnTo>
                <a:lnTo>
                  <a:pt x="24799" y="129668"/>
                </a:lnTo>
                <a:lnTo>
                  <a:pt x="23663" y="130615"/>
                </a:lnTo>
                <a:lnTo>
                  <a:pt x="22527" y="131561"/>
                </a:lnTo>
                <a:lnTo>
                  <a:pt x="21202" y="132129"/>
                </a:lnTo>
                <a:lnTo>
                  <a:pt x="21202" y="106006"/>
                </a:lnTo>
                <a:close/>
                <a:moveTo>
                  <a:pt x="18363" y="106006"/>
                </a:moveTo>
                <a:lnTo>
                  <a:pt x="18363" y="132697"/>
                </a:lnTo>
                <a:lnTo>
                  <a:pt x="17984" y="132697"/>
                </a:lnTo>
                <a:lnTo>
                  <a:pt x="15902" y="132507"/>
                </a:lnTo>
                <a:lnTo>
                  <a:pt x="14198" y="131940"/>
                </a:lnTo>
                <a:lnTo>
                  <a:pt x="12494" y="130993"/>
                </a:lnTo>
                <a:lnTo>
                  <a:pt x="11169" y="129857"/>
                </a:lnTo>
                <a:lnTo>
                  <a:pt x="10034" y="128532"/>
                </a:lnTo>
                <a:lnTo>
                  <a:pt x="9087" y="126829"/>
                </a:lnTo>
                <a:lnTo>
                  <a:pt x="8519" y="125125"/>
                </a:lnTo>
                <a:lnTo>
                  <a:pt x="8330" y="123232"/>
                </a:lnTo>
                <a:lnTo>
                  <a:pt x="8330" y="106006"/>
                </a:lnTo>
                <a:close/>
                <a:moveTo>
                  <a:pt x="15902" y="1"/>
                </a:moveTo>
                <a:lnTo>
                  <a:pt x="17038" y="2083"/>
                </a:lnTo>
                <a:lnTo>
                  <a:pt x="19498" y="7194"/>
                </a:lnTo>
                <a:lnTo>
                  <a:pt x="21013" y="10412"/>
                </a:lnTo>
                <a:lnTo>
                  <a:pt x="22338" y="13819"/>
                </a:lnTo>
                <a:lnTo>
                  <a:pt x="23474" y="17037"/>
                </a:lnTo>
                <a:lnTo>
                  <a:pt x="24231" y="20066"/>
                </a:lnTo>
                <a:lnTo>
                  <a:pt x="24609" y="23095"/>
                </a:lnTo>
                <a:lnTo>
                  <a:pt x="25177" y="27638"/>
                </a:lnTo>
                <a:lnTo>
                  <a:pt x="25934" y="39942"/>
                </a:lnTo>
                <a:lnTo>
                  <a:pt x="27449" y="66633"/>
                </a:lnTo>
                <a:lnTo>
                  <a:pt x="27449" y="77044"/>
                </a:lnTo>
                <a:lnTo>
                  <a:pt x="21202" y="77044"/>
                </a:lnTo>
                <a:lnTo>
                  <a:pt x="21202" y="41646"/>
                </a:lnTo>
                <a:lnTo>
                  <a:pt x="21013" y="40131"/>
                </a:lnTo>
                <a:lnTo>
                  <a:pt x="20634" y="38617"/>
                </a:lnTo>
                <a:lnTo>
                  <a:pt x="19877" y="37292"/>
                </a:lnTo>
                <a:lnTo>
                  <a:pt x="18931" y="36156"/>
                </a:lnTo>
                <a:lnTo>
                  <a:pt x="17795" y="35210"/>
                </a:lnTo>
                <a:lnTo>
                  <a:pt x="16470" y="34452"/>
                </a:lnTo>
                <a:lnTo>
                  <a:pt x="14955" y="34074"/>
                </a:lnTo>
                <a:lnTo>
                  <a:pt x="13252" y="33885"/>
                </a:lnTo>
                <a:lnTo>
                  <a:pt x="11737" y="34074"/>
                </a:lnTo>
                <a:lnTo>
                  <a:pt x="10223" y="34452"/>
                </a:lnTo>
                <a:lnTo>
                  <a:pt x="8898" y="35210"/>
                </a:lnTo>
                <a:lnTo>
                  <a:pt x="7762" y="36156"/>
                </a:lnTo>
                <a:lnTo>
                  <a:pt x="6816" y="37292"/>
                </a:lnTo>
                <a:lnTo>
                  <a:pt x="6058" y="38617"/>
                </a:lnTo>
                <a:lnTo>
                  <a:pt x="5680" y="40131"/>
                </a:lnTo>
                <a:lnTo>
                  <a:pt x="5491" y="41646"/>
                </a:lnTo>
                <a:lnTo>
                  <a:pt x="5491" y="77044"/>
                </a:lnTo>
                <a:lnTo>
                  <a:pt x="2651" y="77044"/>
                </a:lnTo>
                <a:lnTo>
                  <a:pt x="1705" y="77423"/>
                </a:lnTo>
                <a:lnTo>
                  <a:pt x="758" y="77801"/>
                </a:lnTo>
                <a:lnTo>
                  <a:pt x="190" y="78748"/>
                </a:lnTo>
                <a:lnTo>
                  <a:pt x="1" y="79694"/>
                </a:lnTo>
                <a:lnTo>
                  <a:pt x="190" y="80641"/>
                </a:lnTo>
                <a:lnTo>
                  <a:pt x="758" y="81587"/>
                </a:lnTo>
                <a:lnTo>
                  <a:pt x="1705" y="81966"/>
                </a:lnTo>
                <a:lnTo>
                  <a:pt x="2651" y="82344"/>
                </a:lnTo>
                <a:lnTo>
                  <a:pt x="5491" y="82344"/>
                </a:lnTo>
                <a:lnTo>
                  <a:pt x="5491" y="88970"/>
                </a:lnTo>
                <a:lnTo>
                  <a:pt x="2651" y="88970"/>
                </a:lnTo>
                <a:lnTo>
                  <a:pt x="1705" y="89159"/>
                </a:lnTo>
                <a:lnTo>
                  <a:pt x="758" y="89727"/>
                </a:lnTo>
                <a:lnTo>
                  <a:pt x="190" y="90484"/>
                </a:lnTo>
                <a:lnTo>
                  <a:pt x="1" y="91620"/>
                </a:lnTo>
                <a:lnTo>
                  <a:pt x="190" y="92566"/>
                </a:lnTo>
                <a:lnTo>
                  <a:pt x="758" y="93323"/>
                </a:lnTo>
                <a:lnTo>
                  <a:pt x="1705" y="93891"/>
                </a:lnTo>
                <a:lnTo>
                  <a:pt x="2651" y="94081"/>
                </a:lnTo>
                <a:lnTo>
                  <a:pt x="5491" y="94081"/>
                </a:lnTo>
                <a:lnTo>
                  <a:pt x="5491" y="100895"/>
                </a:lnTo>
                <a:lnTo>
                  <a:pt x="2651" y="100895"/>
                </a:lnTo>
                <a:lnTo>
                  <a:pt x="1705" y="101084"/>
                </a:lnTo>
                <a:lnTo>
                  <a:pt x="758" y="101652"/>
                </a:lnTo>
                <a:lnTo>
                  <a:pt x="190" y="102410"/>
                </a:lnTo>
                <a:lnTo>
                  <a:pt x="1" y="103545"/>
                </a:lnTo>
                <a:lnTo>
                  <a:pt x="190" y="104492"/>
                </a:lnTo>
                <a:lnTo>
                  <a:pt x="758" y="105249"/>
                </a:lnTo>
                <a:lnTo>
                  <a:pt x="1705" y="105817"/>
                </a:lnTo>
                <a:lnTo>
                  <a:pt x="2651" y="106006"/>
                </a:lnTo>
                <a:lnTo>
                  <a:pt x="5491" y="106006"/>
                </a:lnTo>
                <a:lnTo>
                  <a:pt x="5491" y="123232"/>
                </a:lnTo>
                <a:lnTo>
                  <a:pt x="5491" y="124368"/>
                </a:lnTo>
                <a:lnTo>
                  <a:pt x="5680" y="125693"/>
                </a:lnTo>
                <a:lnTo>
                  <a:pt x="6058" y="126829"/>
                </a:lnTo>
                <a:lnTo>
                  <a:pt x="6437" y="127964"/>
                </a:lnTo>
                <a:lnTo>
                  <a:pt x="7005" y="129100"/>
                </a:lnTo>
                <a:lnTo>
                  <a:pt x="7573" y="130047"/>
                </a:lnTo>
                <a:lnTo>
                  <a:pt x="8330" y="130993"/>
                </a:lnTo>
                <a:lnTo>
                  <a:pt x="9087" y="131940"/>
                </a:lnTo>
                <a:lnTo>
                  <a:pt x="10034" y="132697"/>
                </a:lnTo>
                <a:lnTo>
                  <a:pt x="10980" y="133454"/>
                </a:lnTo>
                <a:lnTo>
                  <a:pt x="11927" y="134022"/>
                </a:lnTo>
                <a:lnTo>
                  <a:pt x="13062" y="134590"/>
                </a:lnTo>
                <a:lnTo>
                  <a:pt x="14198" y="134968"/>
                </a:lnTo>
                <a:lnTo>
                  <a:pt x="15334" y="135347"/>
                </a:lnTo>
                <a:lnTo>
                  <a:pt x="16659" y="135536"/>
                </a:lnTo>
                <a:lnTo>
                  <a:pt x="18363" y="135536"/>
                </a:lnTo>
                <a:lnTo>
                  <a:pt x="18363" y="141594"/>
                </a:lnTo>
                <a:lnTo>
                  <a:pt x="17227" y="141594"/>
                </a:lnTo>
                <a:lnTo>
                  <a:pt x="16280" y="141783"/>
                </a:lnTo>
                <a:lnTo>
                  <a:pt x="15712" y="142351"/>
                </a:lnTo>
                <a:lnTo>
                  <a:pt x="15145" y="143108"/>
                </a:lnTo>
                <a:lnTo>
                  <a:pt x="14955" y="143865"/>
                </a:lnTo>
                <a:lnTo>
                  <a:pt x="15145" y="144812"/>
                </a:lnTo>
                <a:lnTo>
                  <a:pt x="15712" y="145569"/>
                </a:lnTo>
                <a:lnTo>
                  <a:pt x="16280" y="145947"/>
                </a:lnTo>
                <a:lnTo>
                  <a:pt x="17227" y="146137"/>
                </a:lnTo>
                <a:lnTo>
                  <a:pt x="22338" y="146137"/>
                </a:lnTo>
                <a:lnTo>
                  <a:pt x="23284" y="145947"/>
                </a:lnTo>
                <a:lnTo>
                  <a:pt x="24041" y="145569"/>
                </a:lnTo>
                <a:lnTo>
                  <a:pt x="24609" y="144812"/>
                </a:lnTo>
                <a:lnTo>
                  <a:pt x="24609" y="143865"/>
                </a:lnTo>
                <a:lnTo>
                  <a:pt x="24609" y="143108"/>
                </a:lnTo>
                <a:lnTo>
                  <a:pt x="24041" y="142351"/>
                </a:lnTo>
                <a:lnTo>
                  <a:pt x="23284" y="141783"/>
                </a:lnTo>
                <a:lnTo>
                  <a:pt x="22338" y="141594"/>
                </a:lnTo>
                <a:lnTo>
                  <a:pt x="21202" y="141594"/>
                </a:lnTo>
                <a:lnTo>
                  <a:pt x="21202" y="135158"/>
                </a:lnTo>
                <a:lnTo>
                  <a:pt x="23095" y="134400"/>
                </a:lnTo>
                <a:lnTo>
                  <a:pt x="24799" y="133454"/>
                </a:lnTo>
                <a:lnTo>
                  <a:pt x="26313" y="132129"/>
                </a:lnTo>
                <a:lnTo>
                  <a:pt x="27827" y="130804"/>
                </a:lnTo>
                <a:lnTo>
                  <a:pt x="28774" y="129100"/>
                </a:lnTo>
                <a:lnTo>
                  <a:pt x="29720" y="127207"/>
                </a:lnTo>
                <a:lnTo>
                  <a:pt x="30099" y="125314"/>
                </a:lnTo>
                <a:lnTo>
                  <a:pt x="30288" y="123232"/>
                </a:lnTo>
                <a:lnTo>
                  <a:pt x="30288" y="106006"/>
                </a:lnTo>
                <a:lnTo>
                  <a:pt x="32370" y="106006"/>
                </a:lnTo>
                <a:lnTo>
                  <a:pt x="33128" y="105817"/>
                </a:lnTo>
                <a:lnTo>
                  <a:pt x="33885" y="105438"/>
                </a:lnTo>
                <a:lnTo>
                  <a:pt x="34453" y="104870"/>
                </a:lnTo>
                <a:lnTo>
                  <a:pt x="34831" y="104302"/>
                </a:lnTo>
                <a:lnTo>
                  <a:pt x="37103" y="104302"/>
                </a:lnTo>
                <a:lnTo>
                  <a:pt x="37481" y="105060"/>
                </a:lnTo>
                <a:lnTo>
                  <a:pt x="38049" y="105817"/>
                </a:lnTo>
                <a:lnTo>
                  <a:pt x="38996" y="106385"/>
                </a:lnTo>
                <a:lnTo>
                  <a:pt x="40510" y="106385"/>
                </a:lnTo>
                <a:lnTo>
                  <a:pt x="41078" y="106195"/>
                </a:lnTo>
                <a:lnTo>
                  <a:pt x="42025" y="105628"/>
                </a:lnTo>
                <a:lnTo>
                  <a:pt x="42782" y="104681"/>
                </a:lnTo>
                <a:lnTo>
                  <a:pt x="42971" y="104113"/>
                </a:lnTo>
                <a:lnTo>
                  <a:pt x="42971" y="103545"/>
                </a:lnTo>
                <a:lnTo>
                  <a:pt x="42971" y="102788"/>
                </a:lnTo>
                <a:lnTo>
                  <a:pt x="42782" y="102220"/>
                </a:lnTo>
                <a:lnTo>
                  <a:pt x="42025" y="101274"/>
                </a:lnTo>
                <a:lnTo>
                  <a:pt x="41078" y="100706"/>
                </a:lnTo>
                <a:lnTo>
                  <a:pt x="40510" y="100517"/>
                </a:lnTo>
                <a:lnTo>
                  <a:pt x="39942" y="100517"/>
                </a:lnTo>
                <a:lnTo>
                  <a:pt x="38996" y="100706"/>
                </a:lnTo>
                <a:lnTo>
                  <a:pt x="38049" y="101084"/>
                </a:lnTo>
                <a:lnTo>
                  <a:pt x="37481" y="101842"/>
                </a:lnTo>
                <a:lnTo>
                  <a:pt x="37103" y="102599"/>
                </a:lnTo>
                <a:lnTo>
                  <a:pt x="34831" y="102599"/>
                </a:lnTo>
                <a:lnTo>
                  <a:pt x="34453" y="102031"/>
                </a:lnTo>
                <a:lnTo>
                  <a:pt x="33885" y="101463"/>
                </a:lnTo>
                <a:lnTo>
                  <a:pt x="33128" y="101084"/>
                </a:lnTo>
                <a:lnTo>
                  <a:pt x="32370" y="100895"/>
                </a:lnTo>
                <a:lnTo>
                  <a:pt x="30288" y="100895"/>
                </a:lnTo>
                <a:lnTo>
                  <a:pt x="30288" y="94081"/>
                </a:lnTo>
                <a:lnTo>
                  <a:pt x="33128" y="94081"/>
                </a:lnTo>
                <a:lnTo>
                  <a:pt x="33885" y="93702"/>
                </a:lnTo>
                <a:lnTo>
                  <a:pt x="34453" y="93134"/>
                </a:lnTo>
                <a:lnTo>
                  <a:pt x="34831" y="92377"/>
                </a:lnTo>
                <a:lnTo>
                  <a:pt x="37103" y="92377"/>
                </a:lnTo>
                <a:lnTo>
                  <a:pt x="37481" y="93323"/>
                </a:lnTo>
                <a:lnTo>
                  <a:pt x="38049" y="93891"/>
                </a:lnTo>
                <a:lnTo>
                  <a:pt x="38996" y="94459"/>
                </a:lnTo>
                <a:lnTo>
                  <a:pt x="39942" y="94648"/>
                </a:lnTo>
                <a:lnTo>
                  <a:pt x="40510" y="94459"/>
                </a:lnTo>
                <a:lnTo>
                  <a:pt x="41078" y="94270"/>
                </a:lnTo>
                <a:lnTo>
                  <a:pt x="42025" y="93702"/>
                </a:lnTo>
                <a:lnTo>
                  <a:pt x="42782" y="92755"/>
                </a:lnTo>
                <a:lnTo>
                  <a:pt x="42971" y="92188"/>
                </a:lnTo>
                <a:lnTo>
                  <a:pt x="42971" y="91620"/>
                </a:lnTo>
                <a:lnTo>
                  <a:pt x="42971" y="91052"/>
                </a:lnTo>
                <a:lnTo>
                  <a:pt x="42782" y="90484"/>
                </a:lnTo>
                <a:lnTo>
                  <a:pt x="42025" y="89537"/>
                </a:lnTo>
                <a:lnTo>
                  <a:pt x="41078" y="88780"/>
                </a:lnTo>
                <a:lnTo>
                  <a:pt x="40510" y="88591"/>
                </a:lnTo>
                <a:lnTo>
                  <a:pt x="39942" y="88591"/>
                </a:lnTo>
                <a:lnTo>
                  <a:pt x="38996" y="88780"/>
                </a:lnTo>
                <a:lnTo>
                  <a:pt x="38049" y="89159"/>
                </a:lnTo>
                <a:lnTo>
                  <a:pt x="37481" y="89916"/>
                </a:lnTo>
                <a:lnTo>
                  <a:pt x="37103" y="90673"/>
                </a:lnTo>
                <a:lnTo>
                  <a:pt x="34831" y="90673"/>
                </a:lnTo>
                <a:lnTo>
                  <a:pt x="34453" y="90105"/>
                </a:lnTo>
                <a:lnTo>
                  <a:pt x="33885" y="89537"/>
                </a:lnTo>
                <a:lnTo>
                  <a:pt x="33128" y="89159"/>
                </a:lnTo>
                <a:lnTo>
                  <a:pt x="32370" y="88970"/>
                </a:lnTo>
                <a:lnTo>
                  <a:pt x="30288" y="88970"/>
                </a:lnTo>
                <a:lnTo>
                  <a:pt x="30288" y="82344"/>
                </a:lnTo>
                <a:lnTo>
                  <a:pt x="32370" y="82344"/>
                </a:lnTo>
                <a:lnTo>
                  <a:pt x="33128" y="82155"/>
                </a:lnTo>
                <a:lnTo>
                  <a:pt x="33885" y="81776"/>
                </a:lnTo>
                <a:lnTo>
                  <a:pt x="34453" y="81208"/>
                </a:lnTo>
                <a:lnTo>
                  <a:pt x="34831" y="80451"/>
                </a:lnTo>
                <a:lnTo>
                  <a:pt x="37103" y="80451"/>
                </a:lnTo>
                <a:lnTo>
                  <a:pt x="37481" y="81398"/>
                </a:lnTo>
                <a:lnTo>
                  <a:pt x="38049" y="82155"/>
                </a:lnTo>
                <a:lnTo>
                  <a:pt x="38996" y="82533"/>
                </a:lnTo>
                <a:lnTo>
                  <a:pt x="39942" y="82723"/>
                </a:lnTo>
                <a:lnTo>
                  <a:pt x="40510" y="82723"/>
                </a:lnTo>
                <a:lnTo>
                  <a:pt x="41078" y="82533"/>
                </a:lnTo>
                <a:lnTo>
                  <a:pt x="42025" y="81776"/>
                </a:lnTo>
                <a:lnTo>
                  <a:pt x="42782" y="80830"/>
                </a:lnTo>
                <a:lnTo>
                  <a:pt x="42971" y="80262"/>
                </a:lnTo>
                <a:lnTo>
                  <a:pt x="42971" y="79694"/>
                </a:lnTo>
                <a:lnTo>
                  <a:pt x="42971" y="79126"/>
                </a:lnTo>
                <a:lnTo>
                  <a:pt x="42782" y="78558"/>
                </a:lnTo>
                <a:lnTo>
                  <a:pt x="42025" y="77612"/>
                </a:lnTo>
                <a:lnTo>
                  <a:pt x="41078" y="76855"/>
                </a:lnTo>
                <a:lnTo>
                  <a:pt x="40510" y="76665"/>
                </a:lnTo>
                <a:lnTo>
                  <a:pt x="39942" y="76665"/>
                </a:lnTo>
                <a:lnTo>
                  <a:pt x="38996" y="76855"/>
                </a:lnTo>
                <a:lnTo>
                  <a:pt x="38049" y="77233"/>
                </a:lnTo>
                <a:lnTo>
                  <a:pt x="37481" y="77990"/>
                </a:lnTo>
                <a:lnTo>
                  <a:pt x="37103" y="78937"/>
                </a:lnTo>
                <a:lnTo>
                  <a:pt x="34831" y="78937"/>
                </a:lnTo>
                <a:lnTo>
                  <a:pt x="34453" y="78180"/>
                </a:lnTo>
                <a:lnTo>
                  <a:pt x="33885" y="77612"/>
                </a:lnTo>
                <a:lnTo>
                  <a:pt x="33128" y="77233"/>
                </a:lnTo>
                <a:lnTo>
                  <a:pt x="32370" y="77044"/>
                </a:lnTo>
                <a:lnTo>
                  <a:pt x="30288" y="77044"/>
                </a:lnTo>
                <a:lnTo>
                  <a:pt x="30288" y="66633"/>
                </a:lnTo>
                <a:lnTo>
                  <a:pt x="31803" y="39942"/>
                </a:lnTo>
                <a:lnTo>
                  <a:pt x="32749" y="27638"/>
                </a:lnTo>
                <a:lnTo>
                  <a:pt x="33128" y="23095"/>
                </a:lnTo>
                <a:lnTo>
                  <a:pt x="33506" y="20066"/>
                </a:lnTo>
                <a:lnTo>
                  <a:pt x="34263" y="17037"/>
                </a:lnTo>
                <a:lnTo>
                  <a:pt x="35399" y="13819"/>
                </a:lnTo>
                <a:lnTo>
                  <a:pt x="36724" y="10412"/>
                </a:lnTo>
                <a:lnTo>
                  <a:pt x="38239" y="7194"/>
                </a:lnTo>
                <a:lnTo>
                  <a:pt x="40889" y="2083"/>
                </a:lnTo>
                <a:lnTo>
                  <a:pt x="420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2"/>
          <p:cNvSpPr txBox="1">
            <a:spLocks noGrp="1"/>
          </p:cNvSpPr>
          <p:nvPr>
            <p:ph type="ctrTitle"/>
          </p:nvPr>
        </p:nvSpPr>
        <p:spPr>
          <a:xfrm>
            <a:off x="539500" y="713225"/>
            <a:ext cx="45312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Digitales</a:t>
            </a:r>
            <a:endParaRPr dirty="0"/>
          </a:p>
        </p:txBody>
      </p:sp>
      <p:sp>
        <p:nvSpPr>
          <p:cNvPr id="423" name="Google Shape;423;p32"/>
          <p:cNvSpPr txBox="1">
            <a:spLocks noGrp="1"/>
          </p:cNvSpPr>
          <p:nvPr>
            <p:ph type="body" idx="1"/>
          </p:nvPr>
        </p:nvSpPr>
        <p:spPr>
          <a:xfrm>
            <a:off x="539500" y="1251725"/>
            <a:ext cx="8064900" cy="2455975"/>
          </a:xfrm>
          <a:prstGeom prst="rect">
            <a:avLst/>
          </a:prstGeom>
        </p:spPr>
        <p:txBody>
          <a:bodyPr spcFirstLastPara="1" wrap="square" lIns="228600" tIns="228600" rIns="228600" bIns="228600" anchor="t" anchorCtr="0">
            <a:noAutofit/>
          </a:bodyPr>
          <a:lstStyle/>
          <a:p>
            <a:pPr marL="0" lvl="0" indent="0" algn="l" rtl="0">
              <a:spcBef>
                <a:spcPts val="0"/>
              </a:spcBef>
              <a:spcAft>
                <a:spcPts val="0"/>
              </a:spcAft>
              <a:buNone/>
            </a:pPr>
            <a:r>
              <a:rPr lang="es-ES" dirty="0"/>
              <a:t>Los juegos de palmas son juegos tradicionales, intergeneracionales, para los que no hace falta ningún material, solo cantar y usar las manos. ... Para todos los juegos de palmas te hace falta una pareja, o sino una mesa o una pared, y en alguno de los juegos puedes jugar con varios amigos a la vez.</a:t>
            </a:r>
          </a:p>
          <a:p>
            <a:pPr marL="0" lvl="0" indent="0" algn="l" rtl="0">
              <a:spcBef>
                <a:spcPts val="0"/>
              </a:spcBef>
              <a:spcAft>
                <a:spcPts val="0"/>
              </a:spcAft>
              <a:buNone/>
            </a:pP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MX" dirty="0">
                <a:hlinkClick r:id="rId3"/>
              </a:rPr>
              <a:t>https://www.youtube.com/watch?v=d0kWSk3aR-g</a:t>
            </a:r>
            <a:endParaRPr lang="es-ES" dirty="0"/>
          </a:p>
          <a:p>
            <a:pPr marL="0" lvl="0" indent="0" algn="l" rtl="0">
              <a:spcBef>
                <a:spcPts val="0"/>
              </a:spcBef>
              <a:spcAft>
                <a:spcPts val="0"/>
              </a:spcAft>
              <a:buNone/>
            </a:pPr>
            <a:r>
              <a:rPr lang="es-MX" dirty="0">
                <a:hlinkClick r:id="rId4"/>
              </a:rPr>
              <a:t>https://www.youtube.com/watch?v=BfwzISgfU4o</a:t>
            </a:r>
            <a:endParaRPr lang="es-ES" dirty="0"/>
          </a:p>
          <a:p>
            <a:pPr marL="0" lvl="0" indent="0" algn="l" rtl="0">
              <a:spcBef>
                <a:spcPts val="0"/>
              </a:spcBef>
              <a:spcAft>
                <a:spcPts val="0"/>
              </a:spcAft>
              <a:buNone/>
            </a:pPr>
            <a:r>
              <a:rPr lang="es-MX" dirty="0"/>
              <a:t>https://www.youtube.com/watch?v=DPA-7BQgAR8</a:t>
            </a:r>
            <a:endParaRPr dirty="0"/>
          </a:p>
        </p:txBody>
      </p:sp>
      <p:grpSp>
        <p:nvGrpSpPr>
          <p:cNvPr id="4" name="Google Shape;14005;p73">
            <a:extLst>
              <a:ext uri="{FF2B5EF4-FFF2-40B4-BE49-F238E27FC236}">
                <a16:creationId xmlns:a16="http://schemas.microsoft.com/office/drawing/2014/main" id="{FFB24445-8B1B-41C8-8997-BD6A14ACDD2D}"/>
              </a:ext>
            </a:extLst>
          </p:cNvPr>
          <p:cNvGrpSpPr/>
          <p:nvPr/>
        </p:nvGrpSpPr>
        <p:grpSpPr>
          <a:xfrm rot="19665222">
            <a:off x="6400313" y="2989512"/>
            <a:ext cx="2123233" cy="1910862"/>
            <a:chOff x="7969264" y="1981697"/>
            <a:chExt cx="338153" cy="360132"/>
          </a:xfrm>
        </p:grpSpPr>
        <p:sp>
          <p:nvSpPr>
            <p:cNvPr id="5" name="Google Shape;14006;p73">
              <a:extLst>
                <a:ext uri="{FF2B5EF4-FFF2-40B4-BE49-F238E27FC236}">
                  <a16:creationId xmlns:a16="http://schemas.microsoft.com/office/drawing/2014/main" id="{707EEEF8-BCBD-42AF-86AD-F20FD3BC9F9F}"/>
                </a:ext>
              </a:extLst>
            </p:cNvPr>
            <p:cNvSpPr/>
            <p:nvPr/>
          </p:nvSpPr>
          <p:spPr>
            <a:xfrm>
              <a:off x="8035744" y="2033154"/>
              <a:ext cx="271673" cy="247109"/>
            </a:xfrm>
            <a:custGeom>
              <a:avLst/>
              <a:gdLst/>
              <a:ahLst/>
              <a:cxnLst/>
              <a:rect l="l" t="t" r="r" b="b"/>
              <a:pathLst>
                <a:path w="10396" h="9456" extrusionOk="0">
                  <a:moveTo>
                    <a:pt x="8028" y="1"/>
                  </a:moveTo>
                  <a:cubicBezTo>
                    <a:pt x="7879" y="1"/>
                    <a:pt x="7729" y="49"/>
                    <a:pt x="7606" y="147"/>
                  </a:cubicBezTo>
                  <a:lnTo>
                    <a:pt x="3318" y="3416"/>
                  </a:lnTo>
                  <a:cubicBezTo>
                    <a:pt x="3291" y="3438"/>
                    <a:pt x="3261" y="3447"/>
                    <a:pt x="3231" y="3447"/>
                  </a:cubicBezTo>
                  <a:cubicBezTo>
                    <a:pt x="3154" y="3447"/>
                    <a:pt x="3083" y="3382"/>
                    <a:pt x="3097" y="3291"/>
                  </a:cubicBezTo>
                  <a:lnTo>
                    <a:pt x="3298" y="1926"/>
                  </a:lnTo>
                  <a:cubicBezTo>
                    <a:pt x="3347" y="1551"/>
                    <a:pt x="3087" y="1205"/>
                    <a:pt x="2712" y="1157"/>
                  </a:cubicBezTo>
                  <a:cubicBezTo>
                    <a:pt x="2682" y="1153"/>
                    <a:pt x="2652" y="1151"/>
                    <a:pt x="2622" y="1151"/>
                  </a:cubicBezTo>
                  <a:cubicBezTo>
                    <a:pt x="2283" y="1151"/>
                    <a:pt x="1987" y="1398"/>
                    <a:pt x="1943" y="1743"/>
                  </a:cubicBezTo>
                  <a:lnTo>
                    <a:pt x="664" y="5205"/>
                  </a:lnTo>
                  <a:cubicBezTo>
                    <a:pt x="635" y="5320"/>
                    <a:pt x="394" y="5609"/>
                    <a:pt x="0" y="5917"/>
                  </a:cubicBezTo>
                  <a:lnTo>
                    <a:pt x="2702" y="9455"/>
                  </a:lnTo>
                  <a:lnTo>
                    <a:pt x="3395" y="8936"/>
                  </a:lnTo>
                  <a:cubicBezTo>
                    <a:pt x="3712" y="8696"/>
                    <a:pt x="4683" y="8455"/>
                    <a:pt x="5077" y="8436"/>
                  </a:cubicBezTo>
                  <a:cubicBezTo>
                    <a:pt x="5472" y="8417"/>
                    <a:pt x="5856" y="8273"/>
                    <a:pt x="6174" y="8042"/>
                  </a:cubicBezTo>
                  <a:lnTo>
                    <a:pt x="10039" y="5157"/>
                  </a:lnTo>
                  <a:cubicBezTo>
                    <a:pt x="10337" y="4926"/>
                    <a:pt x="10395" y="4493"/>
                    <a:pt x="10164" y="4195"/>
                  </a:cubicBezTo>
                  <a:cubicBezTo>
                    <a:pt x="10029" y="4021"/>
                    <a:pt x="9828" y="3929"/>
                    <a:pt x="9625" y="3929"/>
                  </a:cubicBezTo>
                  <a:cubicBezTo>
                    <a:pt x="9486" y="3929"/>
                    <a:pt x="9346" y="3972"/>
                    <a:pt x="9225" y="4061"/>
                  </a:cubicBezTo>
                  <a:lnTo>
                    <a:pt x="9225" y="4061"/>
                  </a:lnTo>
                  <a:lnTo>
                    <a:pt x="9962" y="3503"/>
                  </a:lnTo>
                  <a:cubicBezTo>
                    <a:pt x="10260" y="3272"/>
                    <a:pt x="10318" y="2839"/>
                    <a:pt x="10087" y="2541"/>
                  </a:cubicBezTo>
                  <a:cubicBezTo>
                    <a:pt x="9952" y="2367"/>
                    <a:pt x="9748" y="2275"/>
                    <a:pt x="9542" y="2275"/>
                  </a:cubicBezTo>
                  <a:cubicBezTo>
                    <a:pt x="9402" y="2275"/>
                    <a:pt x="9261" y="2317"/>
                    <a:pt x="9140" y="2405"/>
                  </a:cubicBezTo>
                  <a:lnTo>
                    <a:pt x="9140" y="2405"/>
                  </a:lnTo>
                  <a:lnTo>
                    <a:pt x="9905" y="1830"/>
                  </a:lnTo>
                  <a:cubicBezTo>
                    <a:pt x="10203" y="1599"/>
                    <a:pt x="10260" y="1166"/>
                    <a:pt x="10030" y="868"/>
                  </a:cubicBezTo>
                  <a:cubicBezTo>
                    <a:pt x="9895" y="694"/>
                    <a:pt x="9693" y="601"/>
                    <a:pt x="9490" y="601"/>
                  </a:cubicBezTo>
                  <a:cubicBezTo>
                    <a:pt x="9346" y="601"/>
                    <a:pt x="9201" y="648"/>
                    <a:pt x="9078" y="743"/>
                  </a:cubicBezTo>
                  <a:lnTo>
                    <a:pt x="8448" y="1220"/>
                  </a:lnTo>
                  <a:lnTo>
                    <a:pt x="8448" y="1220"/>
                  </a:lnTo>
                  <a:cubicBezTo>
                    <a:pt x="8751" y="988"/>
                    <a:pt x="8798" y="549"/>
                    <a:pt x="8568" y="253"/>
                  </a:cubicBezTo>
                  <a:cubicBezTo>
                    <a:pt x="8430" y="87"/>
                    <a:pt x="8229" y="1"/>
                    <a:pt x="8028"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007;p73">
              <a:extLst>
                <a:ext uri="{FF2B5EF4-FFF2-40B4-BE49-F238E27FC236}">
                  <a16:creationId xmlns:a16="http://schemas.microsoft.com/office/drawing/2014/main" id="{CCFAC6BC-D1AF-46CF-A9C5-9E5F491331A4}"/>
                </a:ext>
              </a:extLst>
            </p:cNvPr>
            <p:cNvSpPr/>
            <p:nvPr/>
          </p:nvSpPr>
          <p:spPr>
            <a:xfrm>
              <a:off x="8229596" y="2136244"/>
              <a:ext cx="77431" cy="76934"/>
            </a:xfrm>
            <a:custGeom>
              <a:avLst/>
              <a:gdLst/>
              <a:ahLst/>
              <a:cxnLst/>
              <a:rect l="l" t="t" r="r" b="b"/>
              <a:pathLst>
                <a:path w="2963" h="2944" extrusionOk="0">
                  <a:moveTo>
                    <a:pt x="2452" y="1"/>
                  </a:moveTo>
                  <a:lnTo>
                    <a:pt x="2452" y="1"/>
                  </a:lnTo>
                  <a:cubicBezTo>
                    <a:pt x="2481" y="241"/>
                    <a:pt x="2385" y="482"/>
                    <a:pt x="2193" y="626"/>
                  </a:cubicBezTo>
                  <a:lnTo>
                    <a:pt x="366" y="2001"/>
                  </a:lnTo>
                  <a:cubicBezTo>
                    <a:pt x="58" y="2222"/>
                    <a:pt x="0" y="2645"/>
                    <a:pt x="231" y="2943"/>
                  </a:cubicBezTo>
                  <a:lnTo>
                    <a:pt x="2606" y="1174"/>
                  </a:lnTo>
                  <a:cubicBezTo>
                    <a:pt x="2904" y="943"/>
                    <a:pt x="2962" y="510"/>
                    <a:pt x="2731" y="212"/>
                  </a:cubicBezTo>
                  <a:cubicBezTo>
                    <a:pt x="2664" y="116"/>
                    <a:pt x="2568" y="49"/>
                    <a:pt x="2452"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08;p73">
              <a:extLst>
                <a:ext uri="{FF2B5EF4-FFF2-40B4-BE49-F238E27FC236}">
                  <a16:creationId xmlns:a16="http://schemas.microsoft.com/office/drawing/2014/main" id="{110BB59B-5150-40CA-B082-98A9C8A9EC84}"/>
                </a:ext>
              </a:extLst>
            </p:cNvPr>
            <p:cNvSpPr/>
            <p:nvPr/>
          </p:nvSpPr>
          <p:spPr>
            <a:xfrm>
              <a:off x="8208480" y="2092786"/>
              <a:ext cx="96533" cy="92744"/>
            </a:xfrm>
            <a:custGeom>
              <a:avLst/>
              <a:gdLst/>
              <a:ahLst/>
              <a:cxnLst/>
              <a:rect l="l" t="t" r="r" b="b"/>
              <a:pathLst>
                <a:path w="3694" h="3549" extrusionOk="0">
                  <a:moveTo>
                    <a:pt x="3184" y="0"/>
                  </a:moveTo>
                  <a:cubicBezTo>
                    <a:pt x="3212" y="241"/>
                    <a:pt x="3116" y="481"/>
                    <a:pt x="2924" y="625"/>
                  </a:cubicBezTo>
                  <a:lnTo>
                    <a:pt x="2174" y="1202"/>
                  </a:lnTo>
                  <a:lnTo>
                    <a:pt x="356" y="2587"/>
                  </a:lnTo>
                  <a:cubicBezTo>
                    <a:pt x="58" y="2818"/>
                    <a:pt x="1" y="3250"/>
                    <a:pt x="231" y="3549"/>
                  </a:cubicBezTo>
                  <a:lnTo>
                    <a:pt x="2587" y="1750"/>
                  </a:lnTo>
                  <a:lnTo>
                    <a:pt x="3337" y="1173"/>
                  </a:lnTo>
                  <a:cubicBezTo>
                    <a:pt x="3635" y="952"/>
                    <a:pt x="3693" y="519"/>
                    <a:pt x="3462" y="212"/>
                  </a:cubicBezTo>
                  <a:cubicBezTo>
                    <a:pt x="3385" y="116"/>
                    <a:pt x="3289" y="48"/>
                    <a:pt x="3184"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09;p73">
              <a:extLst>
                <a:ext uri="{FF2B5EF4-FFF2-40B4-BE49-F238E27FC236}">
                  <a16:creationId xmlns:a16="http://schemas.microsoft.com/office/drawing/2014/main" id="{3B5E4544-2BFC-445B-B5C4-CFE8844AC7CC}"/>
                </a:ext>
              </a:extLst>
            </p:cNvPr>
            <p:cNvSpPr/>
            <p:nvPr/>
          </p:nvSpPr>
          <p:spPr>
            <a:xfrm>
              <a:off x="8186634" y="2049302"/>
              <a:ext cx="116865" cy="108084"/>
            </a:xfrm>
            <a:custGeom>
              <a:avLst/>
              <a:gdLst/>
              <a:ahLst/>
              <a:cxnLst/>
              <a:rect l="l" t="t" r="r" b="b"/>
              <a:pathLst>
                <a:path w="4472" h="4136" extrusionOk="0">
                  <a:moveTo>
                    <a:pt x="3962" y="1"/>
                  </a:moveTo>
                  <a:lnTo>
                    <a:pt x="3962" y="1"/>
                  </a:lnTo>
                  <a:cubicBezTo>
                    <a:pt x="3991" y="241"/>
                    <a:pt x="3895" y="472"/>
                    <a:pt x="3702" y="626"/>
                  </a:cubicBezTo>
                  <a:lnTo>
                    <a:pt x="365" y="3174"/>
                  </a:lnTo>
                  <a:cubicBezTo>
                    <a:pt x="58" y="3405"/>
                    <a:pt x="0" y="3837"/>
                    <a:pt x="231" y="4136"/>
                  </a:cubicBezTo>
                  <a:lnTo>
                    <a:pt x="4116" y="1164"/>
                  </a:lnTo>
                  <a:cubicBezTo>
                    <a:pt x="4414" y="933"/>
                    <a:pt x="4471" y="510"/>
                    <a:pt x="4241" y="212"/>
                  </a:cubicBezTo>
                  <a:cubicBezTo>
                    <a:pt x="4173" y="116"/>
                    <a:pt x="4077" y="39"/>
                    <a:pt x="3962"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10;p73">
              <a:extLst>
                <a:ext uri="{FF2B5EF4-FFF2-40B4-BE49-F238E27FC236}">
                  <a16:creationId xmlns:a16="http://schemas.microsoft.com/office/drawing/2014/main" id="{880F6CE2-8F8D-4DEE-ABC8-1643561F76A0}"/>
                </a:ext>
              </a:extLst>
            </p:cNvPr>
            <p:cNvSpPr/>
            <p:nvPr/>
          </p:nvSpPr>
          <p:spPr>
            <a:xfrm>
              <a:off x="8165257" y="2033465"/>
              <a:ext cx="100297" cy="95514"/>
            </a:xfrm>
            <a:custGeom>
              <a:avLst/>
              <a:gdLst/>
              <a:ahLst/>
              <a:cxnLst/>
              <a:rect l="l" t="t" r="r" b="b"/>
              <a:pathLst>
                <a:path w="3838" h="3655" extrusionOk="0">
                  <a:moveTo>
                    <a:pt x="3328" y="1"/>
                  </a:moveTo>
                  <a:cubicBezTo>
                    <a:pt x="3357" y="241"/>
                    <a:pt x="3260" y="482"/>
                    <a:pt x="3068" y="626"/>
                  </a:cubicBezTo>
                  <a:lnTo>
                    <a:pt x="356" y="2693"/>
                  </a:lnTo>
                  <a:cubicBezTo>
                    <a:pt x="58" y="2924"/>
                    <a:pt x="1" y="3357"/>
                    <a:pt x="231" y="3655"/>
                  </a:cubicBezTo>
                  <a:lnTo>
                    <a:pt x="3472" y="1174"/>
                  </a:lnTo>
                  <a:cubicBezTo>
                    <a:pt x="3780" y="943"/>
                    <a:pt x="3837" y="501"/>
                    <a:pt x="3597" y="203"/>
                  </a:cubicBezTo>
                  <a:cubicBezTo>
                    <a:pt x="3520" y="116"/>
                    <a:pt x="3434" y="49"/>
                    <a:pt x="3328" y="1"/>
                  </a:cubicBezTo>
                  <a:close/>
                </a:path>
              </a:pathLst>
            </a:custGeom>
            <a:solidFill>
              <a:srgbClr val="D0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11;p73">
              <a:extLst>
                <a:ext uri="{FF2B5EF4-FFF2-40B4-BE49-F238E27FC236}">
                  <a16:creationId xmlns:a16="http://schemas.microsoft.com/office/drawing/2014/main" id="{A5612006-DAF3-40CB-AC3E-5F6959037A53}"/>
                </a:ext>
              </a:extLst>
            </p:cNvPr>
            <p:cNvSpPr/>
            <p:nvPr/>
          </p:nvSpPr>
          <p:spPr>
            <a:xfrm>
              <a:off x="8079830" y="1981697"/>
              <a:ext cx="205820" cy="288529"/>
            </a:xfrm>
            <a:custGeom>
              <a:avLst/>
              <a:gdLst/>
              <a:ahLst/>
              <a:cxnLst/>
              <a:rect l="l" t="t" r="r" b="b"/>
              <a:pathLst>
                <a:path w="7876" h="11041" extrusionOk="0">
                  <a:moveTo>
                    <a:pt x="4479" y="1"/>
                  </a:moveTo>
                  <a:cubicBezTo>
                    <a:pt x="4473" y="1"/>
                    <a:pt x="4468" y="1"/>
                    <a:pt x="4462" y="1"/>
                  </a:cubicBezTo>
                  <a:cubicBezTo>
                    <a:pt x="4087" y="1"/>
                    <a:pt x="3779" y="299"/>
                    <a:pt x="3789" y="684"/>
                  </a:cubicBezTo>
                  <a:lnTo>
                    <a:pt x="3789" y="1472"/>
                  </a:lnTo>
                  <a:cubicBezTo>
                    <a:pt x="3779" y="1093"/>
                    <a:pt x="3472" y="789"/>
                    <a:pt x="3104" y="789"/>
                  </a:cubicBezTo>
                  <a:cubicBezTo>
                    <a:pt x="3098" y="789"/>
                    <a:pt x="3093" y="789"/>
                    <a:pt x="3087" y="789"/>
                  </a:cubicBezTo>
                  <a:cubicBezTo>
                    <a:pt x="2712" y="809"/>
                    <a:pt x="2414" y="1116"/>
                    <a:pt x="2423" y="1491"/>
                  </a:cubicBezTo>
                  <a:lnTo>
                    <a:pt x="2433" y="6876"/>
                  </a:lnTo>
                  <a:cubicBezTo>
                    <a:pt x="2433" y="6962"/>
                    <a:pt x="2360" y="7021"/>
                    <a:pt x="2286" y="7021"/>
                  </a:cubicBezTo>
                  <a:cubicBezTo>
                    <a:pt x="2253" y="7021"/>
                    <a:pt x="2220" y="7009"/>
                    <a:pt x="2193" y="6982"/>
                  </a:cubicBezTo>
                  <a:lnTo>
                    <a:pt x="1231" y="5992"/>
                  </a:lnTo>
                  <a:cubicBezTo>
                    <a:pt x="1096" y="5862"/>
                    <a:pt x="921" y="5797"/>
                    <a:pt x="747" y="5797"/>
                  </a:cubicBezTo>
                  <a:cubicBezTo>
                    <a:pt x="572" y="5797"/>
                    <a:pt x="399" y="5862"/>
                    <a:pt x="269" y="5992"/>
                  </a:cubicBezTo>
                  <a:cubicBezTo>
                    <a:pt x="0" y="6261"/>
                    <a:pt x="0" y="6684"/>
                    <a:pt x="269" y="6953"/>
                  </a:cubicBezTo>
                  <a:lnTo>
                    <a:pt x="2241" y="10079"/>
                  </a:lnTo>
                  <a:cubicBezTo>
                    <a:pt x="2318" y="10175"/>
                    <a:pt x="2404" y="10530"/>
                    <a:pt x="2404" y="11040"/>
                  </a:cubicBezTo>
                  <a:lnTo>
                    <a:pt x="6856" y="11031"/>
                  </a:lnTo>
                  <a:lnTo>
                    <a:pt x="6856" y="10165"/>
                  </a:lnTo>
                  <a:cubicBezTo>
                    <a:pt x="6866" y="9771"/>
                    <a:pt x="7251" y="8848"/>
                    <a:pt x="7481" y="8530"/>
                  </a:cubicBezTo>
                  <a:cubicBezTo>
                    <a:pt x="7703" y="8194"/>
                    <a:pt x="7828" y="7809"/>
                    <a:pt x="7828" y="7415"/>
                  </a:cubicBezTo>
                  <a:lnTo>
                    <a:pt x="7876" y="2588"/>
                  </a:lnTo>
                  <a:cubicBezTo>
                    <a:pt x="7876" y="2213"/>
                    <a:pt x="7568" y="1905"/>
                    <a:pt x="7193" y="1905"/>
                  </a:cubicBezTo>
                  <a:cubicBezTo>
                    <a:pt x="6818" y="1905"/>
                    <a:pt x="6510" y="2213"/>
                    <a:pt x="6510" y="2588"/>
                  </a:cubicBezTo>
                  <a:lnTo>
                    <a:pt x="6510" y="1645"/>
                  </a:lnTo>
                  <a:cubicBezTo>
                    <a:pt x="6510" y="1270"/>
                    <a:pt x="6203" y="963"/>
                    <a:pt x="5828" y="963"/>
                  </a:cubicBezTo>
                  <a:cubicBezTo>
                    <a:pt x="5452" y="972"/>
                    <a:pt x="5145" y="1270"/>
                    <a:pt x="5145" y="1655"/>
                  </a:cubicBezTo>
                  <a:lnTo>
                    <a:pt x="5145" y="674"/>
                  </a:lnTo>
                  <a:cubicBezTo>
                    <a:pt x="5145" y="305"/>
                    <a:pt x="4846" y="1"/>
                    <a:pt x="4479"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12;p73">
              <a:extLst>
                <a:ext uri="{FF2B5EF4-FFF2-40B4-BE49-F238E27FC236}">
                  <a16:creationId xmlns:a16="http://schemas.microsoft.com/office/drawing/2014/main" id="{EDE21E9D-4F0F-4C01-B65E-6B6C23B1B9B3}"/>
                </a:ext>
              </a:extLst>
            </p:cNvPr>
            <p:cNvSpPr/>
            <p:nvPr/>
          </p:nvSpPr>
          <p:spPr>
            <a:xfrm>
              <a:off x="8258995" y="2031453"/>
              <a:ext cx="26655" cy="95279"/>
            </a:xfrm>
            <a:custGeom>
              <a:avLst/>
              <a:gdLst/>
              <a:ahLst/>
              <a:cxnLst/>
              <a:rect l="l" t="t" r="r" b="b"/>
              <a:pathLst>
                <a:path w="1020" h="3646" extrusionOk="0">
                  <a:moveTo>
                    <a:pt x="337" y="1"/>
                  </a:moveTo>
                  <a:cubicBezTo>
                    <a:pt x="222" y="1"/>
                    <a:pt x="106" y="30"/>
                    <a:pt x="0" y="97"/>
                  </a:cubicBezTo>
                  <a:cubicBezTo>
                    <a:pt x="212" y="212"/>
                    <a:pt x="347" y="443"/>
                    <a:pt x="347" y="684"/>
                  </a:cubicBezTo>
                  <a:lnTo>
                    <a:pt x="327" y="2963"/>
                  </a:lnTo>
                  <a:cubicBezTo>
                    <a:pt x="318" y="3338"/>
                    <a:pt x="625" y="3645"/>
                    <a:pt x="1001" y="3645"/>
                  </a:cubicBezTo>
                  <a:lnTo>
                    <a:pt x="1020" y="674"/>
                  </a:lnTo>
                  <a:cubicBezTo>
                    <a:pt x="1020" y="299"/>
                    <a:pt x="712" y="1"/>
                    <a:pt x="33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13;p73">
              <a:extLst>
                <a:ext uri="{FF2B5EF4-FFF2-40B4-BE49-F238E27FC236}">
                  <a16:creationId xmlns:a16="http://schemas.microsoft.com/office/drawing/2014/main" id="{9789932D-8C82-48BD-B0B5-DE990A81286F}"/>
                </a:ext>
              </a:extLst>
            </p:cNvPr>
            <p:cNvSpPr/>
            <p:nvPr/>
          </p:nvSpPr>
          <p:spPr>
            <a:xfrm>
              <a:off x="8223298" y="2006836"/>
              <a:ext cx="26916" cy="120131"/>
            </a:xfrm>
            <a:custGeom>
              <a:avLst/>
              <a:gdLst/>
              <a:ahLst/>
              <a:cxnLst/>
              <a:rect l="l" t="t" r="r" b="b"/>
              <a:pathLst>
                <a:path w="1030" h="4597" extrusionOk="0">
                  <a:moveTo>
                    <a:pt x="347" y="1"/>
                  </a:moveTo>
                  <a:cubicBezTo>
                    <a:pt x="222" y="1"/>
                    <a:pt x="107" y="39"/>
                    <a:pt x="1" y="97"/>
                  </a:cubicBezTo>
                  <a:cubicBezTo>
                    <a:pt x="213" y="222"/>
                    <a:pt x="338" y="443"/>
                    <a:pt x="338" y="683"/>
                  </a:cubicBezTo>
                  <a:lnTo>
                    <a:pt x="338" y="1626"/>
                  </a:lnTo>
                  <a:lnTo>
                    <a:pt x="338" y="3924"/>
                  </a:lnTo>
                  <a:cubicBezTo>
                    <a:pt x="338" y="4289"/>
                    <a:pt x="645" y="4597"/>
                    <a:pt x="1011" y="4597"/>
                  </a:cubicBezTo>
                  <a:lnTo>
                    <a:pt x="1030" y="4597"/>
                  </a:lnTo>
                  <a:lnTo>
                    <a:pt x="1030" y="1626"/>
                  </a:lnTo>
                  <a:lnTo>
                    <a:pt x="1030" y="683"/>
                  </a:lnTo>
                  <a:cubicBezTo>
                    <a:pt x="1020" y="308"/>
                    <a:pt x="722" y="1"/>
                    <a:pt x="34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14;p73">
              <a:extLst>
                <a:ext uri="{FF2B5EF4-FFF2-40B4-BE49-F238E27FC236}">
                  <a16:creationId xmlns:a16="http://schemas.microsoft.com/office/drawing/2014/main" id="{E2071AAB-76E9-4DA1-A657-DC3EF033BF1D}"/>
                </a:ext>
              </a:extLst>
            </p:cNvPr>
            <p:cNvSpPr/>
            <p:nvPr/>
          </p:nvSpPr>
          <p:spPr>
            <a:xfrm>
              <a:off x="8187627" y="1981697"/>
              <a:ext cx="26916" cy="145271"/>
            </a:xfrm>
            <a:custGeom>
              <a:avLst/>
              <a:gdLst/>
              <a:ahLst/>
              <a:cxnLst/>
              <a:rect l="l" t="t" r="r" b="b"/>
              <a:pathLst>
                <a:path w="1030" h="5559" extrusionOk="0">
                  <a:moveTo>
                    <a:pt x="347" y="1"/>
                  </a:moveTo>
                  <a:cubicBezTo>
                    <a:pt x="222" y="1"/>
                    <a:pt x="106" y="30"/>
                    <a:pt x="0" y="87"/>
                  </a:cubicBezTo>
                  <a:cubicBezTo>
                    <a:pt x="212" y="212"/>
                    <a:pt x="337" y="434"/>
                    <a:pt x="337" y="684"/>
                  </a:cubicBezTo>
                  <a:lnTo>
                    <a:pt x="337" y="4886"/>
                  </a:lnTo>
                  <a:cubicBezTo>
                    <a:pt x="337" y="5261"/>
                    <a:pt x="645" y="5559"/>
                    <a:pt x="1010" y="5559"/>
                  </a:cubicBezTo>
                  <a:lnTo>
                    <a:pt x="1029" y="5559"/>
                  </a:lnTo>
                  <a:lnTo>
                    <a:pt x="1020" y="684"/>
                  </a:lnTo>
                  <a:cubicBezTo>
                    <a:pt x="1020" y="299"/>
                    <a:pt x="722" y="1"/>
                    <a:pt x="34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015;p73">
              <a:extLst>
                <a:ext uri="{FF2B5EF4-FFF2-40B4-BE49-F238E27FC236}">
                  <a16:creationId xmlns:a16="http://schemas.microsoft.com/office/drawing/2014/main" id="{2DCB5D27-38A7-485B-9764-8943F0E95233}"/>
                </a:ext>
              </a:extLst>
            </p:cNvPr>
            <p:cNvSpPr/>
            <p:nvPr/>
          </p:nvSpPr>
          <p:spPr>
            <a:xfrm>
              <a:off x="8152191" y="2002315"/>
              <a:ext cx="26655" cy="124652"/>
            </a:xfrm>
            <a:custGeom>
              <a:avLst/>
              <a:gdLst/>
              <a:ahLst/>
              <a:cxnLst/>
              <a:rect l="l" t="t" r="r" b="b"/>
              <a:pathLst>
                <a:path w="1020" h="4770" extrusionOk="0">
                  <a:moveTo>
                    <a:pt x="335" y="0"/>
                  </a:moveTo>
                  <a:cubicBezTo>
                    <a:pt x="330" y="0"/>
                    <a:pt x="324" y="0"/>
                    <a:pt x="318" y="0"/>
                  </a:cubicBezTo>
                  <a:cubicBezTo>
                    <a:pt x="203" y="10"/>
                    <a:pt x="97" y="39"/>
                    <a:pt x="1" y="97"/>
                  </a:cubicBezTo>
                  <a:cubicBezTo>
                    <a:pt x="203" y="222"/>
                    <a:pt x="337" y="443"/>
                    <a:pt x="337" y="683"/>
                  </a:cubicBezTo>
                  <a:lnTo>
                    <a:pt x="337" y="4097"/>
                  </a:lnTo>
                  <a:cubicBezTo>
                    <a:pt x="337" y="4472"/>
                    <a:pt x="635" y="4770"/>
                    <a:pt x="1010" y="4770"/>
                  </a:cubicBezTo>
                  <a:lnTo>
                    <a:pt x="1020" y="4770"/>
                  </a:lnTo>
                  <a:lnTo>
                    <a:pt x="1020" y="683"/>
                  </a:lnTo>
                  <a:cubicBezTo>
                    <a:pt x="1020" y="304"/>
                    <a:pt x="712" y="0"/>
                    <a:pt x="335"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16;p73">
              <a:extLst>
                <a:ext uri="{FF2B5EF4-FFF2-40B4-BE49-F238E27FC236}">
                  <a16:creationId xmlns:a16="http://schemas.microsoft.com/office/drawing/2014/main" id="{D4FA04CA-920D-4AFF-8DAC-D8AA1FB65AAD}"/>
                </a:ext>
              </a:extLst>
            </p:cNvPr>
            <p:cNvSpPr/>
            <p:nvPr/>
          </p:nvSpPr>
          <p:spPr>
            <a:xfrm>
              <a:off x="8013741" y="2173823"/>
              <a:ext cx="106072" cy="122588"/>
            </a:xfrm>
            <a:custGeom>
              <a:avLst/>
              <a:gdLst/>
              <a:ahLst/>
              <a:cxnLst/>
              <a:rect l="l" t="t" r="r" b="b"/>
              <a:pathLst>
                <a:path w="4059" h="4691" extrusionOk="0">
                  <a:moveTo>
                    <a:pt x="1017" y="0"/>
                  </a:moveTo>
                  <a:cubicBezTo>
                    <a:pt x="980" y="0"/>
                    <a:pt x="944" y="11"/>
                    <a:pt x="914" y="34"/>
                  </a:cubicBezTo>
                  <a:lnTo>
                    <a:pt x="96" y="659"/>
                  </a:lnTo>
                  <a:cubicBezTo>
                    <a:pt x="19" y="717"/>
                    <a:pt x="0" y="832"/>
                    <a:pt x="68" y="919"/>
                  </a:cubicBezTo>
                  <a:lnTo>
                    <a:pt x="2895" y="4621"/>
                  </a:lnTo>
                  <a:cubicBezTo>
                    <a:pt x="2928" y="4666"/>
                    <a:pt x="2981" y="4691"/>
                    <a:pt x="3037" y="4691"/>
                  </a:cubicBezTo>
                  <a:cubicBezTo>
                    <a:pt x="3077" y="4691"/>
                    <a:pt x="3118" y="4678"/>
                    <a:pt x="3154" y="4650"/>
                  </a:cubicBezTo>
                  <a:lnTo>
                    <a:pt x="3962" y="4034"/>
                  </a:lnTo>
                  <a:cubicBezTo>
                    <a:pt x="4049" y="3967"/>
                    <a:pt x="4058" y="3852"/>
                    <a:pt x="4000" y="3775"/>
                  </a:cubicBezTo>
                  <a:lnTo>
                    <a:pt x="1173" y="72"/>
                  </a:lnTo>
                  <a:cubicBezTo>
                    <a:pt x="1133" y="26"/>
                    <a:pt x="1074" y="0"/>
                    <a:pt x="101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17;p73">
              <a:extLst>
                <a:ext uri="{FF2B5EF4-FFF2-40B4-BE49-F238E27FC236}">
                  <a16:creationId xmlns:a16="http://schemas.microsoft.com/office/drawing/2014/main" id="{027A99F8-86A5-4F51-90A1-46D2ECB7CE85}"/>
                </a:ext>
              </a:extLst>
            </p:cNvPr>
            <p:cNvSpPr/>
            <p:nvPr/>
          </p:nvSpPr>
          <p:spPr>
            <a:xfrm>
              <a:off x="8053436" y="2226977"/>
              <a:ext cx="66377" cy="69539"/>
            </a:xfrm>
            <a:custGeom>
              <a:avLst/>
              <a:gdLst/>
              <a:ahLst/>
              <a:cxnLst/>
              <a:rect l="l" t="t" r="r" b="b"/>
              <a:pathLst>
                <a:path w="2540" h="2661" extrusionOk="0">
                  <a:moveTo>
                    <a:pt x="1145" y="0"/>
                  </a:moveTo>
                  <a:lnTo>
                    <a:pt x="1" y="789"/>
                  </a:lnTo>
                  <a:lnTo>
                    <a:pt x="1376" y="2596"/>
                  </a:lnTo>
                  <a:cubicBezTo>
                    <a:pt x="1413" y="2639"/>
                    <a:pt x="1461" y="2661"/>
                    <a:pt x="1512" y="2661"/>
                  </a:cubicBezTo>
                  <a:cubicBezTo>
                    <a:pt x="1553" y="2661"/>
                    <a:pt x="1596" y="2646"/>
                    <a:pt x="1635" y="2616"/>
                  </a:cubicBezTo>
                  <a:lnTo>
                    <a:pt x="2443" y="2000"/>
                  </a:lnTo>
                  <a:cubicBezTo>
                    <a:pt x="2530" y="1933"/>
                    <a:pt x="2539" y="1818"/>
                    <a:pt x="2481" y="1741"/>
                  </a:cubicBezTo>
                  <a:lnTo>
                    <a:pt x="1145"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18;p73">
              <a:extLst>
                <a:ext uri="{FF2B5EF4-FFF2-40B4-BE49-F238E27FC236}">
                  <a16:creationId xmlns:a16="http://schemas.microsoft.com/office/drawing/2014/main" id="{38BDA24C-CE79-4950-8F39-DF1ED899A128}"/>
                </a:ext>
              </a:extLst>
            </p:cNvPr>
            <p:cNvSpPr/>
            <p:nvPr/>
          </p:nvSpPr>
          <p:spPr>
            <a:xfrm>
              <a:off x="7969264" y="2183388"/>
              <a:ext cx="135471" cy="149896"/>
            </a:xfrm>
            <a:custGeom>
              <a:avLst/>
              <a:gdLst/>
              <a:ahLst/>
              <a:cxnLst/>
              <a:rect l="l" t="t" r="r" b="b"/>
              <a:pathLst>
                <a:path w="5184" h="5736" extrusionOk="0">
                  <a:moveTo>
                    <a:pt x="1887" y="0"/>
                  </a:moveTo>
                  <a:cubicBezTo>
                    <a:pt x="1850" y="0"/>
                    <a:pt x="1812" y="11"/>
                    <a:pt x="1779" y="33"/>
                  </a:cubicBezTo>
                  <a:lnTo>
                    <a:pt x="116" y="1168"/>
                  </a:lnTo>
                  <a:cubicBezTo>
                    <a:pt x="19" y="1226"/>
                    <a:pt x="0" y="1360"/>
                    <a:pt x="67" y="1447"/>
                  </a:cubicBezTo>
                  <a:lnTo>
                    <a:pt x="3279" y="5659"/>
                  </a:lnTo>
                  <a:cubicBezTo>
                    <a:pt x="3318" y="5708"/>
                    <a:pt x="3378" y="5736"/>
                    <a:pt x="3439" y="5736"/>
                  </a:cubicBezTo>
                  <a:cubicBezTo>
                    <a:pt x="3485" y="5736"/>
                    <a:pt x="3531" y="5721"/>
                    <a:pt x="3568" y="5688"/>
                  </a:cubicBezTo>
                  <a:lnTo>
                    <a:pt x="5097" y="4380"/>
                  </a:lnTo>
                  <a:cubicBezTo>
                    <a:pt x="5174" y="4313"/>
                    <a:pt x="5183" y="4197"/>
                    <a:pt x="5125" y="4111"/>
                  </a:cubicBezTo>
                  <a:lnTo>
                    <a:pt x="2048" y="82"/>
                  </a:lnTo>
                  <a:cubicBezTo>
                    <a:pt x="2007" y="28"/>
                    <a:pt x="1947" y="0"/>
                    <a:pt x="1887"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019;p73">
              <a:extLst>
                <a:ext uri="{FF2B5EF4-FFF2-40B4-BE49-F238E27FC236}">
                  <a16:creationId xmlns:a16="http://schemas.microsoft.com/office/drawing/2014/main" id="{70F19C3D-8B5A-409D-BA23-300785906573}"/>
                </a:ext>
              </a:extLst>
            </p:cNvPr>
            <p:cNvSpPr/>
            <p:nvPr/>
          </p:nvSpPr>
          <p:spPr>
            <a:xfrm>
              <a:off x="8033340" y="2260635"/>
              <a:ext cx="71394" cy="72544"/>
            </a:xfrm>
            <a:custGeom>
              <a:avLst/>
              <a:gdLst/>
              <a:ahLst/>
              <a:cxnLst/>
              <a:rect l="l" t="t" r="r" b="b"/>
              <a:pathLst>
                <a:path w="2732" h="2776" extrusionOk="0">
                  <a:moveTo>
                    <a:pt x="1789" y="1"/>
                  </a:moveTo>
                  <a:cubicBezTo>
                    <a:pt x="1837" y="87"/>
                    <a:pt x="1818" y="193"/>
                    <a:pt x="1750" y="251"/>
                  </a:cubicBezTo>
                  <a:lnTo>
                    <a:pt x="202" y="1578"/>
                  </a:lnTo>
                  <a:cubicBezTo>
                    <a:pt x="166" y="1608"/>
                    <a:pt x="123" y="1623"/>
                    <a:pt x="79" y="1623"/>
                  </a:cubicBezTo>
                  <a:cubicBezTo>
                    <a:pt x="52" y="1623"/>
                    <a:pt x="25" y="1617"/>
                    <a:pt x="0" y="1607"/>
                  </a:cubicBezTo>
                  <a:lnTo>
                    <a:pt x="0" y="1607"/>
                  </a:lnTo>
                  <a:lnTo>
                    <a:pt x="827" y="2703"/>
                  </a:lnTo>
                  <a:cubicBezTo>
                    <a:pt x="865" y="2751"/>
                    <a:pt x="924" y="2776"/>
                    <a:pt x="984" y="2776"/>
                  </a:cubicBezTo>
                  <a:cubicBezTo>
                    <a:pt x="1031" y="2776"/>
                    <a:pt x="1078" y="2761"/>
                    <a:pt x="1116" y="2732"/>
                  </a:cubicBezTo>
                  <a:lnTo>
                    <a:pt x="2645" y="1424"/>
                  </a:lnTo>
                  <a:cubicBezTo>
                    <a:pt x="2722" y="1357"/>
                    <a:pt x="2731" y="1232"/>
                    <a:pt x="2673" y="1155"/>
                  </a:cubicBezTo>
                  <a:lnTo>
                    <a:pt x="1789"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20;p73">
              <a:extLst>
                <a:ext uri="{FF2B5EF4-FFF2-40B4-BE49-F238E27FC236}">
                  <a16:creationId xmlns:a16="http://schemas.microsoft.com/office/drawing/2014/main" id="{AE9A6858-8F0A-469C-8566-51132E8A113C}"/>
                </a:ext>
              </a:extLst>
            </p:cNvPr>
            <p:cNvSpPr/>
            <p:nvPr/>
          </p:nvSpPr>
          <p:spPr>
            <a:xfrm>
              <a:off x="8134604" y="2256114"/>
              <a:ext cx="131211" cy="36455"/>
            </a:xfrm>
            <a:custGeom>
              <a:avLst/>
              <a:gdLst/>
              <a:ahLst/>
              <a:cxnLst/>
              <a:rect l="l" t="t" r="r" b="b"/>
              <a:pathLst>
                <a:path w="5021" h="1395" extrusionOk="0">
                  <a:moveTo>
                    <a:pt x="4837" y="1"/>
                  </a:moveTo>
                  <a:lnTo>
                    <a:pt x="183" y="10"/>
                  </a:lnTo>
                  <a:cubicBezTo>
                    <a:pt x="77" y="10"/>
                    <a:pt x="1" y="87"/>
                    <a:pt x="1" y="193"/>
                  </a:cubicBezTo>
                  <a:lnTo>
                    <a:pt x="1" y="1212"/>
                  </a:lnTo>
                  <a:cubicBezTo>
                    <a:pt x="1" y="1318"/>
                    <a:pt x="77" y="1395"/>
                    <a:pt x="183" y="1395"/>
                  </a:cubicBezTo>
                  <a:lnTo>
                    <a:pt x="4837" y="1385"/>
                  </a:lnTo>
                  <a:cubicBezTo>
                    <a:pt x="4943" y="1385"/>
                    <a:pt x="5020" y="1308"/>
                    <a:pt x="5020" y="1203"/>
                  </a:cubicBezTo>
                  <a:lnTo>
                    <a:pt x="5020" y="183"/>
                  </a:lnTo>
                  <a:cubicBezTo>
                    <a:pt x="5020" y="78"/>
                    <a:pt x="4943" y="1"/>
                    <a:pt x="4837"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1;p73">
              <a:extLst>
                <a:ext uri="{FF2B5EF4-FFF2-40B4-BE49-F238E27FC236}">
                  <a16:creationId xmlns:a16="http://schemas.microsoft.com/office/drawing/2014/main" id="{D4D88EE0-E61B-42A2-81A8-FDB6DEB2734C}"/>
                </a:ext>
              </a:extLst>
            </p:cNvPr>
            <p:cNvSpPr/>
            <p:nvPr/>
          </p:nvSpPr>
          <p:spPr>
            <a:xfrm>
              <a:off x="8200196" y="2256114"/>
              <a:ext cx="65619" cy="36455"/>
            </a:xfrm>
            <a:custGeom>
              <a:avLst/>
              <a:gdLst/>
              <a:ahLst/>
              <a:cxnLst/>
              <a:rect l="l" t="t" r="r" b="b"/>
              <a:pathLst>
                <a:path w="2511" h="1395" extrusionOk="0">
                  <a:moveTo>
                    <a:pt x="0" y="1"/>
                  </a:moveTo>
                  <a:lnTo>
                    <a:pt x="0" y="1395"/>
                  </a:lnTo>
                  <a:lnTo>
                    <a:pt x="2327" y="1395"/>
                  </a:lnTo>
                  <a:cubicBezTo>
                    <a:pt x="2433" y="1395"/>
                    <a:pt x="2510" y="1308"/>
                    <a:pt x="2510" y="1212"/>
                  </a:cubicBezTo>
                  <a:lnTo>
                    <a:pt x="2510" y="183"/>
                  </a:lnTo>
                  <a:cubicBezTo>
                    <a:pt x="2510" y="78"/>
                    <a:pt x="2433" y="1"/>
                    <a:pt x="2327"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22;p73">
              <a:extLst>
                <a:ext uri="{FF2B5EF4-FFF2-40B4-BE49-F238E27FC236}">
                  <a16:creationId xmlns:a16="http://schemas.microsoft.com/office/drawing/2014/main" id="{F709FD7F-B0A7-44F4-90D0-7B6A210AA77F}"/>
                </a:ext>
              </a:extLst>
            </p:cNvPr>
            <p:cNvSpPr/>
            <p:nvPr/>
          </p:nvSpPr>
          <p:spPr>
            <a:xfrm>
              <a:off x="8125562" y="2279242"/>
              <a:ext cx="149034" cy="42437"/>
            </a:xfrm>
            <a:custGeom>
              <a:avLst/>
              <a:gdLst/>
              <a:ahLst/>
              <a:cxnLst/>
              <a:rect l="l" t="t" r="r" b="b"/>
              <a:pathLst>
                <a:path w="5703" h="2405" extrusionOk="0">
                  <a:moveTo>
                    <a:pt x="5376" y="0"/>
                  </a:moveTo>
                  <a:lnTo>
                    <a:pt x="308" y="10"/>
                  </a:lnTo>
                  <a:cubicBezTo>
                    <a:pt x="202" y="10"/>
                    <a:pt x="116" y="87"/>
                    <a:pt x="116" y="193"/>
                  </a:cubicBezTo>
                  <a:lnTo>
                    <a:pt x="0" y="2202"/>
                  </a:lnTo>
                  <a:cubicBezTo>
                    <a:pt x="0" y="2312"/>
                    <a:pt x="88" y="2405"/>
                    <a:pt x="196" y="2405"/>
                  </a:cubicBezTo>
                  <a:cubicBezTo>
                    <a:pt x="201" y="2405"/>
                    <a:pt x="207" y="2405"/>
                    <a:pt x="212" y="2404"/>
                  </a:cubicBezTo>
                  <a:lnTo>
                    <a:pt x="5501" y="2395"/>
                  </a:lnTo>
                  <a:cubicBezTo>
                    <a:pt x="5616" y="2395"/>
                    <a:pt x="5703" y="2299"/>
                    <a:pt x="5693" y="2193"/>
                  </a:cubicBezTo>
                  <a:lnTo>
                    <a:pt x="5578" y="183"/>
                  </a:lnTo>
                  <a:cubicBezTo>
                    <a:pt x="5568" y="77"/>
                    <a:pt x="5481" y="0"/>
                    <a:pt x="5376"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23;p73">
              <a:extLst>
                <a:ext uri="{FF2B5EF4-FFF2-40B4-BE49-F238E27FC236}">
                  <a16:creationId xmlns:a16="http://schemas.microsoft.com/office/drawing/2014/main" id="{FEA116F4-914E-4C11-80AB-A905A027E5DD}"/>
                </a:ext>
              </a:extLst>
            </p:cNvPr>
            <p:cNvSpPr/>
            <p:nvPr/>
          </p:nvSpPr>
          <p:spPr>
            <a:xfrm>
              <a:off x="8131076" y="2279242"/>
              <a:ext cx="143520" cy="62587"/>
            </a:xfrm>
            <a:custGeom>
              <a:avLst/>
              <a:gdLst/>
              <a:ahLst/>
              <a:cxnLst/>
              <a:rect l="l" t="t" r="r" b="b"/>
              <a:pathLst>
                <a:path w="5492" h="2395" extrusionOk="0">
                  <a:moveTo>
                    <a:pt x="3636" y="0"/>
                  </a:moveTo>
                  <a:cubicBezTo>
                    <a:pt x="3732" y="10"/>
                    <a:pt x="3799" y="87"/>
                    <a:pt x="3809" y="183"/>
                  </a:cubicBezTo>
                  <a:lnTo>
                    <a:pt x="3924" y="2183"/>
                  </a:lnTo>
                  <a:cubicBezTo>
                    <a:pt x="3932" y="2280"/>
                    <a:pt x="3865" y="2364"/>
                    <a:pt x="3781" y="2388"/>
                  </a:cubicBezTo>
                  <a:lnTo>
                    <a:pt x="3781" y="2388"/>
                  </a:lnTo>
                  <a:lnTo>
                    <a:pt x="5290" y="2385"/>
                  </a:lnTo>
                  <a:cubicBezTo>
                    <a:pt x="5295" y="2386"/>
                    <a:pt x="5300" y="2386"/>
                    <a:pt x="5306" y="2386"/>
                  </a:cubicBezTo>
                  <a:cubicBezTo>
                    <a:pt x="5413" y="2386"/>
                    <a:pt x="5492" y="2294"/>
                    <a:pt x="5492" y="2193"/>
                  </a:cubicBezTo>
                  <a:lnTo>
                    <a:pt x="5376" y="183"/>
                  </a:lnTo>
                  <a:cubicBezTo>
                    <a:pt x="5367" y="77"/>
                    <a:pt x="5280" y="0"/>
                    <a:pt x="5174" y="0"/>
                  </a:cubicBezTo>
                  <a:close/>
                  <a:moveTo>
                    <a:pt x="3781" y="2388"/>
                  </a:moveTo>
                  <a:lnTo>
                    <a:pt x="1" y="2395"/>
                  </a:lnTo>
                  <a:lnTo>
                    <a:pt x="3732" y="2395"/>
                  </a:lnTo>
                  <a:cubicBezTo>
                    <a:pt x="3749" y="2395"/>
                    <a:pt x="3765" y="2392"/>
                    <a:pt x="3781" y="2388"/>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subTitle" idx="1"/>
          </p:nvPr>
        </p:nvSpPr>
        <p:spPr>
          <a:xfrm>
            <a:off x="224589" y="1377118"/>
            <a:ext cx="5854140" cy="233058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dirty="0"/>
              <a:t>La marcha humana corresponde a una serie de movimientos coordinados, automáticos, pero adaptados a cada situación y entorno; con el fin de lograr la mayor eficiencia energética y estabilidad al caminar.</a:t>
            </a:r>
          </a:p>
          <a:p>
            <a:pPr marL="0" lvl="0" indent="0" algn="l" rtl="0">
              <a:spcBef>
                <a:spcPts val="0"/>
              </a:spcBef>
              <a:spcAft>
                <a:spcPts val="1600"/>
              </a:spcAft>
              <a:buNone/>
            </a:pPr>
            <a:r>
              <a:rPr lang="en-US" dirty="0">
                <a:hlinkClick r:id="rId3"/>
              </a:rPr>
              <a:t>https://www.youtube.com/watch?v=AzXgPWSaLfs</a:t>
            </a:r>
            <a:endParaRPr lang="es-ES" dirty="0"/>
          </a:p>
          <a:p>
            <a:pPr marL="0" lvl="0" indent="0" algn="l" rtl="0">
              <a:spcBef>
                <a:spcPts val="0"/>
              </a:spcBef>
              <a:spcAft>
                <a:spcPts val="1600"/>
              </a:spcAft>
              <a:buNone/>
            </a:pPr>
            <a:r>
              <a:rPr lang="en-US" dirty="0">
                <a:hlinkClick r:id="rId4"/>
              </a:rPr>
              <a:t>https://www.youtube.com/watch?v=aSha5__SgHk</a:t>
            </a:r>
            <a:endParaRPr lang="es-ES" dirty="0"/>
          </a:p>
          <a:p>
            <a:pPr marL="0" lvl="0" indent="0" algn="l" rtl="0">
              <a:spcBef>
                <a:spcPts val="0"/>
              </a:spcBef>
              <a:spcAft>
                <a:spcPts val="1600"/>
              </a:spcAft>
              <a:buNone/>
            </a:pPr>
            <a:endParaRPr lang="en-US" dirty="0"/>
          </a:p>
        </p:txBody>
      </p:sp>
      <p:sp>
        <p:nvSpPr>
          <p:cNvPr id="429" name="Google Shape;429;p33"/>
          <p:cNvSpPr txBox="1">
            <a:spLocks noGrp="1"/>
          </p:cNvSpPr>
          <p:nvPr>
            <p:ph type="ctrTitle"/>
          </p:nvPr>
        </p:nvSpPr>
        <p:spPr>
          <a:xfrm>
            <a:off x="539500" y="713225"/>
            <a:ext cx="39591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Marchas</a:t>
            </a:r>
            <a:endParaRPr dirty="0"/>
          </a:p>
        </p:txBody>
      </p:sp>
      <p:grpSp>
        <p:nvGrpSpPr>
          <p:cNvPr id="430" name="Google Shape;430;p33"/>
          <p:cNvGrpSpPr/>
          <p:nvPr/>
        </p:nvGrpSpPr>
        <p:grpSpPr>
          <a:xfrm>
            <a:off x="6008599" y="414433"/>
            <a:ext cx="2595802" cy="4314634"/>
            <a:chOff x="4939609" y="414429"/>
            <a:chExt cx="2595802" cy="4314634"/>
          </a:xfrm>
        </p:grpSpPr>
        <p:sp>
          <p:nvSpPr>
            <p:cNvPr id="431" name="Google Shape;431;p33"/>
            <p:cNvSpPr/>
            <p:nvPr/>
          </p:nvSpPr>
          <p:spPr>
            <a:xfrm>
              <a:off x="5769777" y="4374380"/>
              <a:ext cx="397572" cy="292337"/>
            </a:xfrm>
            <a:custGeom>
              <a:avLst/>
              <a:gdLst/>
              <a:ahLst/>
              <a:cxnLst/>
              <a:rect l="l" t="t" r="r" b="b"/>
              <a:pathLst>
                <a:path w="19309" h="14198" extrusionOk="0">
                  <a:moveTo>
                    <a:pt x="2272" y="0"/>
                  </a:moveTo>
                  <a:lnTo>
                    <a:pt x="1894" y="379"/>
                  </a:lnTo>
                  <a:lnTo>
                    <a:pt x="1137" y="1136"/>
                  </a:lnTo>
                  <a:lnTo>
                    <a:pt x="379" y="2461"/>
                  </a:lnTo>
                  <a:lnTo>
                    <a:pt x="190" y="3218"/>
                  </a:lnTo>
                  <a:lnTo>
                    <a:pt x="1" y="3975"/>
                  </a:lnTo>
                  <a:lnTo>
                    <a:pt x="1" y="4543"/>
                  </a:lnTo>
                  <a:lnTo>
                    <a:pt x="190" y="5490"/>
                  </a:lnTo>
                  <a:lnTo>
                    <a:pt x="947" y="7193"/>
                  </a:lnTo>
                  <a:lnTo>
                    <a:pt x="2462" y="9086"/>
                  </a:lnTo>
                  <a:lnTo>
                    <a:pt x="3219" y="10033"/>
                  </a:lnTo>
                  <a:lnTo>
                    <a:pt x="4165" y="10790"/>
                  </a:lnTo>
                  <a:lnTo>
                    <a:pt x="6058" y="11926"/>
                  </a:lnTo>
                  <a:lnTo>
                    <a:pt x="7951" y="12872"/>
                  </a:lnTo>
                  <a:lnTo>
                    <a:pt x="9844" y="13440"/>
                  </a:lnTo>
                  <a:lnTo>
                    <a:pt x="11548" y="14008"/>
                  </a:lnTo>
                  <a:lnTo>
                    <a:pt x="13441" y="14197"/>
                  </a:lnTo>
                  <a:lnTo>
                    <a:pt x="14955" y="14197"/>
                  </a:lnTo>
                  <a:lnTo>
                    <a:pt x="16091" y="14008"/>
                  </a:lnTo>
                  <a:lnTo>
                    <a:pt x="17037" y="13629"/>
                  </a:lnTo>
                  <a:lnTo>
                    <a:pt x="17605" y="13062"/>
                  </a:lnTo>
                  <a:lnTo>
                    <a:pt x="18173" y="12304"/>
                  </a:lnTo>
                  <a:lnTo>
                    <a:pt x="18930" y="10601"/>
                  </a:lnTo>
                  <a:lnTo>
                    <a:pt x="19309" y="9086"/>
                  </a:lnTo>
                  <a:lnTo>
                    <a:pt x="19309" y="8518"/>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5988051" y="1045821"/>
              <a:ext cx="1188784" cy="1060179"/>
            </a:xfrm>
            <a:custGeom>
              <a:avLst/>
              <a:gdLst/>
              <a:ahLst/>
              <a:cxnLst/>
              <a:rect l="l" t="t" r="r" b="b"/>
              <a:pathLst>
                <a:path w="57736" h="51490" extrusionOk="0">
                  <a:moveTo>
                    <a:pt x="31613" y="1"/>
                  </a:moveTo>
                  <a:lnTo>
                    <a:pt x="30477" y="190"/>
                  </a:lnTo>
                  <a:lnTo>
                    <a:pt x="29341" y="569"/>
                  </a:lnTo>
                  <a:lnTo>
                    <a:pt x="28016" y="1137"/>
                  </a:lnTo>
                  <a:lnTo>
                    <a:pt x="27070" y="1705"/>
                  </a:lnTo>
                  <a:lnTo>
                    <a:pt x="26123" y="2462"/>
                  </a:lnTo>
                  <a:lnTo>
                    <a:pt x="25366" y="3408"/>
                  </a:lnTo>
                  <a:lnTo>
                    <a:pt x="23852" y="5112"/>
                  </a:lnTo>
                  <a:lnTo>
                    <a:pt x="23094" y="6058"/>
                  </a:lnTo>
                  <a:lnTo>
                    <a:pt x="22716" y="6437"/>
                  </a:lnTo>
                  <a:lnTo>
                    <a:pt x="22337" y="6626"/>
                  </a:lnTo>
                  <a:lnTo>
                    <a:pt x="21391" y="7005"/>
                  </a:lnTo>
                  <a:lnTo>
                    <a:pt x="20255" y="6815"/>
                  </a:lnTo>
                  <a:lnTo>
                    <a:pt x="18362" y="6248"/>
                  </a:lnTo>
                  <a:lnTo>
                    <a:pt x="16280" y="5680"/>
                  </a:lnTo>
                  <a:lnTo>
                    <a:pt x="14198" y="5301"/>
                  </a:lnTo>
                  <a:lnTo>
                    <a:pt x="11926" y="5301"/>
                  </a:lnTo>
                  <a:lnTo>
                    <a:pt x="9844" y="5490"/>
                  </a:lnTo>
                  <a:lnTo>
                    <a:pt x="7762" y="6058"/>
                  </a:lnTo>
                  <a:lnTo>
                    <a:pt x="5869" y="7005"/>
                  </a:lnTo>
                  <a:lnTo>
                    <a:pt x="3976" y="8141"/>
                  </a:lnTo>
                  <a:lnTo>
                    <a:pt x="2461" y="9655"/>
                  </a:lnTo>
                  <a:lnTo>
                    <a:pt x="1704" y="10791"/>
                  </a:lnTo>
                  <a:lnTo>
                    <a:pt x="1136" y="11926"/>
                  </a:lnTo>
                  <a:lnTo>
                    <a:pt x="947" y="13252"/>
                  </a:lnTo>
                  <a:lnTo>
                    <a:pt x="947" y="13819"/>
                  </a:lnTo>
                  <a:lnTo>
                    <a:pt x="1136" y="14387"/>
                  </a:lnTo>
                  <a:lnTo>
                    <a:pt x="1704" y="15523"/>
                  </a:lnTo>
                  <a:lnTo>
                    <a:pt x="2461" y="16470"/>
                  </a:lnTo>
                  <a:lnTo>
                    <a:pt x="4733" y="17984"/>
                  </a:lnTo>
                  <a:lnTo>
                    <a:pt x="6436" y="19498"/>
                  </a:lnTo>
                  <a:lnTo>
                    <a:pt x="7951" y="21013"/>
                  </a:lnTo>
                  <a:lnTo>
                    <a:pt x="8329" y="21770"/>
                  </a:lnTo>
                  <a:lnTo>
                    <a:pt x="8708" y="22527"/>
                  </a:lnTo>
                  <a:lnTo>
                    <a:pt x="8708" y="22906"/>
                  </a:lnTo>
                  <a:lnTo>
                    <a:pt x="8519" y="23284"/>
                  </a:lnTo>
                  <a:lnTo>
                    <a:pt x="8140" y="24041"/>
                  </a:lnTo>
                  <a:lnTo>
                    <a:pt x="7383" y="24799"/>
                  </a:lnTo>
                  <a:lnTo>
                    <a:pt x="6436" y="24988"/>
                  </a:lnTo>
                  <a:lnTo>
                    <a:pt x="4544" y="25366"/>
                  </a:lnTo>
                  <a:lnTo>
                    <a:pt x="3597" y="25556"/>
                  </a:lnTo>
                  <a:lnTo>
                    <a:pt x="2651" y="25745"/>
                  </a:lnTo>
                  <a:lnTo>
                    <a:pt x="1893" y="26313"/>
                  </a:lnTo>
                  <a:lnTo>
                    <a:pt x="1136" y="26881"/>
                  </a:lnTo>
                  <a:lnTo>
                    <a:pt x="568" y="27827"/>
                  </a:lnTo>
                  <a:lnTo>
                    <a:pt x="190" y="28774"/>
                  </a:lnTo>
                  <a:lnTo>
                    <a:pt x="0" y="29910"/>
                  </a:lnTo>
                  <a:lnTo>
                    <a:pt x="0" y="30856"/>
                  </a:lnTo>
                  <a:lnTo>
                    <a:pt x="0" y="31992"/>
                  </a:lnTo>
                  <a:lnTo>
                    <a:pt x="379" y="32938"/>
                  </a:lnTo>
                  <a:lnTo>
                    <a:pt x="947" y="33885"/>
                  </a:lnTo>
                  <a:lnTo>
                    <a:pt x="1515" y="34831"/>
                  </a:lnTo>
                  <a:lnTo>
                    <a:pt x="2840" y="36346"/>
                  </a:lnTo>
                  <a:lnTo>
                    <a:pt x="4544" y="37671"/>
                  </a:lnTo>
                  <a:lnTo>
                    <a:pt x="6247" y="38996"/>
                  </a:lnTo>
                  <a:lnTo>
                    <a:pt x="8519" y="40321"/>
                  </a:lnTo>
                  <a:lnTo>
                    <a:pt x="10980" y="41835"/>
                  </a:lnTo>
                  <a:lnTo>
                    <a:pt x="13251" y="42971"/>
                  </a:lnTo>
                  <a:lnTo>
                    <a:pt x="15901" y="44107"/>
                  </a:lnTo>
                  <a:lnTo>
                    <a:pt x="18173" y="44864"/>
                  </a:lnTo>
                  <a:lnTo>
                    <a:pt x="20634" y="45810"/>
                  </a:lnTo>
                  <a:lnTo>
                    <a:pt x="21769" y="46378"/>
                  </a:lnTo>
                  <a:lnTo>
                    <a:pt x="22716" y="46946"/>
                  </a:lnTo>
                  <a:lnTo>
                    <a:pt x="23662" y="47703"/>
                  </a:lnTo>
                  <a:lnTo>
                    <a:pt x="24419" y="48650"/>
                  </a:lnTo>
                  <a:lnTo>
                    <a:pt x="25555" y="50543"/>
                  </a:lnTo>
                  <a:lnTo>
                    <a:pt x="26123" y="51111"/>
                  </a:lnTo>
                  <a:lnTo>
                    <a:pt x="26691" y="51489"/>
                  </a:lnTo>
                  <a:lnTo>
                    <a:pt x="27448" y="51489"/>
                  </a:lnTo>
                  <a:lnTo>
                    <a:pt x="28016" y="50921"/>
                  </a:lnTo>
                  <a:lnTo>
                    <a:pt x="29720" y="49596"/>
                  </a:lnTo>
                  <a:lnTo>
                    <a:pt x="30666" y="49028"/>
                  </a:lnTo>
                  <a:lnTo>
                    <a:pt x="31613" y="48460"/>
                  </a:lnTo>
                  <a:lnTo>
                    <a:pt x="32748" y="48082"/>
                  </a:lnTo>
                  <a:lnTo>
                    <a:pt x="33884" y="48271"/>
                  </a:lnTo>
                  <a:lnTo>
                    <a:pt x="35777" y="48839"/>
                  </a:lnTo>
                  <a:lnTo>
                    <a:pt x="37859" y="49596"/>
                  </a:lnTo>
                  <a:lnTo>
                    <a:pt x="40131" y="49975"/>
                  </a:lnTo>
                  <a:lnTo>
                    <a:pt x="41267" y="49975"/>
                  </a:lnTo>
                  <a:lnTo>
                    <a:pt x="42024" y="49786"/>
                  </a:lnTo>
                  <a:lnTo>
                    <a:pt x="43349" y="49218"/>
                  </a:lnTo>
                  <a:lnTo>
                    <a:pt x="44485" y="48460"/>
                  </a:lnTo>
                  <a:lnTo>
                    <a:pt x="45431" y="47514"/>
                  </a:lnTo>
                  <a:lnTo>
                    <a:pt x="45810" y="46946"/>
                  </a:lnTo>
                  <a:lnTo>
                    <a:pt x="45999" y="46378"/>
                  </a:lnTo>
                  <a:lnTo>
                    <a:pt x="45999" y="45621"/>
                  </a:lnTo>
                  <a:lnTo>
                    <a:pt x="45810" y="44864"/>
                  </a:lnTo>
                  <a:lnTo>
                    <a:pt x="45053" y="43350"/>
                  </a:lnTo>
                  <a:lnTo>
                    <a:pt x="44674" y="42403"/>
                  </a:lnTo>
                  <a:lnTo>
                    <a:pt x="44485" y="41646"/>
                  </a:lnTo>
                  <a:lnTo>
                    <a:pt x="44295" y="40699"/>
                  </a:lnTo>
                  <a:lnTo>
                    <a:pt x="44674" y="39942"/>
                  </a:lnTo>
                  <a:lnTo>
                    <a:pt x="45431" y="38996"/>
                  </a:lnTo>
                  <a:lnTo>
                    <a:pt x="46378" y="38239"/>
                  </a:lnTo>
                  <a:lnTo>
                    <a:pt x="47324" y="37860"/>
                  </a:lnTo>
                  <a:lnTo>
                    <a:pt x="48460" y="37481"/>
                  </a:lnTo>
                  <a:lnTo>
                    <a:pt x="50921" y="37103"/>
                  </a:lnTo>
                  <a:lnTo>
                    <a:pt x="51867" y="36724"/>
                  </a:lnTo>
                  <a:lnTo>
                    <a:pt x="53003" y="36346"/>
                  </a:lnTo>
                  <a:lnTo>
                    <a:pt x="54707" y="35210"/>
                  </a:lnTo>
                  <a:lnTo>
                    <a:pt x="55464" y="34642"/>
                  </a:lnTo>
                  <a:lnTo>
                    <a:pt x="56221" y="33885"/>
                  </a:lnTo>
                  <a:lnTo>
                    <a:pt x="56789" y="32938"/>
                  </a:lnTo>
                  <a:lnTo>
                    <a:pt x="57168" y="32181"/>
                  </a:lnTo>
                  <a:lnTo>
                    <a:pt x="57546" y="31235"/>
                  </a:lnTo>
                  <a:lnTo>
                    <a:pt x="57735" y="30099"/>
                  </a:lnTo>
                  <a:lnTo>
                    <a:pt x="57735" y="29152"/>
                  </a:lnTo>
                  <a:lnTo>
                    <a:pt x="57546" y="28206"/>
                  </a:lnTo>
                  <a:lnTo>
                    <a:pt x="57357" y="27449"/>
                  </a:lnTo>
                  <a:lnTo>
                    <a:pt x="56978" y="26502"/>
                  </a:lnTo>
                  <a:lnTo>
                    <a:pt x="56221" y="25556"/>
                  </a:lnTo>
                  <a:lnTo>
                    <a:pt x="55275" y="24420"/>
                  </a:lnTo>
                  <a:lnTo>
                    <a:pt x="52624" y="22148"/>
                  </a:lnTo>
                  <a:lnTo>
                    <a:pt x="48649" y="19309"/>
                  </a:lnTo>
                  <a:lnTo>
                    <a:pt x="48081" y="18741"/>
                  </a:lnTo>
                  <a:lnTo>
                    <a:pt x="47892" y="18173"/>
                  </a:lnTo>
                  <a:lnTo>
                    <a:pt x="47514" y="16848"/>
                  </a:lnTo>
                  <a:lnTo>
                    <a:pt x="46946" y="14387"/>
                  </a:lnTo>
                  <a:lnTo>
                    <a:pt x="46188" y="11926"/>
                  </a:lnTo>
                  <a:lnTo>
                    <a:pt x="45242" y="9655"/>
                  </a:lnTo>
                  <a:lnTo>
                    <a:pt x="44106" y="7383"/>
                  </a:lnTo>
                  <a:lnTo>
                    <a:pt x="42592" y="5301"/>
                  </a:lnTo>
                  <a:lnTo>
                    <a:pt x="40888" y="3408"/>
                  </a:lnTo>
                  <a:lnTo>
                    <a:pt x="38995" y="1894"/>
                  </a:lnTo>
                  <a:lnTo>
                    <a:pt x="37859" y="1326"/>
                  </a:lnTo>
                  <a:lnTo>
                    <a:pt x="36724" y="758"/>
                  </a:lnTo>
                  <a:lnTo>
                    <a:pt x="35399" y="379"/>
                  </a:lnTo>
                  <a:lnTo>
                    <a:pt x="34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6486947" y="1961767"/>
              <a:ext cx="682085" cy="744452"/>
            </a:xfrm>
            <a:custGeom>
              <a:avLst/>
              <a:gdLst/>
              <a:ahLst/>
              <a:cxnLst/>
              <a:rect l="l" t="t" r="r" b="b"/>
              <a:pathLst>
                <a:path w="33127" h="36156" extrusionOk="0">
                  <a:moveTo>
                    <a:pt x="9844" y="0"/>
                  </a:moveTo>
                  <a:lnTo>
                    <a:pt x="757" y="6626"/>
                  </a:lnTo>
                  <a:lnTo>
                    <a:pt x="379" y="7761"/>
                  </a:lnTo>
                  <a:lnTo>
                    <a:pt x="189" y="9086"/>
                  </a:lnTo>
                  <a:lnTo>
                    <a:pt x="0" y="10979"/>
                  </a:lnTo>
                  <a:lnTo>
                    <a:pt x="0" y="13251"/>
                  </a:lnTo>
                  <a:lnTo>
                    <a:pt x="189" y="16090"/>
                  </a:lnTo>
                  <a:lnTo>
                    <a:pt x="947" y="19308"/>
                  </a:lnTo>
                  <a:lnTo>
                    <a:pt x="1515" y="21201"/>
                  </a:lnTo>
                  <a:lnTo>
                    <a:pt x="2272" y="22905"/>
                  </a:lnTo>
                  <a:lnTo>
                    <a:pt x="3218" y="24798"/>
                  </a:lnTo>
                  <a:lnTo>
                    <a:pt x="3975" y="26502"/>
                  </a:lnTo>
                  <a:lnTo>
                    <a:pt x="5111" y="28016"/>
                  </a:lnTo>
                  <a:lnTo>
                    <a:pt x="6058" y="29341"/>
                  </a:lnTo>
                  <a:lnTo>
                    <a:pt x="7193" y="30666"/>
                  </a:lnTo>
                  <a:lnTo>
                    <a:pt x="8329" y="31802"/>
                  </a:lnTo>
                  <a:lnTo>
                    <a:pt x="9654" y="32748"/>
                  </a:lnTo>
                  <a:lnTo>
                    <a:pt x="10790" y="33695"/>
                  </a:lnTo>
                  <a:lnTo>
                    <a:pt x="12115" y="34263"/>
                  </a:lnTo>
                  <a:lnTo>
                    <a:pt x="13440" y="35020"/>
                  </a:lnTo>
                  <a:lnTo>
                    <a:pt x="14765" y="35399"/>
                  </a:lnTo>
                  <a:lnTo>
                    <a:pt x="16090" y="35777"/>
                  </a:lnTo>
                  <a:lnTo>
                    <a:pt x="17415" y="35966"/>
                  </a:lnTo>
                  <a:lnTo>
                    <a:pt x="18930" y="36156"/>
                  </a:lnTo>
                  <a:lnTo>
                    <a:pt x="20255" y="35966"/>
                  </a:lnTo>
                  <a:lnTo>
                    <a:pt x="21580" y="35966"/>
                  </a:lnTo>
                  <a:lnTo>
                    <a:pt x="22905" y="35777"/>
                  </a:lnTo>
                  <a:lnTo>
                    <a:pt x="24230" y="35399"/>
                  </a:lnTo>
                  <a:lnTo>
                    <a:pt x="25176" y="35020"/>
                  </a:lnTo>
                  <a:lnTo>
                    <a:pt x="26312" y="34452"/>
                  </a:lnTo>
                  <a:lnTo>
                    <a:pt x="27069" y="33884"/>
                  </a:lnTo>
                  <a:lnTo>
                    <a:pt x="27827" y="33127"/>
                  </a:lnTo>
                  <a:lnTo>
                    <a:pt x="29341" y="31613"/>
                  </a:lnTo>
                  <a:lnTo>
                    <a:pt x="30287" y="29909"/>
                  </a:lnTo>
                  <a:lnTo>
                    <a:pt x="31234" y="28016"/>
                  </a:lnTo>
                  <a:lnTo>
                    <a:pt x="31802" y="25744"/>
                  </a:lnTo>
                  <a:lnTo>
                    <a:pt x="32559" y="23473"/>
                  </a:lnTo>
                  <a:lnTo>
                    <a:pt x="32938" y="21201"/>
                  </a:lnTo>
                  <a:lnTo>
                    <a:pt x="33127" y="19119"/>
                  </a:lnTo>
                  <a:lnTo>
                    <a:pt x="33127" y="17037"/>
                  </a:lnTo>
                  <a:lnTo>
                    <a:pt x="32938" y="15333"/>
                  </a:lnTo>
                  <a:lnTo>
                    <a:pt x="32559" y="13819"/>
                  </a:lnTo>
                  <a:lnTo>
                    <a:pt x="31991" y="12494"/>
                  </a:lnTo>
                  <a:lnTo>
                    <a:pt x="31045" y="11358"/>
                  </a:lnTo>
                  <a:lnTo>
                    <a:pt x="29909" y="10790"/>
                  </a:lnTo>
                  <a:lnTo>
                    <a:pt x="29530" y="10601"/>
                  </a:lnTo>
                  <a:lnTo>
                    <a:pt x="28584" y="10601"/>
                  </a:lnTo>
                  <a:lnTo>
                    <a:pt x="28205" y="10979"/>
                  </a:lnTo>
                  <a:lnTo>
                    <a:pt x="27827" y="11737"/>
                  </a:lnTo>
                  <a:lnTo>
                    <a:pt x="27448" y="12872"/>
                  </a:lnTo>
                  <a:lnTo>
                    <a:pt x="27259" y="14955"/>
                  </a:lnTo>
                  <a:lnTo>
                    <a:pt x="27448" y="16090"/>
                  </a:lnTo>
                  <a:lnTo>
                    <a:pt x="27827" y="16658"/>
                  </a:lnTo>
                  <a:lnTo>
                    <a:pt x="28205" y="17226"/>
                  </a:lnTo>
                  <a:lnTo>
                    <a:pt x="28205" y="17983"/>
                  </a:lnTo>
                  <a:lnTo>
                    <a:pt x="28205" y="18741"/>
                  </a:lnTo>
                  <a:lnTo>
                    <a:pt x="28016" y="19498"/>
                  </a:lnTo>
                  <a:lnTo>
                    <a:pt x="27827" y="20255"/>
                  </a:lnTo>
                  <a:lnTo>
                    <a:pt x="26880" y="21769"/>
                  </a:lnTo>
                  <a:lnTo>
                    <a:pt x="25744" y="23284"/>
                  </a:lnTo>
                  <a:lnTo>
                    <a:pt x="24609" y="24419"/>
                  </a:lnTo>
                  <a:lnTo>
                    <a:pt x="23094" y="25366"/>
                  </a:lnTo>
                  <a:lnTo>
                    <a:pt x="21958" y="25934"/>
                  </a:lnTo>
                  <a:lnTo>
                    <a:pt x="21012" y="26123"/>
                  </a:lnTo>
                  <a:lnTo>
                    <a:pt x="19308" y="26123"/>
                  </a:lnTo>
                  <a:lnTo>
                    <a:pt x="18551" y="25744"/>
                  </a:lnTo>
                  <a:lnTo>
                    <a:pt x="17794" y="25366"/>
                  </a:lnTo>
                  <a:lnTo>
                    <a:pt x="17226" y="24798"/>
                  </a:lnTo>
                  <a:lnTo>
                    <a:pt x="15901" y="23473"/>
                  </a:lnTo>
                  <a:lnTo>
                    <a:pt x="14955" y="21769"/>
                  </a:lnTo>
                  <a:lnTo>
                    <a:pt x="14197" y="20066"/>
                  </a:lnTo>
                  <a:lnTo>
                    <a:pt x="12872" y="17037"/>
                  </a:lnTo>
                  <a:lnTo>
                    <a:pt x="12494" y="15333"/>
                  </a:lnTo>
                  <a:lnTo>
                    <a:pt x="11926" y="12872"/>
                  </a:lnTo>
                  <a:lnTo>
                    <a:pt x="10979" y="7193"/>
                  </a:lnTo>
                  <a:lnTo>
                    <a:pt x="98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5804862" y="4331491"/>
              <a:ext cx="366399" cy="268967"/>
            </a:xfrm>
            <a:custGeom>
              <a:avLst/>
              <a:gdLst/>
              <a:ahLst/>
              <a:cxnLst/>
              <a:rect l="l" t="t" r="r" b="b"/>
              <a:pathLst>
                <a:path w="17795" h="13063" extrusionOk="0">
                  <a:moveTo>
                    <a:pt x="5112" y="1"/>
                  </a:moveTo>
                  <a:lnTo>
                    <a:pt x="3976" y="190"/>
                  </a:lnTo>
                  <a:lnTo>
                    <a:pt x="3029" y="379"/>
                  </a:lnTo>
                  <a:lnTo>
                    <a:pt x="2272" y="758"/>
                  </a:lnTo>
                  <a:lnTo>
                    <a:pt x="1515" y="1137"/>
                  </a:lnTo>
                  <a:lnTo>
                    <a:pt x="947" y="1705"/>
                  </a:lnTo>
                  <a:lnTo>
                    <a:pt x="568" y="2083"/>
                  </a:lnTo>
                  <a:lnTo>
                    <a:pt x="190" y="2840"/>
                  </a:lnTo>
                  <a:lnTo>
                    <a:pt x="1" y="3408"/>
                  </a:lnTo>
                  <a:lnTo>
                    <a:pt x="1" y="4165"/>
                  </a:lnTo>
                  <a:lnTo>
                    <a:pt x="1" y="4923"/>
                  </a:lnTo>
                  <a:lnTo>
                    <a:pt x="379" y="5490"/>
                  </a:lnTo>
                  <a:lnTo>
                    <a:pt x="947" y="6626"/>
                  </a:lnTo>
                  <a:lnTo>
                    <a:pt x="1893" y="7573"/>
                  </a:lnTo>
                  <a:lnTo>
                    <a:pt x="2840" y="8519"/>
                  </a:lnTo>
                  <a:lnTo>
                    <a:pt x="3976" y="9466"/>
                  </a:lnTo>
                  <a:lnTo>
                    <a:pt x="6437" y="10980"/>
                  </a:lnTo>
                  <a:lnTo>
                    <a:pt x="9087" y="12116"/>
                  </a:lnTo>
                  <a:lnTo>
                    <a:pt x="11737" y="12873"/>
                  </a:lnTo>
                  <a:lnTo>
                    <a:pt x="13062" y="13062"/>
                  </a:lnTo>
                  <a:lnTo>
                    <a:pt x="15144" y="13062"/>
                  </a:lnTo>
                  <a:lnTo>
                    <a:pt x="16091" y="12684"/>
                  </a:lnTo>
                  <a:lnTo>
                    <a:pt x="16848" y="12116"/>
                  </a:lnTo>
                  <a:lnTo>
                    <a:pt x="17226" y="11548"/>
                  </a:lnTo>
                  <a:lnTo>
                    <a:pt x="17605" y="10791"/>
                  </a:lnTo>
                  <a:lnTo>
                    <a:pt x="17794" y="10034"/>
                  </a:lnTo>
                  <a:lnTo>
                    <a:pt x="17794" y="9087"/>
                  </a:lnTo>
                  <a:lnTo>
                    <a:pt x="17605" y="8330"/>
                  </a:lnTo>
                  <a:lnTo>
                    <a:pt x="17037" y="7005"/>
                  </a:lnTo>
                  <a:lnTo>
                    <a:pt x="16091" y="5490"/>
                  </a:lnTo>
                  <a:lnTo>
                    <a:pt x="14955" y="4355"/>
                  </a:lnTo>
                  <a:lnTo>
                    <a:pt x="13819" y="3219"/>
                  </a:lnTo>
                  <a:lnTo>
                    <a:pt x="12494" y="2272"/>
                  </a:lnTo>
                  <a:lnTo>
                    <a:pt x="11358" y="1705"/>
                  </a:lnTo>
                  <a:lnTo>
                    <a:pt x="10033" y="1137"/>
                  </a:lnTo>
                  <a:lnTo>
                    <a:pt x="8708" y="569"/>
                  </a:lnTo>
                  <a:lnTo>
                    <a:pt x="7383" y="190"/>
                  </a:lnTo>
                  <a:lnTo>
                    <a:pt x="6247"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6416776" y="3392175"/>
              <a:ext cx="343009" cy="763951"/>
            </a:xfrm>
            <a:custGeom>
              <a:avLst/>
              <a:gdLst/>
              <a:ahLst/>
              <a:cxnLst/>
              <a:rect l="l" t="t" r="r" b="b"/>
              <a:pathLst>
                <a:path w="16659" h="37103" extrusionOk="0">
                  <a:moveTo>
                    <a:pt x="5301" y="1"/>
                  </a:moveTo>
                  <a:lnTo>
                    <a:pt x="4355" y="10223"/>
                  </a:lnTo>
                  <a:lnTo>
                    <a:pt x="3219" y="21770"/>
                  </a:lnTo>
                  <a:lnTo>
                    <a:pt x="2840" y="22148"/>
                  </a:lnTo>
                  <a:lnTo>
                    <a:pt x="2272" y="22338"/>
                  </a:lnTo>
                  <a:lnTo>
                    <a:pt x="1705" y="22905"/>
                  </a:lnTo>
                  <a:lnTo>
                    <a:pt x="947" y="23852"/>
                  </a:lnTo>
                  <a:lnTo>
                    <a:pt x="569" y="25177"/>
                  </a:lnTo>
                  <a:lnTo>
                    <a:pt x="190" y="26881"/>
                  </a:lnTo>
                  <a:lnTo>
                    <a:pt x="1" y="29152"/>
                  </a:lnTo>
                  <a:lnTo>
                    <a:pt x="190" y="30856"/>
                  </a:lnTo>
                  <a:lnTo>
                    <a:pt x="569" y="32181"/>
                  </a:lnTo>
                  <a:lnTo>
                    <a:pt x="1326" y="34831"/>
                  </a:lnTo>
                  <a:lnTo>
                    <a:pt x="2083" y="36535"/>
                  </a:lnTo>
                  <a:lnTo>
                    <a:pt x="2462" y="37103"/>
                  </a:lnTo>
                  <a:lnTo>
                    <a:pt x="3597" y="35399"/>
                  </a:lnTo>
                  <a:lnTo>
                    <a:pt x="4923" y="33317"/>
                  </a:lnTo>
                  <a:lnTo>
                    <a:pt x="6248" y="30667"/>
                  </a:lnTo>
                  <a:lnTo>
                    <a:pt x="7383" y="28016"/>
                  </a:lnTo>
                  <a:lnTo>
                    <a:pt x="9087" y="23284"/>
                  </a:lnTo>
                  <a:lnTo>
                    <a:pt x="9655" y="20634"/>
                  </a:lnTo>
                  <a:lnTo>
                    <a:pt x="10034" y="19877"/>
                  </a:lnTo>
                  <a:lnTo>
                    <a:pt x="10791" y="17984"/>
                  </a:lnTo>
                  <a:lnTo>
                    <a:pt x="13252" y="13251"/>
                  </a:lnTo>
                  <a:lnTo>
                    <a:pt x="16659" y="6626"/>
                  </a:lnTo>
                  <a:lnTo>
                    <a:pt x="530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6331040" y="3840399"/>
              <a:ext cx="152016" cy="471635"/>
            </a:xfrm>
            <a:custGeom>
              <a:avLst/>
              <a:gdLst/>
              <a:ahLst/>
              <a:cxnLst/>
              <a:rect l="l" t="t" r="r" b="b"/>
              <a:pathLst>
                <a:path w="7383" h="22906" extrusionOk="0">
                  <a:moveTo>
                    <a:pt x="7383" y="1"/>
                  </a:moveTo>
                  <a:lnTo>
                    <a:pt x="4922" y="569"/>
                  </a:lnTo>
                  <a:lnTo>
                    <a:pt x="3029" y="947"/>
                  </a:lnTo>
                  <a:lnTo>
                    <a:pt x="2083" y="1515"/>
                  </a:lnTo>
                  <a:lnTo>
                    <a:pt x="1325" y="1894"/>
                  </a:lnTo>
                  <a:lnTo>
                    <a:pt x="947" y="2651"/>
                  </a:lnTo>
                  <a:lnTo>
                    <a:pt x="758" y="3408"/>
                  </a:lnTo>
                  <a:lnTo>
                    <a:pt x="568" y="5490"/>
                  </a:lnTo>
                  <a:lnTo>
                    <a:pt x="379" y="8140"/>
                  </a:lnTo>
                  <a:lnTo>
                    <a:pt x="379" y="9465"/>
                  </a:lnTo>
                  <a:lnTo>
                    <a:pt x="0" y="10790"/>
                  </a:lnTo>
                  <a:lnTo>
                    <a:pt x="0" y="12116"/>
                  </a:lnTo>
                  <a:lnTo>
                    <a:pt x="0" y="13441"/>
                  </a:lnTo>
                  <a:lnTo>
                    <a:pt x="190" y="14766"/>
                  </a:lnTo>
                  <a:lnTo>
                    <a:pt x="568" y="16091"/>
                  </a:lnTo>
                  <a:lnTo>
                    <a:pt x="1136" y="17416"/>
                  </a:lnTo>
                  <a:lnTo>
                    <a:pt x="1893" y="18930"/>
                  </a:lnTo>
                  <a:lnTo>
                    <a:pt x="2651" y="20255"/>
                  </a:lnTo>
                  <a:lnTo>
                    <a:pt x="3786" y="21580"/>
                  </a:lnTo>
                  <a:lnTo>
                    <a:pt x="4354" y="22338"/>
                  </a:lnTo>
                  <a:lnTo>
                    <a:pt x="4922" y="22716"/>
                  </a:lnTo>
                  <a:lnTo>
                    <a:pt x="5490" y="22905"/>
                  </a:lnTo>
                  <a:lnTo>
                    <a:pt x="5869" y="22905"/>
                  </a:lnTo>
                  <a:lnTo>
                    <a:pt x="6058" y="22527"/>
                  </a:lnTo>
                  <a:lnTo>
                    <a:pt x="6436" y="22148"/>
                  </a:lnTo>
                  <a:lnTo>
                    <a:pt x="6815" y="20823"/>
                  </a:lnTo>
                  <a:lnTo>
                    <a:pt x="6815" y="19309"/>
                  </a:lnTo>
                  <a:lnTo>
                    <a:pt x="6815" y="17794"/>
                  </a:lnTo>
                  <a:lnTo>
                    <a:pt x="6815" y="16280"/>
                  </a:lnTo>
                  <a:lnTo>
                    <a:pt x="6626" y="15334"/>
                  </a:lnTo>
                  <a:lnTo>
                    <a:pt x="6247" y="13819"/>
                  </a:lnTo>
                  <a:lnTo>
                    <a:pt x="5869" y="12494"/>
                  </a:lnTo>
                  <a:lnTo>
                    <a:pt x="5679" y="9655"/>
                  </a:lnTo>
                  <a:lnTo>
                    <a:pt x="5869" y="7005"/>
                  </a:lnTo>
                  <a:lnTo>
                    <a:pt x="6058" y="4733"/>
                  </a:lnTo>
                  <a:lnTo>
                    <a:pt x="6626" y="2840"/>
                  </a:lnTo>
                  <a:lnTo>
                    <a:pt x="7004" y="1326"/>
                  </a:lnTo>
                  <a:lnTo>
                    <a:pt x="7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5676236" y="2585377"/>
              <a:ext cx="514503" cy="2011169"/>
            </a:xfrm>
            <a:custGeom>
              <a:avLst/>
              <a:gdLst/>
              <a:ahLst/>
              <a:cxnLst/>
              <a:rect l="l" t="t" r="r" b="b"/>
              <a:pathLst>
                <a:path w="24988" h="97677" extrusionOk="0">
                  <a:moveTo>
                    <a:pt x="13062" y="1"/>
                  </a:moveTo>
                  <a:lnTo>
                    <a:pt x="9087" y="11358"/>
                  </a:lnTo>
                  <a:lnTo>
                    <a:pt x="9276" y="17037"/>
                  </a:lnTo>
                  <a:lnTo>
                    <a:pt x="9466" y="30099"/>
                  </a:lnTo>
                  <a:lnTo>
                    <a:pt x="9466" y="37481"/>
                  </a:lnTo>
                  <a:lnTo>
                    <a:pt x="9087" y="44106"/>
                  </a:lnTo>
                  <a:lnTo>
                    <a:pt x="8898" y="46946"/>
                  </a:lnTo>
                  <a:lnTo>
                    <a:pt x="8519" y="49217"/>
                  </a:lnTo>
                  <a:lnTo>
                    <a:pt x="8140" y="51110"/>
                  </a:lnTo>
                  <a:lnTo>
                    <a:pt x="7573" y="52246"/>
                  </a:lnTo>
                  <a:lnTo>
                    <a:pt x="6437" y="54139"/>
                  </a:lnTo>
                  <a:lnTo>
                    <a:pt x="5490" y="56411"/>
                  </a:lnTo>
                  <a:lnTo>
                    <a:pt x="4544" y="58682"/>
                  </a:lnTo>
                  <a:lnTo>
                    <a:pt x="3597" y="61143"/>
                  </a:lnTo>
                  <a:lnTo>
                    <a:pt x="2272" y="66443"/>
                  </a:lnTo>
                  <a:lnTo>
                    <a:pt x="1326" y="71554"/>
                  </a:lnTo>
                  <a:lnTo>
                    <a:pt x="569" y="76476"/>
                  </a:lnTo>
                  <a:lnTo>
                    <a:pt x="190" y="80830"/>
                  </a:lnTo>
                  <a:lnTo>
                    <a:pt x="1" y="84237"/>
                  </a:lnTo>
                  <a:lnTo>
                    <a:pt x="1" y="86319"/>
                  </a:lnTo>
                  <a:lnTo>
                    <a:pt x="379" y="87834"/>
                  </a:lnTo>
                  <a:lnTo>
                    <a:pt x="758" y="89348"/>
                  </a:lnTo>
                  <a:lnTo>
                    <a:pt x="1326" y="90673"/>
                  </a:lnTo>
                  <a:lnTo>
                    <a:pt x="2083" y="91809"/>
                  </a:lnTo>
                  <a:lnTo>
                    <a:pt x="2840" y="92945"/>
                  </a:lnTo>
                  <a:lnTo>
                    <a:pt x="3787" y="93891"/>
                  </a:lnTo>
                  <a:lnTo>
                    <a:pt x="5490" y="95405"/>
                  </a:lnTo>
                  <a:lnTo>
                    <a:pt x="7383" y="96352"/>
                  </a:lnTo>
                  <a:lnTo>
                    <a:pt x="8898" y="97109"/>
                  </a:lnTo>
                  <a:lnTo>
                    <a:pt x="10223" y="97677"/>
                  </a:lnTo>
                  <a:lnTo>
                    <a:pt x="9655" y="96730"/>
                  </a:lnTo>
                  <a:lnTo>
                    <a:pt x="8330" y="94270"/>
                  </a:lnTo>
                  <a:lnTo>
                    <a:pt x="7573" y="92755"/>
                  </a:lnTo>
                  <a:lnTo>
                    <a:pt x="7005" y="90673"/>
                  </a:lnTo>
                  <a:lnTo>
                    <a:pt x="6437" y="88591"/>
                  </a:lnTo>
                  <a:lnTo>
                    <a:pt x="6248" y="86319"/>
                  </a:lnTo>
                  <a:lnTo>
                    <a:pt x="6626" y="83858"/>
                  </a:lnTo>
                  <a:lnTo>
                    <a:pt x="7762" y="79126"/>
                  </a:lnTo>
                  <a:lnTo>
                    <a:pt x="8708" y="76476"/>
                  </a:lnTo>
                  <a:lnTo>
                    <a:pt x="9466" y="74015"/>
                  </a:lnTo>
                  <a:lnTo>
                    <a:pt x="10412" y="71743"/>
                  </a:lnTo>
                  <a:lnTo>
                    <a:pt x="11359" y="70040"/>
                  </a:lnTo>
                  <a:lnTo>
                    <a:pt x="14577" y="64929"/>
                  </a:lnTo>
                  <a:lnTo>
                    <a:pt x="17416" y="60196"/>
                  </a:lnTo>
                  <a:lnTo>
                    <a:pt x="19688" y="55843"/>
                  </a:lnTo>
                  <a:lnTo>
                    <a:pt x="22338" y="51867"/>
                  </a:lnTo>
                  <a:lnTo>
                    <a:pt x="22906" y="50732"/>
                  </a:lnTo>
                  <a:lnTo>
                    <a:pt x="23284" y="49217"/>
                  </a:lnTo>
                  <a:lnTo>
                    <a:pt x="23852" y="47135"/>
                  </a:lnTo>
                  <a:lnTo>
                    <a:pt x="24041" y="45053"/>
                  </a:lnTo>
                  <a:lnTo>
                    <a:pt x="24609" y="39942"/>
                  </a:lnTo>
                  <a:lnTo>
                    <a:pt x="24798" y="34452"/>
                  </a:lnTo>
                  <a:lnTo>
                    <a:pt x="24798" y="24609"/>
                  </a:lnTo>
                  <a:lnTo>
                    <a:pt x="24798" y="20066"/>
                  </a:lnTo>
                  <a:lnTo>
                    <a:pt x="24988" y="16280"/>
                  </a:lnTo>
                  <a:lnTo>
                    <a:pt x="24798" y="12873"/>
                  </a:lnTo>
                  <a:lnTo>
                    <a:pt x="24420" y="10222"/>
                  </a:lnTo>
                  <a:lnTo>
                    <a:pt x="23852" y="7762"/>
                  </a:lnTo>
                  <a:lnTo>
                    <a:pt x="23095" y="5869"/>
                  </a:lnTo>
                  <a:lnTo>
                    <a:pt x="21959" y="4165"/>
                  </a:lnTo>
                  <a:lnTo>
                    <a:pt x="21013" y="2840"/>
                  </a:lnTo>
                  <a:lnTo>
                    <a:pt x="19688" y="1893"/>
                  </a:lnTo>
                  <a:lnTo>
                    <a:pt x="18552" y="1136"/>
                  </a:lnTo>
                  <a:lnTo>
                    <a:pt x="17416" y="568"/>
                  </a:lnTo>
                  <a:lnTo>
                    <a:pt x="16280" y="379"/>
                  </a:lnTo>
                  <a:lnTo>
                    <a:pt x="15334"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6447970" y="1404417"/>
              <a:ext cx="491113" cy="506699"/>
            </a:xfrm>
            <a:custGeom>
              <a:avLst/>
              <a:gdLst/>
              <a:ahLst/>
              <a:cxnLst/>
              <a:rect l="l" t="t" r="r" b="b"/>
              <a:pathLst>
                <a:path w="23852" h="24609" extrusionOk="0">
                  <a:moveTo>
                    <a:pt x="13440" y="0"/>
                  </a:moveTo>
                  <a:lnTo>
                    <a:pt x="11737" y="568"/>
                  </a:lnTo>
                  <a:lnTo>
                    <a:pt x="10790" y="947"/>
                  </a:lnTo>
                  <a:lnTo>
                    <a:pt x="10033" y="1514"/>
                  </a:lnTo>
                  <a:lnTo>
                    <a:pt x="9276" y="2082"/>
                  </a:lnTo>
                  <a:lnTo>
                    <a:pt x="8897" y="2650"/>
                  </a:lnTo>
                  <a:lnTo>
                    <a:pt x="8140" y="3975"/>
                  </a:lnTo>
                  <a:lnTo>
                    <a:pt x="7951" y="5111"/>
                  </a:lnTo>
                  <a:lnTo>
                    <a:pt x="7761" y="6247"/>
                  </a:lnTo>
                  <a:lnTo>
                    <a:pt x="7951" y="7193"/>
                  </a:lnTo>
                  <a:lnTo>
                    <a:pt x="8140" y="7950"/>
                  </a:lnTo>
                  <a:lnTo>
                    <a:pt x="7761" y="7761"/>
                  </a:lnTo>
                  <a:lnTo>
                    <a:pt x="6815" y="7193"/>
                  </a:lnTo>
                  <a:lnTo>
                    <a:pt x="5868" y="7193"/>
                  </a:lnTo>
                  <a:lnTo>
                    <a:pt x="5301" y="7572"/>
                  </a:lnTo>
                  <a:lnTo>
                    <a:pt x="4922" y="8140"/>
                  </a:lnTo>
                  <a:lnTo>
                    <a:pt x="4733" y="8897"/>
                  </a:lnTo>
                  <a:lnTo>
                    <a:pt x="4922" y="9843"/>
                  </a:lnTo>
                  <a:lnTo>
                    <a:pt x="5490" y="10790"/>
                  </a:lnTo>
                  <a:lnTo>
                    <a:pt x="6058" y="11736"/>
                  </a:lnTo>
                  <a:lnTo>
                    <a:pt x="7193" y="13061"/>
                  </a:lnTo>
                  <a:lnTo>
                    <a:pt x="7761" y="13629"/>
                  </a:lnTo>
                  <a:lnTo>
                    <a:pt x="0" y="17794"/>
                  </a:lnTo>
                  <a:lnTo>
                    <a:pt x="8519" y="24608"/>
                  </a:lnTo>
                  <a:lnTo>
                    <a:pt x="13251" y="20255"/>
                  </a:lnTo>
                  <a:lnTo>
                    <a:pt x="13630" y="20633"/>
                  </a:lnTo>
                  <a:lnTo>
                    <a:pt x="14197" y="20823"/>
                  </a:lnTo>
                  <a:lnTo>
                    <a:pt x="14955" y="21201"/>
                  </a:lnTo>
                  <a:lnTo>
                    <a:pt x="15901" y="21580"/>
                  </a:lnTo>
                  <a:lnTo>
                    <a:pt x="17037" y="21580"/>
                  </a:lnTo>
                  <a:lnTo>
                    <a:pt x="18362" y="21390"/>
                  </a:lnTo>
                  <a:lnTo>
                    <a:pt x="19876" y="21012"/>
                  </a:lnTo>
                  <a:lnTo>
                    <a:pt x="20633" y="20444"/>
                  </a:lnTo>
                  <a:lnTo>
                    <a:pt x="21391" y="19876"/>
                  </a:lnTo>
                  <a:lnTo>
                    <a:pt x="21958" y="19119"/>
                  </a:lnTo>
                  <a:lnTo>
                    <a:pt x="22526" y="18172"/>
                  </a:lnTo>
                  <a:lnTo>
                    <a:pt x="22905" y="17226"/>
                  </a:lnTo>
                  <a:lnTo>
                    <a:pt x="23284" y="16090"/>
                  </a:lnTo>
                  <a:lnTo>
                    <a:pt x="23662" y="13819"/>
                  </a:lnTo>
                  <a:lnTo>
                    <a:pt x="23851" y="11358"/>
                  </a:lnTo>
                  <a:lnTo>
                    <a:pt x="23662" y="9276"/>
                  </a:lnTo>
                  <a:lnTo>
                    <a:pt x="23473" y="7383"/>
                  </a:lnTo>
                  <a:lnTo>
                    <a:pt x="23094" y="5868"/>
                  </a:lnTo>
                  <a:lnTo>
                    <a:pt x="22337" y="4165"/>
                  </a:lnTo>
                  <a:lnTo>
                    <a:pt x="21201" y="2650"/>
                  </a:lnTo>
                  <a:lnTo>
                    <a:pt x="19876" y="1514"/>
                  </a:lnTo>
                  <a:lnTo>
                    <a:pt x="18551" y="757"/>
                  </a:lnTo>
                  <a:lnTo>
                    <a:pt x="16848" y="189"/>
                  </a:lnTo>
                  <a:lnTo>
                    <a:pt x="151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5547631" y="1685038"/>
              <a:ext cx="1434320" cy="1987779"/>
            </a:xfrm>
            <a:custGeom>
              <a:avLst/>
              <a:gdLst/>
              <a:ahLst/>
              <a:cxnLst/>
              <a:rect l="l" t="t" r="r" b="b"/>
              <a:pathLst>
                <a:path w="69661" h="96541" extrusionOk="0">
                  <a:moveTo>
                    <a:pt x="37102" y="0"/>
                  </a:moveTo>
                  <a:lnTo>
                    <a:pt x="28394" y="15333"/>
                  </a:lnTo>
                  <a:lnTo>
                    <a:pt x="27826" y="17794"/>
                  </a:lnTo>
                  <a:lnTo>
                    <a:pt x="27259" y="20444"/>
                  </a:lnTo>
                  <a:lnTo>
                    <a:pt x="26312" y="23094"/>
                  </a:lnTo>
                  <a:lnTo>
                    <a:pt x="25366" y="25366"/>
                  </a:lnTo>
                  <a:lnTo>
                    <a:pt x="23851" y="28962"/>
                  </a:lnTo>
                  <a:lnTo>
                    <a:pt x="23283" y="30477"/>
                  </a:lnTo>
                  <a:lnTo>
                    <a:pt x="21012" y="30477"/>
                  </a:lnTo>
                  <a:lnTo>
                    <a:pt x="18740" y="30855"/>
                  </a:lnTo>
                  <a:lnTo>
                    <a:pt x="16658" y="31234"/>
                  </a:lnTo>
                  <a:lnTo>
                    <a:pt x="14576" y="32181"/>
                  </a:lnTo>
                  <a:lnTo>
                    <a:pt x="12494" y="33316"/>
                  </a:lnTo>
                  <a:lnTo>
                    <a:pt x="11547" y="34263"/>
                  </a:lnTo>
                  <a:lnTo>
                    <a:pt x="10601" y="35209"/>
                  </a:lnTo>
                  <a:lnTo>
                    <a:pt x="9654" y="36156"/>
                  </a:lnTo>
                  <a:lnTo>
                    <a:pt x="8708" y="37481"/>
                  </a:lnTo>
                  <a:lnTo>
                    <a:pt x="7950" y="38806"/>
                  </a:lnTo>
                  <a:lnTo>
                    <a:pt x="7193" y="40320"/>
                  </a:lnTo>
                  <a:lnTo>
                    <a:pt x="6436" y="42213"/>
                  </a:lnTo>
                  <a:lnTo>
                    <a:pt x="6058" y="44295"/>
                  </a:lnTo>
                  <a:lnTo>
                    <a:pt x="5868" y="46567"/>
                  </a:lnTo>
                  <a:lnTo>
                    <a:pt x="5679" y="49028"/>
                  </a:lnTo>
                  <a:lnTo>
                    <a:pt x="5868" y="51678"/>
                  </a:lnTo>
                  <a:lnTo>
                    <a:pt x="6058" y="54328"/>
                  </a:lnTo>
                  <a:lnTo>
                    <a:pt x="6815" y="59818"/>
                  </a:lnTo>
                  <a:lnTo>
                    <a:pt x="7761" y="65118"/>
                  </a:lnTo>
                  <a:lnTo>
                    <a:pt x="8897" y="69850"/>
                  </a:lnTo>
                  <a:lnTo>
                    <a:pt x="9843" y="73826"/>
                  </a:lnTo>
                  <a:lnTo>
                    <a:pt x="10222" y="76665"/>
                  </a:lnTo>
                  <a:lnTo>
                    <a:pt x="10222" y="77801"/>
                  </a:lnTo>
                  <a:lnTo>
                    <a:pt x="10033" y="79126"/>
                  </a:lnTo>
                  <a:lnTo>
                    <a:pt x="9465" y="80451"/>
                  </a:lnTo>
                  <a:lnTo>
                    <a:pt x="8897" y="81965"/>
                  </a:lnTo>
                  <a:lnTo>
                    <a:pt x="7383" y="84994"/>
                  </a:lnTo>
                  <a:lnTo>
                    <a:pt x="5300" y="87833"/>
                  </a:lnTo>
                  <a:lnTo>
                    <a:pt x="3407" y="90484"/>
                  </a:lnTo>
                  <a:lnTo>
                    <a:pt x="1704" y="92755"/>
                  </a:lnTo>
                  <a:lnTo>
                    <a:pt x="0" y="94648"/>
                  </a:lnTo>
                  <a:lnTo>
                    <a:pt x="1136" y="95216"/>
                  </a:lnTo>
                  <a:lnTo>
                    <a:pt x="2461" y="95784"/>
                  </a:lnTo>
                  <a:lnTo>
                    <a:pt x="4354" y="96162"/>
                  </a:lnTo>
                  <a:lnTo>
                    <a:pt x="6436" y="96541"/>
                  </a:lnTo>
                  <a:lnTo>
                    <a:pt x="9086" y="96541"/>
                  </a:lnTo>
                  <a:lnTo>
                    <a:pt x="12115" y="96162"/>
                  </a:lnTo>
                  <a:lnTo>
                    <a:pt x="13819" y="95594"/>
                  </a:lnTo>
                  <a:lnTo>
                    <a:pt x="15522" y="95216"/>
                  </a:lnTo>
                  <a:lnTo>
                    <a:pt x="16847" y="94459"/>
                  </a:lnTo>
                  <a:lnTo>
                    <a:pt x="18551" y="93512"/>
                  </a:lnTo>
                  <a:lnTo>
                    <a:pt x="20633" y="92376"/>
                  </a:lnTo>
                  <a:lnTo>
                    <a:pt x="22905" y="91241"/>
                  </a:lnTo>
                  <a:lnTo>
                    <a:pt x="25176" y="90484"/>
                  </a:lnTo>
                  <a:lnTo>
                    <a:pt x="27259" y="89916"/>
                  </a:lnTo>
                  <a:lnTo>
                    <a:pt x="29152" y="89916"/>
                  </a:lnTo>
                  <a:lnTo>
                    <a:pt x="29909" y="90105"/>
                  </a:lnTo>
                  <a:lnTo>
                    <a:pt x="30477" y="90673"/>
                  </a:lnTo>
                  <a:lnTo>
                    <a:pt x="31802" y="91619"/>
                  </a:lnTo>
                  <a:lnTo>
                    <a:pt x="33127" y="92376"/>
                  </a:lnTo>
                  <a:lnTo>
                    <a:pt x="34641" y="92755"/>
                  </a:lnTo>
                  <a:lnTo>
                    <a:pt x="36345" y="92944"/>
                  </a:lnTo>
                  <a:lnTo>
                    <a:pt x="38048" y="92944"/>
                  </a:lnTo>
                  <a:lnTo>
                    <a:pt x="40320" y="92566"/>
                  </a:lnTo>
                  <a:lnTo>
                    <a:pt x="42591" y="91998"/>
                  </a:lnTo>
                  <a:lnTo>
                    <a:pt x="45242" y="91241"/>
                  </a:lnTo>
                  <a:lnTo>
                    <a:pt x="46567" y="90862"/>
                  </a:lnTo>
                  <a:lnTo>
                    <a:pt x="47892" y="90673"/>
                  </a:lnTo>
                  <a:lnTo>
                    <a:pt x="50353" y="90673"/>
                  </a:lnTo>
                  <a:lnTo>
                    <a:pt x="52246" y="91241"/>
                  </a:lnTo>
                  <a:lnTo>
                    <a:pt x="53949" y="91998"/>
                  </a:lnTo>
                  <a:lnTo>
                    <a:pt x="55464" y="92755"/>
                  </a:lnTo>
                  <a:lnTo>
                    <a:pt x="56410" y="93512"/>
                  </a:lnTo>
                  <a:lnTo>
                    <a:pt x="57167" y="94459"/>
                  </a:lnTo>
                  <a:lnTo>
                    <a:pt x="58492" y="92944"/>
                  </a:lnTo>
                  <a:lnTo>
                    <a:pt x="59817" y="90673"/>
                  </a:lnTo>
                  <a:lnTo>
                    <a:pt x="61142" y="88023"/>
                  </a:lnTo>
                  <a:lnTo>
                    <a:pt x="62467" y="84994"/>
                  </a:lnTo>
                  <a:lnTo>
                    <a:pt x="65496" y="78747"/>
                  </a:lnTo>
                  <a:lnTo>
                    <a:pt x="66821" y="75718"/>
                  </a:lnTo>
                  <a:lnTo>
                    <a:pt x="68336" y="73068"/>
                  </a:lnTo>
                  <a:lnTo>
                    <a:pt x="68904" y="71933"/>
                  </a:lnTo>
                  <a:lnTo>
                    <a:pt x="69471" y="70607"/>
                  </a:lnTo>
                  <a:lnTo>
                    <a:pt x="69661" y="69472"/>
                  </a:lnTo>
                  <a:lnTo>
                    <a:pt x="69661" y="68147"/>
                  </a:lnTo>
                  <a:lnTo>
                    <a:pt x="69661" y="67011"/>
                  </a:lnTo>
                  <a:lnTo>
                    <a:pt x="69471" y="65875"/>
                  </a:lnTo>
                  <a:lnTo>
                    <a:pt x="69093" y="64739"/>
                  </a:lnTo>
                  <a:lnTo>
                    <a:pt x="68714" y="63414"/>
                  </a:lnTo>
                  <a:lnTo>
                    <a:pt x="67389" y="61332"/>
                  </a:lnTo>
                  <a:lnTo>
                    <a:pt x="65875" y="59060"/>
                  </a:lnTo>
                  <a:lnTo>
                    <a:pt x="63982" y="56978"/>
                  </a:lnTo>
                  <a:lnTo>
                    <a:pt x="62089" y="55085"/>
                  </a:lnTo>
                  <a:lnTo>
                    <a:pt x="61142" y="54139"/>
                  </a:lnTo>
                  <a:lnTo>
                    <a:pt x="59628" y="53003"/>
                  </a:lnTo>
                  <a:lnTo>
                    <a:pt x="56410" y="50731"/>
                  </a:lnTo>
                  <a:lnTo>
                    <a:pt x="52624" y="48460"/>
                  </a:lnTo>
                  <a:lnTo>
                    <a:pt x="48649" y="46188"/>
                  </a:lnTo>
                  <a:lnTo>
                    <a:pt x="41834" y="42592"/>
                  </a:lnTo>
                  <a:lnTo>
                    <a:pt x="38995" y="41077"/>
                  </a:lnTo>
                  <a:lnTo>
                    <a:pt x="39563" y="39563"/>
                  </a:lnTo>
                  <a:lnTo>
                    <a:pt x="40699" y="37481"/>
                  </a:lnTo>
                  <a:lnTo>
                    <a:pt x="42024" y="35399"/>
                  </a:lnTo>
                  <a:lnTo>
                    <a:pt x="43727" y="33127"/>
                  </a:lnTo>
                  <a:lnTo>
                    <a:pt x="46567" y="29341"/>
                  </a:lnTo>
                  <a:lnTo>
                    <a:pt x="47892" y="27827"/>
                  </a:lnTo>
                  <a:lnTo>
                    <a:pt x="48270" y="28205"/>
                  </a:lnTo>
                  <a:lnTo>
                    <a:pt x="49217" y="28584"/>
                  </a:lnTo>
                  <a:lnTo>
                    <a:pt x="49974" y="28773"/>
                  </a:lnTo>
                  <a:lnTo>
                    <a:pt x="50731" y="28773"/>
                  </a:lnTo>
                  <a:lnTo>
                    <a:pt x="51678" y="28395"/>
                  </a:lnTo>
                  <a:lnTo>
                    <a:pt x="52624" y="27827"/>
                  </a:lnTo>
                  <a:lnTo>
                    <a:pt x="53381" y="26880"/>
                  </a:lnTo>
                  <a:lnTo>
                    <a:pt x="53760" y="25934"/>
                  </a:lnTo>
                  <a:lnTo>
                    <a:pt x="53949" y="24798"/>
                  </a:lnTo>
                  <a:lnTo>
                    <a:pt x="53949" y="23662"/>
                  </a:lnTo>
                  <a:lnTo>
                    <a:pt x="53571" y="21959"/>
                  </a:lnTo>
                  <a:lnTo>
                    <a:pt x="53381" y="21201"/>
                  </a:lnTo>
                  <a:lnTo>
                    <a:pt x="54517" y="18173"/>
                  </a:lnTo>
                  <a:lnTo>
                    <a:pt x="55085" y="15712"/>
                  </a:lnTo>
                  <a:lnTo>
                    <a:pt x="55464" y="13440"/>
                  </a:lnTo>
                  <a:lnTo>
                    <a:pt x="43727" y="4165"/>
                  </a:lnTo>
                  <a:lnTo>
                    <a:pt x="3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5383920" y="1685038"/>
              <a:ext cx="978313" cy="896468"/>
            </a:xfrm>
            <a:custGeom>
              <a:avLst/>
              <a:gdLst/>
              <a:ahLst/>
              <a:cxnLst/>
              <a:rect l="l" t="t" r="r" b="b"/>
              <a:pathLst>
                <a:path w="47514" h="43539" extrusionOk="0">
                  <a:moveTo>
                    <a:pt x="41267" y="0"/>
                  </a:moveTo>
                  <a:lnTo>
                    <a:pt x="37860" y="568"/>
                  </a:lnTo>
                  <a:lnTo>
                    <a:pt x="33885" y="1136"/>
                  </a:lnTo>
                  <a:lnTo>
                    <a:pt x="26123" y="2461"/>
                  </a:lnTo>
                  <a:lnTo>
                    <a:pt x="23095" y="3029"/>
                  </a:lnTo>
                  <a:lnTo>
                    <a:pt x="21202" y="3597"/>
                  </a:lnTo>
                  <a:lnTo>
                    <a:pt x="19119" y="4354"/>
                  </a:lnTo>
                  <a:lnTo>
                    <a:pt x="17227" y="5301"/>
                  </a:lnTo>
                  <a:lnTo>
                    <a:pt x="15523" y="6436"/>
                  </a:lnTo>
                  <a:lnTo>
                    <a:pt x="13819" y="7761"/>
                  </a:lnTo>
                  <a:lnTo>
                    <a:pt x="12305" y="9086"/>
                  </a:lnTo>
                  <a:lnTo>
                    <a:pt x="10980" y="10412"/>
                  </a:lnTo>
                  <a:lnTo>
                    <a:pt x="9655" y="11926"/>
                  </a:lnTo>
                  <a:lnTo>
                    <a:pt x="8330" y="13630"/>
                  </a:lnTo>
                  <a:lnTo>
                    <a:pt x="6247" y="16848"/>
                  </a:lnTo>
                  <a:lnTo>
                    <a:pt x="4544" y="20066"/>
                  </a:lnTo>
                  <a:lnTo>
                    <a:pt x="3219" y="23284"/>
                  </a:lnTo>
                  <a:lnTo>
                    <a:pt x="2272" y="26312"/>
                  </a:lnTo>
                  <a:lnTo>
                    <a:pt x="1704" y="28395"/>
                  </a:lnTo>
                  <a:lnTo>
                    <a:pt x="1326" y="30288"/>
                  </a:lnTo>
                  <a:lnTo>
                    <a:pt x="947" y="31802"/>
                  </a:lnTo>
                  <a:lnTo>
                    <a:pt x="947" y="32938"/>
                  </a:lnTo>
                  <a:lnTo>
                    <a:pt x="758" y="34452"/>
                  </a:lnTo>
                  <a:lnTo>
                    <a:pt x="379" y="36156"/>
                  </a:lnTo>
                  <a:lnTo>
                    <a:pt x="190" y="37670"/>
                  </a:lnTo>
                  <a:lnTo>
                    <a:pt x="1" y="38238"/>
                  </a:lnTo>
                  <a:lnTo>
                    <a:pt x="190" y="38427"/>
                  </a:lnTo>
                  <a:lnTo>
                    <a:pt x="569" y="38427"/>
                  </a:lnTo>
                  <a:lnTo>
                    <a:pt x="947" y="38238"/>
                  </a:lnTo>
                  <a:lnTo>
                    <a:pt x="1704" y="36913"/>
                  </a:lnTo>
                  <a:lnTo>
                    <a:pt x="2461" y="34831"/>
                  </a:lnTo>
                  <a:lnTo>
                    <a:pt x="2461" y="35399"/>
                  </a:lnTo>
                  <a:lnTo>
                    <a:pt x="2461" y="36156"/>
                  </a:lnTo>
                  <a:lnTo>
                    <a:pt x="1894" y="37859"/>
                  </a:lnTo>
                  <a:lnTo>
                    <a:pt x="758" y="41267"/>
                  </a:lnTo>
                  <a:lnTo>
                    <a:pt x="569" y="41835"/>
                  </a:lnTo>
                  <a:lnTo>
                    <a:pt x="758" y="42213"/>
                  </a:lnTo>
                  <a:lnTo>
                    <a:pt x="1136" y="42402"/>
                  </a:lnTo>
                  <a:lnTo>
                    <a:pt x="1326" y="42402"/>
                  </a:lnTo>
                  <a:lnTo>
                    <a:pt x="2083" y="41645"/>
                  </a:lnTo>
                  <a:lnTo>
                    <a:pt x="2651" y="40699"/>
                  </a:lnTo>
                  <a:lnTo>
                    <a:pt x="3219" y="39563"/>
                  </a:lnTo>
                  <a:lnTo>
                    <a:pt x="3597" y="38427"/>
                  </a:lnTo>
                  <a:lnTo>
                    <a:pt x="3976" y="36534"/>
                  </a:lnTo>
                  <a:lnTo>
                    <a:pt x="4165" y="35588"/>
                  </a:lnTo>
                  <a:lnTo>
                    <a:pt x="4354" y="37102"/>
                  </a:lnTo>
                  <a:lnTo>
                    <a:pt x="4165" y="38806"/>
                  </a:lnTo>
                  <a:lnTo>
                    <a:pt x="3787" y="40510"/>
                  </a:lnTo>
                  <a:lnTo>
                    <a:pt x="3408" y="42024"/>
                  </a:lnTo>
                  <a:lnTo>
                    <a:pt x="3219" y="42781"/>
                  </a:lnTo>
                  <a:lnTo>
                    <a:pt x="3408" y="43160"/>
                  </a:lnTo>
                  <a:lnTo>
                    <a:pt x="3787" y="43349"/>
                  </a:lnTo>
                  <a:lnTo>
                    <a:pt x="3976" y="43349"/>
                  </a:lnTo>
                  <a:lnTo>
                    <a:pt x="4544" y="42592"/>
                  </a:lnTo>
                  <a:lnTo>
                    <a:pt x="4922" y="41456"/>
                  </a:lnTo>
                  <a:lnTo>
                    <a:pt x="5490" y="38806"/>
                  </a:lnTo>
                  <a:lnTo>
                    <a:pt x="5869" y="36724"/>
                  </a:lnTo>
                  <a:lnTo>
                    <a:pt x="5869" y="35777"/>
                  </a:lnTo>
                  <a:lnTo>
                    <a:pt x="6058" y="37859"/>
                  </a:lnTo>
                  <a:lnTo>
                    <a:pt x="5869" y="39752"/>
                  </a:lnTo>
                  <a:lnTo>
                    <a:pt x="5490" y="42781"/>
                  </a:lnTo>
                  <a:lnTo>
                    <a:pt x="5490" y="43349"/>
                  </a:lnTo>
                  <a:lnTo>
                    <a:pt x="5680" y="43538"/>
                  </a:lnTo>
                  <a:lnTo>
                    <a:pt x="6058" y="43538"/>
                  </a:lnTo>
                  <a:lnTo>
                    <a:pt x="6626" y="43160"/>
                  </a:lnTo>
                  <a:lnTo>
                    <a:pt x="7005" y="42024"/>
                  </a:lnTo>
                  <a:lnTo>
                    <a:pt x="7383" y="40699"/>
                  </a:lnTo>
                  <a:lnTo>
                    <a:pt x="7762" y="37670"/>
                  </a:lnTo>
                  <a:lnTo>
                    <a:pt x="7762" y="34831"/>
                  </a:lnTo>
                  <a:lnTo>
                    <a:pt x="7762" y="33695"/>
                  </a:lnTo>
                  <a:lnTo>
                    <a:pt x="9087" y="35777"/>
                  </a:lnTo>
                  <a:lnTo>
                    <a:pt x="10033" y="37102"/>
                  </a:lnTo>
                  <a:lnTo>
                    <a:pt x="10601" y="37291"/>
                  </a:lnTo>
                  <a:lnTo>
                    <a:pt x="10980" y="37291"/>
                  </a:lnTo>
                  <a:lnTo>
                    <a:pt x="10980" y="36913"/>
                  </a:lnTo>
                  <a:lnTo>
                    <a:pt x="10980" y="36345"/>
                  </a:lnTo>
                  <a:lnTo>
                    <a:pt x="10601" y="34263"/>
                  </a:lnTo>
                  <a:lnTo>
                    <a:pt x="9655" y="31991"/>
                  </a:lnTo>
                  <a:lnTo>
                    <a:pt x="8708" y="29530"/>
                  </a:lnTo>
                  <a:lnTo>
                    <a:pt x="8519" y="28962"/>
                  </a:lnTo>
                  <a:lnTo>
                    <a:pt x="8330" y="28395"/>
                  </a:lnTo>
                  <a:lnTo>
                    <a:pt x="8519" y="27637"/>
                  </a:lnTo>
                  <a:lnTo>
                    <a:pt x="8708" y="26880"/>
                  </a:lnTo>
                  <a:lnTo>
                    <a:pt x="9465" y="25366"/>
                  </a:lnTo>
                  <a:lnTo>
                    <a:pt x="10790" y="23473"/>
                  </a:lnTo>
                  <a:lnTo>
                    <a:pt x="12305" y="21580"/>
                  </a:lnTo>
                  <a:lnTo>
                    <a:pt x="14387" y="19687"/>
                  </a:lnTo>
                  <a:lnTo>
                    <a:pt x="16848" y="17605"/>
                  </a:lnTo>
                  <a:lnTo>
                    <a:pt x="19498" y="15712"/>
                  </a:lnTo>
                  <a:lnTo>
                    <a:pt x="20823" y="14955"/>
                  </a:lnTo>
                  <a:lnTo>
                    <a:pt x="22337" y="14387"/>
                  </a:lnTo>
                  <a:lnTo>
                    <a:pt x="23852" y="14008"/>
                  </a:lnTo>
                  <a:lnTo>
                    <a:pt x="28774" y="14008"/>
                  </a:lnTo>
                  <a:lnTo>
                    <a:pt x="31992" y="14576"/>
                  </a:lnTo>
                  <a:lnTo>
                    <a:pt x="35210" y="15144"/>
                  </a:lnTo>
                  <a:lnTo>
                    <a:pt x="38238" y="15523"/>
                  </a:lnTo>
                  <a:lnTo>
                    <a:pt x="39563" y="15523"/>
                  </a:lnTo>
                  <a:lnTo>
                    <a:pt x="40888" y="15333"/>
                  </a:lnTo>
                  <a:lnTo>
                    <a:pt x="42024" y="14955"/>
                  </a:lnTo>
                  <a:lnTo>
                    <a:pt x="43160" y="14576"/>
                  </a:lnTo>
                  <a:lnTo>
                    <a:pt x="44106" y="13819"/>
                  </a:lnTo>
                  <a:lnTo>
                    <a:pt x="45053" y="12872"/>
                  </a:lnTo>
                  <a:lnTo>
                    <a:pt x="45810" y="11926"/>
                  </a:lnTo>
                  <a:lnTo>
                    <a:pt x="46378" y="10979"/>
                  </a:lnTo>
                  <a:lnTo>
                    <a:pt x="46757" y="9844"/>
                  </a:lnTo>
                  <a:lnTo>
                    <a:pt x="47135" y="8708"/>
                  </a:lnTo>
                  <a:lnTo>
                    <a:pt x="47514" y="6626"/>
                  </a:lnTo>
                  <a:lnTo>
                    <a:pt x="47514" y="4543"/>
                  </a:lnTo>
                  <a:lnTo>
                    <a:pt x="46946" y="2650"/>
                  </a:lnTo>
                  <a:lnTo>
                    <a:pt x="46567" y="1704"/>
                  </a:lnTo>
                  <a:lnTo>
                    <a:pt x="46189" y="1136"/>
                  </a:lnTo>
                  <a:lnTo>
                    <a:pt x="45621" y="568"/>
                  </a:lnTo>
                  <a:lnTo>
                    <a:pt x="45053"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5945183" y="1973462"/>
              <a:ext cx="1177089" cy="2533455"/>
            </a:xfrm>
            <a:custGeom>
              <a:avLst/>
              <a:gdLst/>
              <a:ahLst/>
              <a:cxnLst/>
              <a:rect l="l" t="t" r="r" b="b"/>
              <a:pathLst>
                <a:path w="57168" h="123043" extrusionOk="0">
                  <a:moveTo>
                    <a:pt x="53949" y="0"/>
                  </a:moveTo>
                  <a:lnTo>
                    <a:pt x="54139" y="5490"/>
                  </a:lnTo>
                  <a:lnTo>
                    <a:pt x="26880" y="63414"/>
                  </a:lnTo>
                  <a:lnTo>
                    <a:pt x="8329" y="102977"/>
                  </a:lnTo>
                  <a:lnTo>
                    <a:pt x="2272" y="116228"/>
                  </a:lnTo>
                  <a:lnTo>
                    <a:pt x="0" y="121339"/>
                  </a:lnTo>
                  <a:lnTo>
                    <a:pt x="0" y="122096"/>
                  </a:lnTo>
                  <a:lnTo>
                    <a:pt x="379" y="122474"/>
                  </a:lnTo>
                  <a:lnTo>
                    <a:pt x="757" y="122853"/>
                  </a:lnTo>
                  <a:lnTo>
                    <a:pt x="1325" y="123042"/>
                  </a:lnTo>
                  <a:lnTo>
                    <a:pt x="2461" y="123042"/>
                  </a:lnTo>
                  <a:lnTo>
                    <a:pt x="3407" y="122853"/>
                  </a:lnTo>
                  <a:lnTo>
                    <a:pt x="39563" y="43538"/>
                  </a:lnTo>
                  <a:lnTo>
                    <a:pt x="48081" y="25555"/>
                  </a:lnTo>
                  <a:lnTo>
                    <a:pt x="54139" y="12683"/>
                  </a:lnTo>
                  <a:lnTo>
                    <a:pt x="56221" y="7761"/>
                  </a:lnTo>
                  <a:lnTo>
                    <a:pt x="56789" y="6247"/>
                  </a:lnTo>
                  <a:lnTo>
                    <a:pt x="57167" y="5300"/>
                  </a:lnTo>
                  <a:lnTo>
                    <a:pt x="56978"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052101" y="2067003"/>
              <a:ext cx="70171" cy="35085"/>
            </a:xfrm>
            <a:custGeom>
              <a:avLst/>
              <a:gdLst/>
              <a:ahLst/>
              <a:cxnLst/>
              <a:rect l="l" t="t" r="r" b="b"/>
              <a:pathLst>
                <a:path w="3408" h="1704" extrusionOk="0">
                  <a:moveTo>
                    <a:pt x="3407" y="0"/>
                  </a:moveTo>
                  <a:lnTo>
                    <a:pt x="379" y="190"/>
                  </a:lnTo>
                  <a:lnTo>
                    <a:pt x="0" y="1515"/>
                  </a:lnTo>
                  <a:lnTo>
                    <a:pt x="3029" y="1704"/>
                  </a:lnTo>
                  <a:lnTo>
                    <a:pt x="3218" y="1325"/>
                  </a:lnTo>
                  <a:lnTo>
                    <a:pt x="3407" y="947"/>
                  </a:lnTo>
                  <a:lnTo>
                    <a:pt x="3407" y="0"/>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256977" y="3879376"/>
              <a:ext cx="136450" cy="167623"/>
            </a:xfrm>
            <a:custGeom>
              <a:avLst/>
              <a:gdLst/>
              <a:ahLst/>
              <a:cxnLst/>
              <a:rect l="l" t="t" r="r" b="b"/>
              <a:pathLst>
                <a:path w="6627" h="8141" extrusionOk="0">
                  <a:moveTo>
                    <a:pt x="4922" y="1"/>
                  </a:moveTo>
                  <a:lnTo>
                    <a:pt x="1" y="6626"/>
                  </a:lnTo>
                  <a:lnTo>
                    <a:pt x="1515" y="8140"/>
                  </a:lnTo>
                  <a:lnTo>
                    <a:pt x="6626" y="4165"/>
                  </a:lnTo>
                  <a:lnTo>
                    <a:pt x="49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5617781" y="4362685"/>
              <a:ext cx="370291" cy="366378"/>
            </a:xfrm>
            <a:custGeom>
              <a:avLst/>
              <a:gdLst/>
              <a:ahLst/>
              <a:cxnLst/>
              <a:rect l="l" t="t" r="r" b="b"/>
              <a:pathLst>
                <a:path w="17984" h="17794" extrusionOk="0">
                  <a:moveTo>
                    <a:pt x="2840" y="0"/>
                  </a:moveTo>
                  <a:lnTo>
                    <a:pt x="1325" y="2082"/>
                  </a:lnTo>
                  <a:lnTo>
                    <a:pt x="379" y="3786"/>
                  </a:lnTo>
                  <a:lnTo>
                    <a:pt x="0" y="4733"/>
                  </a:lnTo>
                  <a:lnTo>
                    <a:pt x="0" y="5490"/>
                  </a:lnTo>
                  <a:lnTo>
                    <a:pt x="0" y="6247"/>
                  </a:lnTo>
                  <a:lnTo>
                    <a:pt x="568" y="7193"/>
                  </a:lnTo>
                  <a:lnTo>
                    <a:pt x="1893" y="8708"/>
                  </a:lnTo>
                  <a:lnTo>
                    <a:pt x="3597" y="10601"/>
                  </a:lnTo>
                  <a:lnTo>
                    <a:pt x="4543" y="11737"/>
                  </a:lnTo>
                  <a:lnTo>
                    <a:pt x="5301" y="12872"/>
                  </a:lnTo>
                  <a:lnTo>
                    <a:pt x="6058" y="13819"/>
                  </a:lnTo>
                  <a:lnTo>
                    <a:pt x="7004" y="14765"/>
                  </a:lnTo>
                  <a:lnTo>
                    <a:pt x="8140" y="15522"/>
                  </a:lnTo>
                  <a:lnTo>
                    <a:pt x="9465" y="16090"/>
                  </a:lnTo>
                  <a:lnTo>
                    <a:pt x="10790" y="16658"/>
                  </a:lnTo>
                  <a:lnTo>
                    <a:pt x="12305" y="17226"/>
                  </a:lnTo>
                  <a:lnTo>
                    <a:pt x="13819" y="17605"/>
                  </a:lnTo>
                  <a:lnTo>
                    <a:pt x="15712" y="17794"/>
                  </a:lnTo>
                  <a:lnTo>
                    <a:pt x="16658" y="17794"/>
                  </a:lnTo>
                  <a:lnTo>
                    <a:pt x="17226" y="17605"/>
                  </a:lnTo>
                  <a:lnTo>
                    <a:pt x="17794" y="17415"/>
                  </a:lnTo>
                  <a:lnTo>
                    <a:pt x="17983" y="17037"/>
                  </a:lnTo>
                  <a:lnTo>
                    <a:pt x="17983" y="16658"/>
                  </a:lnTo>
                  <a:lnTo>
                    <a:pt x="17983" y="16090"/>
                  </a:lnTo>
                  <a:lnTo>
                    <a:pt x="17226" y="14955"/>
                  </a:lnTo>
                  <a:lnTo>
                    <a:pt x="16280" y="13819"/>
                  </a:lnTo>
                  <a:lnTo>
                    <a:pt x="15144" y="12683"/>
                  </a:lnTo>
                  <a:lnTo>
                    <a:pt x="14008" y="11737"/>
                  </a:lnTo>
                  <a:lnTo>
                    <a:pt x="13062" y="11358"/>
                  </a:lnTo>
                  <a:lnTo>
                    <a:pt x="11926" y="10979"/>
                  </a:lnTo>
                  <a:lnTo>
                    <a:pt x="10790" y="10411"/>
                  </a:lnTo>
                  <a:lnTo>
                    <a:pt x="9654" y="9654"/>
                  </a:lnTo>
                  <a:lnTo>
                    <a:pt x="8708" y="8897"/>
                  </a:lnTo>
                  <a:lnTo>
                    <a:pt x="7004" y="7004"/>
                  </a:lnTo>
                  <a:lnTo>
                    <a:pt x="5490" y="5111"/>
                  </a:lnTo>
                  <a:lnTo>
                    <a:pt x="4354" y="3218"/>
                  </a:lnTo>
                  <a:lnTo>
                    <a:pt x="3597" y="1515"/>
                  </a:lnTo>
                  <a:lnTo>
                    <a:pt x="2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5617781" y="4475703"/>
              <a:ext cx="81866" cy="167623"/>
            </a:xfrm>
            <a:custGeom>
              <a:avLst/>
              <a:gdLst/>
              <a:ahLst/>
              <a:cxnLst/>
              <a:rect l="l" t="t" r="r" b="b"/>
              <a:pathLst>
                <a:path w="3976" h="8141" extrusionOk="0">
                  <a:moveTo>
                    <a:pt x="0" y="1"/>
                  </a:moveTo>
                  <a:lnTo>
                    <a:pt x="1136" y="8141"/>
                  </a:lnTo>
                  <a:lnTo>
                    <a:pt x="3408" y="8141"/>
                  </a:lnTo>
                  <a:lnTo>
                    <a:pt x="3976" y="170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6919564" y="2086481"/>
              <a:ext cx="249468" cy="292337"/>
            </a:xfrm>
            <a:custGeom>
              <a:avLst/>
              <a:gdLst/>
              <a:ahLst/>
              <a:cxnLst/>
              <a:rect l="l" t="t" r="r" b="b"/>
              <a:pathLst>
                <a:path w="12116" h="14198" extrusionOk="0">
                  <a:moveTo>
                    <a:pt x="8141" y="1"/>
                  </a:moveTo>
                  <a:lnTo>
                    <a:pt x="7762" y="190"/>
                  </a:lnTo>
                  <a:lnTo>
                    <a:pt x="7383" y="758"/>
                  </a:lnTo>
                  <a:lnTo>
                    <a:pt x="7383" y="1515"/>
                  </a:lnTo>
                  <a:lnTo>
                    <a:pt x="7573" y="2462"/>
                  </a:lnTo>
                  <a:lnTo>
                    <a:pt x="8141" y="3976"/>
                  </a:lnTo>
                  <a:lnTo>
                    <a:pt x="8330" y="4733"/>
                  </a:lnTo>
                  <a:lnTo>
                    <a:pt x="7951" y="3976"/>
                  </a:lnTo>
                  <a:lnTo>
                    <a:pt x="6626" y="2651"/>
                  </a:lnTo>
                  <a:lnTo>
                    <a:pt x="5869" y="2083"/>
                  </a:lnTo>
                  <a:lnTo>
                    <a:pt x="5112" y="1515"/>
                  </a:lnTo>
                  <a:lnTo>
                    <a:pt x="4355" y="1326"/>
                  </a:lnTo>
                  <a:lnTo>
                    <a:pt x="4165" y="1326"/>
                  </a:lnTo>
                  <a:lnTo>
                    <a:pt x="3787" y="1515"/>
                  </a:lnTo>
                  <a:lnTo>
                    <a:pt x="3408" y="1894"/>
                  </a:lnTo>
                  <a:lnTo>
                    <a:pt x="3219" y="2462"/>
                  </a:lnTo>
                  <a:lnTo>
                    <a:pt x="3219" y="2840"/>
                  </a:lnTo>
                  <a:lnTo>
                    <a:pt x="3408" y="3219"/>
                  </a:lnTo>
                  <a:lnTo>
                    <a:pt x="3030" y="3219"/>
                  </a:lnTo>
                  <a:lnTo>
                    <a:pt x="2651" y="3408"/>
                  </a:lnTo>
                  <a:lnTo>
                    <a:pt x="2083" y="3976"/>
                  </a:lnTo>
                  <a:lnTo>
                    <a:pt x="1894" y="4544"/>
                  </a:lnTo>
                  <a:lnTo>
                    <a:pt x="2083" y="4922"/>
                  </a:lnTo>
                  <a:lnTo>
                    <a:pt x="2462" y="5112"/>
                  </a:lnTo>
                  <a:lnTo>
                    <a:pt x="1894" y="5301"/>
                  </a:lnTo>
                  <a:lnTo>
                    <a:pt x="1326" y="5490"/>
                  </a:lnTo>
                  <a:lnTo>
                    <a:pt x="1137" y="6058"/>
                  </a:lnTo>
                  <a:lnTo>
                    <a:pt x="947" y="6437"/>
                  </a:lnTo>
                  <a:lnTo>
                    <a:pt x="947" y="6815"/>
                  </a:lnTo>
                  <a:lnTo>
                    <a:pt x="1137" y="7383"/>
                  </a:lnTo>
                  <a:lnTo>
                    <a:pt x="1515" y="7573"/>
                  </a:lnTo>
                  <a:lnTo>
                    <a:pt x="569" y="7573"/>
                  </a:lnTo>
                  <a:lnTo>
                    <a:pt x="190" y="7762"/>
                  </a:lnTo>
                  <a:lnTo>
                    <a:pt x="1" y="8140"/>
                  </a:lnTo>
                  <a:lnTo>
                    <a:pt x="1" y="8898"/>
                  </a:lnTo>
                  <a:lnTo>
                    <a:pt x="1" y="9655"/>
                  </a:lnTo>
                  <a:lnTo>
                    <a:pt x="380" y="10033"/>
                  </a:lnTo>
                  <a:lnTo>
                    <a:pt x="758" y="10601"/>
                  </a:lnTo>
                  <a:lnTo>
                    <a:pt x="1705" y="9087"/>
                  </a:lnTo>
                  <a:lnTo>
                    <a:pt x="2462" y="9087"/>
                  </a:lnTo>
                  <a:lnTo>
                    <a:pt x="3030" y="9276"/>
                  </a:lnTo>
                  <a:lnTo>
                    <a:pt x="3787" y="9655"/>
                  </a:lnTo>
                  <a:lnTo>
                    <a:pt x="4544" y="10980"/>
                  </a:lnTo>
                  <a:lnTo>
                    <a:pt x="5491" y="12684"/>
                  </a:lnTo>
                  <a:lnTo>
                    <a:pt x="6248" y="13441"/>
                  </a:lnTo>
                  <a:lnTo>
                    <a:pt x="7005" y="13819"/>
                  </a:lnTo>
                  <a:lnTo>
                    <a:pt x="7951" y="14198"/>
                  </a:lnTo>
                  <a:lnTo>
                    <a:pt x="8330" y="14009"/>
                  </a:lnTo>
                  <a:lnTo>
                    <a:pt x="8898" y="14009"/>
                  </a:lnTo>
                  <a:lnTo>
                    <a:pt x="10034" y="13251"/>
                  </a:lnTo>
                  <a:lnTo>
                    <a:pt x="10980" y="12684"/>
                  </a:lnTo>
                  <a:lnTo>
                    <a:pt x="11548" y="11926"/>
                  </a:lnTo>
                  <a:lnTo>
                    <a:pt x="11927" y="11169"/>
                  </a:lnTo>
                  <a:lnTo>
                    <a:pt x="12116" y="10412"/>
                  </a:lnTo>
                  <a:lnTo>
                    <a:pt x="11927" y="9655"/>
                  </a:lnTo>
                  <a:lnTo>
                    <a:pt x="11737" y="8519"/>
                  </a:lnTo>
                  <a:lnTo>
                    <a:pt x="11169" y="5869"/>
                  </a:lnTo>
                  <a:lnTo>
                    <a:pt x="10223" y="3029"/>
                  </a:lnTo>
                  <a:lnTo>
                    <a:pt x="9276" y="947"/>
                  </a:lnTo>
                  <a:lnTo>
                    <a:pt x="8709" y="190"/>
                  </a:lnTo>
                  <a:lnTo>
                    <a:pt x="8519"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7036494" y="2176130"/>
              <a:ext cx="21" cy="21"/>
            </a:xfrm>
            <a:custGeom>
              <a:avLst/>
              <a:gdLst/>
              <a:ahLst/>
              <a:cxnLst/>
              <a:rect l="l" t="t" r="r" b="b"/>
              <a:pathLst>
                <a:path w="1" h="1" extrusionOk="0">
                  <a:moveTo>
                    <a:pt x="1" y="1"/>
                  </a:moveTo>
                  <a:lnTo>
                    <a:pt x="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7036494" y="2176130"/>
              <a:ext cx="21" cy="21"/>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6989734" y="1782470"/>
              <a:ext cx="163711" cy="272859"/>
            </a:xfrm>
            <a:custGeom>
              <a:avLst/>
              <a:gdLst/>
              <a:ahLst/>
              <a:cxnLst/>
              <a:rect l="l" t="t" r="r" b="b"/>
              <a:pathLst>
                <a:path w="7951" h="13252" extrusionOk="0">
                  <a:moveTo>
                    <a:pt x="3408" y="1"/>
                  </a:moveTo>
                  <a:lnTo>
                    <a:pt x="2272" y="190"/>
                  </a:lnTo>
                  <a:lnTo>
                    <a:pt x="1515" y="758"/>
                  </a:lnTo>
                  <a:lnTo>
                    <a:pt x="757" y="1326"/>
                  </a:lnTo>
                  <a:lnTo>
                    <a:pt x="190" y="2083"/>
                  </a:lnTo>
                  <a:lnTo>
                    <a:pt x="0" y="3029"/>
                  </a:lnTo>
                  <a:lnTo>
                    <a:pt x="190" y="5869"/>
                  </a:lnTo>
                  <a:lnTo>
                    <a:pt x="568" y="8519"/>
                  </a:lnTo>
                  <a:lnTo>
                    <a:pt x="1325" y="10791"/>
                  </a:lnTo>
                  <a:lnTo>
                    <a:pt x="1704" y="11548"/>
                  </a:lnTo>
                  <a:lnTo>
                    <a:pt x="2083" y="12116"/>
                  </a:lnTo>
                  <a:lnTo>
                    <a:pt x="3029" y="12873"/>
                  </a:lnTo>
                  <a:lnTo>
                    <a:pt x="3975" y="13251"/>
                  </a:lnTo>
                  <a:lnTo>
                    <a:pt x="4733" y="13251"/>
                  </a:lnTo>
                  <a:lnTo>
                    <a:pt x="5679" y="13062"/>
                  </a:lnTo>
                  <a:lnTo>
                    <a:pt x="6436" y="12683"/>
                  </a:lnTo>
                  <a:lnTo>
                    <a:pt x="7004" y="12305"/>
                  </a:lnTo>
                  <a:lnTo>
                    <a:pt x="7383" y="11737"/>
                  </a:lnTo>
                  <a:lnTo>
                    <a:pt x="7761" y="10980"/>
                  </a:lnTo>
                  <a:lnTo>
                    <a:pt x="7951" y="10033"/>
                  </a:lnTo>
                  <a:lnTo>
                    <a:pt x="7951" y="8708"/>
                  </a:lnTo>
                  <a:lnTo>
                    <a:pt x="7951" y="7383"/>
                  </a:lnTo>
                  <a:lnTo>
                    <a:pt x="7761" y="6058"/>
                  </a:lnTo>
                  <a:lnTo>
                    <a:pt x="7004" y="3408"/>
                  </a:lnTo>
                  <a:lnTo>
                    <a:pt x="6436" y="2272"/>
                  </a:lnTo>
                  <a:lnTo>
                    <a:pt x="6058" y="1326"/>
                  </a:lnTo>
                  <a:lnTo>
                    <a:pt x="5679" y="758"/>
                  </a:lnTo>
                  <a:lnTo>
                    <a:pt x="5301" y="379"/>
                  </a:lnTo>
                  <a:lnTo>
                    <a:pt x="4354"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7079383" y="1833142"/>
              <a:ext cx="58476" cy="35106"/>
            </a:xfrm>
            <a:custGeom>
              <a:avLst/>
              <a:gdLst/>
              <a:ahLst/>
              <a:cxnLst/>
              <a:rect l="l" t="t" r="r" b="b"/>
              <a:pathLst>
                <a:path w="2840" h="1705" extrusionOk="0">
                  <a:moveTo>
                    <a:pt x="2272" y="1"/>
                  </a:moveTo>
                  <a:lnTo>
                    <a:pt x="757" y="379"/>
                  </a:lnTo>
                  <a:lnTo>
                    <a:pt x="189" y="758"/>
                  </a:lnTo>
                  <a:lnTo>
                    <a:pt x="0" y="947"/>
                  </a:lnTo>
                  <a:lnTo>
                    <a:pt x="0" y="1326"/>
                  </a:lnTo>
                  <a:lnTo>
                    <a:pt x="379" y="1515"/>
                  </a:lnTo>
                  <a:lnTo>
                    <a:pt x="1136" y="1704"/>
                  </a:lnTo>
                  <a:lnTo>
                    <a:pt x="2840" y="1515"/>
                  </a:lnTo>
                  <a:lnTo>
                    <a:pt x="2272"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7091058" y="1895509"/>
              <a:ext cx="62388" cy="38997"/>
            </a:xfrm>
            <a:custGeom>
              <a:avLst/>
              <a:gdLst/>
              <a:ahLst/>
              <a:cxnLst/>
              <a:rect l="l" t="t" r="r" b="b"/>
              <a:pathLst>
                <a:path w="3030" h="1894" extrusionOk="0">
                  <a:moveTo>
                    <a:pt x="2651" y="0"/>
                  </a:moveTo>
                  <a:lnTo>
                    <a:pt x="1137" y="568"/>
                  </a:lnTo>
                  <a:lnTo>
                    <a:pt x="380" y="947"/>
                  </a:lnTo>
                  <a:lnTo>
                    <a:pt x="190" y="1136"/>
                  </a:lnTo>
                  <a:lnTo>
                    <a:pt x="1" y="1515"/>
                  </a:lnTo>
                  <a:lnTo>
                    <a:pt x="380" y="1704"/>
                  </a:lnTo>
                  <a:lnTo>
                    <a:pt x="1137" y="1893"/>
                  </a:lnTo>
                  <a:lnTo>
                    <a:pt x="3030" y="1704"/>
                  </a:lnTo>
                  <a:lnTo>
                    <a:pt x="2651"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7094970" y="1965659"/>
              <a:ext cx="58476" cy="35106"/>
            </a:xfrm>
            <a:custGeom>
              <a:avLst/>
              <a:gdLst/>
              <a:ahLst/>
              <a:cxnLst/>
              <a:rect l="l" t="t" r="r" b="b"/>
              <a:pathLst>
                <a:path w="2840" h="1705" extrusionOk="0">
                  <a:moveTo>
                    <a:pt x="1325" y="1"/>
                  </a:moveTo>
                  <a:lnTo>
                    <a:pt x="379" y="190"/>
                  </a:lnTo>
                  <a:lnTo>
                    <a:pt x="0" y="379"/>
                  </a:lnTo>
                  <a:lnTo>
                    <a:pt x="0" y="758"/>
                  </a:lnTo>
                  <a:lnTo>
                    <a:pt x="190" y="947"/>
                  </a:lnTo>
                  <a:lnTo>
                    <a:pt x="947" y="1326"/>
                  </a:lnTo>
                  <a:lnTo>
                    <a:pt x="1893" y="1515"/>
                  </a:lnTo>
                  <a:lnTo>
                    <a:pt x="2840" y="1704"/>
                  </a:lnTo>
                  <a:lnTo>
                    <a:pt x="2840"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6989734" y="1852640"/>
              <a:ext cx="50693" cy="35085"/>
            </a:xfrm>
            <a:custGeom>
              <a:avLst/>
              <a:gdLst/>
              <a:ahLst/>
              <a:cxnLst/>
              <a:rect l="l" t="t" r="r" b="b"/>
              <a:pathLst>
                <a:path w="2462" h="1704" extrusionOk="0">
                  <a:moveTo>
                    <a:pt x="0" y="0"/>
                  </a:moveTo>
                  <a:lnTo>
                    <a:pt x="190" y="1704"/>
                  </a:lnTo>
                  <a:lnTo>
                    <a:pt x="1704" y="1136"/>
                  </a:lnTo>
                  <a:lnTo>
                    <a:pt x="2272" y="757"/>
                  </a:lnTo>
                  <a:lnTo>
                    <a:pt x="2461" y="379"/>
                  </a:lnTo>
                  <a:lnTo>
                    <a:pt x="2272" y="189"/>
                  </a:lnTo>
                  <a:lnTo>
                    <a:pt x="2083" y="189"/>
                  </a:lnTo>
                  <a:lnTo>
                    <a:pt x="1515"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6997517" y="1918899"/>
              <a:ext cx="46801" cy="35085"/>
            </a:xfrm>
            <a:custGeom>
              <a:avLst/>
              <a:gdLst/>
              <a:ahLst/>
              <a:cxnLst/>
              <a:rect l="l" t="t" r="r" b="b"/>
              <a:pathLst>
                <a:path w="2273" h="1704" extrusionOk="0">
                  <a:moveTo>
                    <a:pt x="1" y="0"/>
                  </a:moveTo>
                  <a:lnTo>
                    <a:pt x="190" y="1704"/>
                  </a:lnTo>
                  <a:lnTo>
                    <a:pt x="1515" y="1136"/>
                  </a:lnTo>
                  <a:lnTo>
                    <a:pt x="2083" y="757"/>
                  </a:lnTo>
                  <a:lnTo>
                    <a:pt x="2272" y="379"/>
                  </a:lnTo>
                  <a:lnTo>
                    <a:pt x="2083" y="189"/>
                  </a:lnTo>
                  <a:lnTo>
                    <a:pt x="1894" y="189"/>
                  </a:lnTo>
                  <a:lnTo>
                    <a:pt x="1326"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7013124" y="1989049"/>
              <a:ext cx="50672" cy="35085"/>
            </a:xfrm>
            <a:custGeom>
              <a:avLst/>
              <a:gdLst/>
              <a:ahLst/>
              <a:cxnLst/>
              <a:rect l="l" t="t" r="r" b="b"/>
              <a:pathLst>
                <a:path w="2461" h="1704" extrusionOk="0">
                  <a:moveTo>
                    <a:pt x="1514" y="0"/>
                  </a:moveTo>
                  <a:lnTo>
                    <a:pt x="0" y="190"/>
                  </a:lnTo>
                  <a:lnTo>
                    <a:pt x="568" y="1704"/>
                  </a:lnTo>
                  <a:lnTo>
                    <a:pt x="1893" y="1136"/>
                  </a:lnTo>
                  <a:lnTo>
                    <a:pt x="2461" y="758"/>
                  </a:lnTo>
                  <a:lnTo>
                    <a:pt x="2461" y="379"/>
                  </a:lnTo>
                  <a:lnTo>
                    <a:pt x="2461" y="190"/>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6771460" y="1556412"/>
              <a:ext cx="105256" cy="187101"/>
            </a:xfrm>
            <a:custGeom>
              <a:avLst/>
              <a:gdLst/>
              <a:ahLst/>
              <a:cxnLst/>
              <a:rect l="l" t="t" r="r" b="b"/>
              <a:pathLst>
                <a:path w="5112" h="9087" extrusionOk="0">
                  <a:moveTo>
                    <a:pt x="2840" y="1"/>
                  </a:moveTo>
                  <a:lnTo>
                    <a:pt x="4355" y="3597"/>
                  </a:lnTo>
                  <a:lnTo>
                    <a:pt x="4733" y="4544"/>
                  </a:lnTo>
                  <a:lnTo>
                    <a:pt x="4733" y="4922"/>
                  </a:lnTo>
                  <a:lnTo>
                    <a:pt x="4733" y="5301"/>
                  </a:lnTo>
                  <a:lnTo>
                    <a:pt x="4544" y="5679"/>
                  </a:lnTo>
                  <a:lnTo>
                    <a:pt x="3029" y="5679"/>
                  </a:lnTo>
                  <a:lnTo>
                    <a:pt x="2840" y="5869"/>
                  </a:lnTo>
                  <a:lnTo>
                    <a:pt x="3408" y="7004"/>
                  </a:lnTo>
                  <a:lnTo>
                    <a:pt x="3408" y="7194"/>
                  </a:lnTo>
                  <a:lnTo>
                    <a:pt x="3219" y="7383"/>
                  </a:lnTo>
                  <a:lnTo>
                    <a:pt x="2083" y="7383"/>
                  </a:lnTo>
                  <a:lnTo>
                    <a:pt x="1326" y="7194"/>
                  </a:lnTo>
                  <a:lnTo>
                    <a:pt x="190" y="6626"/>
                  </a:lnTo>
                  <a:lnTo>
                    <a:pt x="1" y="6626"/>
                  </a:lnTo>
                  <a:lnTo>
                    <a:pt x="55" y="6761"/>
                  </a:lnTo>
                  <a:lnTo>
                    <a:pt x="1" y="6815"/>
                  </a:lnTo>
                  <a:lnTo>
                    <a:pt x="92" y="6854"/>
                  </a:lnTo>
                  <a:lnTo>
                    <a:pt x="92" y="6854"/>
                  </a:lnTo>
                  <a:lnTo>
                    <a:pt x="379" y="7572"/>
                  </a:lnTo>
                  <a:lnTo>
                    <a:pt x="758" y="8330"/>
                  </a:lnTo>
                  <a:lnTo>
                    <a:pt x="1515" y="8897"/>
                  </a:lnTo>
                  <a:lnTo>
                    <a:pt x="1894" y="9087"/>
                  </a:lnTo>
                  <a:lnTo>
                    <a:pt x="2272" y="9087"/>
                  </a:lnTo>
                  <a:lnTo>
                    <a:pt x="1894" y="8897"/>
                  </a:lnTo>
                  <a:lnTo>
                    <a:pt x="1515" y="8708"/>
                  </a:lnTo>
                  <a:lnTo>
                    <a:pt x="947" y="8140"/>
                  </a:lnTo>
                  <a:lnTo>
                    <a:pt x="569" y="7383"/>
                  </a:lnTo>
                  <a:lnTo>
                    <a:pt x="362" y="6970"/>
                  </a:lnTo>
                  <a:lnTo>
                    <a:pt x="1326" y="7383"/>
                  </a:lnTo>
                  <a:lnTo>
                    <a:pt x="1894" y="7762"/>
                  </a:lnTo>
                  <a:lnTo>
                    <a:pt x="3408" y="7762"/>
                  </a:lnTo>
                  <a:lnTo>
                    <a:pt x="3787" y="7383"/>
                  </a:lnTo>
                  <a:lnTo>
                    <a:pt x="3787" y="7194"/>
                  </a:lnTo>
                  <a:lnTo>
                    <a:pt x="3787" y="7004"/>
                  </a:lnTo>
                  <a:lnTo>
                    <a:pt x="3597" y="6247"/>
                  </a:lnTo>
                  <a:lnTo>
                    <a:pt x="3471" y="6058"/>
                  </a:lnTo>
                  <a:lnTo>
                    <a:pt x="4165" y="6058"/>
                  </a:lnTo>
                  <a:lnTo>
                    <a:pt x="4544" y="5869"/>
                  </a:lnTo>
                  <a:lnTo>
                    <a:pt x="4922" y="5679"/>
                  </a:lnTo>
                  <a:lnTo>
                    <a:pt x="5112" y="5490"/>
                  </a:lnTo>
                  <a:lnTo>
                    <a:pt x="5112" y="4922"/>
                  </a:lnTo>
                  <a:lnTo>
                    <a:pt x="5112" y="4354"/>
                  </a:lnTo>
                  <a:lnTo>
                    <a:pt x="4733" y="3408"/>
                  </a:lnTo>
                  <a:lnTo>
                    <a:pt x="3787" y="1704"/>
                  </a:lnTo>
                  <a:lnTo>
                    <a:pt x="284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6865000" y="1564216"/>
              <a:ext cx="46801" cy="27302"/>
            </a:xfrm>
            <a:custGeom>
              <a:avLst/>
              <a:gdLst/>
              <a:ahLst/>
              <a:cxnLst/>
              <a:rect l="l" t="t" r="r" b="b"/>
              <a:pathLst>
                <a:path w="2273" h="1326" extrusionOk="0">
                  <a:moveTo>
                    <a:pt x="2272" y="0"/>
                  </a:moveTo>
                  <a:lnTo>
                    <a:pt x="189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6716896" y="1564216"/>
              <a:ext cx="46801" cy="27302"/>
            </a:xfrm>
            <a:custGeom>
              <a:avLst/>
              <a:gdLst/>
              <a:ahLst/>
              <a:cxnLst/>
              <a:rect l="l" t="t" r="r" b="b"/>
              <a:pathLst>
                <a:path w="2273" h="1326" extrusionOk="0">
                  <a:moveTo>
                    <a:pt x="2272" y="0"/>
                  </a:moveTo>
                  <a:lnTo>
                    <a:pt x="170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6822132" y="1755188"/>
              <a:ext cx="15607" cy="42889"/>
            </a:xfrm>
            <a:custGeom>
              <a:avLst/>
              <a:gdLst/>
              <a:ahLst/>
              <a:cxnLst/>
              <a:rect l="l" t="t" r="r" b="b"/>
              <a:pathLst>
                <a:path w="758" h="2083" extrusionOk="0">
                  <a:moveTo>
                    <a:pt x="190" y="1"/>
                  </a:moveTo>
                  <a:lnTo>
                    <a:pt x="379" y="569"/>
                  </a:lnTo>
                  <a:lnTo>
                    <a:pt x="379" y="1136"/>
                  </a:lnTo>
                  <a:lnTo>
                    <a:pt x="379" y="1515"/>
                  </a:lnTo>
                  <a:lnTo>
                    <a:pt x="1" y="2083"/>
                  </a:lnTo>
                  <a:lnTo>
                    <a:pt x="1" y="2083"/>
                  </a:lnTo>
                  <a:lnTo>
                    <a:pt x="379" y="1894"/>
                  </a:lnTo>
                  <a:lnTo>
                    <a:pt x="568" y="1704"/>
                  </a:lnTo>
                  <a:lnTo>
                    <a:pt x="758" y="1515"/>
                  </a:lnTo>
                  <a:lnTo>
                    <a:pt x="758" y="1136"/>
                  </a:lnTo>
                  <a:lnTo>
                    <a:pt x="568" y="379"/>
                  </a:lnTo>
                  <a:lnTo>
                    <a:pt x="19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6580487" y="1306964"/>
              <a:ext cx="315727" cy="191013"/>
            </a:xfrm>
            <a:custGeom>
              <a:avLst/>
              <a:gdLst/>
              <a:ahLst/>
              <a:cxnLst/>
              <a:rect l="l" t="t" r="r" b="b"/>
              <a:pathLst>
                <a:path w="15334" h="9277" extrusionOk="0">
                  <a:moveTo>
                    <a:pt x="6436" y="1"/>
                  </a:moveTo>
                  <a:lnTo>
                    <a:pt x="5301" y="379"/>
                  </a:lnTo>
                  <a:lnTo>
                    <a:pt x="4354" y="758"/>
                  </a:lnTo>
                  <a:lnTo>
                    <a:pt x="3408" y="1136"/>
                  </a:lnTo>
                  <a:lnTo>
                    <a:pt x="2650" y="1704"/>
                  </a:lnTo>
                  <a:lnTo>
                    <a:pt x="1893" y="2461"/>
                  </a:lnTo>
                  <a:lnTo>
                    <a:pt x="1515" y="3219"/>
                  </a:lnTo>
                  <a:lnTo>
                    <a:pt x="947" y="3976"/>
                  </a:lnTo>
                  <a:lnTo>
                    <a:pt x="379" y="5490"/>
                  </a:lnTo>
                  <a:lnTo>
                    <a:pt x="190" y="7005"/>
                  </a:lnTo>
                  <a:lnTo>
                    <a:pt x="0" y="8140"/>
                  </a:lnTo>
                  <a:lnTo>
                    <a:pt x="0" y="9276"/>
                  </a:lnTo>
                  <a:lnTo>
                    <a:pt x="947" y="7194"/>
                  </a:lnTo>
                  <a:lnTo>
                    <a:pt x="1893" y="5490"/>
                  </a:lnTo>
                  <a:lnTo>
                    <a:pt x="3029" y="4165"/>
                  </a:lnTo>
                  <a:lnTo>
                    <a:pt x="4165" y="3219"/>
                  </a:lnTo>
                  <a:lnTo>
                    <a:pt x="5490" y="2461"/>
                  </a:lnTo>
                  <a:lnTo>
                    <a:pt x="6815" y="2083"/>
                  </a:lnTo>
                  <a:lnTo>
                    <a:pt x="7951" y="1894"/>
                  </a:lnTo>
                  <a:lnTo>
                    <a:pt x="9276" y="2083"/>
                  </a:lnTo>
                  <a:lnTo>
                    <a:pt x="10601" y="2272"/>
                  </a:lnTo>
                  <a:lnTo>
                    <a:pt x="11737" y="2461"/>
                  </a:lnTo>
                  <a:lnTo>
                    <a:pt x="13630" y="3219"/>
                  </a:lnTo>
                  <a:lnTo>
                    <a:pt x="14955" y="3976"/>
                  </a:lnTo>
                  <a:lnTo>
                    <a:pt x="15333" y="4354"/>
                  </a:lnTo>
                  <a:lnTo>
                    <a:pt x="15333" y="4354"/>
                  </a:lnTo>
                  <a:lnTo>
                    <a:pt x="14765" y="3408"/>
                  </a:lnTo>
                  <a:lnTo>
                    <a:pt x="13819" y="2651"/>
                  </a:lnTo>
                  <a:lnTo>
                    <a:pt x="12683" y="1704"/>
                  </a:lnTo>
                  <a:lnTo>
                    <a:pt x="11169" y="758"/>
                  </a:lnTo>
                  <a:lnTo>
                    <a:pt x="9465" y="190"/>
                  </a:lnTo>
                  <a:lnTo>
                    <a:pt x="8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6596074" y="1377114"/>
              <a:ext cx="288445" cy="175427"/>
            </a:xfrm>
            <a:custGeom>
              <a:avLst/>
              <a:gdLst/>
              <a:ahLst/>
              <a:cxnLst/>
              <a:rect l="l" t="t" r="r" b="b"/>
              <a:pathLst>
                <a:path w="14009" h="8520" extrusionOk="0">
                  <a:moveTo>
                    <a:pt x="8140" y="1"/>
                  </a:moveTo>
                  <a:lnTo>
                    <a:pt x="7383" y="190"/>
                  </a:lnTo>
                  <a:lnTo>
                    <a:pt x="5301" y="758"/>
                  </a:lnTo>
                  <a:lnTo>
                    <a:pt x="3218" y="1515"/>
                  </a:lnTo>
                  <a:lnTo>
                    <a:pt x="2461" y="2083"/>
                  </a:lnTo>
                  <a:lnTo>
                    <a:pt x="1704" y="2840"/>
                  </a:lnTo>
                  <a:lnTo>
                    <a:pt x="190" y="4355"/>
                  </a:lnTo>
                  <a:lnTo>
                    <a:pt x="0" y="4733"/>
                  </a:lnTo>
                  <a:lnTo>
                    <a:pt x="0" y="5301"/>
                  </a:lnTo>
                  <a:lnTo>
                    <a:pt x="0" y="5869"/>
                  </a:lnTo>
                  <a:lnTo>
                    <a:pt x="190" y="6626"/>
                  </a:lnTo>
                  <a:lnTo>
                    <a:pt x="758" y="7383"/>
                  </a:lnTo>
                  <a:lnTo>
                    <a:pt x="1326" y="7951"/>
                  </a:lnTo>
                  <a:lnTo>
                    <a:pt x="2272" y="8519"/>
                  </a:lnTo>
                  <a:lnTo>
                    <a:pt x="3976" y="8519"/>
                  </a:lnTo>
                  <a:lnTo>
                    <a:pt x="4354" y="8330"/>
                  </a:lnTo>
                  <a:lnTo>
                    <a:pt x="5111" y="7573"/>
                  </a:lnTo>
                  <a:lnTo>
                    <a:pt x="5490" y="6816"/>
                  </a:lnTo>
                  <a:lnTo>
                    <a:pt x="5490" y="6437"/>
                  </a:lnTo>
                  <a:lnTo>
                    <a:pt x="5301" y="5869"/>
                  </a:lnTo>
                  <a:lnTo>
                    <a:pt x="6247" y="6626"/>
                  </a:lnTo>
                  <a:lnTo>
                    <a:pt x="7383" y="7383"/>
                  </a:lnTo>
                  <a:lnTo>
                    <a:pt x="7951" y="7383"/>
                  </a:lnTo>
                  <a:lnTo>
                    <a:pt x="8708" y="7573"/>
                  </a:lnTo>
                  <a:lnTo>
                    <a:pt x="9276" y="7383"/>
                  </a:lnTo>
                  <a:lnTo>
                    <a:pt x="9844" y="7194"/>
                  </a:lnTo>
                  <a:lnTo>
                    <a:pt x="10412" y="6816"/>
                  </a:lnTo>
                  <a:lnTo>
                    <a:pt x="10790" y="6437"/>
                  </a:lnTo>
                  <a:lnTo>
                    <a:pt x="10980" y="5869"/>
                  </a:lnTo>
                  <a:lnTo>
                    <a:pt x="10980" y="5112"/>
                  </a:lnTo>
                  <a:lnTo>
                    <a:pt x="11547" y="5680"/>
                  </a:lnTo>
                  <a:lnTo>
                    <a:pt x="12305" y="5869"/>
                  </a:lnTo>
                  <a:lnTo>
                    <a:pt x="13062" y="5869"/>
                  </a:lnTo>
                  <a:lnTo>
                    <a:pt x="13440" y="5680"/>
                  </a:lnTo>
                  <a:lnTo>
                    <a:pt x="13630" y="5301"/>
                  </a:lnTo>
                  <a:lnTo>
                    <a:pt x="14008" y="4923"/>
                  </a:lnTo>
                  <a:lnTo>
                    <a:pt x="14008" y="4544"/>
                  </a:lnTo>
                  <a:lnTo>
                    <a:pt x="13630" y="3598"/>
                  </a:lnTo>
                  <a:lnTo>
                    <a:pt x="13251" y="2840"/>
                  </a:lnTo>
                  <a:lnTo>
                    <a:pt x="12494" y="2083"/>
                  </a:lnTo>
                  <a:lnTo>
                    <a:pt x="11737" y="1515"/>
                  </a:lnTo>
                  <a:lnTo>
                    <a:pt x="10980" y="947"/>
                  </a:lnTo>
                  <a:lnTo>
                    <a:pt x="10033" y="380"/>
                  </a:lnTo>
                  <a:lnTo>
                    <a:pt x="9087" y="190"/>
                  </a:lnTo>
                  <a:lnTo>
                    <a:pt x="8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5773689" y="41442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939609" y="199683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6989734" y="578119"/>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5017542" y="3606538"/>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7309332" y="1310856"/>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6974148" y="3279157"/>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7340505" y="2538596"/>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5146167" y="2702307"/>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4"/>
          <p:cNvSpPr txBox="1">
            <a:spLocks noGrp="1"/>
          </p:cNvSpPr>
          <p:nvPr>
            <p:ph type="subTitle" idx="1"/>
          </p:nvPr>
        </p:nvSpPr>
        <p:spPr>
          <a:xfrm>
            <a:off x="1189635" y="1500772"/>
            <a:ext cx="7424279" cy="292766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dirty="0"/>
              <a:t>El esquema corporal es la imagen corporal o representación de cada quien tiene de su propio cuerpo, sea en un estado de reposo o en movimiento. Según los especialistas, el desarrollo del esquema corporal tiene todo un proceso, depende de la maduración neurológica como también de las experiencias que el niño/a tenga.</a:t>
            </a:r>
          </a:p>
          <a:p>
            <a:pPr marL="0" lvl="0" indent="0" algn="l" rtl="0">
              <a:spcBef>
                <a:spcPts val="0"/>
              </a:spcBef>
              <a:spcAft>
                <a:spcPts val="1600"/>
              </a:spcAft>
              <a:buNone/>
            </a:pPr>
            <a:r>
              <a:rPr lang="en-US" dirty="0">
                <a:hlinkClick r:id="rId3"/>
              </a:rPr>
              <a:t>https://www.youtube.com/watch?v=jTS9JwF6nb8</a:t>
            </a:r>
            <a:endParaRPr lang="es-ES" dirty="0"/>
          </a:p>
          <a:p>
            <a:pPr marL="0" lvl="0" indent="0" algn="l" rtl="0">
              <a:spcBef>
                <a:spcPts val="0"/>
              </a:spcBef>
              <a:spcAft>
                <a:spcPts val="1600"/>
              </a:spcAft>
              <a:buNone/>
            </a:pPr>
            <a:r>
              <a:rPr lang="en-US" dirty="0">
                <a:hlinkClick r:id="rId4"/>
              </a:rPr>
              <a:t>https://www.youtube.com/watch?v=ppUnmAvLhwE</a:t>
            </a:r>
            <a:endParaRPr lang="es-ES" dirty="0"/>
          </a:p>
          <a:p>
            <a:pPr marL="0" lvl="0" indent="0" algn="l" rtl="0">
              <a:spcBef>
                <a:spcPts val="0"/>
              </a:spcBef>
              <a:spcAft>
                <a:spcPts val="1600"/>
              </a:spcAft>
              <a:buNone/>
            </a:pPr>
            <a:r>
              <a:rPr lang="en-US" dirty="0"/>
              <a:t>https://www.youtube.com/watch?v=pc06kmPcNkk</a:t>
            </a:r>
          </a:p>
        </p:txBody>
      </p:sp>
      <p:sp>
        <p:nvSpPr>
          <p:cNvPr id="475" name="Google Shape;475;p34"/>
          <p:cNvSpPr txBox="1">
            <a:spLocks noGrp="1"/>
          </p:cNvSpPr>
          <p:nvPr>
            <p:ph type="title"/>
          </p:nvPr>
        </p:nvSpPr>
        <p:spPr>
          <a:xfrm>
            <a:off x="1280492" y="455748"/>
            <a:ext cx="7087200" cy="8499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 dirty="0"/>
              <a:t>Esquema corporal</a:t>
            </a:r>
            <a:endParaRPr dirty="0"/>
          </a:p>
        </p:txBody>
      </p:sp>
      <p:grpSp>
        <p:nvGrpSpPr>
          <p:cNvPr id="476" name="Google Shape;476;p34"/>
          <p:cNvGrpSpPr/>
          <p:nvPr/>
        </p:nvGrpSpPr>
        <p:grpSpPr>
          <a:xfrm>
            <a:off x="8252832" y="3377252"/>
            <a:ext cx="613201" cy="1598131"/>
            <a:chOff x="7741126" y="2952677"/>
            <a:chExt cx="613201" cy="1598131"/>
          </a:xfrm>
        </p:grpSpPr>
        <p:sp>
          <p:nvSpPr>
            <p:cNvPr id="477" name="Google Shape;477;p34"/>
            <p:cNvSpPr/>
            <p:nvPr/>
          </p:nvSpPr>
          <p:spPr>
            <a:xfrm>
              <a:off x="7741126" y="2952677"/>
              <a:ext cx="613201" cy="1598131"/>
            </a:xfrm>
            <a:custGeom>
              <a:avLst/>
              <a:gdLst/>
              <a:ahLst/>
              <a:cxnLst/>
              <a:rect l="l" t="t" r="r" b="b"/>
              <a:pathLst>
                <a:path w="20732" h="54032" extrusionOk="0">
                  <a:moveTo>
                    <a:pt x="17481" y="1446"/>
                  </a:moveTo>
                  <a:lnTo>
                    <a:pt x="17337" y="2312"/>
                  </a:lnTo>
                  <a:lnTo>
                    <a:pt x="17192" y="3107"/>
                  </a:lnTo>
                  <a:lnTo>
                    <a:pt x="16614" y="2962"/>
                  </a:lnTo>
                  <a:lnTo>
                    <a:pt x="16759" y="2168"/>
                  </a:lnTo>
                  <a:lnTo>
                    <a:pt x="16903" y="1446"/>
                  </a:lnTo>
                  <a:close/>
                  <a:moveTo>
                    <a:pt x="18493" y="1662"/>
                  </a:moveTo>
                  <a:lnTo>
                    <a:pt x="19070" y="1879"/>
                  </a:lnTo>
                  <a:lnTo>
                    <a:pt x="18998" y="2601"/>
                  </a:lnTo>
                  <a:lnTo>
                    <a:pt x="18781" y="3468"/>
                  </a:lnTo>
                  <a:lnTo>
                    <a:pt x="18204" y="3251"/>
                  </a:lnTo>
                  <a:lnTo>
                    <a:pt x="18348" y="2457"/>
                  </a:lnTo>
                  <a:lnTo>
                    <a:pt x="18493" y="1662"/>
                  </a:lnTo>
                  <a:close/>
                  <a:moveTo>
                    <a:pt x="16470" y="3613"/>
                  </a:moveTo>
                  <a:lnTo>
                    <a:pt x="17048" y="3685"/>
                  </a:lnTo>
                  <a:lnTo>
                    <a:pt x="16903" y="4768"/>
                  </a:lnTo>
                  <a:lnTo>
                    <a:pt x="16253" y="4624"/>
                  </a:lnTo>
                  <a:lnTo>
                    <a:pt x="16470" y="3613"/>
                  </a:lnTo>
                  <a:close/>
                  <a:moveTo>
                    <a:pt x="18059" y="3901"/>
                  </a:moveTo>
                  <a:lnTo>
                    <a:pt x="18637" y="3974"/>
                  </a:lnTo>
                  <a:lnTo>
                    <a:pt x="18420" y="5057"/>
                  </a:lnTo>
                  <a:lnTo>
                    <a:pt x="17915" y="4913"/>
                  </a:lnTo>
                  <a:lnTo>
                    <a:pt x="18059" y="3901"/>
                  </a:lnTo>
                  <a:close/>
                  <a:moveTo>
                    <a:pt x="16181" y="5202"/>
                  </a:moveTo>
                  <a:lnTo>
                    <a:pt x="16759" y="5274"/>
                  </a:lnTo>
                  <a:lnTo>
                    <a:pt x="16687" y="5852"/>
                  </a:lnTo>
                  <a:lnTo>
                    <a:pt x="16542" y="6357"/>
                  </a:lnTo>
                  <a:lnTo>
                    <a:pt x="15964" y="6213"/>
                  </a:lnTo>
                  <a:lnTo>
                    <a:pt x="16181" y="5202"/>
                  </a:lnTo>
                  <a:close/>
                  <a:moveTo>
                    <a:pt x="17698" y="5418"/>
                  </a:moveTo>
                  <a:lnTo>
                    <a:pt x="18348" y="5563"/>
                  </a:lnTo>
                  <a:lnTo>
                    <a:pt x="18131" y="6719"/>
                  </a:lnTo>
                  <a:lnTo>
                    <a:pt x="17481" y="6574"/>
                  </a:lnTo>
                  <a:lnTo>
                    <a:pt x="17626" y="5996"/>
                  </a:lnTo>
                  <a:lnTo>
                    <a:pt x="17698" y="5418"/>
                  </a:lnTo>
                  <a:close/>
                  <a:moveTo>
                    <a:pt x="15820" y="6791"/>
                  </a:moveTo>
                  <a:lnTo>
                    <a:pt x="16470" y="6935"/>
                  </a:lnTo>
                  <a:lnTo>
                    <a:pt x="16326" y="7658"/>
                  </a:lnTo>
                  <a:lnTo>
                    <a:pt x="15675" y="7585"/>
                  </a:lnTo>
                  <a:lnTo>
                    <a:pt x="15820" y="6791"/>
                  </a:lnTo>
                  <a:close/>
                  <a:moveTo>
                    <a:pt x="17337" y="7080"/>
                  </a:moveTo>
                  <a:lnTo>
                    <a:pt x="17987" y="7296"/>
                  </a:lnTo>
                  <a:lnTo>
                    <a:pt x="17842" y="7947"/>
                  </a:lnTo>
                  <a:lnTo>
                    <a:pt x="17192" y="7874"/>
                  </a:lnTo>
                  <a:lnTo>
                    <a:pt x="17337" y="7080"/>
                  </a:lnTo>
                  <a:close/>
                  <a:moveTo>
                    <a:pt x="18348" y="1"/>
                  </a:moveTo>
                  <a:lnTo>
                    <a:pt x="17626" y="73"/>
                  </a:lnTo>
                  <a:lnTo>
                    <a:pt x="16903" y="218"/>
                  </a:lnTo>
                  <a:lnTo>
                    <a:pt x="16181" y="218"/>
                  </a:lnTo>
                  <a:lnTo>
                    <a:pt x="16109" y="868"/>
                  </a:lnTo>
                  <a:lnTo>
                    <a:pt x="15964" y="1518"/>
                  </a:lnTo>
                  <a:lnTo>
                    <a:pt x="15892" y="2168"/>
                  </a:lnTo>
                  <a:lnTo>
                    <a:pt x="15748" y="2746"/>
                  </a:lnTo>
                  <a:lnTo>
                    <a:pt x="15314" y="2673"/>
                  </a:lnTo>
                  <a:lnTo>
                    <a:pt x="15025" y="2385"/>
                  </a:lnTo>
                  <a:lnTo>
                    <a:pt x="14664" y="2529"/>
                  </a:lnTo>
                  <a:lnTo>
                    <a:pt x="14520" y="3251"/>
                  </a:lnTo>
                  <a:lnTo>
                    <a:pt x="14736" y="3613"/>
                  </a:lnTo>
                  <a:lnTo>
                    <a:pt x="15170" y="3396"/>
                  </a:lnTo>
                  <a:lnTo>
                    <a:pt x="15170" y="3324"/>
                  </a:lnTo>
                  <a:lnTo>
                    <a:pt x="15603" y="3396"/>
                  </a:lnTo>
                  <a:lnTo>
                    <a:pt x="15387" y="4479"/>
                  </a:lnTo>
                  <a:lnTo>
                    <a:pt x="14881" y="4407"/>
                  </a:lnTo>
                  <a:lnTo>
                    <a:pt x="14953" y="4263"/>
                  </a:lnTo>
                  <a:lnTo>
                    <a:pt x="14736" y="3901"/>
                  </a:lnTo>
                  <a:lnTo>
                    <a:pt x="14303" y="4118"/>
                  </a:lnTo>
                  <a:lnTo>
                    <a:pt x="14159" y="4840"/>
                  </a:lnTo>
                  <a:lnTo>
                    <a:pt x="14447" y="5202"/>
                  </a:lnTo>
                  <a:lnTo>
                    <a:pt x="14881" y="4985"/>
                  </a:lnTo>
                  <a:lnTo>
                    <a:pt x="15314" y="4985"/>
                  </a:lnTo>
                  <a:lnTo>
                    <a:pt x="15098" y="6068"/>
                  </a:lnTo>
                  <a:lnTo>
                    <a:pt x="14592" y="5924"/>
                  </a:lnTo>
                  <a:lnTo>
                    <a:pt x="14375" y="5418"/>
                  </a:lnTo>
                  <a:lnTo>
                    <a:pt x="14014" y="5780"/>
                  </a:lnTo>
                  <a:lnTo>
                    <a:pt x="13870" y="6430"/>
                  </a:lnTo>
                  <a:lnTo>
                    <a:pt x="14086" y="6863"/>
                  </a:lnTo>
                  <a:lnTo>
                    <a:pt x="14447" y="6574"/>
                  </a:lnTo>
                  <a:lnTo>
                    <a:pt x="14953" y="6646"/>
                  </a:lnTo>
                  <a:lnTo>
                    <a:pt x="14809" y="7296"/>
                  </a:lnTo>
                  <a:lnTo>
                    <a:pt x="14736" y="7874"/>
                  </a:lnTo>
                  <a:lnTo>
                    <a:pt x="15098" y="8452"/>
                  </a:lnTo>
                  <a:lnTo>
                    <a:pt x="15387" y="9030"/>
                  </a:lnTo>
                  <a:lnTo>
                    <a:pt x="16470" y="9247"/>
                  </a:lnTo>
                  <a:lnTo>
                    <a:pt x="17481" y="9391"/>
                  </a:lnTo>
                  <a:lnTo>
                    <a:pt x="18059" y="9102"/>
                  </a:lnTo>
                  <a:lnTo>
                    <a:pt x="18637" y="8669"/>
                  </a:lnTo>
                  <a:lnTo>
                    <a:pt x="18709" y="8019"/>
                  </a:lnTo>
                  <a:lnTo>
                    <a:pt x="18854" y="7369"/>
                  </a:lnTo>
                  <a:lnTo>
                    <a:pt x="19359" y="7441"/>
                  </a:lnTo>
                  <a:lnTo>
                    <a:pt x="19359" y="7585"/>
                  </a:lnTo>
                  <a:lnTo>
                    <a:pt x="19576" y="7874"/>
                  </a:lnTo>
                  <a:lnTo>
                    <a:pt x="20009" y="7658"/>
                  </a:lnTo>
                  <a:lnTo>
                    <a:pt x="20082" y="7008"/>
                  </a:lnTo>
                  <a:lnTo>
                    <a:pt x="19865" y="6646"/>
                  </a:lnTo>
                  <a:lnTo>
                    <a:pt x="19504" y="6863"/>
                  </a:lnTo>
                  <a:lnTo>
                    <a:pt x="18998" y="6791"/>
                  </a:lnTo>
                  <a:lnTo>
                    <a:pt x="19215" y="5780"/>
                  </a:lnTo>
                  <a:lnTo>
                    <a:pt x="19648" y="5852"/>
                  </a:lnTo>
                  <a:lnTo>
                    <a:pt x="19648" y="5924"/>
                  </a:lnTo>
                  <a:lnTo>
                    <a:pt x="19937" y="6357"/>
                  </a:lnTo>
                  <a:lnTo>
                    <a:pt x="20298" y="6068"/>
                  </a:lnTo>
                  <a:lnTo>
                    <a:pt x="20443" y="5346"/>
                  </a:lnTo>
                  <a:lnTo>
                    <a:pt x="20154" y="4985"/>
                  </a:lnTo>
                  <a:lnTo>
                    <a:pt x="19793" y="5202"/>
                  </a:lnTo>
                  <a:lnTo>
                    <a:pt x="19793" y="5274"/>
                  </a:lnTo>
                  <a:lnTo>
                    <a:pt x="19359" y="5202"/>
                  </a:lnTo>
                  <a:lnTo>
                    <a:pt x="19504" y="4118"/>
                  </a:lnTo>
                  <a:lnTo>
                    <a:pt x="19937" y="4335"/>
                  </a:lnTo>
                  <a:lnTo>
                    <a:pt x="20226" y="4768"/>
                  </a:lnTo>
                  <a:lnTo>
                    <a:pt x="20587" y="4407"/>
                  </a:lnTo>
                  <a:lnTo>
                    <a:pt x="20732" y="3757"/>
                  </a:lnTo>
                  <a:lnTo>
                    <a:pt x="20515" y="3396"/>
                  </a:lnTo>
                  <a:lnTo>
                    <a:pt x="20154" y="3613"/>
                  </a:lnTo>
                  <a:lnTo>
                    <a:pt x="20082" y="3685"/>
                  </a:lnTo>
                  <a:lnTo>
                    <a:pt x="19648" y="3540"/>
                  </a:lnTo>
                  <a:lnTo>
                    <a:pt x="19865" y="2746"/>
                  </a:lnTo>
                  <a:lnTo>
                    <a:pt x="20009" y="1879"/>
                  </a:lnTo>
                  <a:lnTo>
                    <a:pt x="20154" y="1084"/>
                  </a:lnTo>
                  <a:lnTo>
                    <a:pt x="19576" y="723"/>
                  </a:lnTo>
                  <a:lnTo>
                    <a:pt x="18998" y="362"/>
                  </a:lnTo>
                  <a:lnTo>
                    <a:pt x="18348" y="1"/>
                  </a:lnTo>
                  <a:close/>
                  <a:moveTo>
                    <a:pt x="10402" y="35395"/>
                  </a:moveTo>
                  <a:lnTo>
                    <a:pt x="11125" y="35468"/>
                  </a:lnTo>
                  <a:lnTo>
                    <a:pt x="11847" y="35612"/>
                  </a:lnTo>
                  <a:lnTo>
                    <a:pt x="12353" y="36190"/>
                  </a:lnTo>
                  <a:lnTo>
                    <a:pt x="12642" y="36912"/>
                  </a:lnTo>
                  <a:lnTo>
                    <a:pt x="12714" y="37635"/>
                  </a:lnTo>
                  <a:lnTo>
                    <a:pt x="12353" y="38285"/>
                  </a:lnTo>
                  <a:lnTo>
                    <a:pt x="11847" y="38863"/>
                  </a:lnTo>
                  <a:lnTo>
                    <a:pt x="11197" y="39152"/>
                  </a:lnTo>
                  <a:lnTo>
                    <a:pt x="10402" y="39079"/>
                  </a:lnTo>
                  <a:lnTo>
                    <a:pt x="9680" y="38863"/>
                  </a:lnTo>
                  <a:lnTo>
                    <a:pt x="9247" y="38285"/>
                  </a:lnTo>
                  <a:lnTo>
                    <a:pt x="8958" y="37635"/>
                  </a:lnTo>
                  <a:lnTo>
                    <a:pt x="8958" y="36912"/>
                  </a:lnTo>
                  <a:lnTo>
                    <a:pt x="9247" y="36190"/>
                  </a:lnTo>
                  <a:lnTo>
                    <a:pt x="9680" y="35612"/>
                  </a:lnTo>
                  <a:lnTo>
                    <a:pt x="10402" y="35395"/>
                  </a:lnTo>
                  <a:close/>
                  <a:moveTo>
                    <a:pt x="8597" y="39874"/>
                  </a:moveTo>
                  <a:lnTo>
                    <a:pt x="9174" y="40018"/>
                  </a:lnTo>
                  <a:lnTo>
                    <a:pt x="9897" y="40091"/>
                  </a:lnTo>
                  <a:lnTo>
                    <a:pt x="10547" y="40235"/>
                  </a:lnTo>
                  <a:lnTo>
                    <a:pt x="11197" y="40379"/>
                  </a:lnTo>
                  <a:lnTo>
                    <a:pt x="11847" y="40524"/>
                  </a:lnTo>
                  <a:lnTo>
                    <a:pt x="11703" y="41535"/>
                  </a:lnTo>
                  <a:lnTo>
                    <a:pt x="10980" y="41391"/>
                  </a:lnTo>
                  <a:lnTo>
                    <a:pt x="10330" y="41174"/>
                  </a:lnTo>
                  <a:lnTo>
                    <a:pt x="9680" y="41030"/>
                  </a:lnTo>
                  <a:lnTo>
                    <a:pt x="9030" y="41030"/>
                  </a:lnTo>
                  <a:lnTo>
                    <a:pt x="8380" y="40813"/>
                  </a:lnTo>
                  <a:lnTo>
                    <a:pt x="8597" y="39874"/>
                  </a:lnTo>
                  <a:close/>
                  <a:moveTo>
                    <a:pt x="15242" y="9680"/>
                  </a:moveTo>
                  <a:lnTo>
                    <a:pt x="15170" y="10475"/>
                  </a:lnTo>
                  <a:lnTo>
                    <a:pt x="14881" y="11125"/>
                  </a:lnTo>
                  <a:lnTo>
                    <a:pt x="14736" y="11847"/>
                  </a:lnTo>
                  <a:lnTo>
                    <a:pt x="14520" y="12570"/>
                  </a:lnTo>
                  <a:lnTo>
                    <a:pt x="14447" y="13292"/>
                  </a:lnTo>
                  <a:lnTo>
                    <a:pt x="14231" y="14014"/>
                  </a:lnTo>
                  <a:lnTo>
                    <a:pt x="14014" y="14737"/>
                  </a:lnTo>
                  <a:lnTo>
                    <a:pt x="13870" y="15459"/>
                  </a:lnTo>
                  <a:lnTo>
                    <a:pt x="13725" y="16181"/>
                  </a:lnTo>
                  <a:lnTo>
                    <a:pt x="13581" y="16904"/>
                  </a:lnTo>
                  <a:lnTo>
                    <a:pt x="13364" y="17626"/>
                  </a:lnTo>
                  <a:lnTo>
                    <a:pt x="13219" y="18348"/>
                  </a:lnTo>
                  <a:lnTo>
                    <a:pt x="13075" y="19071"/>
                  </a:lnTo>
                  <a:lnTo>
                    <a:pt x="12858" y="19721"/>
                  </a:lnTo>
                  <a:lnTo>
                    <a:pt x="12714" y="20515"/>
                  </a:lnTo>
                  <a:lnTo>
                    <a:pt x="12497" y="21165"/>
                  </a:lnTo>
                  <a:lnTo>
                    <a:pt x="12353" y="21888"/>
                  </a:lnTo>
                  <a:lnTo>
                    <a:pt x="12208" y="22610"/>
                  </a:lnTo>
                  <a:lnTo>
                    <a:pt x="11992" y="23332"/>
                  </a:lnTo>
                  <a:lnTo>
                    <a:pt x="11775" y="24055"/>
                  </a:lnTo>
                  <a:lnTo>
                    <a:pt x="11703" y="24777"/>
                  </a:lnTo>
                  <a:lnTo>
                    <a:pt x="11558" y="25499"/>
                  </a:lnTo>
                  <a:lnTo>
                    <a:pt x="11341" y="26222"/>
                  </a:lnTo>
                  <a:lnTo>
                    <a:pt x="11197" y="26944"/>
                  </a:lnTo>
                  <a:lnTo>
                    <a:pt x="10980" y="27666"/>
                  </a:lnTo>
                  <a:lnTo>
                    <a:pt x="10836" y="28389"/>
                  </a:lnTo>
                  <a:lnTo>
                    <a:pt x="10691" y="29111"/>
                  </a:lnTo>
                  <a:lnTo>
                    <a:pt x="10475" y="29833"/>
                  </a:lnTo>
                  <a:lnTo>
                    <a:pt x="9030" y="29833"/>
                  </a:lnTo>
                  <a:lnTo>
                    <a:pt x="8308" y="29978"/>
                  </a:lnTo>
                  <a:lnTo>
                    <a:pt x="7585" y="30195"/>
                  </a:lnTo>
                  <a:lnTo>
                    <a:pt x="6935" y="30483"/>
                  </a:lnTo>
                  <a:lnTo>
                    <a:pt x="6357" y="30917"/>
                  </a:lnTo>
                  <a:lnTo>
                    <a:pt x="5779" y="31422"/>
                  </a:lnTo>
                  <a:lnTo>
                    <a:pt x="5490" y="32073"/>
                  </a:lnTo>
                  <a:lnTo>
                    <a:pt x="5202" y="32795"/>
                  </a:lnTo>
                  <a:lnTo>
                    <a:pt x="5057" y="33517"/>
                  </a:lnTo>
                  <a:lnTo>
                    <a:pt x="4985" y="34240"/>
                  </a:lnTo>
                  <a:lnTo>
                    <a:pt x="4985" y="34962"/>
                  </a:lnTo>
                  <a:lnTo>
                    <a:pt x="5057" y="35684"/>
                  </a:lnTo>
                  <a:lnTo>
                    <a:pt x="5129" y="36407"/>
                  </a:lnTo>
                  <a:lnTo>
                    <a:pt x="5057" y="37129"/>
                  </a:lnTo>
                  <a:lnTo>
                    <a:pt x="5129" y="37851"/>
                  </a:lnTo>
                  <a:lnTo>
                    <a:pt x="4840" y="38574"/>
                  </a:lnTo>
                  <a:lnTo>
                    <a:pt x="4624" y="39224"/>
                  </a:lnTo>
                  <a:lnTo>
                    <a:pt x="4263" y="39874"/>
                  </a:lnTo>
                  <a:lnTo>
                    <a:pt x="3757" y="40379"/>
                  </a:lnTo>
                  <a:lnTo>
                    <a:pt x="3251" y="40885"/>
                  </a:lnTo>
                  <a:lnTo>
                    <a:pt x="2746" y="41391"/>
                  </a:lnTo>
                  <a:lnTo>
                    <a:pt x="2240" y="41896"/>
                  </a:lnTo>
                  <a:lnTo>
                    <a:pt x="1807" y="42474"/>
                  </a:lnTo>
                  <a:lnTo>
                    <a:pt x="1373" y="43052"/>
                  </a:lnTo>
                  <a:lnTo>
                    <a:pt x="1012" y="43702"/>
                  </a:lnTo>
                  <a:lnTo>
                    <a:pt x="723" y="44352"/>
                  </a:lnTo>
                  <a:lnTo>
                    <a:pt x="434" y="45002"/>
                  </a:lnTo>
                  <a:lnTo>
                    <a:pt x="290" y="45725"/>
                  </a:lnTo>
                  <a:lnTo>
                    <a:pt x="73" y="46447"/>
                  </a:lnTo>
                  <a:lnTo>
                    <a:pt x="1" y="47169"/>
                  </a:lnTo>
                  <a:lnTo>
                    <a:pt x="1" y="47892"/>
                  </a:lnTo>
                  <a:lnTo>
                    <a:pt x="217" y="48542"/>
                  </a:lnTo>
                  <a:lnTo>
                    <a:pt x="362" y="49264"/>
                  </a:lnTo>
                  <a:lnTo>
                    <a:pt x="723" y="49914"/>
                  </a:lnTo>
                  <a:lnTo>
                    <a:pt x="1156" y="50492"/>
                  </a:lnTo>
                  <a:lnTo>
                    <a:pt x="1590" y="50998"/>
                  </a:lnTo>
                  <a:lnTo>
                    <a:pt x="2168" y="51503"/>
                  </a:lnTo>
                  <a:lnTo>
                    <a:pt x="2746" y="51937"/>
                  </a:lnTo>
                  <a:lnTo>
                    <a:pt x="3396" y="52226"/>
                  </a:lnTo>
                  <a:lnTo>
                    <a:pt x="4046" y="52587"/>
                  </a:lnTo>
                  <a:lnTo>
                    <a:pt x="4624" y="52876"/>
                  </a:lnTo>
                  <a:lnTo>
                    <a:pt x="5346" y="53093"/>
                  </a:lnTo>
                  <a:lnTo>
                    <a:pt x="5996" y="53309"/>
                  </a:lnTo>
                  <a:lnTo>
                    <a:pt x="6718" y="53526"/>
                  </a:lnTo>
                  <a:lnTo>
                    <a:pt x="7441" y="53670"/>
                  </a:lnTo>
                  <a:lnTo>
                    <a:pt x="7441" y="53598"/>
                  </a:lnTo>
                  <a:lnTo>
                    <a:pt x="7513" y="53670"/>
                  </a:lnTo>
                  <a:lnTo>
                    <a:pt x="8235" y="53815"/>
                  </a:lnTo>
                  <a:lnTo>
                    <a:pt x="8885" y="53959"/>
                  </a:lnTo>
                  <a:lnTo>
                    <a:pt x="9608" y="54032"/>
                  </a:lnTo>
                  <a:lnTo>
                    <a:pt x="11052" y="54032"/>
                  </a:lnTo>
                  <a:lnTo>
                    <a:pt x="11775" y="53959"/>
                  </a:lnTo>
                  <a:lnTo>
                    <a:pt x="12497" y="53959"/>
                  </a:lnTo>
                  <a:lnTo>
                    <a:pt x="13219" y="53743"/>
                  </a:lnTo>
                  <a:lnTo>
                    <a:pt x="13870" y="53526"/>
                  </a:lnTo>
                  <a:lnTo>
                    <a:pt x="14520" y="53165"/>
                  </a:lnTo>
                  <a:lnTo>
                    <a:pt x="15098" y="52804"/>
                  </a:lnTo>
                  <a:lnTo>
                    <a:pt x="15675" y="52370"/>
                  </a:lnTo>
                  <a:lnTo>
                    <a:pt x="16181" y="51792"/>
                  </a:lnTo>
                  <a:lnTo>
                    <a:pt x="16542" y="51215"/>
                  </a:lnTo>
                  <a:lnTo>
                    <a:pt x="16831" y="50492"/>
                  </a:lnTo>
                  <a:lnTo>
                    <a:pt x="17048" y="49842"/>
                  </a:lnTo>
                  <a:lnTo>
                    <a:pt x="17192" y="49120"/>
                  </a:lnTo>
                  <a:lnTo>
                    <a:pt x="17265" y="48397"/>
                  </a:lnTo>
                  <a:lnTo>
                    <a:pt x="17265" y="47747"/>
                  </a:lnTo>
                  <a:lnTo>
                    <a:pt x="17192" y="47025"/>
                  </a:lnTo>
                  <a:lnTo>
                    <a:pt x="17120" y="46303"/>
                  </a:lnTo>
                  <a:lnTo>
                    <a:pt x="17048" y="45580"/>
                  </a:lnTo>
                  <a:lnTo>
                    <a:pt x="16831" y="44930"/>
                  </a:lnTo>
                  <a:lnTo>
                    <a:pt x="16614" y="44208"/>
                  </a:lnTo>
                  <a:lnTo>
                    <a:pt x="16253" y="43558"/>
                  </a:lnTo>
                  <a:lnTo>
                    <a:pt x="16037" y="42835"/>
                  </a:lnTo>
                  <a:lnTo>
                    <a:pt x="15820" y="42185"/>
                  </a:lnTo>
                  <a:lnTo>
                    <a:pt x="15675" y="41463"/>
                  </a:lnTo>
                  <a:lnTo>
                    <a:pt x="15675" y="40741"/>
                  </a:lnTo>
                  <a:lnTo>
                    <a:pt x="15820" y="40018"/>
                  </a:lnTo>
                  <a:lnTo>
                    <a:pt x="16037" y="39368"/>
                  </a:lnTo>
                  <a:lnTo>
                    <a:pt x="16398" y="38718"/>
                  </a:lnTo>
                  <a:lnTo>
                    <a:pt x="16687" y="37996"/>
                  </a:lnTo>
                  <a:lnTo>
                    <a:pt x="16976" y="37346"/>
                  </a:lnTo>
                  <a:lnTo>
                    <a:pt x="17265" y="36696"/>
                  </a:lnTo>
                  <a:lnTo>
                    <a:pt x="17481" y="35973"/>
                  </a:lnTo>
                  <a:lnTo>
                    <a:pt x="17626" y="35251"/>
                  </a:lnTo>
                  <a:lnTo>
                    <a:pt x="17626" y="34529"/>
                  </a:lnTo>
                  <a:lnTo>
                    <a:pt x="17626" y="33806"/>
                  </a:lnTo>
                  <a:lnTo>
                    <a:pt x="17409" y="33156"/>
                  </a:lnTo>
                  <a:lnTo>
                    <a:pt x="16976" y="32506"/>
                  </a:lnTo>
                  <a:lnTo>
                    <a:pt x="16470" y="32000"/>
                  </a:lnTo>
                  <a:lnTo>
                    <a:pt x="15892" y="31495"/>
                  </a:lnTo>
                  <a:lnTo>
                    <a:pt x="15242" y="31206"/>
                  </a:lnTo>
                  <a:lnTo>
                    <a:pt x="14664" y="30772"/>
                  </a:lnTo>
                  <a:lnTo>
                    <a:pt x="14014" y="30483"/>
                  </a:lnTo>
                  <a:lnTo>
                    <a:pt x="14086" y="29761"/>
                  </a:lnTo>
                  <a:lnTo>
                    <a:pt x="14231" y="29039"/>
                  </a:lnTo>
                  <a:lnTo>
                    <a:pt x="14375" y="28316"/>
                  </a:lnTo>
                  <a:lnTo>
                    <a:pt x="14447" y="27594"/>
                  </a:lnTo>
                  <a:lnTo>
                    <a:pt x="14520" y="26872"/>
                  </a:lnTo>
                  <a:lnTo>
                    <a:pt x="14736" y="26149"/>
                  </a:lnTo>
                  <a:lnTo>
                    <a:pt x="14809" y="25427"/>
                  </a:lnTo>
                  <a:lnTo>
                    <a:pt x="14881" y="24705"/>
                  </a:lnTo>
                  <a:lnTo>
                    <a:pt x="15025" y="23982"/>
                  </a:lnTo>
                  <a:lnTo>
                    <a:pt x="15242" y="23260"/>
                  </a:lnTo>
                  <a:lnTo>
                    <a:pt x="15314" y="22538"/>
                  </a:lnTo>
                  <a:lnTo>
                    <a:pt x="15387" y="21815"/>
                  </a:lnTo>
                  <a:lnTo>
                    <a:pt x="15603" y="21093"/>
                  </a:lnTo>
                  <a:lnTo>
                    <a:pt x="15675" y="20299"/>
                  </a:lnTo>
                  <a:lnTo>
                    <a:pt x="15748" y="19576"/>
                  </a:lnTo>
                  <a:lnTo>
                    <a:pt x="15964" y="18926"/>
                  </a:lnTo>
                  <a:lnTo>
                    <a:pt x="16037" y="18131"/>
                  </a:lnTo>
                  <a:lnTo>
                    <a:pt x="16181" y="17409"/>
                  </a:lnTo>
                  <a:lnTo>
                    <a:pt x="16253" y="16687"/>
                  </a:lnTo>
                  <a:lnTo>
                    <a:pt x="16398" y="15964"/>
                  </a:lnTo>
                  <a:lnTo>
                    <a:pt x="16542" y="15242"/>
                  </a:lnTo>
                  <a:lnTo>
                    <a:pt x="16687" y="14520"/>
                  </a:lnTo>
                  <a:lnTo>
                    <a:pt x="16759" y="13797"/>
                  </a:lnTo>
                  <a:lnTo>
                    <a:pt x="16976" y="13075"/>
                  </a:lnTo>
                  <a:lnTo>
                    <a:pt x="16976" y="12353"/>
                  </a:lnTo>
                  <a:lnTo>
                    <a:pt x="17192" y="11630"/>
                  </a:lnTo>
                  <a:lnTo>
                    <a:pt x="17337" y="10908"/>
                  </a:lnTo>
                  <a:lnTo>
                    <a:pt x="17409" y="10186"/>
                  </a:lnTo>
                  <a:lnTo>
                    <a:pt x="16398" y="9897"/>
                  </a:lnTo>
                  <a:lnTo>
                    <a:pt x="16253" y="9969"/>
                  </a:lnTo>
                  <a:lnTo>
                    <a:pt x="15242" y="968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7741126" y="3238987"/>
              <a:ext cx="521333" cy="1311821"/>
            </a:xfrm>
            <a:custGeom>
              <a:avLst/>
              <a:gdLst/>
              <a:ahLst/>
              <a:cxnLst/>
              <a:rect l="l" t="t" r="r" b="b"/>
              <a:pathLst>
                <a:path w="17626" h="44352" fill="none" extrusionOk="0">
                  <a:moveTo>
                    <a:pt x="15242" y="0"/>
                  </a:moveTo>
                  <a:lnTo>
                    <a:pt x="15170" y="795"/>
                  </a:lnTo>
                  <a:lnTo>
                    <a:pt x="14881" y="1445"/>
                  </a:lnTo>
                  <a:lnTo>
                    <a:pt x="14736" y="2167"/>
                  </a:lnTo>
                  <a:lnTo>
                    <a:pt x="14520" y="2890"/>
                  </a:lnTo>
                  <a:lnTo>
                    <a:pt x="14447" y="3612"/>
                  </a:lnTo>
                  <a:lnTo>
                    <a:pt x="14231" y="4334"/>
                  </a:lnTo>
                  <a:lnTo>
                    <a:pt x="14014" y="5057"/>
                  </a:lnTo>
                  <a:lnTo>
                    <a:pt x="13870" y="5779"/>
                  </a:lnTo>
                  <a:lnTo>
                    <a:pt x="13725" y="6501"/>
                  </a:lnTo>
                  <a:lnTo>
                    <a:pt x="13581" y="7224"/>
                  </a:lnTo>
                  <a:lnTo>
                    <a:pt x="13364" y="7946"/>
                  </a:lnTo>
                  <a:lnTo>
                    <a:pt x="13219" y="8668"/>
                  </a:lnTo>
                  <a:lnTo>
                    <a:pt x="13075" y="9391"/>
                  </a:lnTo>
                  <a:lnTo>
                    <a:pt x="12858" y="10041"/>
                  </a:lnTo>
                  <a:lnTo>
                    <a:pt x="12714" y="10835"/>
                  </a:lnTo>
                  <a:lnTo>
                    <a:pt x="12497" y="11485"/>
                  </a:lnTo>
                  <a:lnTo>
                    <a:pt x="12353" y="12208"/>
                  </a:lnTo>
                  <a:lnTo>
                    <a:pt x="12208" y="12930"/>
                  </a:lnTo>
                  <a:lnTo>
                    <a:pt x="11992" y="13652"/>
                  </a:lnTo>
                  <a:lnTo>
                    <a:pt x="11775" y="14375"/>
                  </a:lnTo>
                  <a:lnTo>
                    <a:pt x="11703" y="15097"/>
                  </a:lnTo>
                  <a:lnTo>
                    <a:pt x="11558" y="15819"/>
                  </a:lnTo>
                  <a:lnTo>
                    <a:pt x="11341" y="16542"/>
                  </a:lnTo>
                  <a:lnTo>
                    <a:pt x="11197" y="17264"/>
                  </a:lnTo>
                  <a:lnTo>
                    <a:pt x="10980" y="17986"/>
                  </a:lnTo>
                  <a:lnTo>
                    <a:pt x="10836" y="18709"/>
                  </a:lnTo>
                  <a:lnTo>
                    <a:pt x="10691" y="19431"/>
                  </a:lnTo>
                  <a:lnTo>
                    <a:pt x="10475" y="20153"/>
                  </a:lnTo>
                  <a:lnTo>
                    <a:pt x="9752" y="20153"/>
                  </a:lnTo>
                  <a:lnTo>
                    <a:pt x="9030" y="20153"/>
                  </a:lnTo>
                  <a:lnTo>
                    <a:pt x="8308" y="20298"/>
                  </a:lnTo>
                  <a:lnTo>
                    <a:pt x="7585" y="20515"/>
                  </a:lnTo>
                  <a:lnTo>
                    <a:pt x="6935" y="20803"/>
                  </a:lnTo>
                  <a:lnTo>
                    <a:pt x="6357" y="21237"/>
                  </a:lnTo>
                  <a:lnTo>
                    <a:pt x="5779" y="21742"/>
                  </a:lnTo>
                  <a:lnTo>
                    <a:pt x="5490" y="22393"/>
                  </a:lnTo>
                  <a:lnTo>
                    <a:pt x="5202" y="23115"/>
                  </a:lnTo>
                  <a:lnTo>
                    <a:pt x="5057" y="23837"/>
                  </a:lnTo>
                  <a:lnTo>
                    <a:pt x="4985" y="24560"/>
                  </a:lnTo>
                  <a:lnTo>
                    <a:pt x="4985" y="25282"/>
                  </a:lnTo>
                  <a:lnTo>
                    <a:pt x="5057" y="26004"/>
                  </a:lnTo>
                  <a:lnTo>
                    <a:pt x="5129" y="26727"/>
                  </a:lnTo>
                  <a:lnTo>
                    <a:pt x="5057" y="27449"/>
                  </a:lnTo>
                  <a:lnTo>
                    <a:pt x="5129" y="28171"/>
                  </a:lnTo>
                  <a:lnTo>
                    <a:pt x="4840" y="28894"/>
                  </a:lnTo>
                  <a:lnTo>
                    <a:pt x="4624" y="29544"/>
                  </a:lnTo>
                  <a:lnTo>
                    <a:pt x="4263" y="30194"/>
                  </a:lnTo>
                  <a:lnTo>
                    <a:pt x="3757" y="30699"/>
                  </a:lnTo>
                  <a:lnTo>
                    <a:pt x="3251" y="31205"/>
                  </a:lnTo>
                  <a:lnTo>
                    <a:pt x="2746" y="31711"/>
                  </a:lnTo>
                  <a:lnTo>
                    <a:pt x="2240" y="32216"/>
                  </a:lnTo>
                  <a:lnTo>
                    <a:pt x="1807" y="32794"/>
                  </a:lnTo>
                  <a:lnTo>
                    <a:pt x="1373" y="33372"/>
                  </a:lnTo>
                  <a:lnTo>
                    <a:pt x="1012" y="34022"/>
                  </a:lnTo>
                  <a:lnTo>
                    <a:pt x="723" y="34672"/>
                  </a:lnTo>
                  <a:lnTo>
                    <a:pt x="434" y="35322"/>
                  </a:lnTo>
                  <a:lnTo>
                    <a:pt x="290" y="36045"/>
                  </a:lnTo>
                  <a:lnTo>
                    <a:pt x="73" y="36767"/>
                  </a:lnTo>
                  <a:lnTo>
                    <a:pt x="1" y="37489"/>
                  </a:lnTo>
                  <a:lnTo>
                    <a:pt x="1" y="38212"/>
                  </a:lnTo>
                  <a:lnTo>
                    <a:pt x="217" y="38862"/>
                  </a:lnTo>
                  <a:lnTo>
                    <a:pt x="362" y="39584"/>
                  </a:lnTo>
                  <a:lnTo>
                    <a:pt x="723" y="40234"/>
                  </a:lnTo>
                  <a:lnTo>
                    <a:pt x="1156" y="40812"/>
                  </a:lnTo>
                  <a:lnTo>
                    <a:pt x="1590" y="41318"/>
                  </a:lnTo>
                  <a:lnTo>
                    <a:pt x="2168" y="41823"/>
                  </a:lnTo>
                  <a:lnTo>
                    <a:pt x="2746" y="42257"/>
                  </a:lnTo>
                  <a:lnTo>
                    <a:pt x="3396" y="42546"/>
                  </a:lnTo>
                  <a:lnTo>
                    <a:pt x="4046" y="42907"/>
                  </a:lnTo>
                  <a:lnTo>
                    <a:pt x="4624" y="43196"/>
                  </a:lnTo>
                  <a:lnTo>
                    <a:pt x="5346" y="43413"/>
                  </a:lnTo>
                  <a:lnTo>
                    <a:pt x="5996" y="43629"/>
                  </a:lnTo>
                  <a:lnTo>
                    <a:pt x="6718" y="43846"/>
                  </a:lnTo>
                  <a:lnTo>
                    <a:pt x="7441" y="43990"/>
                  </a:lnTo>
                  <a:lnTo>
                    <a:pt x="7441" y="43918"/>
                  </a:lnTo>
                  <a:lnTo>
                    <a:pt x="7441" y="43918"/>
                  </a:lnTo>
                  <a:lnTo>
                    <a:pt x="7513" y="43990"/>
                  </a:lnTo>
                  <a:lnTo>
                    <a:pt x="7513" y="43990"/>
                  </a:lnTo>
                  <a:lnTo>
                    <a:pt x="8235" y="44135"/>
                  </a:lnTo>
                  <a:lnTo>
                    <a:pt x="8885" y="44279"/>
                  </a:lnTo>
                  <a:lnTo>
                    <a:pt x="9608" y="44352"/>
                  </a:lnTo>
                  <a:lnTo>
                    <a:pt x="10330" y="44352"/>
                  </a:lnTo>
                  <a:lnTo>
                    <a:pt x="11052" y="44352"/>
                  </a:lnTo>
                  <a:lnTo>
                    <a:pt x="11775" y="44279"/>
                  </a:lnTo>
                  <a:lnTo>
                    <a:pt x="12497" y="44279"/>
                  </a:lnTo>
                  <a:lnTo>
                    <a:pt x="13219" y="44063"/>
                  </a:lnTo>
                  <a:lnTo>
                    <a:pt x="13870" y="43846"/>
                  </a:lnTo>
                  <a:lnTo>
                    <a:pt x="14520" y="43485"/>
                  </a:lnTo>
                  <a:lnTo>
                    <a:pt x="15098" y="43124"/>
                  </a:lnTo>
                  <a:lnTo>
                    <a:pt x="15675" y="42690"/>
                  </a:lnTo>
                  <a:lnTo>
                    <a:pt x="16181" y="42112"/>
                  </a:lnTo>
                  <a:lnTo>
                    <a:pt x="16542" y="41535"/>
                  </a:lnTo>
                  <a:lnTo>
                    <a:pt x="16831" y="40812"/>
                  </a:lnTo>
                  <a:lnTo>
                    <a:pt x="17048" y="40162"/>
                  </a:lnTo>
                  <a:lnTo>
                    <a:pt x="17192" y="39440"/>
                  </a:lnTo>
                  <a:lnTo>
                    <a:pt x="17265" y="38717"/>
                  </a:lnTo>
                  <a:lnTo>
                    <a:pt x="17265" y="38067"/>
                  </a:lnTo>
                  <a:lnTo>
                    <a:pt x="17192" y="37345"/>
                  </a:lnTo>
                  <a:lnTo>
                    <a:pt x="17120" y="36623"/>
                  </a:lnTo>
                  <a:lnTo>
                    <a:pt x="17048" y="35900"/>
                  </a:lnTo>
                  <a:lnTo>
                    <a:pt x="16831" y="35250"/>
                  </a:lnTo>
                  <a:lnTo>
                    <a:pt x="16614" y="34528"/>
                  </a:lnTo>
                  <a:lnTo>
                    <a:pt x="16253" y="33878"/>
                  </a:lnTo>
                  <a:lnTo>
                    <a:pt x="16037" y="33155"/>
                  </a:lnTo>
                  <a:lnTo>
                    <a:pt x="15820" y="32505"/>
                  </a:lnTo>
                  <a:lnTo>
                    <a:pt x="15675" y="31783"/>
                  </a:lnTo>
                  <a:lnTo>
                    <a:pt x="15675" y="31061"/>
                  </a:lnTo>
                  <a:lnTo>
                    <a:pt x="15820" y="30338"/>
                  </a:lnTo>
                  <a:lnTo>
                    <a:pt x="16037" y="29688"/>
                  </a:lnTo>
                  <a:lnTo>
                    <a:pt x="16398" y="29038"/>
                  </a:lnTo>
                  <a:lnTo>
                    <a:pt x="16687" y="28316"/>
                  </a:lnTo>
                  <a:lnTo>
                    <a:pt x="16976" y="27666"/>
                  </a:lnTo>
                  <a:lnTo>
                    <a:pt x="17265" y="27016"/>
                  </a:lnTo>
                  <a:lnTo>
                    <a:pt x="17481" y="26293"/>
                  </a:lnTo>
                  <a:lnTo>
                    <a:pt x="17626" y="25571"/>
                  </a:lnTo>
                  <a:lnTo>
                    <a:pt x="17626" y="24849"/>
                  </a:lnTo>
                  <a:lnTo>
                    <a:pt x="17626" y="24126"/>
                  </a:lnTo>
                  <a:lnTo>
                    <a:pt x="17409" y="23476"/>
                  </a:lnTo>
                  <a:lnTo>
                    <a:pt x="16976" y="22826"/>
                  </a:lnTo>
                  <a:lnTo>
                    <a:pt x="16470" y="22320"/>
                  </a:lnTo>
                  <a:lnTo>
                    <a:pt x="15892" y="21815"/>
                  </a:lnTo>
                  <a:lnTo>
                    <a:pt x="15242" y="21526"/>
                  </a:lnTo>
                  <a:lnTo>
                    <a:pt x="14664" y="21092"/>
                  </a:lnTo>
                  <a:lnTo>
                    <a:pt x="14014" y="20803"/>
                  </a:lnTo>
                  <a:lnTo>
                    <a:pt x="14086" y="20081"/>
                  </a:lnTo>
                  <a:lnTo>
                    <a:pt x="14231" y="19359"/>
                  </a:lnTo>
                  <a:lnTo>
                    <a:pt x="14375" y="18636"/>
                  </a:lnTo>
                  <a:lnTo>
                    <a:pt x="14447" y="17914"/>
                  </a:lnTo>
                  <a:lnTo>
                    <a:pt x="14520" y="17192"/>
                  </a:lnTo>
                  <a:lnTo>
                    <a:pt x="14736" y="16469"/>
                  </a:lnTo>
                  <a:lnTo>
                    <a:pt x="14809" y="15747"/>
                  </a:lnTo>
                  <a:lnTo>
                    <a:pt x="14881" y="15025"/>
                  </a:lnTo>
                  <a:lnTo>
                    <a:pt x="15025" y="14302"/>
                  </a:lnTo>
                  <a:lnTo>
                    <a:pt x="15242" y="13580"/>
                  </a:lnTo>
                  <a:lnTo>
                    <a:pt x="15314" y="12858"/>
                  </a:lnTo>
                  <a:lnTo>
                    <a:pt x="15387" y="12135"/>
                  </a:lnTo>
                  <a:lnTo>
                    <a:pt x="15603" y="11413"/>
                  </a:lnTo>
                  <a:lnTo>
                    <a:pt x="15675" y="10619"/>
                  </a:lnTo>
                  <a:lnTo>
                    <a:pt x="15748" y="9896"/>
                  </a:lnTo>
                  <a:lnTo>
                    <a:pt x="15964" y="9246"/>
                  </a:lnTo>
                  <a:lnTo>
                    <a:pt x="16037" y="8451"/>
                  </a:lnTo>
                  <a:lnTo>
                    <a:pt x="16181" y="7729"/>
                  </a:lnTo>
                  <a:lnTo>
                    <a:pt x="16253" y="7007"/>
                  </a:lnTo>
                  <a:lnTo>
                    <a:pt x="16398" y="6284"/>
                  </a:lnTo>
                  <a:lnTo>
                    <a:pt x="16542" y="5562"/>
                  </a:lnTo>
                  <a:lnTo>
                    <a:pt x="16687" y="4840"/>
                  </a:lnTo>
                  <a:lnTo>
                    <a:pt x="16759" y="4117"/>
                  </a:lnTo>
                  <a:lnTo>
                    <a:pt x="16976" y="3395"/>
                  </a:lnTo>
                  <a:lnTo>
                    <a:pt x="16976" y="2673"/>
                  </a:lnTo>
                  <a:lnTo>
                    <a:pt x="17192" y="1950"/>
                  </a:lnTo>
                  <a:lnTo>
                    <a:pt x="17337" y="1228"/>
                  </a:lnTo>
                  <a:lnTo>
                    <a:pt x="17409" y="506"/>
                  </a:lnTo>
                  <a:lnTo>
                    <a:pt x="16398" y="217"/>
                  </a:lnTo>
                  <a:lnTo>
                    <a:pt x="16253" y="289"/>
                  </a:lnTo>
                  <a:lnTo>
                    <a:pt x="15242"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8249623" y="3162056"/>
              <a:ext cx="23514" cy="25673"/>
            </a:xfrm>
            <a:custGeom>
              <a:avLst/>
              <a:gdLst/>
              <a:ahLst/>
              <a:cxnLst/>
              <a:rect l="l" t="t" r="r" b="b"/>
              <a:pathLst>
                <a:path w="795" h="868" fill="none" extrusionOk="0">
                  <a:moveTo>
                    <a:pt x="650" y="868"/>
                  </a:moveTo>
                  <a:lnTo>
                    <a:pt x="0" y="795"/>
                  </a:lnTo>
                  <a:lnTo>
                    <a:pt x="145" y="1"/>
                  </a:lnTo>
                  <a:lnTo>
                    <a:pt x="795" y="217"/>
                  </a:lnTo>
                  <a:lnTo>
                    <a:pt x="650"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8204754" y="3153508"/>
              <a:ext cx="23514" cy="25673"/>
            </a:xfrm>
            <a:custGeom>
              <a:avLst/>
              <a:gdLst/>
              <a:ahLst/>
              <a:cxnLst/>
              <a:rect l="l" t="t" r="r" b="b"/>
              <a:pathLst>
                <a:path w="795" h="868" fill="none" extrusionOk="0">
                  <a:moveTo>
                    <a:pt x="651" y="868"/>
                  </a:moveTo>
                  <a:lnTo>
                    <a:pt x="0" y="795"/>
                  </a:lnTo>
                  <a:lnTo>
                    <a:pt x="145" y="1"/>
                  </a:lnTo>
                  <a:lnTo>
                    <a:pt x="795" y="145"/>
                  </a:lnTo>
                  <a:lnTo>
                    <a:pt x="651"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8258171" y="3112928"/>
              <a:ext cx="25673" cy="38480"/>
            </a:xfrm>
            <a:custGeom>
              <a:avLst/>
              <a:gdLst/>
              <a:ahLst/>
              <a:cxnLst/>
              <a:rect l="l" t="t" r="r" b="b"/>
              <a:pathLst>
                <a:path w="868" h="1301" fill="none" extrusionOk="0">
                  <a:moveTo>
                    <a:pt x="650" y="1301"/>
                  </a:moveTo>
                  <a:lnTo>
                    <a:pt x="0" y="1156"/>
                  </a:lnTo>
                  <a:lnTo>
                    <a:pt x="145" y="578"/>
                  </a:lnTo>
                  <a:lnTo>
                    <a:pt x="217" y="0"/>
                  </a:lnTo>
                  <a:lnTo>
                    <a:pt x="867" y="145"/>
                  </a:lnTo>
                  <a:lnTo>
                    <a:pt x="650" y="130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8213302" y="3106509"/>
              <a:ext cx="23514" cy="34221"/>
            </a:xfrm>
            <a:custGeom>
              <a:avLst/>
              <a:gdLst/>
              <a:ahLst/>
              <a:cxnLst/>
              <a:rect l="l" t="t" r="r" b="b"/>
              <a:pathLst>
                <a:path w="795" h="1157" fill="none" extrusionOk="0">
                  <a:moveTo>
                    <a:pt x="578" y="1156"/>
                  </a:moveTo>
                  <a:lnTo>
                    <a:pt x="0" y="1012"/>
                  </a:lnTo>
                  <a:lnTo>
                    <a:pt x="217" y="1"/>
                  </a:lnTo>
                  <a:lnTo>
                    <a:pt x="795" y="73"/>
                  </a:lnTo>
                  <a:lnTo>
                    <a:pt x="723" y="651"/>
                  </a:lnTo>
                  <a:lnTo>
                    <a:pt x="578"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8270978" y="3068059"/>
              <a:ext cx="21414" cy="34221"/>
            </a:xfrm>
            <a:custGeom>
              <a:avLst/>
              <a:gdLst/>
              <a:ahLst/>
              <a:cxnLst/>
              <a:rect l="l" t="t" r="r" b="b"/>
              <a:pathLst>
                <a:path w="724" h="1157" fill="none" extrusionOk="0">
                  <a:moveTo>
                    <a:pt x="506" y="1156"/>
                  </a:moveTo>
                  <a:lnTo>
                    <a:pt x="1" y="1012"/>
                  </a:lnTo>
                  <a:lnTo>
                    <a:pt x="145" y="0"/>
                  </a:lnTo>
                  <a:lnTo>
                    <a:pt x="723" y="73"/>
                  </a:lnTo>
                  <a:lnTo>
                    <a:pt x="506"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8221850" y="3059511"/>
              <a:ext cx="23514" cy="34221"/>
            </a:xfrm>
            <a:custGeom>
              <a:avLst/>
              <a:gdLst/>
              <a:ahLst/>
              <a:cxnLst/>
              <a:rect l="l" t="t" r="r" b="b"/>
              <a:pathLst>
                <a:path w="795" h="1157" fill="none" extrusionOk="0">
                  <a:moveTo>
                    <a:pt x="650" y="1156"/>
                  </a:moveTo>
                  <a:lnTo>
                    <a:pt x="0" y="1012"/>
                  </a:lnTo>
                  <a:lnTo>
                    <a:pt x="217" y="1"/>
                  </a:lnTo>
                  <a:lnTo>
                    <a:pt x="795" y="73"/>
                  </a:lnTo>
                  <a:lnTo>
                    <a:pt x="650"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8279526" y="3001835"/>
              <a:ext cx="25673" cy="53447"/>
            </a:xfrm>
            <a:custGeom>
              <a:avLst/>
              <a:gdLst/>
              <a:ahLst/>
              <a:cxnLst/>
              <a:rect l="l" t="t" r="r" b="b"/>
              <a:pathLst>
                <a:path w="868" h="1807" fill="none" extrusionOk="0">
                  <a:moveTo>
                    <a:pt x="578" y="1806"/>
                  </a:moveTo>
                  <a:lnTo>
                    <a:pt x="1" y="1589"/>
                  </a:lnTo>
                  <a:lnTo>
                    <a:pt x="145" y="795"/>
                  </a:lnTo>
                  <a:lnTo>
                    <a:pt x="290" y="0"/>
                  </a:lnTo>
                  <a:lnTo>
                    <a:pt x="867" y="217"/>
                  </a:lnTo>
                  <a:lnTo>
                    <a:pt x="795" y="939"/>
                  </a:lnTo>
                  <a:lnTo>
                    <a:pt x="578" y="180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8232527" y="2995416"/>
              <a:ext cx="25673" cy="49158"/>
            </a:xfrm>
            <a:custGeom>
              <a:avLst/>
              <a:gdLst/>
              <a:ahLst/>
              <a:cxnLst/>
              <a:rect l="l" t="t" r="r" b="b"/>
              <a:pathLst>
                <a:path w="868" h="1662" fill="none" extrusionOk="0">
                  <a:moveTo>
                    <a:pt x="578" y="1662"/>
                  </a:moveTo>
                  <a:lnTo>
                    <a:pt x="0" y="1517"/>
                  </a:lnTo>
                  <a:lnTo>
                    <a:pt x="145" y="723"/>
                  </a:lnTo>
                  <a:lnTo>
                    <a:pt x="289" y="1"/>
                  </a:lnTo>
                  <a:lnTo>
                    <a:pt x="867" y="1"/>
                  </a:lnTo>
                  <a:lnTo>
                    <a:pt x="723" y="867"/>
                  </a:lnTo>
                  <a:lnTo>
                    <a:pt x="578" y="166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8151337" y="2952677"/>
              <a:ext cx="202990" cy="277792"/>
            </a:xfrm>
            <a:custGeom>
              <a:avLst/>
              <a:gdLst/>
              <a:ahLst/>
              <a:cxnLst/>
              <a:rect l="l" t="t" r="r" b="b"/>
              <a:pathLst>
                <a:path w="6863" h="9392" fill="none" extrusionOk="0">
                  <a:moveTo>
                    <a:pt x="4479" y="1"/>
                  </a:moveTo>
                  <a:lnTo>
                    <a:pt x="4479" y="1"/>
                  </a:lnTo>
                  <a:lnTo>
                    <a:pt x="4479" y="1"/>
                  </a:lnTo>
                  <a:lnTo>
                    <a:pt x="4479" y="1"/>
                  </a:lnTo>
                  <a:lnTo>
                    <a:pt x="4479" y="1"/>
                  </a:lnTo>
                  <a:lnTo>
                    <a:pt x="4479" y="1"/>
                  </a:lnTo>
                  <a:lnTo>
                    <a:pt x="4479" y="1"/>
                  </a:lnTo>
                  <a:lnTo>
                    <a:pt x="3757" y="73"/>
                  </a:lnTo>
                  <a:lnTo>
                    <a:pt x="3034" y="218"/>
                  </a:lnTo>
                  <a:lnTo>
                    <a:pt x="2312" y="218"/>
                  </a:lnTo>
                  <a:lnTo>
                    <a:pt x="2240" y="868"/>
                  </a:lnTo>
                  <a:lnTo>
                    <a:pt x="2095" y="1518"/>
                  </a:lnTo>
                  <a:lnTo>
                    <a:pt x="2023" y="2168"/>
                  </a:lnTo>
                  <a:lnTo>
                    <a:pt x="1879" y="2746"/>
                  </a:lnTo>
                  <a:lnTo>
                    <a:pt x="1445" y="2673"/>
                  </a:lnTo>
                  <a:lnTo>
                    <a:pt x="1445" y="2673"/>
                  </a:lnTo>
                  <a:lnTo>
                    <a:pt x="1156" y="2385"/>
                  </a:lnTo>
                  <a:lnTo>
                    <a:pt x="795" y="2529"/>
                  </a:lnTo>
                  <a:lnTo>
                    <a:pt x="651" y="3251"/>
                  </a:lnTo>
                  <a:lnTo>
                    <a:pt x="867" y="3613"/>
                  </a:lnTo>
                  <a:lnTo>
                    <a:pt x="1301" y="3396"/>
                  </a:lnTo>
                  <a:lnTo>
                    <a:pt x="1301" y="3324"/>
                  </a:lnTo>
                  <a:lnTo>
                    <a:pt x="1734" y="3396"/>
                  </a:lnTo>
                  <a:lnTo>
                    <a:pt x="1518" y="4479"/>
                  </a:lnTo>
                  <a:lnTo>
                    <a:pt x="1012" y="4407"/>
                  </a:lnTo>
                  <a:lnTo>
                    <a:pt x="1084" y="4263"/>
                  </a:lnTo>
                  <a:lnTo>
                    <a:pt x="867" y="3901"/>
                  </a:lnTo>
                  <a:lnTo>
                    <a:pt x="434" y="4118"/>
                  </a:lnTo>
                  <a:lnTo>
                    <a:pt x="290" y="4840"/>
                  </a:lnTo>
                  <a:lnTo>
                    <a:pt x="578" y="5202"/>
                  </a:lnTo>
                  <a:lnTo>
                    <a:pt x="1012" y="4985"/>
                  </a:lnTo>
                  <a:lnTo>
                    <a:pt x="940" y="4985"/>
                  </a:lnTo>
                  <a:lnTo>
                    <a:pt x="1445" y="4985"/>
                  </a:lnTo>
                  <a:lnTo>
                    <a:pt x="1229" y="6068"/>
                  </a:lnTo>
                  <a:lnTo>
                    <a:pt x="723" y="5924"/>
                  </a:lnTo>
                  <a:lnTo>
                    <a:pt x="723" y="5924"/>
                  </a:lnTo>
                  <a:lnTo>
                    <a:pt x="506" y="5418"/>
                  </a:lnTo>
                  <a:lnTo>
                    <a:pt x="145" y="5780"/>
                  </a:lnTo>
                  <a:lnTo>
                    <a:pt x="1" y="6430"/>
                  </a:lnTo>
                  <a:lnTo>
                    <a:pt x="217" y="6863"/>
                  </a:lnTo>
                  <a:lnTo>
                    <a:pt x="578" y="6574"/>
                  </a:lnTo>
                  <a:lnTo>
                    <a:pt x="578" y="6574"/>
                  </a:lnTo>
                  <a:lnTo>
                    <a:pt x="1084" y="6646"/>
                  </a:lnTo>
                  <a:lnTo>
                    <a:pt x="940" y="7296"/>
                  </a:lnTo>
                  <a:lnTo>
                    <a:pt x="867" y="7874"/>
                  </a:lnTo>
                  <a:lnTo>
                    <a:pt x="1229" y="8452"/>
                  </a:lnTo>
                  <a:lnTo>
                    <a:pt x="1518" y="9030"/>
                  </a:lnTo>
                  <a:lnTo>
                    <a:pt x="2601" y="9247"/>
                  </a:lnTo>
                  <a:lnTo>
                    <a:pt x="3612" y="9391"/>
                  </a:lnTo>
                  <a:lnTo>
                    <a:pt x="4190" y="9102"/>
                  </a:lnTo>
                  <a:lnTo>
                    <a:pt x="4768" y="8669"/>
                  </a:lnTo>
                  <a:lnTo>
                    <a:pt x="4840" y="8019"/>
                  </a:lnTo>
                  <a:lnTo>
                    <a:pt x="4985" y="7369"/>
                  </a:lnTo>
                  <a:lnTo>
                    <a:pt x="5490" y="7441"/>
                  </a:lnTo>
                  <a:lnTo>
                    <a:pt x="5490" y="7585"/>
                  </a:lnTo>
                  <a:lnTo>
                    <a:pt x="5707" y="7874"/>
                  </a:lnTo>
                  <a:lnTo>
                    <a:pt x="6140" y="7658"/>
                  </a:lnTo>
                  <a:lnTo>
                    <a:pt x="6213" y="7008"/>
                  </a:lnTo>
                  <a:lnTo>
                    <a:pt x="5996" y="6646"/>
                  </a:lnTo>
                  <a:lnTo>
                    <a:pt x="5635" y="6863"/>
                  </a:lnTo>
                  <a:lnTo>
                    <a:pt x="5635" y="6863"/>
                  </a:lnTo>
                  <a:lnTo>
                    <a:pt x="5129" y="6791"/>
                  </a:lnTo>
                  <a:lnTo>
                    <a:pt x="5346" y="5780"/>
                  </a:lnTo>
                  <a:lnTo>
                    <a:pt x="5779" y="5852"/>
                  </a:lnTo>
                  <a:lnTo>
                    <a:pt x="5779" y="5924"/>
                  </a:lnTo>
                  <a:lnTo>
                    <a:pt x="6068" y="6357"/>
                  </a:lnTo>
                  <a:lnTo>
                    <a:pt x="6429" y="6068"/>
                  </a:lnTo>
                  <a:lnTo>
                    <a:pt x="6574" y="5346"/>
                  </a:lnTo>
                  <a:lnTo>
                    <a:pt x="6285" y="4985"/>
                  </a:lnTo>
                  <a:lnTo>
                    <a:pt x="5924" y="5202"/>
                  </a:lnTo>
                  <a:lnTo>
                    <a:pt x="5924" y="5274"/>
                  </a:lnTo>
                  <a:lnTo>
                    <a:pt x="5490" y="5202"/>
                  </a:lnTo>
                  <a:lnTo>
                    <a:pt x="5635" y="4118"/>
                  </a:lnTo>
                  <a:lnTo>
                    <a:pt x="6068" y="4335"/>
                  </a:lnTo>
                  <a:lnTo>
                    <a:pt x="6068" y="4335"/>
                  </a:lnTo>
                  <a:lnTo>
                    <a:pt x="6357" y="4768"/>
                  </a:lnTo>
                  <a:lnTo>
                    <a:pt x="6718" y="4407"/>
                  </a:lnTo>
                  <a:lnTo>
                    <a:pt x="6863" y="3757"/>
                  </a:lnTo>
                  <a:lnTo>
                    <a:pt x="6646" y="3396"/>
                  </a:lnTo>
                  <a:lnTo>
                    <a:pt x="6285" y="3613"/>
                  </a:lnTo>
                  <a:lnTo>
                    <a:pt x="6213" y="3685"/>
                  </a:lnTo>
                  <a:lnTo>
                    <a:pt x="5779" y="3540"/>
                  </a:lnTo>
                  <a:lnTo>
                    <a:pt x="5996" y="2746"/>
                  </a:lnTo>
                  <a:lnTo>
                    <a:pt x="6140" y="1879"/>
                  </a:lnTo>
                  <a:lnTo>
                    <a:pt x="6285" y="1084"/>
                  </a:lnTo>
                  <a:lnTo>
                    <a:pt x="5707" y="723"/>
                  </a:lnTo>
                  <a:lnTo>
                    <a:pt x="5129" y="362"/>
                  </a:lnTo>
                  <a:lnTo>
                    <a:pt x="4479"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4"/>
          <p:cNvSpPr/>
          <p:nvPr/>
        </p:nvSpPr>
        <p:spPr>
          <a:xfrm>
            <a:off x="8283814" y="2952677"/>
            <a:ext cx="30" cy="30"/>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8293428" y="3281870"/>
            <a:ext cx="235023" cy="273503"/>
          </a:xfrm>
          <a:custGeom>
            <a:avLst/>
            <a:gdLst/>
            <a:ahLst/>
            <a:cxnLst/>
            <a:rect l="l" t="t" r="r" b="b"/>
            <a:pathLst>
              <a:path w="7946" h="9247" extrusionOk="0">
                <a:moveTo>
                  <a:pt x="5562" y="0"/>
                </a:moveTo>
                <a:lnTo>
                  <a:pt x="5345" y="723"/>
                </a:lnTo>
                <a:lnTo>
                  <a:pt x="5129" y="1373"/>
                </a:lnTo>
                <a:lnTo>
                  <a:pt x="4912" y="2095"/>
                </a:lnTo>
                <a:lnTo>
                  <a:pt x="4695" y="2745"/>
                </a:lnTo>
                <a:lnTo>
                  <a:pt x="4479" y="3467"/>
                </a:lnTo>
                <a:lnTo>
                  <a:pt x="4190" y="4118"/>
                </a:lnTo>
                <a:lnTo>
                  <a:pt x="3973" y="4840"/>
                </a:lnTo>
                <a:lnTo>
                  <a:pt x="3756" y="5490"/>
                </a:lnTo>
                <a:lnTo>
                  <a:pt x="3540" y="6212"/>
                </a:lnTo>
                <a:lnTo>
                  <a:pt x="3251" y="6862"/>
                </a:lnTo>
                <a:lnTo>
                  <a:pt x="3034" y="7513"/>
                </a:lnTo>
                <a:lnTo>
                  <a:pt x="2384" y="7151"/>
                </a:lnTo>
                <a:lnTo>
                  <a:pt x="1661" y="7079"/>
                </a:lnTo>
                <a:lnTo>
                  <a:pt x="939" y="7224"/>
                </a:lnTo>
                <a:lnTo>
                  <a:pt x="289" y="7657"/>
                </a:lnTo>
                <a:lnTo>
                  <a:pt x="0" y="8307"/>
                </a:lnTo>
                <a:lnTo>
                  <a:pt x="433" y="8957"/>
                </a:lnTo>
                <a:lnTo>
                  <a:pt x="1228" y="9246"/>
                </a:lnTo>
                <a:lnTo>
                  <a:pt x="1950" y="9246"/>
                </a:lnTo>
                <a:lnTo>
                  <a:pt x="2745" y="9102"/>
                </a:lnTo>
                <a:lnTo>
                  <a:pt x="3395" y="8668"/>
                </a:lnTo>
                <a:lnTo>
                  <a:pt x="3684" y="7946"/>
                </a:lnTo>
                <a:lnTo>
                  <a:pt x="3973" y="7224"/>
                </a:lnTo>
                <a:lnTo>
                  <a:pt x="4190" y="6501"/>
                </a:lnTo>
                <a:lnTo>
                  <a:pt x="4406" y="5779"/>
                </a:lnTo>
                <a:lnTo>
                  <a:pt x="4623" y="5057"/>
                </a:lnTo>
                <a:lnTo>
                  <a:pt x="4840" y="4334"/>
                </a:lnTo>
                <a:lnTo>
                  <a:pt x="5056" y="3612"/>
                </a:lnTo>
                <a:lnTo>
                  <a:pt x="5273" y="2890"/>
                </a:lnTo>
                <a:lnTo>
                  <a:pt x="5490" y="2167"/>
                </a:lnTo>
                <a:lnTo>
                  <a:pt x="5707" y="1445"/>
                </a:lnTo>
                <a:lnTo>
                  <a:pt x="6284" y="1951"/>
                </a:lnTo>
                <a:lnTo>
                  <a:pt x="6646" y="2601"/>
                </a:lnTo>
                <a:lnTo>
                  <a:pt x="7007" y="3251"/>
                </a:lnTo>
                <a:lnTo>
                  <a:pt x="7151" y="3973"/>
                </a:lnTo>
                <a:lnTo>
                  <a:pt x="6934" y="4623"/>
                </a:lnTo>
                <a:lnTo>
                  <a:pt x="6357" y="4190"/>
                </a:lnTo>
                <a:lnTo>
                  <a:pt x="5707" y="4118"/>
                </a:lnTo>
                <a:lnTo>
                  <a:pt x="5562" y="4768"/>
                </a:lnTo>
                <a:lnTo>
                  <a:pt x="5923" y="5418"/>
                </a:lnTo>
                <a:lnTo>
                  <a:pt x="6646" y="5635"/>
                </a:lnTo>
                <a:lnTo>
                  <a:pt x="7368" y="5346"/>
                </a:lnTo>
                <a:lnTo>
                  <a:pt x="7801" y="4695"/>
                </a:lnTo>
                <a:lnTo>
                  <a:pt x="7946" y="3973"/>
                </a:lnTo>
                <a:lnTo>
                  <a:pt x="7729" y="3179"/>
                </a:lnTo>
                <a:lnTo>
                  <a:pt x="7440" y="2528"/>
                </a:lnTo>
                <a:lnTo>
                  <a:pt x="7007" y="1878"/>
                </a:lnTo>
                <a:lnTo>
                  <a:pt x="6573" y="1228"/>
                </a:lnTo>
                <a:lnTo>
                  <a:pt x="6068" y="578"/>
                </a:lnTo>
                <a:lnTo>
                  <a:pt x="5562" y="0"/>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34"/>
          <p:cNvGrpSpPr/>
          <p:nvPr/>
        </p:nvGrpSpPr>
        <p:grpSpPr>
          <a:xfrm>
            <a:off x="251110" y="3855021"/>
            <a:ext cx="623908" cy="504237"/>
            <a:chOff x="2116100" y="3596975"/>
            <a:chExt cx="527350" cy="426200"/>
          </a:xfrm>
        </p:grpSpPr>
        <p:sp>
          <p:nvSpPr>
            <p:cNvPr id="491" name="Google Shape;491;p34"/>
            <p:cNvSpPr/>
            <p:nvPr/>
          </p:nvSpPr>
          <p:spPr>
            <a:xfrm>
              <a:off x="2419500" y="3596975"/>
              <a:ext cx="223950" cy="149925"/>
            </a:xfrm>
            <a:custGeom>
              <a:avLst/>
              <a:gdLst/>
              <a:ahLst/>
              <a:cxnLst/>
              <a:rect l="l" t="t" r="r" b="b"/>
              <a:pathLst>
                <a:path w="8958" h="5997" extrusionOk="0">
                  <a:moveTo>
                    <a:pt x="4117" y="1"/>
                  </a:moveTo>
                  <a:lnTo>
                    <a:pt x="3756" y="723"/>
                  </a:lnTo>
                  <a:lnTo>
                    <a:pt x="3467" y="1445"/>
                  </a:lnTo>
                  <a:lnTo>
                    <a:pt x="3178" y="2168"/>
                  </a:lnTo>
                  <a:lnTo>
                    <a:pt x="2817" y="2890"/>
                  </a:lnTo>
                  <a:lnTo>
                    <a:pt x="2456" y="3540"/>
                  </a:lnTo>
                  <a:lnTo>
                    <a:pt x="2167" y="4263"/>
                  </a:lnTo>
                  <a:lnTo>
                    <a:pt x="1589" y="3901"/>
                  </a:lnTo>
                  <a:lnTo>
                    <a:pt x="939" y="3829"/>
                  </a:lnTo>
                  <a:lnTo>
                    <a:pt x="361" y="4046"/>
                  </a:lnTo>
                  <a:lnTo>
                    <a:pt x="0" y="4551"/>
                  </a:lnTo>
                  <a:lnTo>
                    <a:pt x="361" y="5129"/>
                  </a:lnTo>
                  <a:lnTo>
                    <a:pt x="1011" y="5346"/>
                  </a:lnTo>
                  <a:lnTo>
                    <a:pt x="1734" y="5346"/>
                  </a:lnTo>
                  <a:lnTo>
                    <a:pt x="2312" y="5057"/>
                  </a:lnTo>
                  <a:lnTo>
                    <a:pt x="2745" y="4407"/>
                  </a:lnTo>
                  <a:lnTo>
                    <a:pt x="3034" y="3685"/>
                  </a:lnTo>
                  <a:lnTo>
                    <a:pt x="3395" y="2962"/>
                  </a:lnTo>
                  <a:lnTo>
                    <a:pt x="3756" y="2240"/>
                  </a:lnTo>
                  <a:lnTo>
                    <a:pt x="4045" y="1518"/>
                  </a:lnTo>
                  <a:lnTo>
                    <a:pt x="4334" y="795"/>
                  </a:lnTo>
                  <a:lnTo>
                    <a:pt x="5129" y="868"/>
                  </a:lnTo>
                  <a:lnTo>
                    <a:pt x="5851" y="1012"/>
                  </a:lnTo>
                  <a:lnTo>
                    <a:pt x="6573" y="1156"/>
                  </a:lnTo>
                  <a:lnTo>
                    <a:pt x="7296" y="1301"/>
                  </a:lnTo>
                  <a:lnTo>
                    <a:pt x="8090" y="1373"/>
                  </a:lnTo>
                  <a:lnTo>
                    <a:pt x="7729" y="2095"/>
                  </a:lnTo>
                  <a:lnTo>
                    <a:pt x="7440" y="2818"/>
                  </a:lnTo>
                  <a:lnTo>
                    <a:pt x="7079" y="3540"/>
                  </a:lnTo>
                  <a:lnTo>
                    <a:pt x="6790" y="4190"/>
                  </a:lnTo>
                  <a:lnTo>
                    <a:pt x="6429" y="4913"/>
                  </a:lnTo>
                  <a:lnTo>
                    <a:pt x="5923" y="4551"/>
                  </a:lnTo>
                  <a:lnTo>
                    <a:pt x="5273" y="4551"/>
                  </a:lnTo>
                  <a:lnTo>
                    <a:pt x="4623" y="4696"/>
                  </a:lnTo>
                  <a:lnTo>
                    <a:pt x="4334" y="5202"/>
                  </a:lnTo>
                  <a:lnTo>
                    <a:pt x="4695" y="5779"/>
                  </a:lnTo>
                  <a:lnTo>
                    <a:pt x="5345" y="5996"/>
                  </a:lnTo>
                  <a:lnTo>
                    <a:pt x="5995" y="5996"/>
                  </a:lnTo>
                  <a:lnTo>
                    <a:pt x="6573" y="5707"/>
                  </a:lnTo>
                  <a:lnTo>
                    <a:pt x="7007" y="5057"/>
                  </a:lnTo>
                  <a:lnTo>
                    <a:pt x="7368" y="4335"/>
                  </a:lnTo>
                  <a:lnTo>
                    <a:pt x="7729" y="3612"/>
                  </a:lnTo>
                  <a:lnTo>
                    <a:pt x="8018" y="2962"/>
                  </a:lnTo>
                  <a:lnTo>
                    <a:pt x="8379" y="2240"/>
                  </a:lnTo>
                  <a:lnTo>
                    <a:pt x="8668" y="1518"/>
                  </a:lnTo>
                  <a:lnTo>
                    <a:pt x="8957" y="795"/>
                  </a:lnTo>
                  <a:lnTo>
                    <a:pt x="8235" y="651"/>
                  </a:lnTo>
                  <a:lnTo>
                    <a:pt x="7512" y="579"/>
                  </a:lnTo>
                  <a:lnTo>
                    <a:pt x="6790" y="434"/>
                  </a:lnTo>
                  <a:lnTo>
                    <a:pt x="6068" y="290"/>
                  </a:lnTo>
                  <a:lnTo>
                    <a:pt x="5345" y="217"/>
                  </a:lnTo>
                  <a:lnTo>
                    <a:pt x="4695" y="73"/>
                  </a:lnTo>
                  <a:lnTo>
                    <a:pt x="4117" y="1"/>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2116100" y="3795625"/>
              <a:ext cx="113800" cy="227550"/>
            </a:xfrm>
            <a:custGeom>
              <a:avLst/>
              <a:gdLst/>
              <a:ahLst/>
              <a:cxnLst/>
              <a:rect l="l" t="t" r="r" b="b"/>
              <a:pathLst>
                <a:path w="4552" h="9102"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2116100" y="3795625"/>
              <a:ext cx="113800" cy="227550"/>
            </a:xfrm>
            <a:custGeom>
              <a:avLst/>
              <a:gdLst/>
              <a:ahLst/>
              <a:cxnLst/>
              <a:rect l="l" t="t" r="r" b="b"/>
              <a:pathLst>
                <a:path w="4552" h="9102" fill="none"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34"/>
          <p:cNvGrpSpPr/>
          <p:nvPr/>
        </p:nvGrpSpPr>
        <p:grpSpPr>
          <a:xfrm rot="1816265">
            <a:off x="433937" y="692793"/>
            <a:ext cx="1091781" cy="615340"/>
            <a:chOff x="2769825" y="3857025"/>
            <a:chExt cx="922800" cy="520100"/>
          </a:xfrm>
        </p:grpSpPr>
        <p:sp>
          <p:nvSpPr>
            <p:cNvPr id="495" name="Google Shape;495;p34"/>
            <p:cNvSpPr/>
            <p:nvPr/>
          </p:nvSpPr>
          <p:spPr>
            <a:xfrm>
              <a:off x="2769825" y="3857025"/>
              <a:ext cx="922800" cy="520100"/>
            </a:xfrm>
            <a:custGeom>
              <a:avLst/>
              <a:gdLst/>
              <a:ahLst/>
              <a:cxnLst/>
              <a:rect l="l" t="t" r="r" b="b"/>
              <a:pathLst>
                <a:path w="36912" h="20804" extrusionOk="0">
                  <a:moveTo>
                    <a:pt x="23765" y="5924"/>
                  </a:moveTo>
                  <a:lnTo>
                    <a:pt x="24054" y="7729"/>
                  </a:lnTo>
                  <a:lnTo>
                    <a:pt x="22104" y="8091"/>
                  </a:lnTo>
                  <a:lnTo>
                    <a:pt x="21815" y="6357"/>
                  </a:lnTo>
                  <a:lnTo>
                    <a:pt x="23765" y="5924"/>
                  </a:lnTo>
                  <a:close/>
                  <a:moveTo>
                    <a:pt x="19937" y="6718"/>
                  </a:moveTo>
                  <a:lnTo>
                    <a:pt x="20298" y="8452"/>
                  </a:lnTo>
                  <a:lnTo>
                    <a:pt x="18348" y="8813"/>
                  </a:lnTo>
                  <a:lnTo>
                    <a:pt x="17987" y="7079"/>
                  </a:lnTo>
                  <a:lnTo>
                    <a:pt x="18131" y="7079"/>
                  </a:lnTo>
                  <a:lnTo>
                    <a:pt x="19937" y="6718"/>
                  </a:lnTo>
                  <a:close/>
                  <a:moveTo>
                    <a:pt x="28605" y="8668"/>
                  </a:moveTo>
                  <a:lnTo>
                    <a:pt x="29833" y="9174"/>
                  </a:lnTo>
                  <a:lnTo>
                    <a:pt x="30411" y="10330"/>
                  </a:lnTo>
                  <a:lnTo>
                    <a:pt x="30266" y="11847"/>
                  </a:lnTo>
                  <a:lnTo>
                    <a:pt x="28822" y="12569"/>
                  </a:lnTo>
                  <a:lnTo>
                    <a:pt x="27305" y="12930"/>
                  </a:lnTo>
                  <a:lnTo>
                    <a:pt x="26944" y="13002"/>
                  </a:lnTo>
                  <a:lnTo>
                    <a:pt x="26727" y="11630"/>
                  </a:lnTo>
                  <a:lnTo>
                    <a:pt x="26438" y="10330"/>
                  </a:lnTo>
                  <a:lnTo>
                    <a:pt x="26221" y="8957"/>
                  </a:lnTo>
                  <a:lnTo>
                    <a:pt x="27233" y="8813"/>
                  </a:lnTo>
                  <a:lnTo>
                    <a:pt x="28605" y="8668"/>
                  </a:lnTo>
                  <a:close/>
                  <a:moveTo>
                    <a:pt x="24415" y="9319"/>
                  </a:moveTo>
                  <a:lnTo>
                    <a:pt x="24632" y="10619"/>
                  </a:lnTo>
                  <a:lnTo>
                    <a:pt x="24921" y="11991"/>
                  </a:lnTo>
                  <a:lnTo>
                    <a:pt x="25138" y="13291"/>
                  </a:lnTo>
                  <a:lnTo>
                    <a:pt x="23187" y="13653"/>
                  </a:lnTo>
                  <a:lnTo>
                    <a:pt x="22898" y="12352"/>
                  </a:lnTo>
                  <a:lnTo>
                    <a:pt x="22682" y="11052"/>
                  </a:lnTo>
                  <a:lnTo>
                    <a:pt x="22465" y="9680"/>
                  </a:lnTo>
                  <a:lnTo>
                    <a:pt x="24415" y="9319"/>
                  </a:lnTo>
                  <a:close/>
                  <a:moveTo>
                    <a:pt x="30122" y="4912"/>
                  </a:moveTo>
                  <a:lnTo>
                    <a:pt x="31639" y="5129"/>
                  </a:lnTo>
                  <a:lnTo>
                    <a:pt x="32867" y="5996"/>
                  </a:lnTo>
                  <a:lnTo>
                    <a:pt x="33734" y="7079"/>
                  </a:lnTo>
                  <a:lnTo>
                    <a:pt x="34384" y="8379"/>
                  </a:lnTo>
                  <a:lnTo>
                    <a:pt x="34673" y="9752"/>
                  </a:lnTo>
                  <a:lnTo>
                    <a:pt x="34673" y="11197"/>
                  </a:lnTo>
                  <a:lnTo>
                    <a:pt x="34311" y="12569"/>
                  </a:lnTo>
                  <a:lnTo>
                    <a:pt x="33661" y="13869"/>
                  </a:lnTo>
                  <a:lnTo>
                    <a:pt x="33661" y="13869"/>
                  </a:lnTo>
                  <a:lnTo>
                    <a:pt x="33950" y="12425"/>
                  </a:lnTo>
                  <a:lnTo>
                    <a:pt x="33734" y="10908"/>
                  </a:lnTo>
                  <a:lnTo>
                    <a:pt x="33156" y="9535"/>
                  </a:lnTo>
                  <a:lnTo>
                    <a:pt x="32217" y="8452"/>
                  </a:lnTo>
                  <a:lnTo>
                    <a:pt x="30916" y="7657"/>
                  </a:lnTo>
                  <a:lnTo>
                    <a:pt x="29544" y="7224"/>
                  </a:lnTo>
                  <a:lnTo>
                    <a:pt x="28027" y="7152"/>
                  </a:lnTo>
                  <a:lnTo>
                    <a:pt x="26582" y="7296"/>
                  </a:lnTo>
                  <a:lnTo>
                    <a:pt x="25932" y="7440"/>
                  </a:lnTo>
                  <a:lnTo>
                    <a:pt x="25571" y="5490"/>
                  </a:lnTo>
                  <a:lnTo>
                    <a:pt x="27088" y="5273"/>
                  </a:lnTo>
                  <a:lnTo>
                    <a:pt x="28605" y="4984"/>
                  </a:lnTo>
                  <a:lnTo>
                    <a:pt x="30122" y="4912"/>
                  </a:lnTo>
                  <a:close/>
                  <a:moveTo>
                    <a:pt x="20587" y="10041"/>
                  </a:moveTo>
                  <a:lnTo>
                    <a:pt x="20804" y="11341"/>
                  </a:lnTo>
                  <a:lnTo>
                    <a:pt x="21020" y="12714"/>
                  </a:lnTo>
                  <a:lnTo>
                    <a:pt x="21382" y="14014"/>
                  </a:lnTo>
                  <a:lnTo>
                    <a:pt x="21309" y="14014"/>
                  </a:lnTo>
                  <a:lnTo>
                    <a:pt x="21237" y="14086"/>
                  </a:lnTo>
                  <a:lnTo>
                    <a:pt x="19359" y="14375"/>
                  </a:lnTo>
                  <a:lnTo>
                    <a:pt x="19070" y="13075"/>
                  </a:lnTo>
                  <a:lnTo>
                    <a:pt x="18853" y="11702"/>
                  </a:lnTo>
                  <a:lnTo>
                    <a:pt x="18564" y="10402"/>
                  </a:lnTo>
                  <a:lnTo>
                    <a:pt x="20515" y="10041"/>
                  </a:lnTo>
                  <a:close/>
                  <a:moveTo>
                    <a:pt x="16759" y="10691"/>
                  </a:moveTo>
                  <a:lnTo>
                    <a:pt x="17048" y="12063"/>
                  </a:lnTo>
                  <a:lnTo>
                    <a:pt x="17264" y="13364"/>
                  </a:lnTo>
                  <a:lnTo>
                    <a:pt x="17481" y="14736"/>
                  </a:lnTo>
                  <a:lnTo>
                    <a:pt x="15242" y="15097"/>
                  </a:lnTo>
                  <a:lnTo>
                    <a:pt x="13653" y="15314"/>
                  </a:lnTo>
                  <a:lnTo>
                    <a:pt x="12136" y="15169"/>
                  </a:lnTo>
                  <a:lnTo>
                    <a:pt x="11413" y="13797"/>
                  </a:lnTo>
                  <a:lnTo>
                    <a:pt x="11486" y="12497"/>
                  </a:lnTo>
                  <a:lnTo>
                    <a:pt x="12497" y="11630"/>
                  </a:lnTo>
                  <a:lnTo>
                    <a:pt x="13797" y="11269"/>
                  </a:lnTo>
                  <a:lnTo>
                    <a:pt x="15242" y="10980"/>
                  </a:lnTo>
                  <a:lnTo>
                    <a:pt x="16759" y="10691"/>
                  </a:lnTo>
                  <a:close/>
                  <a:moveTo>
                    <a:pt x="31783" y="11991"/>
                  </a:moveTo>
                  <a:lnTo>
                    <a:pt x="32144" y="13075"/>
                  </a:lnTo>
                  <a:lnTo>
                    <a:pt x="31783" y="14447"/>
                  </a:lnTo>
                  <a:lnTo>
                    <a:pt x="30989" y="15531"/>
                  </a:lnTo>
                  <a:lnTo>
                    <a:pt x="29688" y="16181"/>
                  </a:lnTo>
                  <a:lnTo>
                    <a:pt x="27594" y="16542"/>
                  </a:lnTo>
                  <a:lnTo>
                    <a:pt x="27233" y="14375"/>
                  </a:lnTo>
                  <a:lnTo>
                    <a:pt x="29111" y="14086"/>
                  </a:lnTo>
                  <a:lnTo>
                    <a:pt x="30772" y="13508"/>
                  </a:lnTo>
                  <a:lnTo>
                    <a:pt x="31783" y="11991"/>
                  </a:lnTo>
                  <a:close/>
                  <a:moveTo>
                    <a:pt x="25354" y="14736"/>
                  </a:moveTo>
                  <a:lnTo>
                    <a:pt x="25788" y="16903"/>
                  </a:lnTo>
                  <a:lnTo>
                    <a:pt x="23838" y="17264"/>
                  </a:lnTo>
                  <a:lnTo>
                    <a:pt x="23404" y="15097"/>
                  </a:lnTo>
                  <a:lnTo>
                    <a:pt x="25354" y="14736"/>
                  </a:lnTo>
                  <a:close/>
                  <a:moveTo>
                    <a:pt x="21526" y="15458"/>
                  </a:moveTo>
                  <a:lnTo>
                    <a:pt x="21959" y="17625"/>
                  </a:lnTo>
                  <a:lnTo>
                    <a:pt x="20009" y="17914"/>
                  </a:lnTo>
                  <a:lnTo>
                    <a:pt x="19648" y="15820"/>
                  </a:lnTo>
                  <a:lnTo>
                    <a:pt x="21526" y="15458"/>
                  </a:lnTo>
                  <a:close/>
                  <a:moveTo>
                    <a:pt x="16181" y="7440"/>
                  </a:moveTo>
                  <a:lnTo>
                    <a:pt x="16470" y="9174"/>
                  </a:lnTo>
                  <a:lnTo>
                    <a:pt x="14736" y="9535"/>
                  </a:lnTo>
                  <a:lnTo>
                    <a:pt x="13002" y="9896"/>
                  </a:lnTo>
                  <a:lnTo>
                    <a:pt x="11558" y="10330"/>
                  </a:lnTo>
                  <a:lnTo>
                    <a:pt x="10474" y="11197"/>
                  </a:lnTo>
                  <a:lnTo>
                    <a:pt x="9752" y="12497"/>
                  </a:lnTo>
                  <a:lnTo>
                    <a:pt x="9752" y="13941"/>
                  </a:lnTo>
                  <a:lnTo>
                    <a:pt x="10258" y="15531"/>
                  </a:lnTo>
                  <a:lnTo>
                    <a:pt x="11486" y="16542"/>
                  </a:lnTo>
                  <a:lnTo>
                    <a:pt x="13075" y="16903"/>
                  </a:lnTo>
                  <a:lnTo>
                    <a:pt x="14664" y="16686"/>
                  </a:lnTo>
                  <a:lnTo>
                    <a:pt x="16253" y="16470"/>
                  </a:lnTo>
                  <a:lnTo>
                    <a:pt x="17770" y="16108"/>
                  </a:lnTo>
                  <a:lnTo>
                    <a:pt x="18131" y="18275"/>
                  </a:lnTo>
                  <a:lnTo>
                    <a:pt x="16759" y="18492"/>
                  </a:lnTo>
                  <a:lnTo>
                    <a:pt x="15458" y="18709"/>
                  </a:lnTo>
                  <a:lnTo>
                    <a:pt x="14086" y="18926"/>
                  </a:lnTo>
                  <a:lnTo>
                    <a:pt x="12497" y="18781"/>
                  </a:lnTo>
                  <a:lnTo>
                    <a:pt x="11124" y="17987"/>
                  </a:lnTo>
                  <a:lnTo>
                    <a:pt x="10113" y="16759"/>
                  </a:lnTo>
                  <a:lnTo>
                    <a:pt x="9463" y="15314"/>
                  </a:lnTo>
                  <a:lnTo>
                    <a:pt x="9030" y="13725"/>
                  </a:lnTo>
                  <a:lnTo>
                    <a:pt x="9030" y="12136"/>
                  </a:lnTo>
                  <a:lnTo>
                    <a:pt x="9391" y="10546"/>
                  </a:lnTo>
                  <a:lnTo>
                    <a:pt x="10330" y="9246"/>
                  </a:lnTo>
                  <a:lnTo>
                    <a:pt x="11774" y="8741"/>
                  </a:lnTo>
                  <a:lnTo>
                    <a:pt x="13219" y="8235"/>
                  </a:lnTo>
                  <a:lnTo>
                    <a:pt x="14664" y="7874"/>
                  </a:lnTo>
                  <a:lnTo>
                    <a:pt x="16181" y="7440"/>
                  </a:lnTo>
                  <a:close/>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637" y="20731"/>
                  </a:lnTo>
                  <a:lnTo>
                    <a:pt x="19576" y="20804"/>
                  </a:lnTo>
                  <a:lnTo>
                    <a:pt x="20443" y="20370"/>
                  </a:lnTo>
                  <a:lnTo>
                    <a:pt x="20298" y="19576"/>
                  </a:lnTo>
                  <a:lnTo>
                    <a:pt x="22248" y="19215"/>
                  </a:lnTo>
                  <a:lnTo>
                    <a:pt x="22465" y="20009"/>
                  </a:lnTo>
                  <a:lnTo>
                    <a:pt x="23404" y="20081"/>
                  </a:lnTo>
                  <a:lnTo>
                    <a:pt x="24271" y="19648"/>
                  </a:lnTo>
                  <a:lnTo>
                    <a:pt x="24126" y="18926"/>
                  </a:lnTo>
                  <a:lnTo>
                    <a:pt x="26077" y="18492"/>
                  </a:lnTo>
                  <a:lnTo>
                    <a:pt x="26221" y="19287"/>
                  </a:lnTo>
                  <a:lnTo>
                    <a:pt x="27160" y="19359"/>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3261000" y="4243475"/>
              <a:ext cx="57825" cy="61425"/>
            </a:xfrm>
            <a:custGeom>
              <a:avLst/>
              <a:gdLst/>
              <a:ahLst/>
              <a:cxnLst/>
              <a:rect l="l" t="t" r="r" b="b"/>
              <a:pathLst>
                <a:path w="2313" h="2457" fill="none" extrusionOk="0">
                  <a:moveTo>
                    <a:pt x="362" y="2456"/>
                  </a:moveTo>
                  <a:lnTo>
                    <a:pt x="1" y="362"/>
                  </a:lnTo>
                  <a:lnTo>
                    <a:pt x="1879" y="0"/>
                  </a:lnTo>
                  <a:lnTo>
                    <a:pt x="2312" y="2167"/>
                  </a:lnTo>
                  <a:lnTo>
                    <a:pt x="362" y="245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3354925" y="4225425"/>
              <a:ext cx="59600" cy="63225"/>
            </a:xfrm>
            <a:custGeom>
              <a:avLst/>
              <a:gdLst/>
              <a:ahLst/>
              <a:cxnLst/>
              <a:rect l="l" t="t" r="r" b="b"/>
              <a:pathLst>
                <a:path w="2384" h="2529" fill="none" extrusionOk="0">
                  <a:moveTo>
                    <a:pt x="434" y="2528"/>
                  </a:moveTo>
                  <a:lnTo>
                    <a:pt x="0" y="361"/>
                  </a:lnTo>
                  <a:lnTo>
                    <a:pt x="1950" y="0"/>
                  </a:lnTo>
                  <a:lnTo>
                    <a:pt x="2384" y="2167"/>
                  </a:lnTo>
                  <a:lnTo>
                    <a:pt x="434"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3450625" y="4156800"/>
              <a:ext cx="122825" cy="113775"/>
            </a:xfrm>
            <a:custGeom>
              <a:avLst/>
              <a:gdLst/>
              <a:ahLst/>
              <a:cxnLst/>
              <a:rect l="l" t="t" r="r" b="b"/>
              <a:pathLst>
                <a:path w="4913" h="4551" fill="none" extrusionOk="0">
                  <a:moveTo>
                    <a:pt x="362" y="4551"/>
                  </a:moveTo>
                  <a:lnTo>
                    <a:pt x="1" y="2384"/>
                  </a:lnTo>
                  <a:lnTo>
                    <a:pt x="1879" y="2095"/>
                  </a:lnTo>
                  <a:lnTo>
                    <a:pt x="3540" y="1517"/>
                  </a:lnTo>
                  <a:lnTo>
                    <a:pt x="4551" y="0"/>
                  </a:lnTo>
                  <a:lnTo>
                    <a:pt x="4912" y="1084"/>
                  </a:lnTo>
                  <a:lnTo>
                    <a:pt x="4551" y="2456"/>
                  </a:lnTo>
                  <a:lnTo>
                    <a:pt x="3757" y="3540"/>
                  </a:lnTo>
                  <a:lnTo>
                    <a:pt x="2456" y="4190"/>
                  </a:lnTo>
                  <a:lnTo>
                    <a:pt x="362" y="455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3055150" y="4124275"/>
              <a:ext cx="151700" cy="115600"/>
            </a:xfrm>
            <a:custGeom>
              <a:avLst/>
              <a:gdLst/>
              <a:ahLst/>
              <a:cxnLst/>
              <a:rect l="l" t="t" r="r" b="b"/>
              <a:pathLst>
                <a:path w="6068" h="4624" fill="none" extrusionOk="0">
                  <a:moveTo>
                    <a:pt x="2240" y="4624"/>
                  </a:moveTo>
                  <a:lnTo>
                    <a:pt x="723" y="4479"/>
                  </a:lnTo>
                  <a:lnTo>
                    <a:pt x="0" y="3107"/>
                  </a:lnTo>
                  <a:lnTo>
                    <a:pt x="73" y="1807"/>
                  </a:lnTo>
                  <a:lnTo>
                    <a:pt x="1084" y="940"/>
                  </a:lnTo>
                  <a:lnTo>
                    <a:pt x="2384" y="579"/>
                  </a:lnTo>
                  <a:lnTo>
                    <a:pt x="3829" y="290"/>
                  </a:lnTo>
                  <a:lnTo>
                    <a:pt x="5346" y="1"/>
                  </a:lnTo>
                  <a:lnTo>
                    <a:pt x="5635" y="1373"/>
                  </a:lnTo>
                  <a:lnTo>
                    <a:pt x="5851" y="2674"/>
                  </a:lnTo>
                  <a:lnTo>
                    <a:pt x="6068" y="4046"/>
                  </a:lnTo>
                  <a:lnTo>
                    <a:pt x="3829" y="4407"/>
                  </a:lnTo>
                  <a:lnTo>
                    <a:pt x="2240" y="462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3233925" y="4108025"/>
              <a:ext cx="70450" cy="108375"/>
            </a:xfrm>
            <a:custGeom>
              <a:avLst/>
              <a:gdLst/>
              <a:ahLst/>
              <a:cxnLst/>
              <a:rect l="l" t="t" r="r" b="b"/>
              <a:pathLst>
                <a:path w="2818" h="4335" fill="none" extrusionOk="0">
                  <a:moveTo>
                    <a:pt x="795" y="4335"/>
                  </a:moveTo>
                  <a:lnTo>
                    <a:pt x="506" y="3035"/>
                  </a:lnTo>
                  <a:lnTo>
                    <a:pt x="289" y="1662"/>
                  </a:lnTo>
                  <a:lnTo>
                    <a:pt x="0" y="362"/>
                  </a:lnTo>
                  <a:lnTo>
                    <a:pt x="1951" y="1"/>
                  </a:lnTo>
                  <a:lnTo>
                    <a:pt x="2023" y="1"/>
                  </a:lnTo>
                  <a:lnTo>
                    <a:pt x="2240" y="1301"/>
                  </a:lnTo>
                  <a:lnTo>
                    <a:pt x="2456" y="2674"/>
                  </a:lnTo>
                  <a:lnTo>
                    <a:pt x="2818" y="3974"/>
                  </a:lnTo>
                  <a:lnTo>
                    <a:pt x="2745" y="3974"/>
                  </a:lnTo>
                  <a:lnTo>
                    <a:pt x="2673" y="4046"/>
                  </a:lnTo>
                  <a:lnTo>
                    <a:pt x="795"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3331450" y="4089975"/>
              <a:ext cx="66825" cy="108375"/>
            </a:xfrm>
            <a:custGeom>
              <a:avLst/>
              <a:gdLst/>
              <a:ahLst/>
              <a:cxnLst/>
              <a:rect l="l" t="t" r="r" b="b"/>
              <a:pathLst>
                <a:path w="2673" h="4335" fill="none" extrusionOk="0">
                  <a:moveTo>
                    <a:pt x="722" y="4335"/>
                  </a:moveTo>
                  <a:lnTo>
                    <a:pt x="433" y="3034"/>
                  </a:lnTo>
                  <a:lnTo>
                    <a:pt x="217" y="1734"/>
                  </a:lnTo>
                  <a:lnTo>
                    <a:pt x="0" y="362"/>
                  </a:lnTo>
                  <a:lnTo>
                    <a:pt x="1950" y="1"/>
                  </a:lnTo>
                  <a:lnTo>
                    <a:pt x="2167" y="1301"/>
                  </a:lnTo>
                  <a:lnTo>
                    <a:pt x="2456" y="2673"/>
                  </a:lnTo>
                  <a:lnTo>
                    <a:pt x="2673" y="3973"/>
                  </a:lnTo>
                  <a:lnTo>
                    <a:pt x="722"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3425350" y="4073725"/>
              <a:ext cx="104750" cy="108375"/>
            </a:xfrm>
            <a:custGeom>
              <a:avLst/>
              <a:gdLst/>
              <a:ahLst/>
              <a:cxnLst/>
              <a:rect l="l" t="t" r="r" b="b"/>
              <a:pathLst>
                <a:path w="4190" h="4335" fill="none" extrusionOk="0">
                  <a:moveTo>
                    <a:pt x="723" y="4334"/>
                  </a:moveTo>
                  <a:lnTo>
                    <a:pt x="506" y="2962"/>
                  </a:lnTo>
                  <a:lnTo>
                    <a:pt x="217" y="1662"/>
                  </a:lnTo>
                  <a:lnTo>
                    <a:pt x="0" y="289"/>
                  </a:lnTo>
                  <a:lnTo>
                    <a:pt x="1012" y="145"/>
                  </a:lnTo>
                  <a:lnTo>
                    <a:pt x="2384" y="0"/>
                  </a:lnTo>
                  <a:lnTo>
                    <a:pt x="3612" y="506"/>
                  </a:lnTo>
                  <a:lnTo>
                    <a:pt x="4190" y="1662"/>
                  </a:lnTo>
                  <a:lnTo>
                    <a:pt x="4045" y="3179"/>
                  </a:lnTo>
                  <a:lnTo>
                    <a:pt x="2601" y="3901"/>
                  </a:lnTo>
                  <a:lnTo>
                    <a:pt x="1084" y="4262"/>
                  </a:lnTo>
                  <a:lnTo>
                    <a:pt x="723" y="433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2995550" y="4043025"/>
              <a:ext cx="227575" cy="287150"/>
            </a:xfrm>
            <a:custGeom>
              <a:avLst/>
              <a:gdLst/>
              <a:ahLst/>
              <a:cxnLst/>
              <a:rect l="l" t="t" r="r" b="b"/>
              <a:pathLst>
                <a:path w="9103" h="11486" fill="none" extrusionOk="0">
                  <a:moveTo>
                    <a:pt x="5057" y="11486"/>
                  </a:moveTo>
                  <a:lnTo>
                    <a:pt x="3468" y="11341"/>
                  </a:lnTo>
                  <a:lnTo>
                    <a:pt x="2095" y="10547"/>
                  </a:lnTo>
                  <a:lnTo>
                    <a:pt x="1084" y="9319"/>
                  </a:lnTo>
                  <a:lnTo>
                    <a:pt x="434" y="7874"/>
                  </a:lnTo>
                  <a:lnTo>
                    <a:pt x="1" y="6285"/>
                  </a:lnTo>
                  <a:lnTo>
                    <a:pt x="1" y="4696"/>
                  </a:lnTo>
                  <a:lnTo>
                    <a:pt x="362" y="3106"/>
                  </a:lnTo>
                  <a:lnTo>
                    <a:pt x="1301" y="1806"/>
                  </a:lnTo>
                  <a:lnTo>
                    <a:pt x="2745" y="1301"/>
                  </a:lnTo>
                  <a:lnTo>
                    <a:pt x="4190" y="795"/>
                  </a:lnTo>
                  <a:lnTo>
                    <a:pt x="5635" y="434"/>
                  </a:lnTo>
                  <a:lnTo>
                    <a:pt x="7152" y="0"/>
                  </a:lnTo>
                  <a:lnTo>
                    <a:pt x="7441" y="1734"/>
                  </a:lnTo>
                  <a:lnTo>
                    <a:pt x="5707" y="2095"/>
                  </a:lnTo>
                  <a:lnTo>
                    <a:pt x="3973" y="2456"/>
                  </a:lnTo>
                  <a:lnTo>
                    <a:pt x="2529" y="2890"/>
                  </a:lnTo>
                  <a:lnTo>
                    <a:pt x="1445" y="3757"/>
                  </a:lnTo>
                  <a:lnTo>
                    <a:pt x="723" y="5057"/>
                  </a:lnTo>
                  <a:lnTo>
                    <a:pt x="723" y="6501"/>
                  </a:lnTo>
                  <a:lnTo>
                    <a:pt x="1229" y="8091"/>
                  </a:lnTo>
                  <a:lnTo>
                    <a:pt x="2457" y="9102"/>
                  </a:lnTo>
                  <a:lnTo>
                    <a:pt x="4046" y="9463"/>
                  </a:lnTo>
                  <a:lnTo>
                    <a:pt x="5635" y="9246"/>
                  </a:lnTo>
                  <a:lnTo>
                    <a:pt x="7224" y="9030"/>
                  </a:lnTo>
                  <a:lnTo>
                    <a:pt x="8741" y="8668"/>
                  </a:lnTo>
                  <a:lnTo>
                    <a:pt x="9102" y="10835"/>
                  </a:lnTo>
                  <a:lnTo>
                    <a:pt x="7730" y="11052"/>
                  </a:lnTo>
                  <a:lnTo>
                    <a:pt x="6429" y="11269"/>
                  </a:lnTo>
                  <a:lnTo>
                    <a:pt x="5057" y="1148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3219475" y="4024975"/>
              <a:ext cx="57825" cy="52375"/>
            </a:xfrm>
            <a:custGeom>
              <a:avLst/>
              <a:gdLst/>
              <a:ahLst/>
              <a:cxnLst/>
              <a:rect l="l" t="t" r="r" b="b"/>
              <a:pathLst>
                <a:path w="2313" h="2095" fill="none" extrusionOk="0">
                  <a:moveTo>
                    <a:pt x="145" y="361"/>
                  </a:moveTo>
                  <a:lnTo>
                    <a:pt x="1951" y="0"/>
                  </a:lnTo>
                  <a:lnTo>
                    <a:pt x="2312" y="1734"/>
                  </a:lnTo>
                  <a:lnTo>
                    <a:pt x="362" y="2095"/>
                  </a:lnTo>
                  <a:lnTo>
                    <a:pt x="1" y="361"/>
                  </a:lnTo>
                  <a:lnTo>
                    <a:pt x="145" y="36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3315175" y="4005100"/>
              <a:ext cx="56025" cy="54200"/>
            </a:xfrm>
            <a:custGeom>
              <a:avLst/>
              <a:gdLst/>
              <a:ahLst/>
              <a:cxnLst/>
              <a:rect l="l" t="t" r="r" b="b"/>
              <a:pathLst>
                <a:path w="2241" h="2168" fill="none" extrusionOk="0">
                  <a:moveTo>
                    <a:pt x="290" y="2168"/>
                  </a:moveTo>
                  <a:lnTo>
                    <a:pt x="1" y="434"/>
                  </a:lnTo>
                  <a:lnTo>
                    <a:pt x="1951" y="1"/>
                  </a:lnTo>
                  <a:lnTo>
                    <a:pt x="2240" y="1806"/>
                  </a:lnTo>
                  <a:lnTo>
                    <a:pt x="290" y="216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3409100" y="3979825"/>
              <a:ext cx="227550" cy="223950"/>
            </a:xfrm>
            <a:custGeom>
              <a:avLst/>
              <a:gdLst/>
              <a:ahLst/>
              <a:cxnLst/>
              <a:rect l="l" t="t" r="r" b="b"/>
              <a:pathLst>
                <a:path w="9102" h="8958" fill="none" extrusionOk="0">
                  <a:moveTo>
                    <a:pt x="361" y="2528"/>
                  </a:moveTo>
                  <a:lnTo>
                    <a:pt x="0" y="578"/>
                  </a:lnTo>
                  <a:lnTo>
                    <a:pt x="1517" y="361"/>
                  </a:lnTo>
                  <a:lnTo>
                    <a:pt x="3034" y="72"/>
                  </a:lnTo>
                  <a:lnTo>
                    <a:pt x="4551" y="0"/>
                  </a:lnTo>
                  <a:lnTo>
                    <a:pt x="6068" y="217"/>
                  </a:lnTo>
                  <a:lnTo>
                    <a:pt x="7296" y="1084"/>
                  </a:lnTo>
                  <a:lnTo>
                    <a:pt x="8163" y="2167"/>
                  </a:lnTo>
                  <a:lnTo>
                    <a:pt x="8813" y="3467"/>
                  </a:lnTo>
                  <a:lnTo>
                    <a:pt x="9102" y="4840"/>
                  </a:lnTo>
                  <a:lnTo>
                    <a:pt x="9102" y="6285"/>
                  </a:lnTo>
                  <a:lnTo>
                    <a:pt x="8740" y="7657"/>
                  </a:lnTo>
                  <a:lnTo>
                    <a:pt x="8090" y="8957"/>
                  </a:lnTo>
                  <a:lnTo>
                    <a:pt x="8379" y="7513"/>
                  </a:lnTo>
                  <a:lnTo>
                    <a:pt x="8163" y="5996"/>
                  </a:lnTo>
                  <a:lnTo>
                    <a:pt x="7585" y="4623"/>
                  </a:lnTo>
                  <a:lnTo>
                    <a:pt x="6646" y="3540"/>
                  </a:lnTo>
                  <a:lnTo>
                    <a:pt x="5345" y="2745"/>
                  </a:lnTo>
                  <a:lnTo>
                    <a:pt x="3973" y="2312"/>
                  </a:lnTo>
                  <a:lnTo>
                    <a:pt x="2456" y="2240"/>
                  </a:lnTo>
                  <a:lnTo>
                    <a:pt x="1011" y="2384"/>
                  </a:lnTo>
                  <a:lnTo>
                    <a:pt x="361"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2769825" y="3857025"/>
              <a:ext cx="922800" cy="520100"/>
            </a:xfrm>
            <a:custGeom>
              <a:avLst/>
              <a:gdLst/>
              <a:ahLst/>
              <a:cxnLst/>
              <a:rect l="l" t="t" r="r" b="b"/>
              <a:pathLst>
                <a:path w="36912" h="20804" fill="none" extrusionOk="0">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564" y="20731"/>
                  </a:lnTo>
                  <a:lnTo>
                    <a:pt x="18637" y="20731"/>
                  </a:lnTo>
                  <a:lnTo>
                    <a:pt x="19576" y="20804"/>
                  </a:lnTo>
                  <a:lnTo>
                    <a:pt x="20443" y="20370"/>
                  </a:lnTo>
                  <a:lnTo>
                    <a:pt x="20443" y="20370"/>
                  </a:lnTo>
                  <a:lnTo>
                    <a:pt x="20443" y="20370"/>
                  </a:lnTo>
                  <a:lnTo>
                    <a:pt x="20298" y="19576"/>
                  </a:lnTo>
                  <a:lnTo>
                    <a:pt x="22248" y="19215"/>
                  </a:lnTo>
                  <a:lnTo>
                    <a:pt x="22465" y="20009"/>
                  </a:lnTo>
                  <a:lnTo>
                    <a:pt x="22393" y="20009"/>
                  </a:lnTo>
                  <a:lnTo>
                    <a:pt x="22465" y="20009"/>
                  </a:lnTo>
                  <a:lnTo>
                    <a:pt x="23404" y="20081"/>
                  </a:lnTo>
                  <a:lnTo>
                    <a:pt x="24271" y="19648"/>
                  </a:lnTo>
                  <a:lnTo>
                    <a:pt x="24271" y="19648"/>
                  </a:lnTo>
                  <a:lnTo>
                    <a:pt x="24126" y="18926"/>
                  </a:lnTo>
                  <a:lnTo>
                    <a:pt x="26077" y="18492"/>
                  </a:lnTo>
                  <a:lnTo>
                    <a:pt x="26221" y="19287"/>
                  </a:lnTo>
                  <a:lnTo>
                    <a:pt x="26221" y="19287"/>
                  </a:lnTo>
                  <a:lnTo>
                    <a:pt x="26221" y="19287"/>
                  </a:lnTo>
                  <a:lnTo>
                    <a:pt x="27160" y="19359"/>
                  </a:lnTo>
                  <a:lnTo>
                    <a:pt x="28027" y="18998"/>
                  </a:lnTo>
                  <a:lnTo>
                    <a:pt x="28027" y="18998"/>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4"/>
          <p:cNvGrpSpPr/>
          <p:nvPr/>
        </p:nvGrpSpPr>
        <p:grpSpPr>
          <a:xfrm>
            <a:off x="688621" y="4150674"/>
            <a:ext cx="514944" cy="512785"/>
            <a:chOff x="1514750" y="4028575"/>
            <a:chExt cx="435250" cy="433425"/>
          </a:xfrm>
        </p:grpSpPr>
        <p:sp>
          <p:nvSpPr>
            <p:cNvPr id="509" name="Google Shape;509;p34"/>
            <p:cNvSpPr/>
            <p:nvPr/>
          </p:nvSpPr>
          <p:spPr>
            <a:xfrm>
              <a:off x="1514750" y="4028575"/>
              <a:ext cx="435250" cy="433425"/>
            </a:xfrm>
            <a:custGeom>
              <a:avLst/>
              <a:gdLst/>
              <a:ahLst/>
              <a:cxnLst/>
              <a:rect l="l" t="t" r="r" b="b"/>
              <a:pathLst>
                <a:path w="17410" h="17337" extrusionOk="0">
                  <a:moveTo>
                    <a:pt x="9319" y="5129"/>
                  </a:moveTo>
                  <a:lnTo>
                    <a:pt x="9969" y="5346"/>
                  </a:lnTo>
                  <a:lnTo>
                    <a:pt x="10619" y="5635"/>
                  </a:lnTo>
                  <a:lnTo>
                    <a:pt x="11197" y="6068"/>
                  </a:lnTo>
                  <a:lnTo>
                    <a:pt x="11631" y="6646"/>
                  </a:lnTo>
                  <a:lnTo>
                    <a:pt x="11992" y="7224"/>
                  </a:lnTo>
                  <a:lnTo>
                    <a:pt x="12208" y="7874"/>
                  </a:lnTo>
                  <a:lnTo>
                    <a:pt x="12281" y="8596"/>
                  </a:lnTo>
                  <a:lnTo>
                    <a:pt x="12281" y="9319"/>
                  </a:lnTo>
                  <a:lnTo>
                    <a:pt x="12064" y="9969"/>
                  </a:lnTo>
                  <a:lnTo>
                    <a:pt x="11775" y="10619"/>
                  </a:lnTo>
                  <a:lnTo>
                    <a:pt x="11342" y="11197"/>
                  </a:lnTo>
                  <a:lnTo>
                    <a:pt x="10764" y="11630"/>
                  </a:lnTo>
                  <a:lnTo>
                    <a:pt x="10186" y="11991"/>
                  </a:lnTo>
                  <a:lnTo>
                    <a:pt x="9536" y="12136"/>
                  </a:lnTo>
                  <a:lnTo>
                    <a:pt x="8813" y="12280"/>
                  </a:lnTo>
                  <a:lnTo>
                    <a:pt x="8091" y="12208"/>
                  </a:lnTo>
                  <a:lnTo>
                    <a:pt x="7441" y="12064"/>
                  </a:lnTo>
                  <a:lnTo>
                    <a:pt x="6791" y="11702"/>
                  </a:lnTo>
                  <a:lnTo>
                    <a:pt x="6285" y="11269"/>
                  </a:lnTo>
                  <a:lnTo>
                    <a:pt x="5780" y="10763"/>
                  </a:lnTo>
                  <a:lnTo>
                    <a:pt x="5419" y="10113"/>
                  </a:lnTo>
                  <a:lnTo>
                    <a:pt x="5202" y="9463"/>
                  </a:lnTo>
                  <a:lnTo>
                    <a:pt x="5130" y="8813"/>
                  </a:lnTo>
                  <a:lnTo>
                    <a:pt x="5130" y="8091"/>
                  </a:lnTo>
                  <a:lnTo>
                    <a:pt x="5346" y="7441"/>
                  </a:lnTo>
                  <a:lnTo>
                    <a:pt x="5707" y="6791"/>
                  </a:lnTo>
                  <a:lnTo>
                    <a:pt x="6141" y="6213"/>
                  </a:lnTo>
                  <a:lnTo>
                    <a:pt x="6646" y="5779"/>
                  </a:lnTo>
                  <a:lnTo>
                    <a:pt x="7224" y="5418"/>
                  </a:lnTo>
                  <a:lnTo>
                    <a:pt x="7947" y="5201"/>
                  </a:lnTo>
                  <a:lnTo>
                    <a:pt x="8597" y="5129"/>
                  </a:lnTo>
                  <a:close/>
                  <a:moveTo>
                    <a:pt x="8741" y="940"/>
                  </a:moveTo>
                  <a:lnTo>
                    <a:pt x="8019" y="1012"/>
                  </a:lnTo>
                  <a:lnTo>
                    <a:pt x="7369" y="1084"/>
                  </a:lnTo>
                  <a:lnTo>
                    <a:pt x="6646" y="1229"/>
                  </a:lnTo>
                  <a:lnTo>
                    <a:pt x="5996" y="1517"/>
                  </a:lnTo>
                  <a:lnTo>
                    <a:pt x="5274" y="1734"/>
                  </a:lnTo>
                  <a:lnTo>
                    <a:pt x="4696" y="2095"/>
                  </a:lnTo>
                  <a:lnTo>
                    <a:pt x="4118" y="2457"/>
                  </a:lnTo>
                  <a:lnTo>
                    <a:pt x="3540" y="2890"/>
                  </a:lnTo>
                  <a:lnTo>
                    <a:pt x="2529" y="3973"/>
                  </a:lnTo>
                  <a:lnTo>
                    <a:pt x="2168" y="4551"/>
                  </a:lnTo>
                  <a:lnTo>
                    <a:pt x="1807" y="5201"/>
                  </a:lnTo>
                  <a:lnTo>
                    <a:pt x="1518" y="5852"/>
                  </a:lnTo>
                  <a:lnTo>
                    <a:pt x="1301" y="6502"/>
                  </a:lnTo>
                  <a:lnTo>
                    <a:pt x="1157" y="7224"/>
                  </a:lnTo>
                  <a:lnTo>
                    <a:pt x="1012" y="7946"/>
                  </a:lnTo>
                  <a:lnTo>
                    <a:pt x="1012" y="8596"/>
                  </a:lnTo>
                  <a:lnTo>
                    <a:pt x="1012" y="9319"/>
                  </a:lnTo>
                  <a:lnTo>
                    <a:pt x="1084" y="10041"/>
                  </a:lnTo>
                  <a:lnTo>
                    <a:pt x="1301" y="10763"/>
                  </a:lnTo>
                  <a:lnTo>
                    <a:pt x="1807" y="12064"/>
                  </a:lnTo>
                  <a:lnTo>
                    <a:pt x="2096" y="12714"/>
                  </a:lnTo>
                  <a:lnTo>
                    <a:pt x="2529" y="13292"/>
                  </a:lnTo>
                  <a:lnTo>
                    <a:pt x="2963" y="13797"/>
                  </a:lnTo>
                  <a:lnTo>
                    <a:pt x="3468" y="14375"/>
                  </a:lnTo>
                  <a:lnTo>
                    <a:pt x="3974" y="14808"/>
                  </a:lnTo>
                  <a:lnTo>
                    <a:pt x="5274" y="15531"/>
                  </a:lnTo>
                  <a:lnTo>
                    <a:pt x="5852" y="15820"/>
                  </a:lnTo>
                  <a:lnTo>
                    <a:pt x="6574" y="16109"/>
                  </a:lnTo>
                  <a:lnTo>
                    <a:pt x="7224" y="16253"/>
                  </a:lnTo>
                  <a:lnTo>
                    <a:pt x="7947" y="16325"/>
                  </a:lnTo>
                  <a:lnTo>
                    <a:pt x="8669" y="16398"/>
                  </a:lnTo>
                  <a:lnTo>
                    <a:pt x="9391" y="16398"/>
                  </a:lnTo>
                  <a:lnTo>
                    <a:pt x="10114" y="16325"/>
                  </a:lnTo>
                  <a:lnTo>
                    <a:pt x="10764" y="16109"/>
                  </a:lnTo>
                  <a:lnTo>
                    <a:pt x="11486" y="15892"/>
                  </a:lnTo>
                  <a:lnTo>
                    <a:pt x="12136" y="15675"/>
                  </a:lnTo>
                  <a:lnTo>
                    <a:pt x="12714" y="15314"/>
                  </a:lnTo>
                  <a:lnTo>
                    <a:pt x="13364" y="14881"/>
                  </a:lnTo>
                  <a:lnTo>
                    <a:pt x="13870" y="14447"/>
                  </a:lnTo>
                  <a:lnTo>
                    <a:pt x="14375" y="13942"/>
                  </a:lnTo>
                  <a:lnTo>
                    <a:pt x="14881" y="13364"/>
                  </a:lnTo>
                  <a:lnTo>
                    <a:pt x="15315" y="12786"/>
                  </a:lnTo>
                  <a:lnTo>
                    <a:pt x="15603" y="12136"/>
                  </a:lnTo>
                  <a:lnTo>
                    <a:pt x="15965" y="11558"/>
                  </a:lnTo>
                  <a:lnTo>
                    <a:pt x="16181" y="10836"/>
                  </a:lnTo>
                  <a:lnTo>
                    <a:pt x="16326" y="10186"/>
                  </a:lnTo>
                  <a:lnTo>
                    <a:pt x="16398" y="9463"/>
                  </a:lnTo>
                  <a:lnTo>
                    <a:pt x="16470" y="8741"/>
                  </a:lnTo>
                  <a:lnTo>
                    <a:pt x="16470" y="8019"/>
                  </a:lnTo>
                  <a:lnTo>
                    <a:pt x="16326" y="7296"/>
                  </a:lnTo>
                  <a:lnTo>
                    <a:pt x="16109" y="6646"/>
                  </a:lnTo>
                  <a:lnTo>
                    <a:pt x="15965" y="5924"/>
                  </a:lnTo>
                  <a:lnTo>
                    <a:pt x="15676" y="5274"/>
                  </a:lnTo>
                  <a:lnTo>
                    <a:pt x="15315" y="4696"/>
                  </a:lnTo>
                  <a:lnTo>
                    <a:pt x="14953" y="4046"/>
                  </a:lnTo>
                  <a:lnTo>
                    <a:pt x="14448" y="3540"/>
                  </a:lnTo>
                  <a:lnTo>
                    <a:pt x="13942" y="3034"/>
                  </a:lnTo>
                  <a:lnTo>
                    <a:pt x="13436" y="2529"/>
                  </a:lnTo>
                  <a:lnTo>
                    <a:pt x="12786" y="2168"/>
                  </a:lnTo>
                  <a:lnTo>
                    <a:pt x="12208" y="1806"/>
                  </a:lnTo>
                  <a:lnTo>
                    <a:pt x="11558" y="1445"/>
                  </a:lnTo>
                  <a:lnTo>
                    <a:pt x="10836" y="1301"/>
                  </a:lnTo>
                  <a:lnTo>
                    <a:pt x="10186" y="1084"/>
                  </a:lnTo>
                  <a:lnTo>
                    <a:pt x="9464" y="1012"/>
                  </a:lnTo>
                  <a:lnTo>
                    <a:pt x="8741" y="940"/>
                  </a:lnTo>
                  <a:close/>
                  <a:moveTo>
                    <a:pt x="9464" y="867"/>
                  </a:moveTo>
                  <a:lnTo>
                    <a:pt x="10186" y="940"/>
                  </a:lnTo>
                  <a:lnTo>
                    <a:pt x="10908" y="1156"/>
                  </a:lnTo>
                  <a:lnTo>
                    <a:pt x="11631" y="1373"/>
                  </a:lnTo>
                  <a:lnTo>
                    <a:pt x="12281" y="1662"/>
                  </a:lnTo>
                  <a:lnTo>
                    <a:pt x="12859" y="2095"/>
                  </a:lnTo>
                  <a:lnTo>
                    <a:pt x="13509" y="2457"/>
                  </a:lnTo>
                  <a:lnTo>
                    <a:pt x="14014" y="2890"/>
                  </a:lnTo>
                  <a:lnTo>
                    <a:pt x="14592" y="3396"/>
                  </a:lnTo>
                  <a:lnTo>
                    <a:pt x="15026" y="3973"/>
                  </a:lnTo>
                  <a:lnTo>
                    <a:pt x="15387" y="4624"/>
                  </a:lnTo>
                  <a:lnTo>
                    <a:pt x="15820" y="5201"/>
                  </a:lnTo>
                  <a:lnTo>
                    <a:pt x="16037" y="5924"/>
                  </a:lnTo>
                  <a:lnTo>
                    <a:pt x="16254" y="6574"/>
                  </a:lnTo>
                  <a:lnTo>
                    <a:pt x="16398" y="7296"/>
                  </a:lnTo>
                  <a:lnTo>
                    <a:pt x="16543" y="8019"/>
                  </a:lnTo>
                  <a:lnTo>
                    <a:pt x="16543" y="8741"/>
                  </a:lnTo>
                  <a:lnTo>
                    <a:pt x="16543" y="9463"/>
                  </a:lnTo>
                  <a:lnTo>
                    <a:pt x="16470" y="10186"/>
                  </a:lnTo>
                  <a:lnTo>
                    <a:pt x="16254" y="10908"/>
                  </a:lnTo>
                  <a:lnTo>
                    <a:pt x="16037" y="11558"/>
                  </a:lnTo>
                  <a:lnTo>
                    <a:pt x="15676" y="12208"/>
                  </a:lnTo>
                  <a:lnTo>
                    <a:pt x="15387" y="12858"/>
                  </a:lnTo>
                  <a:lnTo>
                    <a:pt x="14953" y="13508"/>
                  </a:lnTo>
                  <a:lnTo>
                    <a:pt x="14448" y="14014"/>
                  </a:lnTo>
                  <a:lnTo>
                    <a:pt x="14014" y="14520"/>
                  </a:lnTo>
                  <a:lnTo>
                    <a:pt x="13436" y="15025"/>
                  </a:lnTo>
                  <a:lnTo>
                    <a:pt x="12786" y="15386"/>
                  </a:lnTo>
                  <a:lnTo>
                    <a:pt x="12208" y="15748"/>
                  </a:lnTo>
                  <a:lnTo>
                    <a:pt x="11486" y="16036"/>
                  </a:lnTo>
                  <a:lnTo>
                    <a:pt x="10836" y="16253"/>
                  </a:lnTo>
                  <a:lnTo>
                    <a:pt x="10114" y="16470"/>
                  </a:lnTo>
                  <a:lnTo>
                    <a:pt x="9391" y="16470"/>
                  </a:lnTo>
                  <a:lnTo>
                    <a:pt x="8669" y="16542"/>
                  </a:lnTo>
                  <a:lnTo>
                    <a:pt x="7947" y="16470"/>
                  </a:lnTo>
                  <a:lnTo>
                    <a:pt x="7224" y="16398"/>
                  </a:lnTo>
                  <a:lnTo>
                    <a:pt x="6502" y="16253"/>
                  </a:lnTo>
                  <a:lnTo>
                    <a:pt x="5852" y="15964"/>
                  </a:lnTo>
                  <a:lnTo>
                    <a:pt x="5202" y="15675"/>
                  </a:lnTo>
                  <a:lnTo>
                    <a:pt x="4552" y="15314"/>
                  </a:lnTo>
                  <a:lnTo>
                    <a:pt x="3902" y="14953"/>
                  </a:lnTo>
                  <a:lnTo>
                    <a:pt x="3396" y="14447"/>
                  </a:lnTo>
                  <a:lnTo>
                    <a:pt x="2890" y="13942"/>
                  </a:lnTo>
                  <a:lnTo>
                    <a:pt x="2385" y="13364"/>
                  </a:lnTo>
                  <a:lnTo>
                    <a:pt x="2024" y="12786"/>
                  </a:lnTo>
                  <a:lnTo>
                    <a:pt x="1662" y="12136"/>
                  </a:lnTo>
                  <a:lnTo>
                    <a:pt x="1157" y="10763"/>
                  </a:lnTo>
                  <a:lnTo>
                    <a:pt x="940" y="10041"/>
                  </a:lnTo>
                  <a:lnTo>
                    <a:pt x="868" y="9391"/>
                  </a:lnTo>
                  <a:lnTo>
                    <a:pt x="868" y="8596"/>
                  </a:lnTo>
                  <a:lnTo>
                    <a:pt x="868" y="7874"/>
                  </a:lnTo>
                  <a:lnTo>
                    <a:pt x="1012" y="7224"/>
                  </a:lnTo>
                  <a:lnTo>
                    <a:pt x="1157" y="6502"/>
                  </a:lnTo>
                  <a:lnTo>
                    <a:pt x="1373" y="5779"/>
                  </a:lnTo>
                  <a:lnTo>
                    <a:pt x="1662" y="5129"/>
                  </a:lnTo>
                  <a:lnTo>
                    <a:pt x="2024" y="4479"/>
                  </a:lnTo>
                  <a:lnTo>
                    <a:pt x="2457" y="3901"/>
                  </a:lnTo>
                  <a:lnTo>
                    <a:pt x="2963" y="3323"/>
                  </a:lnTo>
                  <a:lnTo>
                    <a:pt x="3396" y="2818"/>
                  </a:lnTo>
                  <a:lnTo>
                    <a:pt x="4046" y="2384"/>
                  </a:lnTo>
                  <a:lnTo>
                    <a:pt x="4624" y="1951"/>
                  </a:lnTo>
                  <a:lnTo>
                    <a:pt x="5202" y="1590"/>
                  </a:lnTo>
                  <a:lnTo>
                    <a:pt x="5924" y="1373"/>
                  </a:lnTo>
                  <a:lnTo>
                    <a:pt x="6574" y="1084"/>
                  </a:lnTo>
                  <a:lnTo>
                    <a:pt x="7297" y="940"/>
                  </a:lnTo>
                  <a:lnTo>
                    <a:pt x="8019" y="867"/>
                  </a:lnTo>
                  <a:close/>
                  <a:moveTo>
                    <a:pt x="8525" y="1"/>
                  </a:move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4"/>
            <p:cNvSpPr/>
            <p:nvPr/>
          </p:nvSpPr>
          <p:spPr>
            <a:xfrm>
              <a:off x="1642975" y="4156800"/>
              <a:ext cx="178800" cy="178800"/>
            </a:xfrm>
            <a:custGeom>
              <a:avLst/>
              <a:gdLst/>
              <a:ahLst/>
              <a:cxnLst/>
              <a:rect l="l" t="t" r="r" b="b"/>
              <a:pathLst>
                <a:path w="7152" h="7152" fill="none" extrusionOk="0">
                  <a:moveTo>
                    <a:pt x="3684" y="7151"/>
                  </a:moveTo>
                  <a:lnTo>
                    <a:pt x="2962" y="7079"/>
                  </a:lnTo>
                  <a:lnTo>
                    <a:pt x="2312" y="6935"/>
                  </a:lnTo>
                  <a:lnTo>
                    <a:pt x="1662" y="6573"/>
                  </a:lnTo>
                  <a:lnTo>
                    <a:pt x="1156" y="6140"/>
                  </a:lnTo>
                  <a:lnTo>
                    <a:pt x="651" y="5634"/>
                  </a:lnTo>
                  <a:lnTo>
                    <a:pt x="290" y="4984"/>
                  </a:lnTo>
                  <a:lnTo>
                    <a:pt x="73" y="4334"/>
                  </a:lnTo>
                  <a:lnTo>
                    <a:pt x="1" y="3684"/>
                  </a:lnTo>
                  <a:lnTo>
                    <a:pt x="1" y="2962"/>
                  </a:lnTo>
                  <a:lnTo>
                    <a:pt x="217" y="2312"/>
                  </a:lnTo>
                  <a:lnTo>
                    <a:pt x="578" y="1662"/>
                  </a:lnTo>
                  <a:lnTo>
                    <a:pt x="1012" y="1084"/>
                  </a:lnTo>
                  <a:lnTo>
                    <a:pt x="1517" y="650"/>
                  </a:lnTo>
                  <a:lnTo>
                    <a:pt x="2095" y="289"/>
                  </a:lnTo>
                  <a:lnTo>
                    <a:pt x="2818" y="72"/>
                  </a:lnTo>
                  <a:lnTo>
                    <a:pt x="3468" y="0"/>
                  </a:lnTo>
                  <a:lnTo>
                    <a:pt x="4190" y="0"/>
                  </a:lnTo>
                  <a:lnTo>
                    <a:pt x="4840" y="217"/>
                  </a:lnTo>
                  <a:lnTo>
                    <a:pt x="5490" y="506"/>
                  </a:lnTo>
                  <a:lnTo>
                    <a:pt x="6068" y="939"/>
                  </a:lnTo>
                  <a:lnTo>
                    <a:pt x="6502" y="1517"/>
                  </a:lnTo>
                  <a:lnTo>
                    <a:pt x="6863" y="2095"/>
                  </a:lnTo>
                  <a:lnTo>
                    <a:pt x="7079" y="2745"/>
                  </a:lnTo>
                  <a:lnTo>
                    <a:pt x="7152" y="3467"/>
                  </a:lnTo>
                  <a:lnTo>
                    <a:pt x="7152" y="4190"/>
                  </a:lnTo>
                  <a:lnTo>
                    <a:pt x="6935" y="4840"/>
                  </a:lnTo>
                  <a:lnTo>
                    <a:pt x="6646" y="5490"/>
                  </a:lnTo>
                  <a:lnTo>
                    <a:pt x="6213" y="6068"/>
                  </a:lnTo>
                  <a:lnTo>
                    <a:pt x="5635" y="6501"/>
                  </a:lnTo>
                  <a:lnTo>
                    <a:pt x="5057" y="6862"/>
                  </a:lnTo>
                  <a:lnTo>
                    <a:pt x="4407" y="7007"/>
                  </a:lnTo>
                  <a:lnTo>
                    <a:pt x="3684" y="7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540050" y="4052050"/>
              <a:ext cx="386475" cy="386475"/>
            </a:xfrm>
            <a:custGeom>
              <a:avLst/>
              <a:gdLst/>
              <a:ahLst/>
              <a:cxnLst/>
              <a:rect l="l" t="t" r="r" b="b"/>
              <a:pathLst>
                <a:path w="15459" h="15459" fill="none" extrusionOk="0">
                  <a:moveTo>
                    <a:pt x="7729" y="1"/>
                  </a:moveTo>
                  <a:lnTo>
                    <a:pt x="7007" y="73"/>
                  </a:lnTo>
                  <a:lnTo>
                    <a:pt x="6357" y="145"/>
                  </a:lnTo>
                  <a:lnTo>
                    <a:pt x="5634" y="290"/>
                  </a:lnTo>
                  <a:lnTo>
                    <a:pt x="4984" y="578"/>
                  </a:lnTo>
                  <a:lnTo>
                    <a:pt x="4262" y="795"/>
                  </a:lnTo>
                  <a:lnTo>
                    <a:pt x="3684" y="1156"/>
                  </a:lnTo>
                  <a:lnTo>
                    <a:pt x="3106" y="1518"/>
                  </a:lnTo>
                  <a:lnTo>
                    <a:pt x="2528" y="1951"/>
                  </a:lnTo>
                  <a:lnTo>
                    <a:pt x="1517" y="3034"/>
                  </a:lnTo>
                  <a:lnTo>
                    <a:pt x="1156" y="3612"/>
                  </a:lnTo>
                  <a:lnTo>
                    <a:pt x="795" y="4262"/>
                  </a:lnTo>
                  <a:lnTo>
                    <a:pt x="506" y="4913"/>
                  </a:lnTo>
                  <a:lnTo>
                    <a:pt x="289" y="5563"/>
                  </a:lnTo>
                  <a:lnTo>
                    <a:pt x="145" y="6285"/>
                  </a:lnTo>
                  <a:lnTo>
                    <a:pt x="0" y="7007"/>
                  </a:lnTo>
                  <a:lnTo>
                    <a:pt x="0" y="7657"/>
                  </a:lnTo>
                  <a:lnTo>
                    <a:pt x="0" y="8380"/>
                  </a:lnTo>
                  <a:lnTo>
                    <a:pt x="72" y="9102"/>
                  </a:lnTo>
                  <a:lnTo>
                    <a:pt x="289" y="9824"/>
                  </a:lnTo>
                  <a:lnTo>
                    <a:pt x="795" y="11125"/>
                  </a:lnTo>
                  <a:lnTo>
                    <a:pt x="1084" y="11775"/>
                  </a:lnTo>
                  <a:lnTo>
                    <a:pt x="1517" y="12353"/>
                  </a:lnTo>
                  <a:lnTo>
                    <a:pt x="1951" y="12858"/>
                  </a:lnTo>
                  <a:lnTo>
                    <a:pt x="2456" y="13436"/>
                  </a:lnTo>
                  <a:lnTo>
                    <a:pt x="2962" y="13869"/>
                  </a:lnTo>
                  <a:lnTo>
                    <a:pt x="4262" y="14592"/>
                  </a:lnTo>
                  <a:lnTo>
                    <a:pt x="4840" y="14881"/>
                  </a:lnTo>
                  <a:lnTo>
                    <a:pt x="5562" y="15170"/>
                  </a:lnTo>
                  <a:lnTo>
                    <a:pt x="6212" y="15314"/>
                  </a:lnTo>
                  <a:lnTo>
                    <a:pt x="6935" y="15386"/>
                  </a:lnTo>
                  <a:lnTo>
                    <a:pt x="7657" y="15459"/>
                  </a:lnTo>
                  <a:lnTo>
                    <a:pt x="8379" y="15459"/>
                  </a:lnTo>
                  <a:lnTo>
                    <a:pt x="9102" y="15386"/>
                  </a:lnTo>
                  <a:lnTo>
                    <a:pt x="9752" y="15170"/>
                  </a:lnTo>
                  <a:lnTo>
                    <a:pt x="10474" y="14953"/>
                  </a:lnTo>
                  <a:lnTo>
                    <a:pt x="11124" y="14736"/>
                  </a:lnTo>
                  <a:lnTo>
                    <a:pt x="11702" y="14375"/>
                  </a:lnTo>
                  <a:lnTo>
                    <a:pt x="12352" y="13942"/>
                  </a:lnTo>
                  <a:lnTo>
                    <a:pt x="12858" y="13508"/>
                  </a:lnTo>
                  <a:lnTo>
                    <a:pt x="13363" y="13003"/>
                  </a:lnTo>
                  <a:lnTo>
                    <a:pt x="13869" y="12425"/>
                  </a:lnTo>
                  <a:lnTo>
                    <a:pt x="14303" y="11847"/>
                  </a:lnTo>
                  <a:lnTo>
                    <a:pt x="14591" y="11197"/>
                  </a:lnTo>
                  <a:lnTo>
                    <a:pt x="14953" y="10619"/>
                  </a:lnTo>
                  <a:lnTo>
                    <a:pt x="15169" y="9897"/>
                  </a:lnTo>
                  <a:lnTo>
                    <a:pt x="15314" y="9247"/>
                  </a:lnTo>
                  <a:lnTo>
                    <a:pt x="15386" y="8524"/>
                  </a:lnTo>
                  <a:lnTo>
                    <a:pt x="15458" y="7802"/>
                  </a:lnTo>
                  <a:lnTo>
                    <a:pt x="15458" y="7080"/>
                  </a:lnTo>
                  <a:lnTo>
                    <a:pt x="15314" y="6357"/>
                  </a:lnTo>
                  <a:lnTo>
                    <a:pt x="15097" y="5707"/>
                  </a:lnTo>
                  <a:lnTo>
                    <a:pt x="14953" y="4985"/>
                  </a:lnTo>
                  <a:lnTo>
                    <a:pt x="14664" y="4335"/>
                  </a:lnTo>
                  <a:lnTo>
                    <a:pt x="14303" y="3757"/>
                  </a:lnTo>
                  <a:lnTo>
                    <a:pt x="13941" y="3107"/>
                  </a:lnTo>
                  <a:lnTo>
                    <a:pt x="13436" y="2601"/>
                  </a:lnTo>
                  <a:lnTo>
                    <a:pt x="12930" y="2095"/>
                  </a:lnTo>
                  <a:lnTo>
                    <a:pt x="12424" y="1590"/>
                  </a:lnTo>
                  <a:lnTo>
                    <a:pt x="11774" y="1229"/>
                  </a:lnTo>
                  <a:lnTo>
                    <a:pt x="11196" y="867"/>
                  </a:lnTo>
                  <a:lnTo>
                    <a:pt x="10546" y="506"/>
                  </a:lnTo>
                  <a:lnTo>
                    <a:pt x="9824" y="362"/>
                  </a:lnTo>
                  <a:lnTo>
                    <a:pt x="9174" y="145"/>
                  </a:lnTo>
                  <a:lnTo>
                    <a:pt x="8452" y="73"/>
                  </a:lnTo>
                  <a:lnTo>
                    <a:pt x="77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1536425" y="4050250"/>
              <a:ext cx="391900" cy="391900"/>
            </a:xfrm>
            <a:custGeom>
              <a:avLst/>
              <a:gdLst/>
              <a:ahLst/>
              <a:cxnLst/>
              <a:rect l="l" t="t" r="r" b="b"/>
              <a:pathLst>
                <a:path w="15676" h="15676" fill="none" extrusionOk="0">
                  <a:moveTo>
                    <a:pt x="7802" y="15675"/>
                  </a:moveTo>
                  <a:lnTo>
                    <a:pt x="7802" y="15675"/>
                  </a:lnTo>
                  <a:lnTo>
                    <a:pt x="7080" y="15603"/>
                  </a:lnTo>
                  <a:lnTo>
                    <a:pt x="6357" y="15531"/>
                  </a:lnTo>
                  <a:lnTo>
                    <a:pt x="5635" y="15386"/>
                  </a:lnTo>
                  <a:lnTo>
                    <a:pt x="4985" y="15097"/>
                  </a:lnTo>
                  <a:lnTo>
                    <a:pt x="4335" y="14808"/>
                  </a:lnTo>
                  <a:lnTo>
                    <a:pt x="3685" y="14447"/>
                  </a:lnTo>
                  <a:lnTo>
                    <a:pt x="3035" y="14086"/>
                  </a:lnTo>
                  <a:lnTo>
                    <a:pt x="2529" y="13580"/>
                  </a:lnTo>
                  <a:lnTo>
                    <a:pt x="2023" y="13075"/>
                  </a:lnTo>
                  <a:lnTo>
                    <a:pt x="1518" y="12497"/>
                  </a:lnTo>
                  <a:lnTo>
                    <a:pt x="1157" y="11919"/>
                  </a:lnTo>
                  <a:lnTo>
                    <a:pt x="795" y="11269"/>
                  </a:lnTo>
                  <a:lnTo>
                    <a:pt x="290" y="9896"/>
                  </a:lnTo>
                  <a:lnTo>
                    <a:pt x="73" y="9174"/>
                  </a:lnTo>
                  <a:lnTo>
                    <a:pt x="1" y="8524"/>
                  </a:lnTo>
                  <a:lnTo>
                    <a:pt x="1" y="7729"/>
                  </a:lnTo>
                  <a:lnTo>
                    <a:pt x="1" y="7007"/>
                  </a:lnTo>
                  <a:lnTo>
                    <a:pt x="145" y="6357"/>
                  </a:lnTo>
                  <a:lnTo>
                    <a:pt x="290" y="5635"/>
                  </a:lnTo>
                  <a:lnTo>
                    <a:pt x="506" y="4912"/>
                  </a:lnTo>
                  <a:lnTo>
                    <a:pt x="795" y="4262"/>
                  </a:lnTo>
                  <a:lnTo>
                    <a:pt x="1157" y="3612"/>
                  </a:lnTo>
                  <a:lnTo>
                    <a:pt x="1590" y="3034"/>
                  </a:lnTo>
                  <a:lnTo>
                    <a:pt x="2096" y="2456"/>
                  </a:lnTo>
                  <a:lnTo>
                    <a:pt x="2529" y="1951"/>
                  </a:lnTo>
                  <a:lnTo>
                    <a:pt x="3179" y="1517"/>
                  </a:lnTo>
                  <a:lnTo>
                    <a:pt x="3757" y="1084"/>
                  </a:lnTo>
                  <a:lnTo>
                    <a:pt x="4335" y="723"/>
                  </a:lnTo>
                  <a:lnTo>
                    <a:pt x="5057" y="506"/>
                  </a:lnTo>
                  <a:lnTo>
                    <a:pt x="5707" y="217"/>
                  </a:lnTo>
                  <a:lnTo>
                    <a:pt x="6430" y="73"/>
                  </a:lnTo>
                  <a:lnTo>
                    <a:pt x="7152" y="0"/>
                  </a:lnTo>
                  <a:lnTo>
                    <a:pt x="7874" y="0"/>
                  </a:lnTo>
                  <a:lnTo>
                    <a:pt x="8597" y="0"/>
                  </a:lnTo>
                  <a:lnTo>
                    <a:pt x="9319" y="73"/>
                  </a:lnTo>
                  <a:lnTo>
                    <a:pt x="10041" y="289"/>
                  </a:lnTo>
                  <a:lnTo>
                    <a:pt x="10764" y="506"/>
                  </a:lnTo>
                  <a:lnTo>
                    <a:pt x="11414" y="795"/>
                  </a:lnTo>
                  <a:lnTo>
                    <a:pt x="11992" y="1228"/>
                  </a:lnTo>
                  <a:lnTo>
                    <a:pt x="12642" y="1590"/>
                  </a:lnTo>
                  <a:lnTo>
                    <a:pt x="13147" y="2023"/>
                  </a:lnTo>
                  <a:lnTo>
                    <a:pt x="13725" y="2529"/>
                  </a:lnTo>
                  <a:lnTo>
                    <a:pt x="14159" y="3106"/>
                  </a:lnTo>
                  <a:lnTo>
                    <a:pt x="14520" y="3757"/>
                  </a:lnTo>
                  <a:lnTo>
                    <a:pt x="14953" y="4334"/>
                  </a:lnTo>
                  <a:lnTo>
                    <a:pt x="15170" y="5057"/>
                  </a:lnTo>
                  <a:lnTo>
                    <a:pt x="15387" y="5707"/>
                  </a:lnTo>
                  <a:lnTo>
                    <a:pt x="15531" y="6429"/>
                  </a:lnTo>
                  <a:lnTo>
                    <a:pt x="15676" y="7152"/>
                  </a:lnTo>
                  <a:lnTo>
                    <a:pt x="15676" y="7874"/>
                  </a:lnTo>
                  <a:lnTo>
                    <a:pt x="15676" y="8596"/>
                  </a:lnTo>
                  <a:lnTo>
                    <a:pt x="15603" y="9319"/>
                  </a:lnTo>
                  <a:lnTo>
                    <a:pt x="15387" y="10041"/>
                  </a:lnTo>
                  <a:lnTo>
                    <a:pt x="15170" y="10691"/>
                  </a:lnTo>
                  <a:lnTo>
                    <a:pt x="14809" y="11341"/>
                  </a:lnTo>
                  <a:lnTo>
                    <a:pt x="14520" y="11991"/>
                  </a:lnTo>
                  <a:lnTo>
                    <a:pt x="14086" y="12641"/>
                  </a:lnTo>
                  <a:lnTo>
                    <a:pt x="13581" y="13147"/>
                  </a:lnTo>
                  <a:lnTo>
                    <a:pt x="13147" y="13653"/>
                  </a:lnTo>
                  <a:lnTo>
                    <a:pt x="12569" y="14158"/>
                  </a:lnTo>
                  <a:lnTo>
                    <a:pt x="11919" y="14519"/>
                  </a:lnTo>
                  <a:lnTo>
                    <a:pt x="11341" y="14881"/>
                  </a:lnTo>
                  <a:lnTo>
                    <a:pt x="10619" y="15169"/>
                  </a:lnTo>
                  <a:lnTo>
                    <a:pt x="9969" y="15386"/>
                  </a:lnTo>
                  <a:lnTo>
                    <a:pt x="9247" y="15603"/>
                  </a:lnTo>
                  <a:lnTo>
                    <a:pt x="8524" y="15603"/>
                  </a:lnTo>
                  <a:lnTo>
                    <a:pt x="7802" y="156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514750" y="4028575"/>
              <a:ext cx="435250" cy="433425"/>
            </a:xfrm>
            <a:custGeom>
              <a:avLst/>
              <a:gdLst/>
              <a:ahLst/>
              <a:cxnLst/>
              <a:rect l="l" t="t" r="r" b="b"/>
              <a:pathLst>
                <a:path w="17410" h="17337" fill="none" extrusionOk="0">
                  <a:moveTo>
                    <a:pt x="9247" y="1"/>
                  </a:moveTo>
                  <a:lnTo>
                    <a:pt x="8525" y="1"/>
                  </a:ln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8886"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1536425" y="4050250"/>
              <a:ext cx="391900" cy="391900"/>
            </a:xfrm>
            <a:custGeom>
              <a:avLst/>
              <a:gdLst/>
              <a:ahLst/>
              <a:cxnLst/>
              <a:rect l="l" t="t" r="r" b="b"/>
              <a:pathLst>
                <a:path w="15676" h="15676" extrusionOk="0">
                  <a:moveTo>
                    <a:pt x="7874" y="73"/>
                  </a:moveTo>
                  <a:lnTo>
                    <a:pt x="8597" y="145"/>
                  </a:lnTo>
                  <a:lnTo>
                    <a:pt x="9319" y="217"/>
                  </a:lnTo>
                  <a:lnTo>
                    <a:pt x="9969" y="434"/>
                  </a:lnTo>
                  <a:lnTo>
                    <a:pt x="10691" y="578"/>
                  </a:lnTo>
                  <a:lnTo>
                    <a:pt x="11341" y="939"/>
                  </a:lnTo>
                  <a:lnTo>
                    <a:pt x="11919" y="1301"/>
                  </a:lnTo>
                  <a:lnTo>
                    <a:pt x="12569" y="1662"/>
                  </a:lnTo>
                  <a:lnTo>
                    <a:pt x="13075" y="2167"/>
                  </a:lnTo>
                  <a:lnTo>
                    <a:pt x="13581" y="2673"/>
                  </a:lnTo>
                  <a:lnTo>
                    <a:pt x="14086" y="3179"/>
                  </a:lnTo>
                  <a:lnTo>
                    <a:pt x="14448" y="3829"/>
                  </a:lnTo>
                  <a:lnTo>
                    <a:pt x="14809" y="4407"/>
                  </a:lnTo>
                  <a:lnTo>
                    <a:pt x="15098" y="5057"/>
                  </a:lnTo>
                  <a:lnTo>
                    <a:pt x="15242" y="5779"/>
                  </a:lnTo>
                  <a:lnTo>
                    <a:pt x="15459" y="6429"/>
                  </a:lnTo>
                  <a:lnTo>
                    <a:pt x="15603" y="7152"/>
                  </a:lnTo>
                  <a:lnTo>
                    <a:pt x="15603" y="7874"/>
                  </a:lnTo>
                  <a:lnTo>
                    <a:pt x="15531" y="8596"/>
                  </a:lnTo>
                  <a:lnTo>
                    <a:pt x="15459" y="9319"/>
                  </a:lnTo>
                  <a:lnTo>
                    <a:pt x="15314" y="9969"/>
                  </a:lnTo>
                  <a:lnTo>
                    <a:pt x="15098" y="10691"/>
                  </a:lnTo>
                  <a:lnTo>
                    <a:pt x="14736" y="11269"/>
                  </a:lnTo>
                  <a:lnTo>
                    <a:pt x="14448" y="11919"/>
                  </a:lnTo>
                  <a:lnTo>
                    <a:pt x="14014" y="12497"/>
                  </a:lnTo>
                  <a:lnTo>
                    <a:pt x="13508" y="13075"/>
                  </a:lnTo>
                  <a:lnTo>
                    <a:pt x="13003" y="13580"/>
                  </a:lnTo>
                  <a:lnTo>
                    <a:pt x="12497" y="14014"/>
                  </a:lnTo>
                  <a:lnTo>
                    <a:pt x="11847" y="14447"/>
                  </a:lnTo>
                  <a:lnTo>
                    <a:pt x="11269" y="14808"/>
                  </a:lnTo>
                  <a:lnTo>
                    <a:pt x="10619" y="15025"/>
                  </a:lnTo>
                  <a:lnTo>
                    <a:pt x="9897" y="15242"/>
                  </a:lnTo>
                  <a:lnTo>
                    <a:pt x="9247" y="15458"/>
                  </a:lnTo>
                  <a:lnTo>
                    <a:pt x="8524" y="15531"/>
                  </a:lnTo>
                  <a:lnTo>
                    <a:pt x="7802" y="15531"/>
                  </a:lnTo>
                  <a:lnTo>
                    <a:pt x="7080" y="15458"/>
                  </a:lnTo>
                  <a:lnTo>
                    <a:pt x="6357" y="15386"/>
                  </a:lnTo>
                  <a:lnTo>
                    <a:pt x="5707" y="15242"/>
                  </a:lnTo>
                  <a:lnTo>
                    <a:pt x="4985" y="14953"/>
                  </a:lnTo>
                  <a:lnTo>
                    <a:pt x="4407" y="14664"/>
                  </a:lnTo>
                  <a:lnTo>
                    <a:pt x="3107" y="13941"/>
                  </a:lnTo>
                  <a:lnTo>
                    <a:pt x="2601" y="13508"/>
                  </a:lnTo>
                  <a:lnTo>
                    <a:pt x="2096" y="12930"/>
                  </a:lnTo>
                  <a:lnTo>
                    <a:pt x="1662" y="12425"/>
                  </a:lnTo>
                  <a:lnTo>
                    <a:pt x="1229" y="11847"/>
                  </a:lnTo>
                  <a:lnTo>
                    <a:pt x="940" y="11197"/>
                  </a:lnTo>
                  <a:lnTo>
                    <a:pt x="434" y="9896"/>
                  </a:lnTo>
                  <a:lnTo>
                    <a:pt x="217" y="9174"/>
                  </a:lnTo>
                  <a:lnTo>
                    <a:pt x="145" y="8452"/>
                  </a:lnTo>
                  <a:lnTo>
                    <a:pt x="145" y="7729"/>
                  </a:lnTo>
                  <a:lnTo>
                    <a:pt x="145" y="7079"/>
                  </a:lnTo>
                  <a:lnTo>
                    <a:pt x="290" y="6357"/>
                  </a:lnTo>
                  <a:lnTo>
                    <a:pt x="434" y="5635"/>
                  </a:lnTo>
                  <a:lnTo>
                    <a:pt x="651" y="4985"/>
                  </a:lnTo>
                  <a:lnTo>
                    <a:pt x="940" y="4334"/>
                  </a:lnTo>
                  <a:lnTo>
                    <a:pt x="1301" y="3684"/>
                  </a:lnTo>
                  <a:lnTo>
                    <a:pt x="1662" y="3106"/>
                  </a:lnTo>
                  <a:lnTo>
                    <a:pt x="2673" y="2023"/>
                  </a:lnTo>
                  <a:lnTo>
                    <a:pt x="3251" y="1590"/>
                  </a:lnTo>
                  <a:lnTo>
                    <a:pt x="3829" y="1228"/>
                  </a:lnTo>
                  <a:lnTo>
                    <a:pt x="4407" y="867"/>
                  </a:lnTo>
                  <a:lnTo>
                    <a:pt x="5129" y="650"/>
                  </a:lnTo>
                  <a:lnTo>
                    <a:pt x="5779" y="362"/>
                  </a:lnTo>
                  <a:lnTo>
                    <a:pt x="6502" y="217"/>
                  </a:lnTo>
                  <a:lnTo>
                    <a:pt x="7152" y="145"/>
                  </a:lnTo>
                  <a:lnTo>
                    <a:pt x="7874" y="73"/>
                  </a:lnTo>
                  <a:close/>
                  <a:moveTo>
                    <a:pt x="7152" y="0"/>
                  </a:move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540050" y="4052050"/>
              <a:ext cx="386475" cy="386475"/>
            </a:xfrm>
            <a:custGeom>
              <a:avLst/>
              <a:gdLst/>
              <a:ahLst/>
              <a:cxnLst/>
              <a:rect l="l" t="t" r="r" b="b"/>
              <a:pathLst>
                <a:path w="15459" h="15459" fill="none" extrusionOk="0">
                  <a:moveTo>
                    <a:pt x="7657" y="15459"/>
                  </a:moveTo>
                  <a:lnTo>
                    <a:pt x="6935" y="15386"/>
                  </a:lnTo>
                  <a:lnTo>
                    <a:pt x="6212" y="15314"/>
                  </a:lnTo>
                  <a:lnTo>
                    <a:pt x="5562" y="15170"/>
                  </a:lnTo>
                  <a:lnTo>
                    <a:pt x="4840" y="14881"/>
                  </a:lnTo>
                  <a:lnTo>
                    <a:pt x="4262" y="14592"/>
                  </a:lnTo>
                  <a:lnTo>
                    <a:pt x="2962" y="13869"/>
                  </a:lnTo>
                  <a:lnTo>
                    <a:pt x="2456" y="13436"/>
                  </a:lnTo>
                  <a:lnTo>
                    <a:pt x="1951" y="12858"/>
                  </a:lnTo>
                  <a:lnTo>
                    <a:pt x="1517" y="12353"/>
                  </a:lnTo>
                  <a:lnTo>
                    <a:pt x="1084" y="11775"/>
                  </a:lnTo>
                  <a:lnTo>
                    <a:pt x="795" y="11125"/>
                  </a:lnTo>
                  <a:lnTo>
                    <a:pt x="289" y="9824"/>
                  </a:lnTo>
                  <a:lnTo>
                    <a:pt x="72" y="9102"/>
                  </a:lnTo>
                  <a:lnTo>
                    <a:pt x="0" y="8380"/>
                  </a:lnTo>
                  <a:lnTo>
                    <a:pt x="0" y="7657"/>
                  </a:lnTo>
                  <a:lnTo>
                    <a:pt x="0" y="7007"/>
                  </a:lnTo>
                  <a:lnTo>
                    <a:pt x="145" y="6285"/>
                  </a:lnTo>
                  <a:lnTo>
                    <a:pt x="289" y="5563"/>
                  </a:lnTo>
                  <a:lnTo>
                    <a:pt x="506" y="4913"/>
                  </a:lnTo>
                  <a:lnTo>
                    <a:pt x="795" y="4262"/>
                  </a:lnTo>
                  <a:lnTo>
                    <a:pt x="1156" y="3612"/>
                  </a:lnTo>
                  <a:lnTo>
                    <a:pt x="1517" y="3034"/>
                  </a:lnTo>
                  <a:lnTo>
                    <a:pt x="2528" y="1951"/>
                  </a:lnTo>
                  <a:lnTo>
                    <a:pt x="3106" y="1518"/>
                  </a:lnTo>
                  <a:lnTo>
                    <a:pt x="3684" y="1156"/>
                  </a:lnTo>
                  <a:lnTo>
                    <a:pt x="4262" y="795"/>
                  </a:lnTo>
                  <a:lnTo>
                    <a:pt x="4984" y="578"/>
                  </a:lnTo>
                  <a:lnTo>
                    <a:pt x="5634" y="290"/>
                  </a:lnTo>
                  <a:lnTo>
                    <a:pt x="6357" y="145"/>
                  </a:lnTo>
                  <a:lnTo>
                    <a:pt x="7007" y="73"/>
                  </a:lnTo>
                  <a:lnTo>
                    <a:pt x="7729" y="1"/>
                  </a:lnTo>
                  <a:lnTo>
                    <a:pt x="8452" y="73"/>
                  </a:lnTo>
                  <a:lnTo>
                    <a:pt x="9174" y="145"/>
                  </a:lnTo>
                  <a:lnTo>
                    <a:pt x="9824" y="362"/>
                  </a:lnTo>
                  <a:lnTo>
                    <a:pt x="10546" y="506"/>
                  </a:lnTo>
                  <a:lnTo>
                    <a:pt x="11196" y="867"/>
                  </a:lnTo>
                  <a:lnTo>
                    <a:pt x="11774" y="1229"/>
                  </a:lnTo>
                  <a:lnTo>
                    <a:pt x="12424" y="1590"/>
                  </a:lnTo>
                  <a:lnTo>
                    <a:pt x="12930" y="2095"/>
                  </a:lnTo>
                  <a:lnTo>
                    <a:pt x="13436" y="2601"/>
                  </a:lnTo>
                  <a:lnTo>
                    <a:pt x="13941" y="3107"/>
                  </a:lnTo>
                  <a:lnTo>
                    <a:pt x="14303" y="3757"/>
                  </a:lnTo>
                  <a:lnTo>
                    <a:pt x="14664" y="4335"/>
                  </a:lnTo>
                  <a:lnTo>
                    <a:pt x="14953" y="4985"/>
                  </a:lnTo>
                  <a:lnTo>
                    <a:pt x="15097" y="5707"/>
                  </a:lnTo>
                  <a:lnTo>
                    <a:pt x="15314" y="6357"/>
                  </a:lnTo>
                  <a:lnTo>
                    <a:pt x="15458" y="7080"/>
                  </a:lnTo>
                  <a:lnTo>
                    <a:pt x="15458" y="7802"/>
                  </a:lnTo>
                  <a:lnTo>
                    <a:pt x="15386" y="8524"/>
                  </a:lnTo>
                  <a:lnTo>
                    <a:pt x="15314" y="9247"/>
                  </a:lnTo>
                  <a:lnTo>
                    <a:pt x="15169" y="9897"/>
                  </a:lnTo>
                  <a:lnTo>
                    <a:pt x="14953" y="10619"/>
                  </a:lnTo>
                  <a:lnTo>
                    <a:pt x="14591" y="11197"/>
                  </a:lnTo>
                  <a:lnTo>
                    <a:pt x="14303" y="11847"/>
                  </a:lnTo>
                  <a:lnTo>
                    <a:pt x="13869" y="12425"/>
                  </a:lnTo>
                  <a:lnTo>
                    <a:pt x="13363" y="13003"/>
                  </a:lnTo>
                  <a:lnTo>
                    <a:pt x="12858" y="13508"/>
                  </a:lnTo>
                  <a:lnTo>
                    <a:pt x="12352" y="13942"/>
                  </a:lnTo>
                  <a:lnTo>
                    <a:pt x="11702" y="14375"/>
                  </a:lnTo>
                  <a:lnTo>
                    <a:pt x="11124" y="14736"/>
                  </a:lnTo>
                  <a:lnTo>
                    <a:pt x="10474" y="14953"/>
                  </a:lnTo>
                  <a:lnTo>
                    <a:pt x="9752" y="15170"/>
                  </a:lnTo>
                  <a:lnTo>
                    <a:pt x="9102" y="15386"/>
                  </a:lnTo>
                  <a:lnTo>
                    <a:pt x="8379" y="15459"/>
                  </a:lnTo>
                  <a:lnTo>
                    <a:pt x="7657" y="154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536425" y="4050250"/>
              <a:ext cx="391900" cy="391900"/>
            </a:xfrm>
            <a:custGeom>
              <a:avLst/>
              <a:gdLst/>
              <a:ahLst/>
              <a:cxnLst/>
              <a:rect l="l" t="t" r="r" b="b"/>
              <a:pathLst>
                <a:path w="15676" h="15676" fill="none" extrusionOk="0">
                  <a:moveTo>
                    <a:pt x="7874" y="0"/>
                  </a:moveTo>
                  <a:lnTo>
                    <a:pt x="7152" y="0"/>
                  </a:ln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lnTo>
                    <a:pt x="78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642975" y="4156800"/>
              <a:ext cx="178800" cy="178800"/>
            </a:xfrm>
            <a:custGeom>
              <a:avLst/>
              <a:gdLst/>
              <a:ahLst/>
              <a:cxnLst/>
              <a:rect l="l" t="t" r="r" b="b"/>
              <a:pathLst>
                <a:path w="7152" h="7152" extrusionOk="0">
                  <a:moveTo>
                    <a:pt x="3396" y="2890"/>
                  </a:moveTo>
                  <a:lnTo>
                    <a:pt x="3973" y="2962"/>
                  </a:lnTo>
                  <a:lnTo>
                    <a:pt x="4262" y="3395"/>
                  </a:lnTo>
                  <a:lnTo>
                    <a:pt x="4190" y="3901"/>
                  </a:lnTo>
                  <a:lnTo>
                    <a:pt x="3757" y="4262"/>
                  </a:lnTo>
                  <a:lnTo>
                    <a:pt x="3179" y="4190"/>
                  </a:lnTo>
                  <a:lnTo>
                    <a:pt x="2890" y="3684"/>
                  </a:lnTo>
                  <a:lnTo>
                    <a:pt x="2962" y="3178"/>
                  </a:lnTo>
                  <a:lnTo>
                    <a:pt x="3396" y="2890"/>
                  </a:lnTo>
                  <a:close/>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715200" y="4229025"/>
              <a:ext cx="34350" cy="34325"/>
            </a:xfrm>
            <a:custGeom>
              <a:avLst/>
              <a:gdLst/>
              <a:ahLst/>
              <a:cxnLst/>
              <a:rect l="l" t="t" r="r" b="b"/>
              <a:pathLst>
                <a:path w="1374" h="1373" fill="none" extrusionOk="0">
                  <a:moveTo>
                    <a:pt x="868" y="1373"/>
                  </a:moveTo>
                  <a:lnTo>
                    <a:pt x="290" y="1301"/>
                  </a:lnTo>
                  <a:lnTo>
                    <a:pt x="1" y="795"/>
                  </a:lnTo>
                  <a:lnTo>
                    <a:pt x="73" y="289"/>
                  </a:lnTo>
                  <a:lnTo>
                    <a:pt x="507" y="1"/>
                  </a:lnTo>
                  <a:lnTo>
                    <a:pt x="1084" y="73"/>
                  </a:lnTo>
                  <a:lnTo>
                    <a:pt x="1373" y="506"/>
                  </a:lnTo>
                  <a:lnTo>
                    <a:pt x="1301" y="1012"/>
                  </a:lnTo>
                  <a:lnTo>
                    <a:pt x="868" y="13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642975" y="4156800"/>
              <a:ext cx="178800" cy="178800"/>
            </a:xfrm>
            <a:custGeom>
              <a:avLst/>
              <a:gdLst/>
              <a:ahLst/>
              <a:cxnLst/>
              <a:rect l="l" t="t" r="r" b="b"/>
              <a:pathLst>
                <a:path w="7152" h="7152" fill="none" extrusionOk="0">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lnTo>
                    <a:pt x="34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715200" y="4229025"/>
              <a:ext cx="34350" cy="34325"/>
            </a:xfrm>
            <a:custGeom>
              <a:avLst/>
              <a:gdLst/>
              <a:ahLst/>
              <a:cxnLst/>
              <a:rect l="l" t="t" r="r" b="b"/>
              <a:pathLst>
                <a:path w="1374" h="1373" extrusionOk="0">
                  <a:moveTo>
                    <a:pt x="507" y="1"/>
                  </a:moveTo>
                  <a:lnTo>
                    <a:pt x="73" y="289"/>
                  </a:lnTo>
                  <a:lnTo>
                    <a:pt x="1" y="795"/>
                  </a:lnTo>
                  <a:lnTo>
                    <a:pt x="290" y="1301"/>
                  </a:lnTo>
                  <a:lnTo>
                    <a:pt x="868" y="1373"/>
                  </a:lnTo>
                  <a:lnTo>
                    <a:pt x="1301" y="1012"/>
                  </a:lnTo>
                  <a:lnTo>
                    <a:pt x="1373" y="506"/>
                  </a:lnTo>
                  <a:lnTo>
                    <a:pt x="1084" y="73"/>
                  </a:lnTo>
                  <a:lnTo>
                    <a:pt x="507" y="1"/>
                  </a:lnTo>
                  <a:close/>
                </a:path>
              </a:pathLst>
            </a:custGeom>
            <a:solidFill>
              <a:srgbClr val="F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715200" y="4229025"/>
              <a:ext cx="34350" cy="34325"/>
            </a:xfrm>
            <a:custGeom>
              <a:avLst/>
              <a:gdLst/>
              <a:ahLst/>
              <a:cxnLst/>
              <a:rect l="l" t="t" r="r" b="b"/>
              <a:pathLst>
                <a:path w="1374" h="1373" fill="none" extrusionOk="0">
                  <a:moveTo>
                    <a:pt x="507" y="1"/>
                  </a:moveTo>
                  <a:lnTo>
                    <a:pt x="73" y="289"/>
                  </a:lnTo>
                  <a:lnTo>
                    <a:pt x="1" y="795"/>
                  </a:lnTo>
                  <a:lnTo>
                    <a:pt x="290" y="1301"/>
                  </a:lnTo>
                  <a:lnTo>
                    <a:pt x="868" y="1373"/>
                  </a:lnTo>
                  <a:lnTo>
                    <a:pt x="1301" y="1012"/>
                  </a:lnTo>
                  <a:lnTo>
                    <a:pt x="1373" y="506"/>
                  </a:lnTo>
                  <a:lnTo>
                    <a:pt x="1084" y="73"/>
                  </a:lnTo>
                  <a:lnTo>
                    <a:pt x="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34"/>
          <p:cNvGrpSpPr/>
          <p:nvPr/>
        </p:nvGrpSpPr>
        <p:grpSpPr>
          <a:xfrm>
            <a:off x="8252832" y="832364"/>
            <a:ext cx="232893" cy="320502"/>
            <a:chOff x="3474100" y="4592000"/>
            <a:chExt cx="196850" cy="270900"/>
          </a:xfrm>
        </p:grpSpPr>
        <p:sp>
          <p:nvSpPr>
            <p:cNvPr id="523" name="Google Shape;523;p34"/>
            <p:cNvSpPr/>
            <p:nvPr/>
          </p:nvSpPr>
          <p:spPr>
            <a:xfrm>
              <a:off x="3474100" y="4592000"/>
              <a:ext cx="196850" cy="270900"/>
            </a:xfrm>
            <a:custGeom>
              <a:avLst/>
              <a:gdLst/>
              <a:ahLst/>
              <a:cxnLst/>
              <a:rect l="l" t="t" r="r" b="b"/>
              <a:pathLst>
                <a:path w="7874" h="10836"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3474100" y="4592000"/>
              <a:ext cx="196850" cy="270900"/>
            </a:xfrm>
            <a:custGeom>
              <a:avLst/>
              <a:gdLst/>
              <a:ahLst/>
              <a:cxnLst/>
              <a:rect l="l" t="t" r="r" b="b"/>
              <a:pathLst>
                <a:path w="7874" h="10836" fill="none"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theme/theme1.xml><?xml version="1.0" encoding="utf-8"?>
<a:theme xmlns:a="http://schemas.openxmlformats.org/drawingml/2006/main" name="A Lecture On Music by Slidesgo">
  <a:themeElements>
    <a:clrScheme name="Simple Light">
      <a:dk1>
        <a:srgbClr val="434343"/>
      </a:dk1>
      <a:lt1>
        <a:srgbClr val="FFFFFF"/>
      </a:lt1>
      <a:dk2>
        <a:srgbClr val="595959"/>
      </a:dk2>
      <a:lt2>
        <a:srgbClr val="EEEEEE"/>
      </a:lt2>
      <a:accent1>
        <a:srgbClr val="303796"/>
      </a:accent1>
      <a:accent2>
        <a:srgbClr val="FFFCEC"/>
      </a:accent2>
      <a:accent3>
        <a:srgbClr val="F4F0DB"/>
      </a:accent3>
      <a:accent4>
        <a:srgbClr val="EEC52D"/>
      </a:accent4>
      <a:accent5>
        <a:srgbClr val="E18B8D"/>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1981</Words>
  <Application>Microsoft Office PowerPoint</Application>
  <PresentationFormat>Presentación en pantalla (16:9)</PresentationFormat>
  <Paragraphs>128</Paragraphs>
  <Slides>21</Slides>
  <Notes>19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Caveat Brush</vt:lpstr>
      <vt:lpstr>Times New Roman</vt:lpstr>
      <vt:lpstr>Aharoni</vt:lpstr>
      <vt:lpstr>Fira Sans Extra Condensed Medium</vt:lpstr>
      <vt:lpstr>Roboto</vt:lpstr>
      <vt:lpstr>Helvetica Neue</vt:lpstr>
      <vt:lpstr>Arial</vt:lpstr>
      <vt:lpstr>A Lecture On Music by Slidesgo</vt:lpstr>
      <vt:lpstr>Presentación de PowerPoint</vt:lpstr>
      <vt:lpstr>Introducción</vt:lpstr>
      <vt:lpstr>ÍNDICE</vt:lpstr>
      <vt:lpstr>Presentación de PowerPoint</vt:lpstr>
      <vt:lpstr>Saludo y despedida</vt:lpstr>
      <vt:lpstr>Las palabras riman cuando terminan con el mismo sonido. Por ejemplo, la palabra gato rima con la palabra pato, porque ambas terminan con el sonido "ato." Gato también rima con plato, zapato y pato. Las rimas ayudan a los niños a prestar atención a cómo suenan las palabras. Los arrullos son como envolturas de melodías y sonidos amorosos que comienzan desde antes de nacer, en el vientre, y que pueden estar presentes en diversos momentos para descansar, soñar, calmar, amamantar, acunar y consentir, en el cálido encuentro con la primera infancia.  https://www.youtube.com/watch?v=hqq8HfTrpvg https://www.youtube.com/watch?v=BtCvAgTAAFI https://www.youtube.com/watch?v=os4AdOvtHRA https://www.youtube.com/watch?v=H3YFEwQoAjs        </vt:lpstr>
      <vt:lpstr>Digitales</vt:lpstr>
      <vt:lpstr>Marchas</vt:lpstr>
      <vt:lpstr>Esquema corporal</vt:lpstr>
      <vt:lpstr>Independencia</vt:lpstr>
      <vt:lpstr>Día de la raza</vt:lpstr>
      <vt:lpstr>Día de muertos</vt:lpstr>
      <vt:lpstr>Revolución Mexicana</vt:lpstr>
      <vt:lpstr>Navidad</vt:lpstr>
      <vt:lpstr>Día de la bandera</vt:lpstr>
      <vt:lpstr>Día del soldado</vt:lpstr>
      <vt:lpstr>Primavera y Benito Juárez</vt:lpstr>
      <vt:lpstr>El Día del Niño está marcado en calendario el 30 de abril como un día para festejar a la infancia, y en esa fecha se acostumbra dar regalos a los niños o llevarlos de paseo y aunque se celebre con mucha alegría.  https://www.youtube.com/watch?v=_FpaevTJLlc  https://www.youtube.com/watch?v=M5a_IKxwCzQ  https://www.youtube.com/watch?v=Ha3maaqn0kw  https://www.youtube.com/watch?v=vL5GY4Cg_Z4         </vt:lpstr>
      <vt:lpstr>Día de la madre</vt:lpstr>
      <vt:lpstr>Día del padre</vt:lpstr>
      <vt:lpstr>Saludo a la bandera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Guevara</dc:creator>
  <cp:lastModifiedBy>Natalia Guevara</cp:lastModifiedBy>
  <cp:revision>1</cp:revision>
  <dcterms:modified xsi:type="dcterms:W3CDTF">2021-06-29T19:27:28Z</dcterms:modified>
</cp:coreProperties>
</file>